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303" r:id="rId3"/>
    <p:sldId id="306" r:id="rId4"/>
    <p:sldId id="323" r:id="rId5"/>
    <p:sldId id="324" r:id="rId6"/>
    <p:sldId id="260" r:id="rId7"/>
    <p:sldId id="319" r:id="rId8"/>
    <p:sldId id="264" r:id="rId9"/>
    <p:sldId id="265" r:id="rId10"/>
    <p:sldId id="267" r:id="rId11"/>
    <p:sldId id="268" r:id="rId12"/>
    <p:sldId id="269" r:id="rId13"/>
    <p:sldId id="271" r:id="rId14"/>
    <p:sldId id="318" r:id="rId15"/>
    <p:sldId id="326" r:id="rId16"/>
    <p:sldId id="325" r:id="rId17"/>
    <p:sldId id="274" r:id="rId18"/>
    <p:sldId id="275" r:id="rId19"/>
    <p:sldId id="276" r:id="rId20"/>
    <p:sldId id="320" r:id="rId21"/>
    <p:sldId id="328" r:id="rId22"/>
    <p:sldId id="327" r:id="rId23"/>
    <p:sldId id="287" r:id="rId24"/>
    <p:sldId id="321" r:id="rId25"/>
    <p:sldId id="329" r:id="rId26"/>
    <p:sldId id="292" r:id="rId27"/>
    <p:sldId id="294" r:id="rId28"/>
    <p:sldId id="285" r:id="rId29"/>
    <p:sldId id="286" r:id="rId30"/>
  </p:sldIdLst>
  <p:sldSz cx="12192000" cy="6858000"/>
  <p:notesSz cx="6858000" cy="9144000"/>
  <p:embeddedFontLst>
    <p:embeddedFont>
      <p:font typeface="Calibri bold" panose="020F0702030404030204" pitchFamily="34" charset="0"/>
      <p:bold r:id="rId32"/>
    </p:embeddedFont>
    <p:embeddedFont>
      <p:font typeface="Calibri" panose="020F0502020204030204" pitchFamily="34" charset="0"/>
      <p:regular r:id="rId33"/>
      <p:bold r:id="rId34"/>
      <p:italic r:id="rId35"/>
      <p:boldItalic r:id="rId36"/>
    </p:embeddedFont>
    <p:embeddedFont>
      <p:font typeface="Montserrat" panose="020B0604020202020204" charset="0"/>
      <p:regular r:id="rId37"/>
      <p:bold r:id="rId38"/>
      <p:italic r:id="rId39"/>
      <p:boldItalic r:id="rId40"/>
    </p:embeddedFont>
    <p:embeddedFont>
      <p:font typeface="Montserrat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gZbFLqeYbijJkcamIIqiA4DW18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3DD"/>
    <a:srgbClr val="8A4199"/>
    <a:srgbClr val="7F5A86"/>
    <a:srgbClr val="76717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3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56"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Carty" userId="47811060-3be7-4309-9a50-3b31a9675f00" providerId="ADAL" clId="{34DF768D-0091-4986-97F1-FD62FA6A7D53}"/>
    <pc:docChg chg="undo custSel addSld delSld modSld sldOrd">
      <pc:chgData name="Samantha Carty" userId="47811060-3be7-4309-9a50-3b31a9675f00" providerId="ADAL" clId="{34DF768D-0091-4986-97F1-FD62FA6A7D53}" dt="2023-06-01T16:08:40.931" v="2610" actId="20577"/>
      <pc:docMkLst>
        <pc:docMk/>
      </pc:docMkLst>
      <pc:sldChg chg="modSp mod">
        <pc:chgData name="Samantha Carty" userId="47811060-3be7-4309-9a50-3b31a9675f00" providerId="ADAL" clId="{34DF768D-0091-4986-97F1-FD62FA6A7D53}" dt="2023-06-01T15:32:40.698" v="2237" actId="207"/>
        <pc:sldMkLst>
          <pc:docMk/>
          <pc:sldMk cId="0" sldId="256"/>
        </pc:sldMkLst>
        <pc:spChg chg="mod">
          <ac:chgData name="Samantha Carty" userId="47811060-3be7-4309-9a50-3b31a9675f00" providerId="ADAL" clId="{34DF768D-0091-4986-97F1-FD62FA6A7D53}" dt="2023-06-01T15:32:40.698" v="2237" actId="207"/>
          <ac:spMkLst>
            <pc:docMk/>
            <pc:sldMk cId="0" sldId="256"/>
            <ac:spMk id="232" creationId="{00000000-0000-0000-0000-000000000000}"/>
          </ac:spMkLst>
        </pc:spChg>
      </pc:sldChg>
      <pc:sldChg chg="del">
        <pc:chgData name="Samantha Carty" userId="47811060-3be7-4309-9a50-3b31a9675f00" providerId="ADAL" clId="{34DF768D-0091-4986-97F1-FD62FA6A7D53}" dt="2023-06-01T15:16:49.915" v="1374" actId="47"/>
        <pc:sldMkLst>
          <pc:docMk/>
          <pc:sldMk cId="0" sldId="262"/>
        </pc:sldMkLst>
      </pc:sldChg>
      <pc:sldChg chg="del">
        <pc:chgData name="Samantha Carty" userId="47811060-3be7-4309-9a50-3b31a9675f00" providerId="ADAL" clId="{34DF768D-0091-4986-97F1-FD62FA6A7D53}" dt="2023-06-01T15:16:51.160" v="1375" actId="47"/>
        <pc:sldMkLst>
          <pc:docMk/>
          <pc:sldMk cId="0" sldId="263"/>
        </pc:sldMkLst>
      </pc:sldChg>
      <pc:sldChg chg="modSp mod">
        <pc:chgData name="Samantha Carty" userId="47811060-3be7-4309-9a50-3b31a9675f00" providerId="ADAL" clId="{34DF768D-0091-4986-97F1-FD62FA6A7D53}" dt="2023-06-01T15:32:58.294" v="2238" actId="207"/>
        <pc:sldMkLst>
          <pc:docMk/>
          <pc:sldMk cId="0" sldId="264"/>
        </pc:sldMkLst>
        <pc:spChg chg="mod">
          <ac:chgData name="Samantha Carty" userId="47811060-3be7-4309-9a50-3b31a9675f00" providerId="ADAL" clId="{34DF768D-0091-4986-97F1-FD62FA6A7D53}" dt="2023-06-01T15:32:58.294" v="2238" actId="207"/>
          <ac:spMkLst>
            <pc:docMk/>
            <pc:sldMk cId="0" sldId="264"/>
            <ac:spMk id="3" creationId="{EF987030-0C64-FA85-C09D-23124A602F72}"/>
          </ac:spMkLst>
        </pc:spChg>
      </pc:sldChg>
      <pc:sldChg chg="modSp mod">
        <pc:chgData name="Samantha Carty" userId="47811060-3be7-4309-9a50-3b31a9675f00" providerId="ADAL" clId="{34DF768D-0091-4986-97F1-FD62FA6A7D53}" dt="2023-05-30T15:41:57.545" v="1" actId="14100"/>
        <pc:sldMkLst>
          <pc:docMk/>
          <pc:sldMk cId="0" sldId="265"/>
        </pc:sldMkLst>
        <pc:spChg chg="mod">
          <ac:chgData name="Samantha Carty" userId="47811060-3be7-4309-9a50-3b31a9675f00" providerId="ADAL" clId="{34DF768D-0091-4986-97F1-FD62FA6A7D53}" dt="2023-05-30T15:41:57.545" v="1" actId="14100"/>
          <ac:spMkLst>
            <pc:docMk/>
            <pc:sldMk cId="0" sldId="265"/>
            <ac:spMk id="310" creationId="{00000000-0000-0000-0000-000000000000}"/>
          </ac:spMkLst>
        </pc:spChg>
        <pc:spChg chg="mod">
          <ac:chgData name="Samantha Carty" userId="47811060-3be7-4309-9a50-3b31a9675f00" providerId="ADAL" clId="{34DF768D-0091-4986-97F1-FD62FA6A7D53}" dt="2023-05-30T15:41:52.743" v="0" actId="14100"/>
          <ac:spMkLst>
            <pc:docMk/>
            <pc:sldMk cId="0" sldId="265"/>
            <ac:spMk id="311" creationId="{00000000-0000-0000-0000-000000000000}"/>
          </ac:spMkLst>
        </pc:spChg>
      </pc:sldChg>
      <pc:sldChg chg="modSp mod">
        <pc:chgData name="Samantha Carty" userId="47811060-3be7-4309-9a50-3b31a9675f00" providerId="ADAL" clId="{34DF768D-0091-4986-97F1-FD62FA6A7D53}" dt="2023-06-01T14:02:26.996" v="664" actId="20577"/>
        <pc:sldMkLst>
          <pc:docMk/>
          <pc:sldMk cId="0" sldId="267"/>
        </pc:sldMkLst>
        <pc:spChg chg="mod">
          <ac:chgData name="Samantha Carty" userId="47811060-3be7-4309-9a50-3b31a9675f00" providerId="ADAL" clId="{34DF768D-0091-4986-97F1-FD62FA6A7D53}" dt="2023-06-01T14:02:26.996" v="664" actId="20577"/>
          <ac:spMkLst>
            <pc:docMk/>
            <pc:sldMk cId="0" sldId="267"/>
            <ac:spMk id="324" creationId="{00000000-0000-0000-0000-000000000000}"/>
          </ac:spMkLst>
        </pc:spChg>
      </pc:sldChg>
      <pc:sldChg chg="modSp mod">
        <pc:chgData name="Samantha Carty" userId="47811060-3be7-4309-9a50-3b31a9675f00" providerId="ADAL" clId="{34DF768D-0091-4986-97F1-FD62FA6A7D53}" dt="2023-06-01T15:33:44.387" v="2243" actId="14100"/>
        <pc:sldMkLst>
          <pc:docMk/>
          <pc:sldMk cId="0" sldId="269"/>
        </pc:sldMkLst>
        <pc:spChg chg="mod">
          <ac:chgData name="Samantha Carty" userId="47811060-3be7-4309-9a50-3b31a9675f00" providerId="ADAL" clId="{34DF768D-0091-4986-97F1-FD62FA6A7D53}" dt="2023-06-01T15:33:44.387" v="2243" actId="14100"/>
          <ac:spMkLst>
            <pc:docMk/>
            <pc:sldMk cId="0" sldId="269"/>
            <ac:spMk id="338" creationId="{00000000-0000-0000-0000-000000000000}"/>
          </ac:spMkLst>
        </pc:spChg>
      </pc:sldChg>
      <pc:sldChg chg="modSp mod">
        <pc:chgData name="Samantha Carty" userId="47811060-3be7-4309-9a50-3b31a9675f00" providerId="ADAL" clId="{34DF768D-0091-4986-97F1-FD62FA6A7D53}" dt="2023-05-30T15:46:49.925" v="107" actId="27636"/>
        <pc:sldMkLst>
          <pc:docMk/>
          <pc:sldMk cId="0" sldId="274"/>
        </pc:sldMkLst>
        <pc:spChg chg="mod">
          <ac:chgData name="Samantha Carty" userId="47811060-3be7-4309-9a50-3b31a9675f00" providerId="ADAL" clId="{34DF768D-0091-4986-97F1-FD62FA6A7D53}" dt="2023-05-30T15:46:49.925" v="107" actId="27636"/>
          <ac:spMkLst>
            <pc:docMk/>
            <pc:sldMk cId="0" sldId="274"/>
            <ac:spMk id="372" creationId="{00000000-0000-0000-0000-000000000000}"/>
          </ac:spMkLst>
        </pc:spChg>
      </pc:sldChg>
      <pc:sldChg chg="modSp mod">
        <pc:chgData name="Samantha Carty" userId="47811060-3be7-4309-9a50-3b31a9675f00" providerId="ADAL" clId="{34DF768D-0091-4986-97F1-FD62FA6A7D53}" dt="2023-06-01T15:31:15.555" v="2230" actId="1076"/>
        <pc:sldMkLst>
          <pc:docMk/>
          <pc:sldMk cId="0" sldId="275"/>
        </pc:sldMkLst>
        <pc:spChg chg="mod">
          <ac:chgData name="Samantha Carty" userId="47811060-3be7-4309-9a50-3b31a9675f00" providerId="ADAL" clId="{34DF768D-0091-4986-97F1-FD62FA6A7D53}" dt="2023-06-01T15:31:10.061" v="2229" actId="5793"/>
          <ac:spMkLst>
            <pc:docMk/>
            <pc:sldMk cId="0" sldId="275"/>
            <ac:spMk id="380" creationId="{00000000-0000-0000-0000-000000000000}"/>
          </ac:spMkLst>
        </pc:spChg>
        <pc:grpChg chg="mod">
          <ac:chgData name="Samantha Carty" userId="47811060-3be7-4309-9a50-3b31a9675f00" providerId="ADAL" clId="{34DF768D-0091-4986-97F1-FD62FA6A7D53}" dt="2023-06-01T15:31:15.555" v="2230" actId="1076"/>
          <ac:grpSpMkLst>
            <pc:docMk/>
            <pc:sldMk cId="0" sldId="275"/>
            <ac:grpSpMk id="2" creationId="{3E3B07E0-2FCA-0BFA-07C5-0FFF9AA0BE22}"/>
          </ac:grpSpMkLst>
        </pc:grpChg>
      </pc:sldChg>
      <pc:sldChg chg="modSp mod">
        <pc:chgData name="Samantha Carty" userId="47811060-3be7-4309-9a50-3b31a9675f00" providerId="ADAL" clId="{34DF768D-0091-4986-97F1-FD62FA6A7D53}" dt="2023-05-30T15:46:27.119" v="103" actId="20577"/>
        <pc:sldMkLst>
          <pc:docMk/>
          <pc:sldMk cId="0" sldId="276"/>
        </pc:sldMkLst>
        <pc:spChg chg="mod">
          <ac:chgData name="Samantha Carty" userId="47811060-3be7-4309-9a50-3b31a9675f00" providerId="ADAL" clId="{34DF768D-0091-4986-97F1-FD62FA6A7D53}" dt="2023-05-30T15:46:27.119" v="103" actId="20577"/>
          <ac:spMkLst>
            <pc:docMk/>
            <pc:sldMk cId="0" sldId="276"/>
            <ac:spMk id="3" creationId="{E53E725A-6C12-E425-7D44-68806BBAA5DE}"/>
          </ac:spMkLst>
        </pc:spChg>
      </pc:sldChg>
      <pc:sldChg chg="modSp mod">
        <pc:chgData name="Samantha Carty" userId="47811060-3be7-4309-9a50-3b31a9675f00" providerId="ADAL" clId="{34DF768D-0091-4986-97F1-FD62FA6A7D53}" dt="2023-06-01T15:20:13.261" v="1547" actId="113"/>
        <pc:sldMkLst>
          <pc:docMk/>
          <pc:sldMk cId="0" sldId="282"/>
        </pc:sldMkLst>
        <pc:spChg chg="mod">
          <ac:chgData name="Samantha Carty" userId="47811060-3be7-4309-9a50-3b31a9675f00" providerId="ADAL" clId="{34DF768D-0091-4986-97F1-FD62FA6A7D53}" dt="2023-06-01T15:20:13.261" v="1547" actId="113"/>
          <ac:spMkLst>
            <pc:docMk/>
            <pc:sldMk cId="0" sldId="282"/>
            <ac:spMk id="425" creationId="{00000000-0000-0000-0000-000000000000}"/>
          </ac:spMkLst>
        </pc:spChg>
      </pc:sldChg>
      <pc:sldChg chg="modSp mod">
        <pc:chgData name="Samantha Carty" userId="47811060-3be7-4309-9a50-3b31a9675f00" providerId="ADAL" clId="{34DF768D-0091-4986-97F1-FD62FA6A7D53}" dt="2023-06-01T15:21:03.461" v="1582" actId="20577"/>
        <pc:sldMkLst>
          <pc:docMk/>
          <pc:sldMk cId="0" sldId="283"/>
        </pc:sldMkLst>
        <pc:spChg chg="mod">
          <ac:chgData name="Samantha Carty" userId="47811060-3be7-4309-9a50-3b31a9675f00" providerId="ADAL" clId="{34DF768D-0091-4986-97F1-FD62FA6A7D53}" dt="2023-06-01T15:21:03.461" v="1582" actId="20577"/>
          <ac:spMkLst>
            <pc:docMk/>
            <pc:sldMk cId="0" sldId="283"/>
            <ac:spMk id="431" creationId="{00000000-0000-0000-0000-000000000000}"/>
          </ac:spMkLst>
        </pc:spChg>
      </pc:sldChg>
      <pc:sldChg chg="modSp mod">
        <pc:chgData name="Samantha Carty" userId="47811060-3be7-4309-9a50-3b31a9675f00" providerId="ADAL" clId="{34DF768D-0091-4986-97F1-FD62FA6A7D53}" dt="2023-06-01T15:23:58.860" v="1759" actId="20577"/>
        <pc:sldMkLst>
          <pc:docMk/>
          <pc:sldMk cId="0" sldId="284"/>
        </pc:sldMkLst>
        <pc:spChg chg="mod">
          <ac:chgData name="Samantha Carty" userId="47811060-3be7-4309-9a50-3b31a9675f00" providerId="ADAL" clId="{34DF768D-0091-4986-97F1-FD62FA6A7D53}" dt="2023-06-01T15:23:58.860" v="1759" actId="20577"/>
          <ac:spMkLst>
            <pc:docMk/>
            <pc:sldMk cId="0" sldId="284"/>
            <ac:spMk id="437" creationId="{00000000-0000-0000-0000-000000000000}"/>
          </ac:spMkLst>
        </pc:spChg>
      </pc:sldChg>
      <pc:sldChg chg="addSp delSp modSp mod">
        <pc:chgData name="Samantha Carty" userId="47811060-3be7-4309-9a50-3b31a9675f00" providerId="ADAL" clId="{34DF768D-0091-4986-97F1-FD62FA6A7D53}" dt="2023-06-01T16:08:40.931" v="2610" actId="20577"/>
        <pc:sldMkLst>
          <pc:docMk/>
          <pc:sldMk cId="0" sldId="285"/>
        </pc:sldMkLst>
        <pc:spChg chg="add mod">
          <ac:chgData name="Samantha Carty" userId="47811060-3be7-4309-9a50-3b31a9675f00" providerId="ADAL" clId="{34DF768D-0091-4986-97F1-FD62FA6A7D53}" dt="2023-06-01T16:08:40.931" v="2610" actId="20577"/>
          <ac:spMkLst>
            <pc:docMk/>
            <pc:sldMk cId="0" sldId="285"/>
            <ac:spMk id="2" creationId="{63C49CDC-3D1C-26A7-7B3F-2F60F98C05F6}"/>
          </ac:spMkLst>
        </pc:spChg>
        <pc:spChg chg="mod">
          <ac:chgData name="Samantha Carty" userId="47811060-3be7-4309-9a50-3b31a9675f00" providerId="ADAL" clId="{34DF768D-0091-4986-97F1-FD62FA6A7D53}" dt="2023-06-01T15:39:23.444" v="2281" actId="6549"/>
          <ac:spMkLst>
            <pc:docMk/>
            <pc:sldMk cId="0" sldId="285"/>
            <ac:spMk id="443" creationId="{00000000-0000-0000-0000-000000000000}"/>
          </ac:spMkLst>
        </pc:spChg>
        <pc:picChg chg="add del mod">
          <ac:chgData name="Samantha Carty" userId="47811060-3be7-4309-9a50-3b31a9675f00" providerId="ADAL" clId="{34DF768D-0091-4986-97F1-FD62FA6A7D53}" dt="2023-06-01T16:03:40.649" v="2304" actId="478"/>
          <ac:picMkLst>
            <pc:docMk/>
            <pc:sldMk cId="0" sldId="285"/>
            <ac:picMk id="1026" creationId="{DAD29A26-359A-D5DD-DE79-335A21C0C5F5}"/>
          </ac:picMkLst>
        </pc:picChg>
        <pc:picChg chg="add mod">
          <ac:chgData name="Samantha Carty" userId="47811060-3be7-4309-9a50-3b31a9675f00" providerId="ADAL" clId="{34DF768D-0091-4986-97F1-FD62FA6A7D53}" dt="2023-06-01T16:03:43.610" v="2305" actId="1076"/>
          <ac:picMkLst>
            <pc:docMk/>
            <pc:sldMk cId="0" sldId="285"/>
            <ac:picMk id="1028" creationId="{82F8FC67-25C4-CD16-5035-C3C554E312A0}"/>
          </ac:picMkLst>
        </pc:picChg>
      </pc:sldChg>
      <pc:sldChg chg="modSp mod">
        <pc:chgData name="Samantha Carty" userId="47811060-3be7-4309-9a50-3b31a9675f00" providerId="ADAL" clId="{34DF768D-0091-4986-97F1-FD62FA6A7D53}" dt="2023-06-01T15:34:43.747" v="2250" actId="207"/>
        <pc:sldMkLst>
          <pc:docMk/>
          <pc:sldMk cId="2679319217" sldId="287"/>
        </pc:sldMkLst>
        <pc:spChg chg="mod">
          <ac:chgData name="Samantha Carty" userId="47811060-3be7-4309-9a50-3b31a9675f00" providerId="ADAL" clId="{34DF768D-0091-4986-97F1-FD62FA6A7D53}" dt="2023-06-01T15:08:37.665" v="988" actId="5793"/>
          <ac:spMkLst>
            <pc:docMk/>
            <pc:sldMk cId="2679319217" sldId="287"/>
            <ac:spMk id="2" creationId="{772C8A72-E8A6-BEF8-5699-77C2923D108C}"/>
          </ac:spMkLst>
        </pc:spChg>
        <pc:spChg chg="mod">
          <ac:chgData name="Samantha Carty" userId="47811060-3be7-4309-9a50-3b31a9675f00" providerId="ADAL" clId="{34DF768D-0091-4986-97F1-FD62FA6A7D53}" dt="2023-06-01T15:34:43.747" v="2250" actId="207"/>
          <ac:spMkLst>
            <pc:docMk/>
            <pc:sldMk cId="2679319217" sldId="287"/>
            <ac:spMk id="3" creationId="{9923A312-062D-EA57-58FB-A3E2FE96E48D}"/>
          </ac:spMkLst>
        </pc:spChg>
        <pc:spChg chg="mod">
          <ac:chgData name="Samantha Carty" userId="47811060-3be7-4309-9a50-3b31a9675f00" providerId="ADAL" clId="{34DF768D-0091-4986-97F1-FD62FA6A7D53}" dt="2023-06-01T15:08:43.672" v="990" actId="5793"/>
          <ac:spMkLst>
            <pc:docMk/>
            <pc:sldMk cId="2679319217" sldId="287"/>
            <ac:spMk id="5" creationId="{E08DE7B0-FFBC-BFDA-63CB-F949D0C21586}"/>
          </ac:spMkLst>
        </pc:spChg>
      </pc:sldChg>
      <pc:sldChg chg="modSp mod ord">
        <pc:chgData name="Samantha Carty" userId="47811060-3be7-4309-9a50-3b31a9675f00" providerId="ADAL" clId="{34DF768D-0091-4986-97F1-FD62FA6A7D53}" dt="2023-06-01T15:36:43.915" v="2266" actId="113"/>
        <pc:sldMkLst>
          <pc:docMk/>
          <pc:sldMk cId="1727193753" sldId="292"/>
        </pc:sldMkLst>
        <pc:spChg chg="mod">
          <ac:chgData name="Samantha Carty" userId="47811060-3be7-4309-9a50-3b31a9675f00" providerId="ADAL" clId="{34DF768D-0091-4986-97F1-FD62FA6A7D53}" dt="2023-06-01T15:36:43.915" v="2266" actId="113"/>
          <ac:spMkLst>
            <pc:docMk/>
            <pc:sldMk cId="1727193753" sldId="292"/>
            <ac:spMk id="3" creationId="{568F86F1-802C-7715-F38D-8EB6F470EF01}"/>
          </ac:spMkLst>
        </pc:spChg>
        <pc:spChg chg="mod">
          <ac:chgData name="Samantha Carty" userId="47811060-3be7-4309-9a50-3b31a9675f00" providerId="ADAL" clId="{34DF768D-0091-4986-97F1-FD62FA6A7D53}" dt="2023-06-01T15:09:01.603" v="997" actId="20577"/>
          <ac:spMkLst>
            <pc:docMk/>
            <pc:sldMk cId="1727193753" sldId="292"/>
            <ac:spMk id="5" creationId="{EFFEA2DB-1D2F-6E18-632B-C2F7D88E2F67}"/>
          </ac:spMkLst>
        </pc:spChg>
        <pc:picChg chg="mod">
          <ac:chgData name="Samantha Carty" userId="47811060-3be7-4309-9a50-3b31a9675f00" providerId="ADAL" clId="{34DF768D-0091-4986-97F1-FD62FA6A7D53}" dt="2023-06-01T15:13:34.824" v="1333" actId="1076"/>
          <ac:picMkLst>
            <pc:docMk/>
            <pc:sldMk cId="1727193753" sldId="292"/>
            <ac:picMk id="2" creationId="{B0B12B72-FF2A-2049-3B05-9B2A4A3A1C25}"/>
          </ac:picMkLst>
        </pc:picChg>
      </pc:sldChg>
      <pc:sldChg chg="modSp mod ord">
        <pc:chgData name="Samantha Carty" userId="47811060-3be7-4309-9a50-3b31a9675f00" providerId="ADAL" clId="{34DF768D-0091-4986-97F1-FD62FA6A7D53}" dt="2023-06-01T15:40:58.750" v="2298" actId="20577"/>
        <pc:sldMkLst>
          <pc:docMk/>
          <pc:sldMk cId="554422980" sldId="294"/>
        </pc:sldMkLst>
        <pc:spChg chg="mod">
          <ac:chgData name="Samantha Carty" userId="47811060-3be7-4309-9a50-3b31a9675f00" providerId="ADAL" clId="{34DF768D-0091-4986-97F1-FD62FA6A7D53}" dt="2023-06-01T15:40:58.750" v="2298" actId="20577"/>
          <ac:spMkLst>
            <pc:docMk/>
            <pc:sldMk cId="554422980" sldId="294"/>
            <ac:spMk id="9" creationId="{2C18C59F-FDCA-B9FA-926A-0CA3D1E710A2}"/>
          </ac:spMkLst>
        </pc:spChg>
      </pc:sldChg>
      <pc:sldChg chg="modSp mod">
        <pc:chgData name="Samantha Carty" userId="47811060-3be7-4309-9a50-3b31a9675f00" providerId="ADAL" clId="{34DF768D-0091-4986-97F1-FD62FA6A7D53}" dt="2023-06-01T15:26:56.988" v="2133" actId="20577"/>
        <pc:sldMkLst>
          <pc:docMk/>
          <pc:sldMk cId="2026358166" sldId="299"/>
        </pc:sldMkLst>
        <pc:spChg chg="mod">
          <ac:chgData name="Samantha Carty" userId="47811060-3be7-4309-9a50-3b31a9675f00" providerId="ADAL" clId="{34DF768D-0091-4986-97F1-FD62FA6A7D53}" dt="2023-06-01T15:26:56.988" v="2133" actId="20577"/>
          <ac:spMkLst>
            <pc:docMk/>
            <pc:sldMk cId="2026358166" sldId="299"/>
            <ac:spMk id="437" creationId="{00000000-0000-0000-0000-000000000000}"/>
          </ac:spMkLst>
        </pc:spChg>
      </pc:sldChg>
      <pc:sldChg chg="del">
        <pc:chgData name="Samantha Carty" userId="47811060-3be7-4309-9a50-3b31a9675f00" providerId="ADAL" clId="{34DF768D-0091-4986-97F1-FD62FA6A7D53}" dt="2023-05-30T16:08:14.716" v="218" actId="47"/>
        <pc:sldMkLst>
          <pc:docMk/>
          <pc:sldMk cId="0" sldId="305"/>
        </pc:sldMkLst>
      </pc:sldChg>
      <pc:sldChg chg="del ord">
        <pc:chgData name="Samantha Carty" userId="47811060-3be7-4309-9a50-3b31a9675f00" providerId="ADAL" clId="{34DF768D-0091-4986-97F1-FD62FA6A7D53}" dt="2023-06-01T15:16:53.054" v="1376" actId="47"/>
        <pc:sldMkLst>
          <pc:docMk/>
          <pc:sldMk cId="0" sldId="307"/>
        </pc:sldMkLst>
      </pc:sldChg>
      <pc:sldChg chg="del">
        <pc:chgData name="Samantha Carty" userId="47811060-3be7-4309-9a50-3b31a9675f00" providerId="ADAL" clId="{34DF768D-0091-4986-97F1-FD62FA6A7D53}" dt="2023-05-30T16:08:58.734" v="221" actId="47"/>
        <pc:sldMkLst>
          <pc:docMk/>
          <pc:sldMk cId="0" sldId="308"/>
        </pc:sldMkLst>
      </pc:sldChg>
      <pc:sldChg chg="del">
        <pc:chgData name="Samantha Carty" userId="47811060-3be7-4309-9a50-3b31a9675f00" providerId="ADAL" clId="{34DF768D-0091-4986-97F1-FD62FA6A7D53}" dt="2023-06-01T15:16:54.022" v="1377" actId="47"/>
        <pc:sldMkLst>
          <pc:docMk/>
          <pc:sldMk cId="0" sldId="309"/>
        </pc:sldMkLst>
      </pc:sldChg>
      <pc:sldChg chg="del">
        <pc:chgData name="Samantha Carty" userId="47811060-3be7-4309-9a50-3b31a9675f00" providerId="ADAL" clId="{34DF768D-0091-4986-97F1-FD62FA6A7D53}" dt="2023-05-30T16:09:00.021" v="222" actId="47"/>
        <pc:sldMkLst>
          <pc:docMk/>
          <pc:sldMk cId="0" sldId="310"/>
        </pc:sldMkLst>
      </pc:sldChg>
      <pc:sldChg chg="del">
        <pc:chgData name="Samantha Carty" userId="47811060-3be7-4309-9a50-3b31a9675f00" providerId="ADAL" clId="{34DF768D-0091-4986-97F1-FD62FA6A7D53}" dt="2023-06-01T15:16:55.431" v="1378" actId="47"/>
        <pc:sldMkLst>
          <pc:docMk/>
          <pc:sldMk cId="0" sldId="311"/>
        </pc:sldMkLst>
      </pc:sldChg>
      <pc:sldChg chg="del">
        <pc:chgData name="Samantha Carty" userId="47811060-3be7-4309-9a50-3b31a9675f00" providerId="ADAL" clId="{34DF768D-0091-4986-97F1-FD62FA6A7D53}" dt="2023-06-01T15:16:56.491" v="1379" actId="47"/>
        <pc:sldMkLst>
          <pc:docMk/>
          <pc:sldMk cId="0" sldId="312"/>
        </pc:sldMkLst>
      </pc:sldChg>
      <pc:sldChg chg="del">
        <pc:chgData name="Samantha Carty" userId="47811060-3be7-4309-9a50-3b31a9675f00" providerId="ADAL" clId="{34DF768D-0091-4986-97F1-FD62FA6A7D53}" dt="2023-06-01T15:16:57.840" v="1380" actId="47"/>
        <pc:sldMkLst>
          <pc:docMk/>
          <pc:sldMk cId="0" sldId="314"/>
        </pc:sldMkLst>
      </pc:sldChg>
      <pc:sldChg chg="del">
        <pc:chgData name="Samantha Carty" userId="47811060-3be7-4309-9a50-3b31a9675f00" providerId="ADAL" clId="{34DF768D-0091-4986-97F1-FD62FA6A7D53}" dt="2023-06-01T15:16:58.702" v="1381" actId="47"/>
        <pc:sldMkLst>
          <pc:docMk/>
          <pc:sldMk cId="0" sldId="315"/>
        </pc:sldMkLst>
      </pc:sldChg>
      <pc:sldChg chg="modSp">
        <pc:chgData name="Samantha Carty" userId="47811060-3be7-4309-9a50-3b31a9675f00" providerId="ADAL" clId="{34DF768D-0091-4986-97F1-FD62FA6A7D53}" dt="2023-05-30T16:27:34.746" v="593" actId="14826"/>
        <pc:sldMkLst>
          <pc:docMk/>
          <pc:sldMk cId="88075983" sldId="320"/>
        </pc:sldMkLst>
        <pc:picChg chg="mod">
          <ac:chgData name="Samantha Carty" userId="47811060-3be7-4309-9a50-3b31a9675f00" providerId="ADAL" clId="{34DF768D-0091-4986-97F1-FD62FA6A7D53}" dt="2023-05-30T16:27:34.746" v="593" actId="14826"/>
          <ac:picMkLst>
            <pc:docMk/>
            <pc:sldMk cId="88075983" sldId="320"/>
            <ac:picMk id="319" creationId="{00000000-0000-0000-0000-000000000000}"/>
          </ac:picMkLst>
        </pc:picChg>
      </pc:sldChg>
      <pc:sldChg chg="modSp mod">
        <pc:chgData name="Samantha Carty" userId="47811060-3be7-4309-9a50-3b31a9675f00" providerId="ADAL" clId="{34DF768D-0091-4986-97F1-FD62FA6A7D53}" dt="2023-05-30T16:31:52.798" v="661" actId="14100"/>
        <pc:sldMkLst>
          <pc:docMk/>
          <pc:sldMk cId="1541847204" sldId="321"/>
        </pc:sldMkLst>
        <pc:spChg chg="mod">
          <ac:chgData name="Samantha Carty" userId="47811060-3be7-4309-9a50-3b31a9675f00" providerId="ADAL" clId="{34DF768D-0091-4986-97F1-FD62FA6A7D53}" dt="2023-05-30T16:31:52.798" v="661" actId="14100"/>
          <ac:spMkLst>
            <pc:docMk/>
            <pc:sldMk cId="1541847204" sldId="321"/>
            <ac:spMk id="340" creationId="{00000000-0000-0000-0000-000000000000}"/>
          </ac:spMkLst>
        </pc:spChg>
      </pc:sldChg>
      <pc:sldChg chg="addSp delSp modSp add del mod">
        <pc:chgData name="Samantha Carty" userId="47811060-3be7-4309-9a50-3b31a9675f00" providerId="ADAL" clId="{34DF768D-0091-4986-97F1-FD62FA6A7D53}" dt="2023-06-01T15:16:31.041" v="1373" actId="20577"/>
        <pc:sldMkLst>
          <pc:docMk/>
          <pc:sldMk cId="728128850" sldId="322"/>
        </pc:sldMkLst>
        <pc:spChg chg="add mod">
          <ac:chgData name="Samantha Carty" userId="47811060-3be7-4309-9a50-3b31a9675f00" providerId="ADAL" clId="{34DF768D-0091-4986-97F1-FD62FA6A7D53}" dt="2023-06-01T15:16:31.041" v="1373" actId="20577"/>
          <ac:spMkLst>
            <pc:docMk/>
            <pc:sldMk cId="728128850" sldId="322"/>
            <ac:spMk id="2" creationId="{1D96BB49-E53A-3DAC-6349-F83FEFE8B3DC}"/>
          </ac:spMkLst>
        </pc:spChg>
        <pc:spChg chg="del mod">
          <ac:chgData name="Samantha Carty" userId="47811060-3be7-4309-9a50-3b31a9675f00" providerId="ADAL" clId="{34DF768D-0091-4986-97F1-FD62FA6A7D53}" dt="2023-06-01T15:14:02.862" v="1336" actId="478"/>
          <ac:spMkLst>
            <pc:docMk/>
            <pc:sldMk cId="728128850" sldId="322"/>
            <ac:spMk id="4" creationId="{4F08F71C-0E1B-F36B-FBF8-F06A670C919C}"/>
          </ac:spMkLst>
        </pc:spChg>
      </pc:sldChg>
      <pc:sldChg chg="modSp mod">
        <pc:chgData name="Samantha Carty" userId="47811060-3be7-4309-9a50-3b31a9675f00" providerId="ADAL" clId="{34DF768D-0091-4986-97F1-FD62FA6A7D53}" dt="2023-06-01T15:28:23.468" v="2196" actId="14100"/>
        <pc:sldMkLst>
          <pc:docMk/>
          <pc:sldMk cId="3244057336" sldId="325"/>
        </pc:sldMkLst>
        <pc:spChg chg="mod">
          <ac:chgData name="Samantha Carty" userId="47811060-3be7-4309-9a50-3b31a9675f00" providerId="ADAL" clId="{34DF768D-0091-4986-97F1-FD62FA6A7D53}" dt="2023-06-01T15:28:23.468" v="2196" actId="14100"/>
          <ac:spMkLst>
            <pc:docMk/>
            <pc:sldMk cId="3244057336" sldId="325"/>
            <ac:spMk id="270" creationId="{00000000-0000-0000-0000-000000000000}"/>
          </ac:spMkLst>
        </pc:spChg>
      </pc:sldChg>
      <pc:sldChg chg="modSp mod ord">
        <pc:chgData name="Samantha Carty" userId="47811060-3be7-4309-9a50-3b31a9675f00" providerId="ADAL" clId="{34DF768D-0091-4986-97F1-FD62FA6A7D53}" dt="2023-05-30T15:49:01.044" v="117"/>
        <pc:sldMkLst>
          <pc:docMk/>
          <pc:sldMk cId="341557030" sldId="326"/>
        </pc:sldMkLst>
        <pc:spChg chg="mod">
          <ac:chgData name="Samantha Carty" userId="47811060-3be7-4309-9a50-3b31a9675f00" providerId="ADAL" clId="{34DF768D-0091-4986-97F1-FD62FA6A7D53}" dt="2023-05-30T15:48:28.234" v="112" actId="1076"/>
          <ac:spMkLst>
            <pc:docMk/>
            <pc:sldMk cId="341557030" sldId="326"/>
            <ac:spMk id="8" creationId="{8312CFF0-5304-4494-98F0-B584C4D12E0F}"/>
          </ac:spMkLst>
        </pc:spChg>
        <pc:spChg chg="mod">
          <ac:chgData name="Samantha Carty" userId="47811060-3be7-4309-9a50-3b31a9675f00" providerId="ADAL" clId="{34DF768D-0091-4986-97F1-FD62FA6A7D53}" dt="2023-05-30T15:48:45.550" v="115" actId="14100"/>
          <ac:spMkLst>
            <pc:docMk/>
            <pc:sldMk cId="341557030" sldId="326"/>
            <ac:spMk id="305" creationId="{00000000-0000-0000-0000-000000000000}"/>
          </ac:spMkLst>
        </pc:spChg>
        <pc:picChg chg="mod">
          <ac:chgData name="Samantha Carty" userId="47811060-3be7-4309-9a50-3b31a9675f00" providerId="ADAL" clId="{34DF768D-0091-4986-97F1-FD62FA6A7D53}" dt="2023-05-30T15:48:31.277" v="113" actId="1076"/>
          <ac:picMkLst>
            <pc:docMk/>
            <pc:sldMk cId="341557030" sldId="326"/>
            <ac:picMk id="5" creationId="{E17CA256-D942-C267-36E2-266F8556E819}"/>
          </ac:picMkLst>
        </pc:picChg>
      </pc:sldChg>
      <pc:sldChg chg="addSp delSp modSp add mod">
        <pc:chgData name="Samantha Carty" userId="47811060-3be7-4309-9a50-3b31a9675f00" providerId="ADAL" clId="{34DF768D-0091-4986-97F1-FD62FA6A7D53}" dt="2023-06-01T15:34:34.680" v="2249" actId="207"/>
        <pc:sldMkLst>
          <pc:docMk/>
          <pc:sldMk cId="2723914174" sldId="327"/>
        </pc:sldMkLst>
        <pc:spChg chg="add del mod">
          <ac:chgData name="Samantha Carty" userId="47811060-3be7-4309-9a50-3b31a9675f00" providerId="ADAL" clId="{34DF768D-0091-4986-97F1-FD62FA6A7D53}" dt="2023-06-01T14:37:23.823" v="860" actId="478"/>
          <ac:spMkLst>
            <pc:docMk/>
            <pc:sldMk cId="2723914174" sldId="327"/>
            <ac:spMk id="2" creationId="{DDEA1986-075D-A0AF-4DC7-1528BDA38C0E}"/>
          </ac:spMkLst>
        </pc:spChg>
        <pc:spChg chg="add mod">
          <ac:chgData name="Samantha Carty" userId="47811060-3be7-4309-9a50-3b31a9675f00" providerId="ADAL" clId="{34DF768D-0091-4986-97F1-FD62FA6A7D53}" dt="2023-06-01T14:41:30.457" v="878" actId="1076"/>
          <ac:spMkLst>
            <pc:docMk/>
            <pc:sldMk cId="2723914174" sldId="327"/>
            <ac:spMk id="4" creationId="{45B8B9DE-30A6-35DA-7E56-38E630952667}"/>
          </ac:spMkLst>
        </pc:spChg>
        <pc:spChg chg="add del mod">
          <ac:chgData name="Samantha Carty" userId="47811060-3be7-4309-9a50-3b31a9675f00" providerId="ADAL" clId="{34DF768D-0091-4986-97F1-FD62FA6A7D53}" dt="2023-05-30T16:29:23.570" v="602" actId="478"/>
          <ac:spMkLst>
            <pc:docMk/>
            <pc:sldMk cId="2723914174" sldId="327"/>
            <ac:spMk id="5" creationId="{4D9C486A-7215-6482-02D8-EB5AE3A27396}"/>
          </ac:spMkLst>
        </pc:spChg>
        <pc:spChg chg="add mod">
          <ac:chgData name="Samantha Carty" userId="47811060-3be7-4309-9a50-3b31a9675f00" providerId="ADAL" clId="{34DF768D-0091-4986-97F1-FD62FA6A7D53}" dt="2023-06-01T14:41:25.585" v="877" actId="1076"/>
          <ac:spMkLst>
            <pc:docMk/>
            <pc:sldMk cId="2723914174" sldId="327"/>
            <ac:spMk id="7" creationId="{955C83B5-C3DE-1523-31DF-1B22AB2E1CC6}"/>
          </ac:spMkLst>
        </pc:spChg>
        <pc:spChg chg="add mod">
          <ac:chgData name="Samantha Carty" userId="47811060-3be7-4309-9a50-3b31a9675f00" providerId="ADAL" clId="{34DF768D-0091-4986-97F1-FD62FA6A7D53}" dt="2023-06-01T14:41:12.895" v="874" actId="1076"/>
          <ac:spMkLst>
            <pc:docMk/>
            <pc:sldMk cId="2723914174" sldId="327"/>
            <ac:spMk id="8" creationId="{6B242A13-7E80-C02E-2708-85C2828E56F8}"/>
          </ac:spMkLst>
        </pc:spChg>
        <pc:spChg chg="del mod">
          <ac:chgData name="Samantha Carty" userId="47811060-3be7-4309-9a50-3b31a9675f00" providerId="ADAL" clId="{34DF768D-0091-4986-97F1-FD62FA6A7D53}" dt="2023-05-30T16:27:54.101" v="595" actId="478"/>
          <ac:spMkLst>
            <pc:docMk/>
            <pc:sldMk cId="2723914174" sldId="327"/>
            <ac:spMk id="326" creationId="{00000000-0000-0000-0000-000000000000}"/>
          </ac:spMkLst>
        </pc:spChg>
        <pc:spChg chg="mod">
          <ac:chgData name="Samantha Carty" userId="47811060-3be7-4309-9a50-3b31a9675f00" providerId="ADAL" clId="{34DF768D-0091-4986-97F1-FD62FA6A7D53}" dt="2023-06-01T15:34:34.680" v="2249" actId="207"/>
          <ac:spMkLst>
            <pc:docMk/>
            <pc:sldMk cId="2723914174" sldId="327"/>
            <ac:spMk id="327" creationId="{00000000-0000-0000-0000-000000000000}"/>
          </ac:spMkLst>
        </pc:spChg>
        <pc:picChg chg="add mod">
          <ac:chgData name="Samantha Carty" userId="47811060-3be7-4309-9a50-3b31a9675f00" providerId="ADAL" clId="{34DF768D-0091-4986-97F1-FD62FA6A7D53}" dt="2023-06-01T15:31:37.810" v="2231" actId="14100"/>
          <ac:picMkLst>
            <pc:docMk/>
            <pc:sldMk cId="2723914174" sldId="327"/>
            <ac:picMk id="3" creationId="{A5E10061-BDBA-C239-3025-B1C50BD74F82}"/>
          </ac:picMkLst>
        </pc:picChg>
      </pc:sldChg>
      <pc:sldChg chg="modSp add mod">
        <pc:chgData name="Samantha Carty" userId="47811060-3be7-4309-9a50-3b31a9675f00" providerId="ADAL" clId="{34DF768D-0091-4986-97F1-FD62FA6A7D53}" dt="2023-06-01T15:34:23.730" v="2248" actId="207"/>
        <pc:sldMkLst>
          <pc:docMk/>
          <pc:sldMk cId="3781655340" sldId="328"/>
        </pc:sldMkLst>
        <pc:spChg chg="mod">
          <ac:chgData name="Samantha Carty" userId="47811060-3be7-4309-9a50-3b31a9675f00" providerId="ADAL" clId="{34DF768D-0091-4986-97F1-FD62FA6A7D53}" dt="2023-06-01T15:34:18.391" v="2247" actId="207"/>
          <ac:spMkLst>
            <pc:docMk/>
            <pc:sldMk cId="3781655340" sldId="328"/>
            <ac:spMk id="278" creationId="{00000000-0000-0000-0000-000000000000}"/>
          </ac:spMkLst>
        </pc:spChg>
        <pc:spChg chg="mod">
          <ac:chgData name="Samantha Carty" userId="47811060-3be7-4309-9a50-3b31a9675f00" providerId="ADAL" clId="{34DF768D-0091-4986-97F1-FD62FA6A7D53}" dt="2023-06-01T15:34:23.730" v="2248" actId="207"/>
          <ac:spMkLst>
            <pc:docMk/>
            <pc:sldMk cId="3781655340" sldId="328"/>
            <ac:spMk id="279" creationId="{00000000-0000-0000-0000-000000000000}"/>
          </ac:spMkLst>
        </pc:spChg>
        <pc:picChg chg="mod">
          <ac:chgData name="Samantha Carty" userId="47811060-3be7-4309-9a50-3b31a9675f00" providerId="ADAL" clId="{34DF768D-0091-4986-97F1-FD62FA6A7D53}" dt="2023-05-30T16:25:54.634" v="575" actId="14826"/>
          <ac:picMkLst>
            <pc:docMk/>
            <pc:sldMk cId="3781655340" sldId="328"/>
            <ac:picMk id="277" creationId="{00000000-0000-0000-0000-000000000000}"/>
          </ac:picMkLst>
        </pc:picChg>
      </pc:sldChg>
      <pc:sldChg chg="delSp modSp add mod">
        <pc:chgData name="Samantha Carty" userId="47811060-3be7-4309-9a50-3b31a9675f00" providerId="ADAL" clId="{34DF768D-0091-4986-97F1-FD62FA6A7D53}" dt="2023-06-01T15:36:12.092" v="2261" actId="11"/>
        <pc:sldMkLst>
          <pc:docMk/>
          <pc:sldMk cId="29960765" sldId="329"/>
        </pc:sldMkLst>
        <pc:spChg chg="mod">
          <ac:chgData name="Samantha Carty" userId="47811060-3be7-4309-9a50-3b31a9675f00" providerId="ADAL" clId="{34DF768D-0091-4986-97F1-FD62FA6A7D53}" dt="2023-06-01T15:36:12.092" v="2261" actId="11"/>
          <ac:spMkLst>
            <pc:docMk/>
            <pc:sldMk cId="29960765" sldId="329"/>
            <ac:spMk id="3" creationId="{568F86F1-802C-7715-F38D-8EB6F470EF01}"/>
          </ac:spMkLst>
        </pc:spChg>
        <pc:spChg chg="mod">
          <ac:chgData name="Samantha Carty" userId="47811060-3be7-4309-9a50-3b31a9675f00" providerId="ADAL" clId="{34DF768D-0091-4986-97F1-FD62FA6A7D53}" dt="2023-06-01T15:34:57.776" v="2251" actId="207"/>
          <ac:spMkLst>
            <pc:docMk/>
            <pc:sldMk cId="29960765" sldId="329"/>
            <ac:spMk id="5" creationId="{EFFEA2DB-1D2F-6E18-632B-C2F7D88E2F67}"/>
          </ac:spMkLst>
        </pc:spChg>
        <pc:picChg chg="del">
          <ac:chgData name="Samantha Carty" userId="47811060-3be7-4309-9a50-3b31a9675f00" providerId="ADAL" clId="{34DF768D-0091-4986-97F1-FD62FA6A7D53}" dt="2023-06-01T14:32:40.950" v="749" actId="478"/>
          <ac:picMkLst>
            <pc:docMk/>
            <pc:sldMk cId="29960765" sldId="329"/>
            <ac:picMk id="2" creationId="{B0B12B72-FF2A-2049-3B05-9B2A4A3A1C25}"/>
          </ac:picMkLst>
        </pc:picChg>
      </pc:sldChg>
      <pc:sldMasterChg chg="delSldLayout">
        <pc:chgData name="Samantha Carty" userId="47811060-3be7-4309-9a50-3b31a9675f00" providerId="ADAL" clId="{34DF768D-0091-4986-97F1-FD62FA6A7D53}" dt="2023-06-01T15:16:53.054" v="1376" actId="47"/>
        <pc:sldMasterMkLst>
          <pc:docMk/>
          <pc:sldMasterMk cId="0" sldId="2147483648"/>
        </pc:sldMasterMkLst>
        <pc:sldLayoutChg chg="del">
          <pc:chgData name="Samantha Carty" userId="47811060-3be7-4309-9a50-3b31a9675f00" providerId="ADAL" clId="{34DF768D-0091-4986-97F1-FD62FA6A7D53}" dt="2023-06-01T15:16:51.160" v="1375" actId="47"/>
          <pc:sldLayoutMkLst>
            <pc:docMk/>
            <pc:sldMasterMk cId="0" sldId="2147483648"/>
            <pc:sldLayoutMk cId="0" sldId="2147483655"/>
          </pc:sldLayoutMkLst>
        </pc:sldLayoutChg>
        <pc:sldLayoutChg chg="del">
          <pc:chgData name="Samantha Carty" userId="47811060-3be7-4309-9a50-3b31a9675f00" providerId="ADAL" clId="{34DF768D-0091-4986-97F1-FD62FA6A7D53}" dt="2023-06-01T15:16:53.054" v="1376" actId="47"/>
          <pc:sldLayoutMkLst>
            <pc:docMk/>
            <pc:sldMasterMk cId="0" sldId="214748364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9" name="Google Shape;2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achieve work life balance </a:t>
            </a:r>
            <a:endParaRPr dirty="0"/>
          </a:p>
        </p:txBody>
      </p:sp>
      <p:sp>
        <p:nvSpPr>
          <p:cNvPr id="322" name="Google Shape;3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8" name="Google Shape;3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5" name="Google Shape;3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9" name="Google Shape;3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5036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757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48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0" name="Google Shape;3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8" name="Google Shape;3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930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7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702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4181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1" name="Google Shape;44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7" name="Google Shape;44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this a question for the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752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641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3" name="Google Shape;2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14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Make this a question for the </a:t>
            </a:r>
            <a:endParaRPr dirty="0"/>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1"/>
        <p:cNvGrpSpPr/>
        <p:nvPr/>
      </p:nvGrpSpPr>
      <p:grpSpPr>
        <a:xfrm>
          <a:off x="0" y="0"/>
          <a:ext cx="0" cy="0"/>
          <a:chOff x="0" y="0"/>
          <a:chExt cx="0" cy="0"/>
        </a:xfrm>
      </p:grpSpPr>
      <p:sp>
        <p:nvSpPr>
          <p:cNvPr id="12" name="Google Shape;12;p33"/>
          <p:cNvSpPr/>
          <p:nvPr/>
        </p:nvSpPr>
        <p:spPr>
          <a:xfrm>
            <a:off x="0" y="6334297"/>
            <a:ext cx="12192000" cy="5237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 name="Google Shape;13;p33"/>
          <p:cNvSpPr/>
          <p:nvPr/>
        </p:nvSpPr>
        <p:spPr>
          <a:xfrm>
            <a:off x="-8050" y="-908165"/>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gradFill>
            <a:gsLst>
              <a:gs pos="0">
                <a:srgbClr val="754483"/>
              </a:gs>
              <a:gs pos="9000">
                <a:srgbClr val="754483"/>
              </a:gs>
              <a:gs pos="28000">
                <a:srgbClr val="8A4199"/>
              </a:gs>
              <a:gs pos="52999">
                <a:srgbClr val="8A4199"/>
              </a:gs>
              <a:gs pos="79000">
                <a:srgbClr val="754483"/>
              </a:gs>
              <a:gs pos="100000">
                <a:srgbClr val="754483"/>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4" name="Google Shape;14;p33"/>
          <p:cNvGrpSpPr/>
          <p:nvPr/>
        </p:nvGrpSpPr>
        <p:grpSpPr>
          <a:xfrm>
            <a:off x="240633" y="3102390"/>
            <a:ext cx="3148393" cy="998194"/>
            <a:chOff x="2464177" y="4939099"/>
            <a:chExt cx="2638924" cy="836668"/>
          </a:xfrm>
        </p:grpSpPr>
        <p:sp>
          <p:nvSpPr>
            <p:cNvPr id="15" name="Google Shape;15;p33"/>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 name="Google Shape;16;p33"/>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 name="Google Shape;17;p33"/>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8" name="Google Shape;18;p33"/>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9" name="Google Shape;19;p33"/>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 name="Google Shape;20;p33"/>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 name="Google Shape;21;p33"/>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Google Shape;22;p33"/>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 name="Google Shape;23;p33"/>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24" name="Google Shape;24;p33"/>
            <p:cNvGrpSpPr/>
            <p:nvPr/>
          </p:nvGrpSpPr>
          <p:grpSpPr>
            <a:xfrm>
              <a:off x="4243740" y="5657885"/>
              <a:ext cx="823237" cy="104309"/>
              <a:chOff x="4243740" y="5657885"/>
              <a:chExt cx="823237" cy="104309"/>
            </a:xfrm>
          </p:grpSpPr>
          <p:sp>
            <p:nvSpPr>
              <p:cNvPr id="25" name="Google Shape;25;p33"/>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6" name="Google Shape;26;p33"/>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7" name="Google Shape;27;p33"/>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8" name="Google Shape;28;p33"/>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9" name="Google Shape;29;p33"/>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 name="Google Shape;30;p33"/>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1" name="Google Shape;31;p33"/>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 name="Google Shape;32;p33"/>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3" name="Google Shape;33;p33"/>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4" name="Google Shape;34;p33"/>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 name="Google Shape;35;p33"/>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6" name="Google Shape;36;p33"/>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7" name="Google Shape;37;p33"/>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8" name="Google Shape;38;p33"/>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9" name="Google Shape;39;p33"/>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40;p33"/>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41" name="Google Shape;41;p33"/>
          <p:cNvSpPr/>
          <p:nvPr/>
        </p:nvSpPr>
        <p:spPr>
          <a:xfrm>
            <a:off x="4873315" y="145919"/>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42" name="Google Shape;42;p33"/>
          <p:cNvPicPr preferRelativeResize="0"/>
          <p:nvPr/>
        </p:nvPicPr>
        <p:blipFill rotWithShape="1">
          <a:blip r:embed="rId2">
            <a:alphaModFix/>
          </a:blip>
          <a:srcRect r="44449"/>
          <a:stretch/>
        </p:blipFill>
        <p:spPr>
          <a:xfrm>
            <a:off x="9700384" y="5884447"/>
            <a:ext cx="2021756" cy="464267"/>
          </a:xfrm>
          <a:prstGeom prst="rect">
            <a:avLst/>
          </a:prstGeom>
          <a:noFill/>
          <a:ln>
            <a:noFill/>
          </a:ln>
        </p:spPr>
      </p:pic>
      <p:cxnSp>
        <p:nvCxnSpPr>
          <p:cNvPr id="43" name="Google Shape;43;p33"/>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44" name="Google Shape;44;p33"/>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45" name="Google Shape;45;p33"/>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body" idx="2"/>
          </p:nvPr>
        </p:nvSpPr>
        <p:spPr>
          <a:xfrm>
            <a:off x="6819185" y="3571222"/>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5400"/>
              <a:buNone/>
              <a:defRPr sz="5400" b="1">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3"/>
          </p:nvPr>
        </p:nvSpPr>
        <p:spPr>
          <a:xfrm>
            <a:off x="6819185" y="2952699"/>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0"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49;p33"/>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Welcome Slide 1">
  <p:cSld name="8_Welcome Slide 1">
    <p:spTree>
      <p:nvGrpSpPr>
        <p:cNvPr id="1" name="Shape 133"/>
        <p:cNvGrpSpPr/>
        <p:nvPr/>
      </p:nvGrpSpPr>
      <p:grpSpPr>
        <a:xfrm>
          <a:off x="0" y="0"/>
          <a:ext cx="0" cy="0"/>
          <a:chOff x="0" y="0"/>
          <a:chExt cx="0" cy="0"/>
        </a:xfrm>
      </p:grpSpPr>
      <p:sp>
        <p:nvSpPr>
          <p:cNvPr id="134" name="Google Shape;134;p46"/>
          <p:cNvSpPr/>
          <p:nvPr/>
        </p:nvSpPr>
        <p:spPr>
          <a:xfrm>
            <a:off x="-2" y="1532287"/>
            <a:ext cx="12192002" cy="464104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35" name="Google Shape;135;p46"/>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46"/>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6"/>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 Page">
  <p:cSld name="Back Page">
    <p:spTree>
      <p:nvGrpSpPr>
        <p:cNvPr id="1" name="Shape 147"/>
        <p:cNvGrpSpPr/>
        <p:nvPr/>
      </p:nvGrpSpPr>
      <p:grpSpPr>
        <a:xfrm>
          <a:off x="0" y="0"/>
          <a:ext cx="0" cy="0"/>
          <a:chOff x="0" y="0"/>
          <a:chExt cx="0" cy="0"/>
        </a:xfrm>
      </p:grpSpPr>
      <p:sp>
        <p:nvSpPr>
          <p:cNvPr id="148" name="Google Shape;148;p48"/>
          <p:cNvSpPr/>
          <p:nvPr/>
        </p:nvSpPr>
        <p:spPr>
          <a:xfrm>
            <a:off x="0" y="6120882"/>
            <a:ext cx="12192000" cy="7371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9" name="Google Shape;149;p48"/>
          <p:cNvSpPr/>
          <p:nvPr/>
        </p:nvSpPr>
        <p:spPr>
          <a:xfrm flipH="1">
            <a:off x="5823197" y="-363432"/>
            <a:ext cx="6401126" cy="8997069"/>
          </a:xfrm>
          <a:custGeom>
            <a:avLst/>
            <a:gdLst/>
            <a:ahLst/>
            <a:cxnLst/>
            <a:rect l="l" t="t" r="r" b="b"/>
            <a:pathLst>
              <a:path w="7607015" h="10692000" extrusionOk="0">
                <a:moveTo>
                  <a:pt x="0" y="0"/>
                </a:moveTo>
                <a:lnTo>
                  <a:pt x="4534049" y="0"/>
                </a:lnTo>
                <a:lnTo>
                  <a:pt x="4778336" y="140498"/>
                </a:lnTo>
                <a:cubicBezTo>
                  <a:pt x="6227115" y="1021023"/>
                  <a:pt x="7263538" y="2512707"/>
                  <a:pt x="7530091" y="4257929"/>
                </a:cubicBezTo>
                <a:lnTo>
                  <a:pt x="7560000" y="4493400"/>
                </a:lnTo>
                <a:cubicBezTo>
                  <a:pt x="7645536" y="5059446"/>
                  <a:pt x="7594914" y="5454710"/>
                  <a:pt x="7560000" y="5806626"/>
                </a:cubicBezTo>
                <a:lnTo>
                  <a:pt x="7530091" y="6042097"/>
                </a:lnTo>
                <a:cubicBezTo>
                  <a:pt x="7204303" y="8175148"/>
                  <a:pt x="5728465" y="9929455"/>
                  <a:pt x="3755316" y="10652081"/>
                </a:cubicBezTo>
                <a:lnTo>
                  <a:pt x="3637366" y="10692000"/>
                </a:lnTo>
                <a:lnTo>
                  <a:pt x="0" y="10692000"/>
                </a:lnTo>
                <a:lnTo>
                  <a:pt x="0" y="7088352"/>
                </a:lnTo>
                <a:lnTo>
                  <a:pt x="83132" y="7163912"/>
                </a:lnTo>
                <a:cubicBezTo>
                  <a:pt x="534475" y="7536493"/>
                  <a:pt x="1112633" y="7760465"/>
                  <a:pt x="1741839" y="7760465"/>
                </a:cubicBezTo>
                <a:cubicBezTo>
                  <a:pt x="3181714" y="7760465"/>
                  <a:pt x="4351508" y="6588635"/>
                  <a:pt x="4351508" y="5150013"/>
                </a:cubicBezTo>
                <a:cubicBezTo>
                  <a:pt x="4351508" y="3709706"/>
                  <a:pt x="3181714" y="2539564"/>
                  <a:pt x="1741839" y="2539564"/>
                </a:cubicBezTo>
                <a:cubicBezTo>
                  <a:pt x="1111894" y="2539564"/>
                  <a:pt x="533644" y="2763860"/>
                  <a:pt x="82431" y="3136663"/>
                </a:cubicBezTo>
                <a:lnTo>
                  <a:pt x="0" y="3211653"/>
                </a:lnTo>
                <a:lnTo>
                  <a:pt x="0" y="0"/>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50" name="Google Shape;150;p48"/>
          <p:cNvGrpSpPr/>
          <p:nvPr/>
        </p:nvGrpSpPr>
        <p:grpSpPr>
          <a:xfrm>
            <a:off x="8805395" y="3468716"/>
            <a:ext cx="3148393" cy="998194"/>
            <a:chOff x="2464177" y="4939099"/>
            <a:chExt cx="2638924" cy="836668"/>
          </a:xfrm>
        </p:grpSpPr>
        <p:sp>
          <p:nvSpPr>
            <p:cNvPr id="151" name="Google Shape;151;p48"/>
            <p:cNvSpPr/>
            <p:nvPr/>
          </p:nvSpPr>
          <p:spPr>
            <a:xfrm>
              <a:off x="2897660"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3" y="101465"/>
                    <a:pt x="189174" y="96723"/>
                    <a:pt x="209137" y="96723"/>
                  </a:cubicBezTo>
                  <a:cubicBezTo>
                    <a:pt x="240507" y="96723"/>
                    <a:pt x="265223" y="107154"/>
                    <a:pt x="286137" y="128964"/>
                  </a:cubicBezTo>
                  <a:cubicBezTo>
                    <a:pt x="307051" y="150774"/>
                    <a:pt x="317508" y="177326"/>
                    <a:pt x="317508" y="209567"/>
                  </a:cubicBezTo>
                  <a:cubicBezTo>
                    <a:pt x="317508" y="231377"/>
                    <a:pt x="312754" y="249394"/>
                    <a:pt x="303248" y="266463"/>
                  </a:cubicBezTo>
                  <a:cubicBezTo>
                    <a:pt x="293742" y="282583"/>
                    <a:pt x="281384" y="295859"/>
                    <a:pt x="263322" y="305342"/>
                  </a:cubicBezTo>
                  <a:cubicBezTo>
                    <a:pt x="246211" y="314825"/>
                    <a:pt x="228149"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2" name="Google Shape;152;p48"/>
            <p:cNvSpPr/>
            <p:nvPr/>
          </p:nvSpPr>
          <p:spPr>
            <a:xfrm>
              <a:off x="3342551" y="4940047"/>
              <a:ext cx="98864" cy="530081"/>
            </a:xfrm>
            <a:custGeom>
              <a:avLst/>
              <a:gdLst/>
              <a:ahLst/>
              <a:cxnLst/>
              <a:rect l="l" t="t" r="r" b="b"/>
              <a:pathLst>
                <a:path w="98864" h="530081" extrusionOk="0">
                  <a:moveTo>
                    <a:pt x="0" y="0"/>
                  </a:moveTo>
                  <a:lnTo>
                    <a:pt x="98865" y="0"/>
                  </a:lnTo>
                  <a:lnTo>
                    <a:pt x="98865" y="530081"/>
                  </a:lnTo>
                  <a:lnTo>
                    <a:pt x="0" y="530081"/>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3" name="Google Shape;153;p48"/>
            <p:cNvSpPr/>
            <p:nvPr/>
          </p:nvSpPr>
          <p:spPr>
            <a:xfrm>
              <a:off x="3457576" y="5064270"/>
              <a:ext cx="412569" cy="415340"/>
            </a:xfrm>
            <a:custGeom>
              <a:avLst/>
              <a:gdLst/>
              <a:ahLst/>
              <a:cxnLst/>
              <a:rect l="l" t="t" r="r" b="b"/>
              <a:pathLst>
                <a:path w="412569" h="415340" extrusionOk="0">
                  <a:moveTo>
                    <a:pt x="314656" y="33189"/>
                  </a:moveTo>
                  <a:cubicBezTo>
                    <a:pt x="308001" y="28448"/>
                    <a:pt x="301347" y="24655"/>
                    <a:pt x="294693" y="20862"/>
                  </a:cubicBezTo>
                  <a:cubicBezTo>
                    <a:pt x="268075" y="6638"/>
                    <a:pt x="237655" y="0"/>
                    <a:pt x="205334" y="0"/>
                  </a:cubicBezTo>
                  <a:cubicBezTo>
                    <a:pt x="149248" y="0"/>
                    <a:pt x="99815" y="20862"/>
                    <a:pt x="59889" y="60689"/>
                  </a:cubicBezTo>
                  <a:cubicBezTo>
                    <a:pt x="19963" y="100516"/>
                    <a:pt x="0" y="149826"/>
                    <a:pt x="0" y="206722"/>
                  </a:cubicBezTo>
                  <a:cubicBezTo>
                    <a:pt x="0" y="264566"/>
                    <a:pt x="19963" y="313876"/>
                    <a:pt x="59889" y="354652"/>
                  </a:cubicBezTo>
                  <a:cubicBezTo>
                    <a:pt x="99815" y="395427"/>
                    <a:pt x="148297" y="415341"/>
                    <a:pt x="204384" y="415341"/>
                  </a:cubicBezTo>
                  <a:cubicBezTo>
                    <a:pt x="235754" y="415341"/>
                    <a:pt x="265223" y="408703"/>
                    <a:pt x="291841" y="395427"/>
                  </a:cubicBezTo>
                  <a:cubicBezTo>
                    <a:pt x="299446" y="391634"/>
                    <a:pt x="307051" y="386893"/>
                    <a:pt x="314656" y="382151"/>
                  </a:cubicBezTo>
                  <a:lnTo>
                    <a:pt x="314656" y="406806"/>
                  </a:lnTo>
                  <a:lnTo>
                    <a:pt x="412570" y="406806"/>
                  </a:lnTo>
                  <a:lnTo>
                    <a:pt x="412570" y="8534"/>
                  </a:lnTo>
                  <a:lnTo>
                    <a:pt x="314656" y="8534"/>
                  </a:lnTo>
                  <a:lnTo>
                    <a:pt x="314656" y="33189"/>
                  </a:lnTo>
                  <a:close/>
                  <a:moveTo>
                    <a:pt x="208186" y="319566"/>
                  </a:moveTo>
                  <a:cubicBezTo>
                    <a:pt x="189174" y="319566"/>
                    <a:pt x="171112" y="314825"/>
                    <a:pt x="154951" y="305342"/>
                  </a:cubicBezTo>
                  <a:cubicBezTo>
                    <a:pt x="137840" y="295859"/>
                    <a:pt x="124531" y="281635"/>
                    <a:pt x="115025" y="263618"/>
                  </a:cubicBezTo>
                  <a:cubicBezTo>
                    <a:pt x="104568" y="245601"/>
                    <a:pt x="99815" y="227584"/>
                    <a:pt x="99815" y="207670"/>
                  </a:cubicBezTo>
                  <a:cubicBezTo>
                    <a:pt x="99815" y="187757"/>
                    <a:pt x="104568" y="169740"/>
                    <a:pt x="115025" y="151723"/>
                  </a:cubicBezTo>
                  <a:cubicBezTo>
                    <a:pt x="124531" y="133706"/>
                    <a:pt x="137840" y="120430"/>
                    <a:pt x="154951" y="110947"/>
                  </a:cubicBezTo>
                  <a:cubicBezTo>
                    <a:pt x="172062" y="101465"/>
                    <a:pt x="189174" y="96723"/>
                    <a:pt x="209137" y="96723"/>
                  </a:cubicBezTo>
                  <a:cubicBezTo>
                    <a:pt x="240507" y="96723"/>
                    <a:pt x="265223" y="107154"/>
                    <a:pt x="286137" y="128964"/>
                  </a:cubicBezTo>
                  <a:cubicBezTo>
                    <a:pt x="307051" y="150774"/>
                    <a:pt x="317507" y="177326"/>
                    <a:pt x="317507" y="209567"/>
                  </a:cubicBezTo>
                  <a:cubicBezTo>
                    <a:pt x="317507" y="231377"/>
                    <a:pt x="312754" y="249394"/>
                    <a:pt x="303248" y="266463"/>
                  </a:cubicBezTo>
                  <a:cubicBezTo>
                    <a:pt x="293742" y="282583"/>
                    <a:pt x="281384" y="295859"/>
                    <a:pt x="263322" y="305342"/>
                  </a:cubicBezTo>
                  <a:cubicBezTo>
                    <a:pt x="246211" y="314825"/>
                    <a:pt x="227198" y="319566"/>
                    <a:pt x="208186" y="31956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4" name="Google Shape;154;p48"/>
            <p:cNvSpPr/>
            <p:nvPr/>
          </p:nvSpPr>
          <p:spPr>
            <a:xfrm>
              <a:off x="3909121" y="5064270"/>
              <a:ext cx="354581" cy="406806"/>
            </a:xfrm>
            <a:custGeom>
              <a:avLst/>
              <a:gdLst/>
              <a:ahLst/>
              <a:cxnLst/>
              <a:rect l="l" t="t" r="r" b="b"/>
              <a:pathLst>
                <a:path w="354581" h="406806" extrusionOk="0">
                  <a:moveTo>
                    <a:pt x="284236" y="23707"/>
                  </a:moveTo>
                  <a:cubicBezTo>
                    <a:pt x="259520" y="7586"/>
                    <a:pt x="231952" y="0"/>
                    <a:pt x="200581" y="0"/>
                  </a:cubicBezTo>
                  <a:cubicBezTo>
                    <a:pt x="171112" y="0"/>
                    <a:pt x="142593" y="6638"/>
                    <a:pt x="116926" y="20862"/>
                  </a:cubicBezTo>
                  <a:cubicBezTo>
                    <a:pt x="110272" y="24655"/>
                    <a:pt x="104568" y="28448"/>
                    <a:pt x="98865" y="32241"/>
                  </a:cubicBezTo>
                  <a:lnTo>
                    <a:pt x="98865" y="8534"/>
                  </a:lnTo>
                  <a:lnTo>
                    <a:pt x="0" y="8534"/>
                  </a:lnTo>
                  <a:lnTo>
                    <a:pt x="0" y="406806"/>
                  </a:lnTo>
                  <a:lnTo>
                    <a:pt x="98865" y="406806"/>
                  </a:lnTo>
                  <a:lnTo>
                    <a:pt x="98865" y="253187"/>
                  </a:lnTo>
                  <a:cubicBezTo>
                    <a:pt x="98865" y="200084"/>
                    <a:pt x="101716" y="176378"/>
                    <a:pt x="104568" y="166895"/>
                  </a:cubicBezTo>
                  <a:cubicBezTo>
                    <a:pt x="110272" y="146033"/>
                    <a:pt x="120729" y="128964"/>
                    <a:pt x="137840" y="115689"/>
                  </a:cubicBezTo>
                  <a:cubicBezTo>
                    <a:pt x="154001" y="102413"/>
                    <a:pt x="172062" y="95775"/>
                    <a:pt x="192025" y="95775"/>
                  </a:cubicBezTo>
                  <a:cubicBezTo>
                    <a:pt x="209137" y="95775"/>
                    <a:pt x="222445" y="99568"/>
                    <a:pt x="231952" y="107154"/>
                  </a:cubicBezTo>
                  <a:cubicBezTo>
                    <a:pt x="241458" y="114740"/>
                    <a:pt x="248112" y="126119"/>
                    <a:pt x="251915" y="143188"/>
                  </a:cubicBezTo>
                  <a:cubicBezTo>
                    <a:pt x="253816" y="149826"/>
                    <a:pt x="255717" y="166895"/>
                    <a:pt x="255717" y="216205"/>
                  </a:cubicBezTo>
                  <a:lnTo>
                    <a:pt x="255717" y="406806"/>
                  </a:lnTo>
                  <a:lnTo>
                    <a:pt x="354582" y="406806"/>
                  </a:lnTo>
                  <a:lnTo>
                    <a:pt x="354582" y="201981"/>
                  </a:lnTo>
                  <a:cubicBezTo>
                    <a:pt x="354582" y="150774"/>
                    <a:pt x="348878" y="113792"/>
                    <a:pt x="338421" y="88189"/>
                  </a:cubicBezTo>
                  <a:cubicBezTo>
                    <a:pt x="326063" y="60689"/>
                    <a:pt x="308001" y="38879"/>
                    <a:pt x="284236"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5" name="Google Shape;155;p48"/>
            <p:cNvSpPr/>
            <p:nvPr/>
          </p:nvSpPr>
          <p:spPr>
            <a:xfrm>
              <a:off x="4282715" y="5064270"/>
              <a:ext cx="414470" cy="415340"/>
            </a:xfrm>
            <a:custGeom>
              <a:avLst/>
              <a:gdLst/>
              <a:ahLst/>
              <a:cxnLst/>
              <a:rect l="l" t="t" r="r" b="b"/>
              <a:pathLst>
                <a:path w="414470" h="415340" extrusionOk="0">
                  <a:moveTo>
                    <a:pt x="319409" y="269308"/>
                  </a:moveTo>
                  <a:cubicBezTo>
                    <a:pt x="292791" y="302497"/>
                    <a:pt x="259520" y="319566"/>
                    <a:pt x="216742" y="319566"/>
                  </a:cubicBezTo>
                  <a:cubicBezTo>
                    <a:pt x="193927" y="319566"/>
                    <a:pt x="173013" y="314825"/>
                    <a:pt x="154951" y="304394"/>
                  </a:cubicBezTo>
                  <a:cubicBezTo>
                    <a:pt x="136890" y="294911"/>
                    <a:pt x="123581" y="280687"/>
                    <a:pt x="113124" y="263618"/>
                  </a:cubicBezTo>
                  <a:cubicBezTo>
                    <a:pt x="102667" y="245601"/>
                    <a:pt x="97914" y="226636"/>
                    <a:pt x="97914" y="206722"/>
                  </a:cubicBezTo>
                  <a:cubicBezTo>
                    <a:pt x="97914" y="175429"/>
                    <a:pt x="108371" y="149826"/>
                    <a:pt x="131186" y="128016"/>
                  </a:cubicBezTo>
                  <a:cubicBezTo>
                    <a:pt x="154001" y="106206"/>
                    <a:pt x="181569" y="95775"/>
                    <a:pt x="216742" y="95775"/>
                  </a:cubicBezTo>
                  <a:cubicBezTo>
                    <a:pt x="260470" y="95775"/>
                    <a:pt x="293742" y="111895"/>
                    <a:pt x="319409" y="145085"/>
                  </a:cubicBezTo>
                  <a:lnTo>
                    <a:pt x="334619" y="164998"/>
                  </a:lnTo>
                  <a:lnTo>
                    <a:pt x="413520" y="115689"/>
                  </a:lnTo>
                  <a:lnTo>
                    <a:pt x="400212" y="92930"/>
                  </a:lnTo>
                  <a:cubicBezTo>
                    <a:pt x="387854" y="73017"/>
                    <a:pt x="372644" y="55948"/>
                    <a:pt x="355532" y="42672"/>
                  </a:cubicBezTo>
                  <a:cubicBezTo>
                    <a:pt x="338421" y="29396"/>
                    <a:pt x="317508" y="18965"/>
                    <a:pt x="293742" y="11379"/>
                  </a:cubicBezTo>
                  <a:cubicBezTo>
                    <a:pt x="269977" y="3793"/>
                    <a:pt x="245260" y="0"/>
                    <a:pt x="219594" y="0"/>
                  </a:cubicBezTo>
                  <a:cubicBezTo>
                    <a:pt x="178717" y="0"/>
                    <a:pt x="141643" y="9483"/>
                    <a:pt x="108371" y="27500"/>
                  </a:cubicBezTo>
                  <a:cubicBezTo>
                    <a:pt x="75099" y="45517"/>
                    <a:pt x="48482" y="72068"/>
                    <a:pt x="28519" y="104309"/>
                  </a:cubicBezTo>
                  <a:cubicBezTo>
                    <a:pt x="9506" y="136550"/>
                    <a:pt x="0" y="172585"/>
                    <a:pt x="0" y="210515"/>
                  </a:cubicBezTo>
                  <a:cubicBezTo>
                    <a:pt x="0" y="267411"/>
                    <a:pt x="20914" y="316721"/>
                    <a:pt x="61790" y="355600"/>
                  </a:cubicBezTo>
                  <a:cubicBezTo>
                    <a:pt x="102667" y="395427"/>
                    <a:pt x="154951" y="415341"/>
                    <a:pt x="215791" y="415341"/>
                  </a:cubicBezTo>
                  <a:cubicBezTo>
                    <a:pt x="255717" y="415341"/>
                    <a:pt x="290890" y="407755"/>
                    <a:pt x="322261" y="391634"/>
                  </a:cubicBezTo>
                  <a:cubicBezTo>
                    <a:pt x="354582" y="375514"/>
                    <a:pt x="380249" y="353703"/>
                    <a:pt x="399261" y="324307"/>
                  </a:cubicBezTo>
                  <a:lnTo>
                    <a:pt x="414471" y="301549"/>
                  </a:lnTo>
                  <a:lnTo>
                    <a:pt x="335570" y="249394"/>
                  </a:lnTo>
                  <a:lnTo>
                    <a:pt x="319409" y="269308"/>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6" name="Google Shape;156;p48"/>
            <p:cNvSpPr/>
            <p:nvPr/>
          </p:nvSpPr>
          <p:spPr>
            <a:xfrm rot="-2700000">
              <a:off x="3707889" y="5564999"/>
              <a:ext cx="174912" cy="17447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7" name="Google Shape;157;p48"/>
            <p:cNvSpPr/>
            <p:nvPr/>
          </p:nvSpPr>
          <p:spPr>
            <a:xfrm>
              <a:off x="4694334" y="5063322"/>
              <a:ext cx="408767" cy="416289"/>
            </a:xfrm>
            <a:custGeom>
              <a:avLst/>
              <a:gdLst/>
              <a:ahLst/>
              <a:cxnLst/>
              <a:rect l="l" t="t" r="r" b="b"/>
              <a:pathLst>
                <a:path w="408767" h="416289" extrusionOk="0">
                  <a:moveTo>
                    <a:pt x="277581" y="293963"/>
                  </a:moveTo>
                  <a:cubicBezTo>
                    <a:pt x="268075" y="301549"/>
                    <a:pt x="257618" y="308187"/>
                    <a:pt x="243359" y="312928"/>
                  </a:cubicBezTo>
                  <a:cubicBezTo>
                    <a:pt x="230050" y="317669"/>
                    <a:pt x="215791" y="320514"/>
                    <a:pt x="201532" y="320514"/>
                  </a:cubicBezTo>
                  <a:cubicBezTo>
                    <a:pt x="173013" y="320514"/>
                    <a:pt x="149247" y="311031"/>
                    <a:pt x="129284" y="290170"/>
                  </a:cubicBezTo>
                  <a:cubicBezTo>
                    <a:pt x="115025" y="275946"/>
                    <a:pt x="106469" y="258877"/>
                    <a:pt x="101716" y="238015"/>
                  </a:cubicBezTo>
                  <a:lnTo>
                    <a:pt x="316557" y="238015"/>
                  </a:lnTo>
                  <a:lnTo>
                    <a:pt x="339372" y="238015"/>
                  </a:lnTo>
                  <a:lnTo>
                    <a:pt x="408767" y="238015"/>
                  </a:lnTo>
                  <a:lnTo>
                    <a:pt x="408767" y="210515"/>
                  </a:lnTo>
                  <a:cubicBezTo>
                    <a:pt x="408767" y="157412"/>
                    <a:pt x="393557" y="112844"/>
                    <a:pt x="365039" y="76810"/>
                  </a:cubicBezTo>
                  <a:cubicBezTo>
                    <a:pt x="325112" y="25603"/>
                    <a:pt x="269976" y="0"/>
                    <a:pt x="203433" y="0"/>
                  </a:cubicBezTo>
                  <a:cubicBezTo>
                    <a:pt x="137840" y="0"/>
                    <a:pt x="84605" y="25603"/>
                    <a:pt x="45630" y="75861"/>
                  </a:cubicBezTo>
                  <a:cubicBezTo>
                    <a:pt x="15210" y="114740"/>
                    <a:pt x="0" y="159309"/>
                    <a:pt x="0" y="209567"/>
                  </a:cubicBezTo>
                  <a:cubicBezTo>
                    <a:pt x="0" y="262670"/>
                    <a:pt x="18062" y="310083"/>
                    <a:pt x="54185" y="351807"/>
                  </a:cubicBezTo>
                  <a:cubicBezTo>
                    <a:pt x="91259" y="394479"/>
                    <a:pt x="142593" y="416289"/>
                    <a:pt x="206285" y="416289"/>
                  </a:cubicBezTo>
                  <a:cubicBezTo>
                    <a:pt x="234803" y="416289"/>
                    <a:pt x="261421" y="411548"/>
                    <a:pt x="284236" y="403013"/>
                  </a:cubicBezTo>
                  <a:cubicBezTo>
                    <a:pt x="307051" y="394479"/>
                    <a:pt x="328915" y="381203"/>
                    <a:pt x="346977" y="364134"/>
                  </a:cubicBezTo>
                  <a:cubicBezTo>
                    <a:pt x="365039" y="348014"/>
                    <a:pt x="380249" y="327152"/>
                    <a:pt x="393557" y="301549"/>
                  </a:cubicBezTo>
                  <a:lnTo>
                    <a:pt x="304199" y="261722"/>
                  </a:lnTo>
                  <a:cubicBezTo>
                    <a:pt x="291841" y="279739"/>
                    <a:pt x="282334" y="289221"/>
                    <a:pt x="277581" y="293963"/>
                  </a:cubicBezTo>
                  <a:close/>
                  <a:moveTo>
                    <a:pt x="134988" y="122326"/>
                  </a:moveTo>
                  <a:cubicBezTo>
                    <a:pt x="154000" y="105258"/>
                    <a:pt x="176815" y="96723"/>
                    <a:pt x="203433" y="96723"/>
                  </a:cubicBezTo>
                  <a:cubicBezTo>
                    <a:pt x="219593" y="96723"/>
                    <a:pt x="235754" y="100516"/>
                    <a:pt x="250964" y="107154"/>
                  </a:cubicBezTo>
                  <a:cubicBezTo>
                    <a:pt x="265223" y="113792"/>
                    <a:pt x="277581" y="123275"/>
                    <a:pt x="286137" y="133706"/>
                  </a:cubicBezTo>
                  <a:cubicBezTo>
                    <a:pt x="288989" y="137499"/>
                    <a:pt x="291841" y="141292"/>
                    <a:pt x="293742" y="146033"/>
                  </a:cubicBezTo>
                  <a:lnTo>
                    <a:pt x="116926" y="146033"/>
                  </a:lnTo>
                  <a:cubicBezTo>
                    <a:pt x="121679" y="136550"/>
                    <a:pt x="128334" y="128964"/>
                    <a:pt x="134988" y="12232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8" name="Google Shape;158;p48"/>
            <p:cNvSpPr/>
            <p:nvPr/>
          </p:nvSpPr>
          <p:spPr>
            <a:xfrm>
              <a:off x="2464177" y="4939099"/>
              <a:ext cx="429680" cy="539563"/>
            </a:xfrm>
            <a:custGeom>
              <a:avLst/>
              <a:gdLst/>
              <a:ahLst/>
              <a:cxnLst/>
              <a:rect l="l" t="t" r="r" b="b"/>
              <a:pathLst>
                <a:path w="429680" h="539563" extrusionOk="0">
                  <a:moveTo>
                    <a:pt x="369792" y="185860"/>
                  </a:moveTo>
                  <a:cubicBezTo>
                    <a:pt x="329866" y="145085"/>
                    <a:pt x="281384" y="125171"/>
                    <a:pt x="225297" y="125171"/>
                  </a:cubicBezTo>
                  <a:cubicBezTo>
                    <a:pt x="193927" y="125171"/>
                    <a:pt x="164458" y="131809"/>
                    <a:pt x="137840" y="145085"/>
                  </a:cubicBezTo>
                  <a:cubicBezTo>
                    <a:pt x="130235" y="148878"/>
                    <a:pt x="122630" y="153619"/>
                    <a:pt x="115025" y="158361"/>
                  </a:cubicBezTo>
                  <a:lnTo>
                    <a:pt x="115025" y="948"/>
                  </a:lnTo>
                  <a:lnTo>
                    <a:pt x="69395" y="948"/>
                  </a:lnTo>
                  <a:cubicBezTo>
                    <a:pt x="951" y="948"/>
                    <a:pt x="0" y="0"/>
                    <a:pt x="0" y="0"/>
                  </a:cubicBezTo>
                  <a:cubicBezTo>
                    <a:pt x="0" y="0"/>
                    <a:pt x="2852" y="3793"/>
                    <a:pt x="9506" y="19914"/>
                  </a:cubicBezTo>
                  <a:cubicBezTo>
                    <a:pt x="14259" y="33189"/>
                    <a:pt x="16161" y="51206"/>
                    <a:pt x="17111" y="65430"/>
                  </a:cubicBezTo>
                  <a:lnTo>
                    <a:pt x="17111" y="531029"/>
                  </a:lnTo>
                  <a:lnTo>
                    <a:pt x="115976" y="531029"/>
                  </a:lnTo>
                  <a:lnTo>
                    <a:pt x="115976" y="506374"/>
                  </a:lnTo>
                  <a:cubicBezTo>
                    <a:pt x="122630" y="511116"/>
                    <a:pt x="129285" y="514909"/>
                    <a:pt x="135939" y="518702"/>
                  </a:cubicBezTo>
                  <a:cubicBezTo>
                    <a:pt x="162556" y="532926"/>
                    <a:pt x="192025" y="539564"/>
                    <a:pt x="225297" y="539564"/>
                  </a:cubicBezTo>
                  <a:cubicBezTo>
                    <a:pt x="281384" y="539564"/>
                    <a:pt x="329866" y="518702"/>
                    <a:pt x="369792" y="478875"/>
                  </a:cubicBezTo>
                  <a:cubicBezTo>
                    <a:pt x="409718" y="439048"/>
                    <a:pt x="429681" y="389738"/>
                    <a:pt x="429681" y="332842"/>
                  </a:cubicBezTo>
                  <a:cubicBezTo>
                    <a:pt x="429681" y="274997"/>
                    <a:pt x="409718" y="225688"/>
                    <a:pt x="369792" y="185860"/>
                  </a:cubicBezTo>
                  <a:close/>
                  <a:moveTo>
                    <a:pt x="314656" y="387841"/>
                  </a:moveTo>
                  <a:cubicBezTo>
                    <a:pt x="305149" y="405858"/>
                    <a:pt x="291841" y="419134"/>
                    <a:pt x="274730" y="428617"/>
                  </a:cubicBezTo>
                  <a:cubicBezTo>
                    <a:pt x="257618" y="438099"/>
                    <a:pt x="240507" y="442841"/>
                    <a:pt x="220544" y="442841"/>
                  </a:cubicBezTo>
                  <a:cubicBezTo>
                    <a:pt x="189174" y="442841"/>
                    <a:pt x="164458" y="432410"/>
                    <a:pt x="143544" y="410600"/>
                  </a:cubicBezTo>
                  <a:cubicBezTo>
                    <a:pt x="122630" y="388789"/>
                    <a:pt x="112173" y="362238"/>
                    <a:pt x="112173" y="329997"/>
                  </a:cubicBezTo>
                  <a:cubicBezTo>
                    <a:pt x="112173" y="308187"/>
                    <a:pt x="116926" y="290170"/>
                    <a:pt x="126433" y="273101"/>
                  </a:cubicBezTo>
                  <a:cubicBezTo>
                    <a:pt x="135939" y="256980"/>
                    <a:pt x="148297" y="243705"/>
                    <a:pt x="166359" y="234222"/>
                  </a:cubicBezTo>
                  <a:cubicBezTo>
                    <a:pt x="184421" y="223791"/>
                    <a:pt x="202482" y="219050"/>
                    <a:pt x="221495" y="219050"/>
                  </a:cubicBezTo>
                  <a:cubicBezTo>
                    <a:pt x="240507" y="219050"/>
                    <a:pt x="257618" y="223791"/>
                    <a:pt x="274730" y="233274"/>
                  </a:cubicBezTo>
                  <a:cubicBezTo>
                    <a:pt x="291841" y="242756"/>
                    <a:pt x="305149" y="256980"/>
                    <a:pt x="314656" y="274997"/>
                  </a:cubicBezTo>
                  <a:cubicBezTo>
                    <a:pt x="325113" y="293014"/>
                    <a:pt x="329866" y="311980"/>
                    <a:pt x="329866" y="330945"/>
                  </a:cubicBezTo>
                  <a:cubicBezTo>
                    <a:pt x="329866" y="351807"/>
                    <a:pt x="325113" y="369824"/>
                    <a:pt x="314656" y="38784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59" name="Google Shape;159;p48"/>
            <p:cNvSpPr/>
            <p:nvPr/>
          </p:nvSpPr>
          <p:spPr>
            <a:xfrm>
              <a:off x="2464177" y="5526076"/>
              <a:ext cx="2638924" cy="37930"/>
            </a:xfrm>
            <a:custGeom>
              <a:avLst/>
              <a:gdLst/>
              <a:ahLst/>
              <a:cxnLst/>
              <a:rect l="l" t="t" r="r" b="b"/>
              <a:pathLst>
                <a:path w="2638924" h="37930" extrusionOk="0">
                  <a:moveTo>
                    <a:pt x="0" y="0"/>
                  </a:moveTo>
                  <a:lnTo>
                    <a:pt x="2638925" y="0"/>
                  </a:lnTo>
                  <a:lnTo>
                    <a:pt x="2638925" y="37931"/>
                  </a:lnTo>
                  <a:lnTo>
                    <a:pt x="0" y="37931"/>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nvGrpSpPr>
            <p:cNvPr id="160" name="Google Shape;160;p48"/>
            <p:cNvGrpSpPr/>
            <p:nvPr/>
          </p:nvGrpSpPr>
          <p:grpSpPr>
            <a:xfrm>
              <a:off x="4243740" y="5657885"/>
              <a:ext cx="823237" cy="104309"/>
              <a:chOff x="4243740" y="5657885"/>
              <a:chExt cx="823237" cy="104309"/>
            </a:xfrm>
          </p:grpSpPr>
          <p:sp>
            <p:nvSpPr>
              <p:cNvPr id="161" name="Google Shape;161;p48"/>
              <p:cNvSpPr/>
              <p:nvPr/>
            </p:nvSpPr>
            <p:spPr>
              <a:xfrm>
                <a:off x="4243740" y="5657885"/>
                <a:ext cx="57037" cy="82499"/>
              </a:xfrm>
              <a:custGeom>
                <a:avLst/>
                <a:gdLst/>
                <a:ahLst/>
                <a:cxnLst/>
                <a:rect l="l" t="t" r="r" b="b"/>
                <a:pathLst>
                  <a:path w="57037" h="82499" extrusionOk="0">
                    <a:moveTo>
                      <a:pt x="43728" y="73965"/>
                    </a:moveTo>
                    <a:lnTo>
                      <a:pt x="43728" y="72068"/>
                    </a:lnTo>
                    <a:cubicBezTo>
                      <a:pt x="41827" y="73965"/>
                      <a:pt x="39926" y="75861"/>
                      <a:pt x="38025" y="77758"/>
                    </a:cubicBezTo>
                    <a:cubicBezTo>
                      <a:pt x="36124" y="79654"/>
                      <a:pt x="34222" y="80603"/>
                      <a:pt x="31371" y="80603"/>
                    </a:cubicBezTo>
                    <a:cubicBezTo>
                      <a:pt x="29469" y="81551"/>
                      <a:pt x="26617" y="81551"/>
                      <a:pt x="23766" y="81551"/>
                    </a:cubicBezTo>
                    <a:cubicBezTo>
                      <a:pt x="19963" y="81551"/>
                      <a:pt x="17111" y="80603"/>
                      <a:pt x="14259" y="79654"/>
                    </a:cubicBezTo>
                    <a:cubicBezTo>
                      <a:pt x="11407" y="78706"/>
                      <a:pt x="8556" y="75861"/>
                      <a:pt x="6654" y="73017"/>
                    </a:cubicBezTo>
                    <a:cubicBezTo>
                      <a:pt x="4753" y="70172"/>
                      <a:pt x="2852" y="67327"/>
                      <a:pt x="1901" y="63534"/>
                    </a:cubicBezTo>
                    <a:cubicBezTo>
                      <a:pt x="951" y="59741"/>
                      <a:pt x="0" y="55948"/>
                      <a:pt x="0" y="51206"/>
                    </a:cubicBezTo>
                    <a:cubicBezTo>
                      <a:pt x="0" y="41724"/>
                      <a:pt x="1901" y="35086"/>
                      <a:pt x="6654" y="29396"/>
                    </a:cubicBezTo>
                    <a:cubicBezTo>
                      <a:pt x="11407" y="23707"/>
                      <a:pt x="17111" y="21810"/>
                      <a:pt x="24716" y="21810"/>
                    </a:cubicBezTo>
                    <a:cubicBezTo>
                      <a:pt x="29469" y="21810"/>
                      <a:pt x="32321" y="22758"/>
                      <a:pt x="35173" y="23707"/>
                    </a:cubicBezTo>
                    <a:cubicBezTo>
                      <a:pt x="38025" y="25603"/>
                      <a:pt x="40877" y="27500"/>
                      <a:pt x="43728" y="30345"/>
                    </a:cubicBezTo>
                    <a:lnTo>
                      <a:pt x="43728" y="8534"/>
                    </a:lnTo>
                    <a:cubicBezTo>
                      <a:pt x="43728" y="5690"/>
                      <a:pt x="44679" y="2845"/>
                      <a:pt x="45630" y="1897"/>
                    </a:cubicBezTo>
                    <a:cubicBezTo>
                      <a:pt x="46580" y="0"/>
                      <a:pt x="48482" y="0"/>
                      <a:pt x="50383" y="0"/>
                    </a:cubicBezTo>
                    <a:cubicBezTo>
                      <a:pt x="52284" y="0"/>
                      <a:pt x="54185" y="948"/>
                      <a:pt x="55136" y="1897"/>
                    </a:cubicBezTo>
                    <a:cubicBezTo>
                      <a:pt x="56087" y="3793"/>
                      <a:pt x="57037" y="5690"/>
                      <a:pt x="57037" y="8534"/>
                    </a:cubicBezTo>
                    <a:lnTo>
                      <a:pt x="57037" y="73965"/>
                    </a:lnTo>
                    <a:cubicBezTo>
                      <a:pt x="57037" y="76810"/>
                      <a:pt x="56087" y="78706"/>
                      <a:pt x="55136" y="80603"/>
                    </a:cubicBezTo>
                    <a:cubicBezTo>
                      <a:pt x="54185" y="81551"/>
                      <a:pt x="52284" y="82499"/>
                      <a:pt x="50383" y="82499"/>
                    </a:cubicBezTo>
                    <a:cubicBezTo>
                      <a:pt x="48482" y="82499"/>
                      <a:pt x="46580" y="81551"/>
                      <a:pt x="45630" y="80603"/>
                    </a:cubicBezTo>
                    <a:cubicBezTo>
                      <a:pt x="44679" y="78706"/>
                      <a:pt x="43728" y="76810"/>
                      <a:pt x="43728" y="73965"/>
                    </a:cubicBezTo>
                    <a:close/>
                    <a:moveTo>
                      <a:pt x="14259" y="52155"/>
                    </a:moveTo>
                    <a:cubicBezTo>
                      <a:pt x="14259" y="55948"/>
                      <a:pt x="15210" y="59741"/>
                      <a:pt x="16161" y="62586"/>
                    </a:cubicBezTo>
                    <a:cubicBezTo>
                      <a:pt x="17111" y="65430"/>
                      <a:pt x="19012" y="67327"/>
                      <a:pt x="20914" y="69223"/>
                    </a:cubicBezTo>
                    <a:cubicBezTo>
                      <a:pt x="22815" y="71120"/>
                      <a:pt x="25667" y="71120"/>
                      <a:pt x="28519" y="71120"/>
                    </a:cubicBezTo>
                    <a:cubicBezTo>
                      <a:pt x="31371" y="71120"/>
                      <a:pt x="33272" y="70172"/>
                      <a:pt x="36124" y="69223"/>
                    </a:cubicBezTo>
                    <a:cubicBezTo>
                      <a:pt x="38025" y="68275"/>
                      <a:pt x="39926" y="65430"/>
                      <a:pt x="40877" y="62586"/>
                    </a:cubicBezTo>
                    <a:cubicBezTo>
                      <a:pt x="41827" y="59741"/>
                      <a:pt x="42778" y="55948"/>
                      <a:pt x="42778" y="52155"/>
                    </a:cubicBezTo>
                    <a:cubicBezTo>
                      <a:pt x="42778" y="48362"/>
                      <a:pt x="41827" y="44569"/>
                      <a:pt x="40877" y="41724"/>
                    </a:cubicBezTo>
                    <a:cubicBezTo>
                      <a:pt x="39926" y="38879"/>
                      <a:pt x="38025" y="36982"/>
                      <a:pt x="35173" y="35086"/>
                    </a:cubicBezTo>
                    <a:cubicBezTo>
                      <a:pt x="33272" y="33189"/>
                      <a:pt x="30420" y="33189"/>
                      <a:pt x="27568" y="33189"/>
                    </a:cubicBezTo>
                    <a:cubicBezTo>
                      <a:pt x="24716" y="33189"/>
                      <a:pt x="22815" y="34138"/>
                      <a:pt x="19963" y="35086"/>
                    </a:cubicBezTo>
                    <a:cubicBezTo>
                      <a:pt x="17111" y="36034"/>
                      <a:pt x="16161" y="38879"/>
                      <a:pt x="15210" y="41724"/>
                    </a:cubicBezTo>
                    <a:cubicBezTo>
                      <a:pt x="15210" y="44569"/>
                      <a:pt x="14259" y="48362"/>
                      <a:pt x="14259" y="5215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2" name="Google Shape;162;p48"/>
              <p:cNvSpPr/>
              <p:nvPr/>
            </p:nvSpPr>
            <p:spPr>
              <a:xfrm>
                <a:off x="4315987" y="5658834"/>
                <a:ext cx="15209" cy="80602"/>
              </a:xfrm>
              <a:custGeom>
                <a:avLst/>
                <a:gdLst/>
                <a:ahLst/>
                <a:cxnLst/>
                <a:rect l="l" t="t" r="r" b="b"/>
                <a:pathLst>
                  <a:path w="15209" h="80602" extrusionOk="0">
                    <a:moveTo>
                      <a:pt x="8556" y="14224"/>
                    </a:moveTo>
                    <a:cubicBezTo>
                      <a:pt x="6654" y="14224"/>
                      <a:pt x="4753" y="13276"/>
                      <a:pt x="2852" y="12327"/>
                    </a:cubicBezTo>
                    <a:cubicBezTo>
                      <a:pt x="951" y="11379"/>
                      <a:pt x="951" y="9483"/>
                      <a:pt x="951" y="6638"/>
                    </a:cubicBezTo>
                    <a:cubicBezTo>
                      <a:pt x="951" y="4741"/>
                      <a:pt x="1901" y="2845"/>
                      <a:pt x="2852" y="1897"/>
                    </a:cubicBezTo>
                    <a:cubicBezTo>
                      <a:pt x="4753" y="948"/>
                      <a:pt x="5704" y="0"/>
                      <a:pt x="8556" y="0"/>
                    </a:cubicBezTo>
                    <a:cubicBezTo>
                      <a:pt x="10457" y="0"/>
                      <a:pt x="12358" y="948"/>
                      <a:pt x="13309" y="1897"/>
                    </a:cubicBezTo>
                    <a:cubicBezTo>
                      <a:pt x="15210" y="2845"/>
                      <a:pt x="15210" y="4741"/>
                      <a:pt x="15210" y="7586"/>
                    </a:cubicBezTo>
                    <a:cubicBezTo>
                      <a:pt x="15210" y="9483"/>
                      <a:pt x="14259" y="11379"/>
                      <a:pt x="13309" y="13276"/>
                    </a:cubicBezTo>
                    <a:cubicBezTo>
                      <a:pt x="11408" y="13276"/>
                      <a:pt x="10457" y="14224"/>
                      <a:pt x="8556"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3" name="Google Shape;163;p48"/>
              <p:cNvSpPr/>
              <p:nvPr/>
            </p:nvSpPr>
            <p:spPr>
              <a:xfrm>
                <a:off x="4343555" y="5679695"/>
                <a:ext cx="57987" cy="82499"/>
              </a:xfrm>
              <a:custGeom>
                <a:avLst/>
                <a:gdLst/>
                <a:ahLst/>
                <a:cxnLst/>
                <a:rect l="l" t="t" r="r" b="b"/>
                <a:pathLst>
                  <a:path w="57987" h="82499" extrusionOk="0">
                    <a:moveTo>
                      <a:pt x="57988" y="11379"/>
                    </a:moveTo>
                    <a:lnTo>
                      <a:pt x="57988" y="54999"/>
                    </a:lnTo>
                    <a:cubicBezTo>
                      <a:pt x="57988" y="59741"/>
                      <a:pt x="57037" y="64482"/>
                      <a:pt x="56087" y="67327"/>
                    </a:cubicBezTo>
                    <a:cubicBezTo>
                      <a:pt x="55136" y="71120"/>
                      <a:pt x="53235" y="73965"/>
                      <a:pt x="51333" y="75861"/>
                    </a:cubicBezTo>
                    <a:cubicBezTo>
                      <a:pt x="49432" y="77758"/>
                      <a:pt x="45630" y="79654"/>
                      <a:pt x="41827" y="80603"/>
                    </a:cubicBezTo>
                    <a:cubicBezTo>
                      <a:pt x="38025" y="81551"/>
                      <a:pt x="33272" y="82499"/>
                      <a:pt x="27568" y="82499"/>
                    </a:cubicBezTo>
                    <a:cubicBezTo>
                      <a:pt x="22815" y="82499"/>
                      <a:pt x="18062" y="81551"/>
                      <a:pt x="13309" y="80603"/>
                    </a:cubicBezTo>
                    <a:cubicBezTo>
                      <a:pt x="9506" y="78706"/>
                      <a:pt x="5704" y="77758"/>
                      <a:pt x="3802" y="74913"/>
                    </a:cubicBezTo>
                    <a:cubicBezTo>
                      <a:pt x="1901" y="73017"/>
                      <a:pt x="951" y="70172"/>
                      <a:pt x="951" y="68275"/>
                    </a:cubicBezTo>
                    <a:cubicBezTo>
                      <a:pt x="951" y="66379"/>
                      <a:pt x="1901" y="65430"/>
                      <a:pt x="2852" y="63534"/>
                    </a:cubicBezTo>
                    <a:cubicBezTo>
                      <a:pt x="3802" y="62586"/>
                      <a:pt x="5704" y="61637"/>
                      <a:pt x="7605" y="61637"/>
                    </a:cubicBezTo>
                    <a:cubicBezTo>
                      <a:pt x="9506" y="61637"/>
                      <a:pt x="11407" y="62586"/>
                      <a:pt x="13309" y="64482"/>
                    </a:cubicBezTo>
                    <a:cubicBezTo>
                      <a:pt x="14259" y="65430"/>
                      <a:pt x="15210" y="66379"/>
                      <a:pt x="16161" y="67327"/>
                    </a:cubicBezTo>
                    <a:cubicBezTo>
                      <a:pt x="17111" y="68275"/>
                      <a:pt x="18062" y="69223"/>
                      <a:pt x="19012" y="70172"/>
                    </a:cubicBezTo>
                    <a:cubicBezTo>
                      <a:pt x="19963" y="71120"/>
                      <a:pt x="20914" y="71120"/>
                      <a:pt x="22815" y="72068"/>
                    </a:cubicBezTo>
                    <a:cubicBezTo>
                      <a:pt x="24716" y="73017"/>
                      <a:pt x="25667" y="73017"/>
                      <a:pt x="27568" y="73017"/>
                    </a:cubicBezTo>
                    <a:cubicBezTo>
                      <a:pt x="31371" y="73017"/>
                      <a:pt x="34222" y="72068"/>
                      <a:pt x="36124" y="71120"/>
                    </a:cubicBezTo>
                    <a:cubicBezTo>
                      <a:pt x="38025" y="70172"/>
                      <a:pt x="39926" y="68275"/>
                      <a:pt x="40877" y="66379"/>
                    </a:cubicBezTo>
                    <a:cubicBezTo>
                      <a:pt x="41827" y="64482"/>
                      <a:pt x="41827" y="62586"/>
                      <a:pt x="42778" y="59741"/>
                    </a:cubicBezTo>
                    <a:cubicBezTo>
                      <a:pt x="42778" y="57844"/>
                      <a:pt x="42778" y="54051"/>
                      <a:pt x="42778" y="49310"/>
                    </a:cubicBezTo>
                    <a:cubicBezTo>
                      <a:pt x="40877" y="52155"/>
                      <a:pt x="38025" y="54999"/>
                      <a:pt x="35173" y="56896"/>
                    </a:cubicBezTo>
                    <a:cubicBezTo>
                      <a:pt x="32321" y="58793"/>
                      <a:pt x="28519" y="59741"/>
                      <a:pt x="24716" y="59741"/>
                    </a:cubicBezTo>
                    <a:cubicBezTo>
                      <a:pt x="19963" y="59741"/>
                      <a:pt x="15210" y="58793"/>
                      <a:pt x="11407" y="55948"/>
                    </a:cubicBezTo>
                    <a:cubicBezTo>
                      <a:pt x="7605" y="53103"/>
                      <a:pt x="4753" y="50258"/>
                      <a:pt x="2852" y="45517"/>
                    </a:cubicBezTo>
                    <a:cubicBezTo>
                      <a:pt x="951" y="40775"/>
                      <a:pt x="0" y="36034"/>
                      <a:pt x="0" y="29396"/>
                    </a:cubicBezTo>
                    <a:cubicBezTo>
                      <a:pt x="0" y="24655"/>
                      <a:pt x="951" y="20862"/>
                      <a:pt x="1901" y="17069"/>
                    </a:cubicBezTo>
                    <a:cubicBezTo>
                      <a:pt x="2852" y="13276"/>
                      <a:pt x="4753" y="10431"/>
                      <a:pt x="6654" y="7586"/>
                    </a:cubicBezTo>
                    <a:cubicBezTo>
                      <a:pt x="8556" y="4741"/>
                      <a:pt x="11407" y="2845"/>
                      <a:pt x="14259" y="1897"/>
                    </a:cubicBezTo>
                    <a:cubicBezTo>
                      <a:pt x="17111" y="948"/>
                      <a:pt x="20914" y="0"/>
                      <a:pt x="23766" y="0"/>
                    </a:cubicBezTo>
                    <a:cubicBezTo>
                      <a:pt x="27568" y="0"/>
                      <a:pt x="31371" y="948"/>
                      <a:pt x="35173" y="2845"/>
                    </a:cubicBezTo>
                    <a:cubicBezTo>
                      <a:pt x="38025" y="4741"/>
                      <a:pt x="40877" y="6638"/>
                      <a:pt x="43728" y="10431"/>
                    </a:cubicBezTo>
                    <a:lnTo>
                      <a:pt x="43728" y="8534"/>
                    </a:lnTo>
                    <a:cubicBezTo>
                      <a:pt x="43728" y="5690"/>
                      <a:pt x="44679" y="3793"/>
                      <a:pt x="45630" y="2845"/>
                    </a:cubicBezTo>
                    <a:cubicBezTo>
                      <a:pt x="46580" y="1897"/>
                      <a:pt x="48482" y="948"/>
                      <a:pt x="50383" y="948"/>
                    </a:cubicBezTo>
                    <a:cubicBezTo>
                      <a:pt x="53235" y="948"/>
                      <a:pt x="55136" y="1897"/>
                      <a:pt x="56087" y="3793"/>
                    </a:cubicBezTo>
                    <a:cubicBezTo>
                      <a:pt x="57988" y="4741"/>
                      <a:pt x="57988" y="7586"/>
                      <a:pt x="57988" y="11379"/>
                    </a:cubicBezTo>
                    <a:close/>
                    <a:moveTo>
                      <a:pt x="15210" y="30345"/>
                    </a:moveTo>
                    <a:cubicBezTo>
                      <a:pt x="15210" y="36034"/>
                      <a:pt x="16161" y="40775"/>
                      <a:pt x="19012" y="43620"/>
                    </a:cubicBezTo>
                    <a:cubicBezTo>
                      <a:pt x="21864" y="46465"/>
                      <a:pt x="24716" y="48362"/>
                      <a:pt x="29469" y="48362"/>
                    </a:cubicBezTo>
                    <a:cubicBezTo>
                      <a:pt x="32321" y="48362"/>
                      <a:pt x="34222" y="47413"/>
                      <a:pt x="36124" y="46465"/>
                    </a:cubicBezTo>
                    <a:cubicBezTo>
                      <a:pt x="38025" y="45517"/>
                      <a:pt x="39926" y="42672"/>
                      <a:pt x="41827" y="40775"/>
                    </a:cubicBezTo>
                    <a:cubicBezTo>
                      <a:pt x="42778" y="37931"/>
                      <a:pt x="43728" y="35086"/>
                      <a:pt x="43728" y="31293"/>
                    </a:cubicBezTo>
                    <a:cubicBezTo>
                      <a:pt x="43728" y="25603"/>
                      <a:pt x="42778" y="20862"/>
                      <a:pt x="39926" y="17069"/>
                    </a:cubicBezTo>
                    <a:cubicBezTo>
                      <a:pt x="37074" y="13276"/>
                      <a:pt x="33272" y="12327"/>
                      <a:pt x="29469" y="12327"/>
                    </a:cubicBezTo>
                    <a:cubicBezTo>
                      <a:pt x="25667" y="12327"/>
                      <a:pt x="21864" y="14224"/>
                      <a:pt x="19012" y="17069"/>
                    </a:cubicBezTo>
                    <a:cubicBezTo>
                      <a:pt x="16161" y="18965"/>
                      <a:pt x="15210" y="23707"/>
                      <a:pt x="15210" y="30345"/>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4" name="Google Shape;164;p48"/>
              <p:cNvSpPr/>
              <p:nvPr/>
            </p:nvSpPr>
            <p:spPr>
              <a:xfrm>
                <a:off x="4416753" y="5658834"/>
                <a:ext cx="15209" cy="80602"/>
              </a:xfrm>
              <a:custGeom>
                <a:avLst/>
                <a:gdLst/>
                <a:ahLst/>
                <a:cxnLst/>
                <a:rect l="l" t="t" r="r" b="b"/>
                <a:pathLst>
                  <a:path w="15209" h="80602" extrusionOk="0">
                    <a:moveTo>
                      <a:pt x="7605" y="14224"/>
                    </a:moveTo>
                    <a:cubicBezTo>
                      <a:pt x="5704" y="14224"/>
                      <a:pt x="3802" y="13276"/>
                      <a:pt x="1901" y="12327"/>
                    </a:cubicBezTo>
                    <a:cubicBezTo>
                      <a:pt x="0" y="11379"/>
                      <a:pt x="0" y="9483"/>
                      <a:pt x="0" y="6638"/>
                    </a:cubicBezTo>
                    <a:cubicBezTo>
                      <a:pt x="0" y="4741"/>
                      <a:pt x="951" y="2845"/>
                      <a:pt x="1901" y="1897"/>
                    </a:cubicBezTo>
                    <a:cubicBezTo>
                      <a:pt x="3802" y="948"/>
                      <a:pt x="4753" y="0"/>
                      <a:pt x="7605" y="0"/>
                    </a:cubicBezTo>
                    <a:cubicBezTo>
                      <a:pt x="9506" y="0"/>
                      <a:pt x="11407" y="948"/>
                      <a:pt x="12358" y="1897"/>
                    </a:cubicBezTo>
                    <a:cubicBezTo>
                      <a:pt x="14259" y="2845"/>
                      <a:pt x="14259" y="4741"/>
                      <a:pt x="14259" y="7586"/>
                    </a:cubicBezTo>
                    <a:cubicBezTo>
                      <a:pt x="14259" y="9483"/>
                      <a:pt x="13309" y="11379"/>
                      <a:pt x="12358" y="13276"/>
                    </a:cubicBezTo>
                    <a:cubicBezTo>
                      <a:pt x="11407" y="13276"/>
                      <a:pt x="9506" y="14224"/>
                      <a:pt x="7605" y="14224"/>
                    </a:cubicBezTo>
                    <a:close/>
                    <a:moveTo>
                      <a:pt x="15210" y="29396"/>
                    </a:moveTo>
                    <a:lnTo>
                      <a:pt x="15210" y="72068"/>
                    </a:lnTo>
                    <a:cubicBezTo>
                      <a:pt x="15210" y="74913"/>
                      <a:pt x="14259" y="77758"/>
                      <a:pt x="13309" y="78706"/>
                    </a:cubicBezTo>
                    <a:cubicBezTo>
                      <a:pt x="11407" y="80603"/>
                      <a:pt x="10457" y="80603"/>
                      <a:pt x="7605" y="80603"/>
                    </a:cubicBezTo>
                    <a:cubicBezTo>
                      <a:pt x="5704" y="80603"/>
                      <a:pt x="3802" y="79654"/>
                      <a:pt x="1901" y="78706"/>
                    </a:cubicBezTo>
                    <a:cubicBezTo>
                      <a:pt x="0" y="77758"/>
                      <a:pt x="0" y="74913"/>
                      <a:pt x="0" y="72068"/>
                    </a:cubicBezTo>
                    <a:lnTo>
                      <a:pt x="0" y="29396"/>
                    </a:lnTo>
                    <a:cubicBezTo>
                      <a:pt x="0" y="26551"/>
                      <a:pt x="951" y="24655"/>
                      <a:pt x="1901" y="22758"/>
                    </a:cubicBezTo>
                    <a:cubicBezTo>
                      <a:pt x="2852" y="20862"/>
                      <a:pt x="4753" y="20862"/>
                      <a:pt x="7605" y="20862"/>
                    </a:cubicBezTo>
                    <a:cubicBezTo>
                      <a:pt x="9506" y="20862"/>
                      <a:pt x="11407" y="21810"/>
                      <a:pt x="13309" y="22758"/>
                    </a:cubicBezTo>
                    <a:cubicBezTo>
                      <a:pt x="14259" y="24655"/>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5" name="Google Shape;165;p48"/>
              <p:cNvSpPr/>
              <p:nvPr/>
            </p:nvSpPr>
            <p:spPr>
              <a:xfrm>
                <a:off x="4441469" y="5659782"/>
                <a:ext cx="39926" cy="82499"/>
              </a:xfrm>
              <a:custGeom>
                <a:avLst/>
                <a:gdLst/>
                <a:ahLst/>
                <a:cxnLst/>
                <a:rect l="l" t="t" r="r" b="b"/>
                <a:pathLst>
                  <a:path w="39926" h="82499" extrusionOk="0">
                    <a:moveTo>
                      <a:pt x="6654" y="21810"/>
                    </a:moveTo>
                    <a:lnTo>
                      <a:pt x="8556" y="21810"/>
                    </a:lnTo>
                    <a:lnTo>
                      <a:pt x="8556" y="13276"/>
                    </a:lnTo>
                    <a:cubicBezTo>
                      <a:pt x="8556" y="10431"/>
                      <a:pt x="8556" y="8534"/>
                      <a:pt x="8556" y="7586"/>
                    </a:cubicBezTo>
                    <a:cubicBezTo>
                      <a:pt x="8556" y="6638"/>
                      <a:pt x="9506" y="4741"/>
                      <a:pt x="9506" y="3793"/>
                    </a:cubicBezTo>
                    <a:cubicBezTo>
                      <a:pt x="10457" y="2845"/>
                      <a:pt x="10457" y="1897"/>
                      <a:pt x="12358" y="948"/>
                    </a:cubicBezTo>
                    <a:cubicBezTo>
                      <a:pt x="14259" y="0"/>
                      <a:pt x="14259" y="0"/>
                      <a:pt x="16161" y="0"/>
                    </a:cubicBezTo>
                    <a:cubicBezTo>
                      <a:pt x="18062" y="0"/>
                      <a:pt x="19963" y="948"/>
                      <a:pt x="20914" y="1897"/>
                    </a:cubicBezTo>
                    <a:cubicBezTo>
                      <a:pt x="21864" y="2845"/>
                      <a:pt x="22815" y="3793"/>
                      <a:pt x="22815" y="5690"/>
                    </a:cubicBezTo>
                    <a:cubicBezTo>
                      <a:pt x="22815" y="6638"/>
                      <a:pt x="22815" y="8534"/>
                      <a:pt x="22815" y="11379"/>
                    </a:cubicBezTo>
                    <a:lnTo>
                      <a:pt x="22815" y="21810"/>
                    </a:lnTo>
                    <a:lnTo>
                      <a:pt x="28519" y="21810"/>
                    </a:lnTo>
                    <a:cubicBezTo>
                      <a:pt x="30420" y="21810"/>
                      <a:pt x="32321" y="22758"/>
                      <a:pt x="33272" y="23707"/>
                    </a:cubicBezTo>
                    <a:cubicBezTo>
                      <a:pt x="34222" y="24655"/>
                      <a:pt x="35173" y="25603"/>
                      <a:pt x="35173" y="27500"/>
                    </a:cubicBezTo>
                    <a:cubicBezTo>
                      <a:pt x="35173" y="29396"/>
                      <a:pt x="34222" y="31293"/>
                      <a:pt x="33272" y="31293"/>
                    </a:cubicBezTo>
                    <a:cubicBezTo>
                      <a:pt x="32321" y="31293"/>
                      <a:pt x="29469" y="32241"/>
                      <a:pt x="26617" y="32241"/>
                    </a:cubicBezTo>
                    <a:lnTo>
                      <a:pt x="22815" y="32241"/>
                    </a:lnTo>
                    <a:lnTo>
                      <a:pt x="22815" y="59741"/>
                    </a:lnTo>
                    <a:cubicBezTo>
                      <a:pt x="22815" y="61637"/>
                      <a:pt x="22815" y="63534"/>
                      <a:pt x="22815" y="65430"/>
                    </a:cubicBezTo>
                    <a:cubicBezTo>
                      <a:pt x="22815" y="66379"/>
                      <a:pt x="23766" y="67327"/>
                      <a:pt x="23766" y="68275"/>
                    </a:cubicBezTo>
                    <a:cubicBezTo>
                      <a:pt x="24716" y="69223"/>
                      <a:pt x="25667" y="69223"/>
                      <a:pt x="27568" y="69223"/>
                    </a:cubicBezTo>
                    <a:cubicBezTo>
                      <a:pt x="28519" y="69223"/>
                      <a:pt x="29469" y="69223"/>
                      <a:pt x="31370" y="69223"/>
                    </a:cubicBezTo>
                    <a:cubicBezTo>
                      <a:pt x="33272" y="69223"/>
                      <a:pt x="34222" y="69223"/>
                      <a:pt x="35173" y="69223"/>
                    </a:cubicBezTo>
                    <a:cubicBezTo>
                      <a:pt x="36123" y="69223"/>
                      <a:pt x="37074" y="70172"/>
                      <a:pt x="38025" y="71120"/>
                    </a:cubicBezTo>
                    <a:cubicBezTo>
                      <a:pt x="38975" y="72068"/>
                      <a:pt x="39926" y="73017"/>
                      <a:pt x="39926" y="74913"/>
                    </a:cubicBezTo>
                    <a:cubicBezTo>
                      <a:pt x="39926" y="77758"/>
                      <a:pt x="38975" y="78706"/>
                      <a:pt x="36123" y="80603"/>
                    </a:cubicBezTo>
                    <a:cubicBezTo>
                      <a:pt x="33272" y="81551"/>
                      <a:pt x="29469" y="82499"/>
                      <a:pt x="24716" y="82499"/>
                    </a:cubicBezTo>
                    <a:cubicBezTo>
                      <a:pt x="19963" y="82499"/>
                      <a:pt x="16161" y="81551"/>
                      <a:pt x="14259" y="80603"/>
                    </a:cubicBezTo>
                    <a:cubicBezTo>
                      <a:pt x="12358" y="79654"/>
                      <a:pt x="10457" y="76810"/>
                      <a:pt x="9506" y="73965"/>
                    </a:cubicBezTo>
                    <a:cubicBezTo>
                      <a:pt x="8556" y="71120"/>
                      <a:pt x="8556" y="67327"/>
                      <a:pt x="8556" y="62586"/>
                    </a:cubicBezTo>
                    <a:lnTo>
                      <a:pt x="8556" y="34138"/>
                    </a:lnTo>
                    <a:lnTo>
                      <a:pt x="6654" y="34138"/>
                    </a:lnTo>
                    <a:cubicBezTo>
                      <a:pt x="4753" y="34138"/>
                      <a:pt x="2852" y="33189"/>
                      <a:pt x="1901" y="32241"/>
                    </a:cubicBezTo>
                    <a:cubicBezTo>
                      <a:pt x="951" y="31293"/>
                      <a:pt x="0" y="30345"/>
                      <a:pt x="0" y="28448"/>
                    </a:cubicBezTo>
                    <a:cubicBezTo>
                      <a:pt x="0" y="26551"/>
                      <a:pt x="951" y="25603"/>
                      <a:pt x="1901" y="24655"/>
                    </a:cubicBezTo>
                    <a:cubicBezTo>
                      <a:pt x="2852" y="23707"/>
                      <a:pt x="4753" y="21810"/>
                      <a:pt x="6654" y="2181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6" name="Google Shape;166;p48"/>
              <p:cNvSpPr/>
              <p:nvPr/>
            </p:nvSpPr>
            <p:spPr>
              <a:xfrm>
                <a:off x="4484247" y="5680644"/>
                <a:ext cx="54185" cy="59740"/>
              </a:xfrm>
              <a:custGeom>
                <a:avLst/>
                <a:gdLst/>
                <a:ahLst/>
                <a:cxnLst/>
                <a:rect l="l" t="t" r="r" b="b"/>
                <a:pathLst>
                  <a:path w="54185" h="59740" extrusionOk="0">
                    <a:moveTo>
                      <a:pt x="40877" y="51206"/>
                    </a:moveTo>
                    <a:cubicBezTo>
                      <a:pt x="37074" y="54051"/>
                      <a:pt x="34222" y="55948"/>
                      <a:pt x="30420" y="57844"/>
                    </a:cubicBezTo>
                    <a:cubicBezTo>
                      <a:pt x="26617" y="58793"/>
                      <a:pt x="22815" y="59741"/>
                      <a:pt x="19012" y="59741"/>
                    </a:cubicBezTo>
                    <a:cubicBezTo>
                      <a:pt x="15210" y="59741"/>
                      <a:pt x="11407" y="58793"/>
                      <a:pt x="8556" y="57844"/>
                    </a:cubicBezTo>
                    <a:cubicBezTo>
                      <a:pt x="5704" y="55948"/>
                      <a:pt x="3802" y="54051"/>
                      <a:pt x="1901" y="52155"/>
                    </a:cubicBezTo>
                    <a:cubicBezTo>
                      <a:pt x="0" y="50258"/>
                      <a:pt x="0" y="46465"/>
                      <a:pt x="0" y="43620"/>
                    </a:cubicBezTo>
                    <a:cubicBezTo>
                      <a:pt x="0" y="39827"/>
                      <a:pt x="951" y="36034"/>
                      <a:pt x="3802" y="33189"/>
                    </a:cubicBezTo>
                    <a:cubicBezTo>
                      <a:pt x="6654" y="30345"/>
                      <a:pt x="9506" y="28448"/>
                      <a:pt x="14259" y="27500"/>
                    </a:cubicBezTo>
                    <a:cubicBezTo>
                      <a:pt x="15210" y="27500"/>
                      <a:pt x="17111" y="26551"/>
                      <a:pt x="20914" y="25603"/>
                    </a:cubicBezTo>
                    <a:cubicBezTo>
                      <a:pt x="24716" y="24655"/>
                      <a:pt x="27568" y="23707"/>
                      <a:pt x="30420" y="23707"/>
                    </a:cubicBezTo>
                    <a:cubicBezTo>
                      <a:pt x="33272" y="22758"/>
                      <a:pt x="36123" y="22758"/>
                      <a:pt x="38975" y="21810"/>
                    </a:cubicBezTo>
                    <a:cubicBezTo>
                      <a:pt x="38975" y="18017"/>
                      <a:pt x="38025" y="15172"/>
                      <a:pt x="37074" y="13276"/>
                    </a:cubicBezTo>
                    <a:cubicBezTo>
                      <a:pt x="36123" y="11379"/>
                      <a:pt x="32321" y="10431"/>
                      <a:pt x="28519" y="10431"/>
                    </a:cubicBezTo>
                    <a:cubicBezTo>
                      <a:pt x="24716" y="10431"/>
                      <a:pt x="21864" y="11379"/>
                      <a:pt x="19963" y="12327"/>
                    </a:cubicBezTo>
                    <a:cubicBezTo>
                      <a:pt x="18062" y="13276"/>
                      <a:pt x="16161" y="15172"/>
                      <a:pt x="15210" y="17069"/>
                    </a:cubicBezTo>
                    <a:cubicBezTo>
                      <a:pt x="14259" y="18965"/>
                      <a:pt x="13309" y="20862"/>
                      <a:pt x="12358" y="20862"/>
                    </a:cubicBezTo>
                    <a:cubicBezTo>
                      <a:pt x="11407" y="21810"/>
                      <a:pt x="10457" y="21810"/>
                      <a:pt x="8556" y="21810"/>
                    </a:cubicBezTo>
                    <a:cubicBezTo>
                      <a:pt x="6654" y="21810"/>
                      <a:pt x="5704" y="20862"/>
                      <a:pt x="3802" y="19914"/>
                    </a:cubicBezTo>
                    <a:cubicBezTo>
                      <a:pt x="2852" y="18965"/>
                      <a:pt x="1901" y="17069"/>
                      <a:pt x="1901" y="16121"/>
                    </a:cubicBezTo>
                    <a:cubicBezTo>
                      <a:pt x="1901" y="13276"/>
                      <a:pt x="2852" y="11379"/>
                      <a:pt x="4753" y="8534"/>
                    </a:cubicBezTo>
                    <a:cubicBezTo>
                      <a:pt x="6654" y="5690"/>
                      <a:pt x="9506" y="3793"/>
                      <a:pt x="13309" y="2845"/>
                    </a:cubicBezTo>
                    <a:cubicBezTo>
                      <a:pt x="17111" y="1897"/>
                      <a:pt x="21864" y="0"/>
                      <a:pt x="27568" y="0"/>
                    </a:cubicBezTo>
                    <a:cubicBezTo>
                      <a:pt x="34222" y="0"/>
                      <a:pt x="38975" y="948"/>
                      <a:pt x="42778" y="1897"/>
                    </a:cubicBezTo>
                    <a:cubicBezTo>
                      <a:pt x="46580" y="3793"/>
                      <a:pt x="49432" y="5690"/>
                      <a:pt x="50383" y="9483"/>
                    </a:cubicBezTo>
                    <a:cubicBezTo>
                      <a:pt x="52284" y="13276"/>
                      <a:pt x="52284" y="17069"/>
                      <a:pt x="52284" y="22758"/>
                    </a:cubicBezTo>
                    <a:cubicBezTo>
                      <a:pt x="52284" y="26551"/>
                      <a:pt x="52284" y="29396"/>
                      <a:pt x="52284" y="31293"/>
                    </a:cubicBezTo>
                    <a:cubicBezTo>
                      <a:pt x="52284" y="34138"/>
                      <a:pt x="52284" y="36034"/>
                      <a:pt x="52284" y="39827"/>
                    </a:cubicBezTo>
                    <a:cubicBezTo>
                      <a:pt x="52284" y="42672"/>
                      <a:pt x="52284" y="45517"/>
                      <a:pt x="53235" y="48362"/>
                    </a:cubicBezTo>
                    <a:cubicBezTo>
                      <a:pt x="54185" y="51206"/>
                      <a:pt x="54185" y="53103"/>
                      <a:pt x="54185" y="54051"/>
                    </a:cubicBezTo>
                    <a:cubicBezTo>
                      <a:pt x="54185" y="55948"/>
                      <a:pt x="53235" y="56896"/>
                      <a:pt x="52284" y="57844"/>
                    </a:cubicBezTo>
                    <a:cubicBezTo>
                      <a:pt x="50383" y="58793"/>
                      <a:pt x="49432" y="59741"/>
                      <a:pt x="47531" y="59741"/>
                    </a:cubicBezTo>
                    <a:cubicBezTo>
                      <a:pt x="45630" y="59741"/>
                      <a:pt x="44679" y="58793"/>
                      <a:pt x="42778" y="57844"/>
                    </a:cubicBezTo>
                    <a:cubicBezTo>
                      <a:pt x="43728" y="55948"/>
                      <a:pt x="41827" y="54051"/>
                      <a:pt x="40877" y="51206"/>
                    </a:cubicBezTo>
                    <a:close/>
                    <a:moveTo>
                      <a:pt x="38975" y="30345"/>
                    </a:moveTo>
                    <a:cubicBezTo>
                      <a:pt x="37074" y="31293"/>
                      <a:pt x="33272" y="32241"/>
                      <a:pt x="29469" y="33189"/>
                    </a:cubicBezTo>
                    <a:cubicBezTo>
                      <a:pt x="25667" y="34138"/>
                      <a:pt x="22815" y="35086"/>
                      <a:pt x="20914" y="35086"/>
                    </a:cubicBezTo>
                    <a:cubicBezTo>
                      <a:pt x="19012" y="35086"/>
                      <a:pt x="18062" y="36034"/>
                      <a:pt x="16161" y="37931"/>
                    </a:cubicBezTo>
                    <a:cubicBezTo>
                      <a:pt x="14259" y="39827"/>
                      <a:pt x="14259" y="40775"/>
                      <a:pt x="14259" y="42672"/>
                    </a:cubicBezTo>
                    <a:cubicBezTo>
                      <a:pt x="14259" y="44569"/>
                      <a:pt x="15210" y="46465"/>
                      <a:pt x="17111" y="48362"/>
                    </a:cubicBezTo>
                    <a:cubicBezTo>
                      <a:pt x="19012" y="50258"/>
                      <a:pt x="20914" y="51206"/>
                      <a:pt x="23766" y="51206"/>
                    </a:cubicBezTo>
                    <a:cubicBezTo>
                      <a:pt x="26617" y="51206"/>
                      <a:pt x="29469" y="50258"/>
                      <a:pt x="32321" y="49310"/>
                    </a:cubicBezTo>
                    <a:cubicBezTo>
                      <a:pt x="35173" y="48362"/>
                      <a:pt x="37074" y="46465"/>
                      <a:pt x="38025" y="44569"/>
                    </a:cubicBezTo>
                    <a:cubicBezTo>
                      <a:pt x="38975" y="42672"/>
                      <a:pt x="39926" y="38879"/>
                      <a:pt x="39926" y="33189"/>
                    </a:cubicBezTo>
                    <a:lnTo>
                      <a:pt x="39926" y="30345"/>
                    </a:ln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7" name="Google Shape;167;p48"/>
              <p:cNvSpPr/>
              <p:nvPr/>
            </p:nvSpPr>
            <p:spPr>
              <a:xfrm>
                <a:off x="4553642"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8"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3"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8" name="Google Shape;168;p48"/>
              <p:cNvSpPr/>
              <p:nvPr/>
            </p:nvSpPr>
            <p:spPr>
              <a:xfrm>
                <a:off x="4604025" y="5678747"/>
                <a:ext cx="86506" cy="63533"/>
              </a:xfrm>
              <a:custGeom>
                <a:avLst/>
                <a:gdLst/>
                <a:ahLst/>
                <a:cxnLst/>
                <a:rect l="l" t="t" r="r" b="b"/>
                <a:pathLst>
                  <a:path w="86506" h="63533" extrusionOk="0">
                    <a:moveTo>
                      <a:pt x="17111" y="10431"/>
                    </a:moveTo>
                    <a:lnTo>
                      <a:pt x="26617" y="43620"/>
                    </a:lnTo>
                    <a:lnTo>
                      <a:pt x="35173" y="12327"/>
                    </a:lnTo>
                    <a:cubicBezTo>
                      <a:pt x="36124" y="9483"/>
                      <a:pt x="37074" y="6638"/>
                      <a:pt x="37074" y="5690"/>
                    </a:cubicBezTo>
                    <a:cubicBezTo>
                      <a:pt x="37074" y="4741"/>
                      <a:pt x="38025" y="3793"/>
                      <a:pt x="39926" y="1897"/>
                    </a:cubicBezTo>
                    <a:cubicBezTo>
                      <a:pt x="40877" y="948"/>
                      <a:pt x="42778" y="0"/>
                      <a:pt x="44679" y="0"/>
                    </a:cubicBezTo>
                    <a:cubicBezTo>
                      <a:pt x="46581" y="0"/>
                      <a:pt x="48482" y="948"/>
                      <a:pt x="49432" y="1897"/>
                    </a:cubicBezTo>
                    <a:cubicBezTo>
                      <a:pt x="50383" y="2845"/>
                      <a:pt x="51334" y="3793"/>
                      <a:pt x="52284" y="5690"/>
                    </a:cubicBezTo>
                    <a:cubicBezTo>
                      <a:pt x="53235" y="6638"/>
                      <a:pt x="53235" y="9483"/>
                      <a:pt x="54185" y="12327"/>
                    </a:cubicBezTo>
                    <a:lnTo>
                      <a:pt x="62741" y="43620"/>
                    </a:lnTo>
                    <a:lnTo>
                      <a:pt x="72247" y="10431"/>
                    </a:lnTo>
                    <a:cubicBezTo>
                      <a:pt x="73198" y="7586"/>
                      <a:pt x="73198" y="6638"/>
                      <a:pt x="74148" y="5690"/>
                    </a:cubicBezTo>
                    <a:cubicBezTo>
                      <a:pt x="74148" y="4741"/>
                      <a:pt x="75099" y="3793"/>
                      <a:pt x="76050" y="2845"/>
                    </a:cubicBezTo>
                    <a:cubicBezTo>
                      <a:pt x="77000" y="1897"/>
                      <a:pt x="77951" y="1897"/>
                      <a:pt x="79852" y="1897"/>
                    </a:cubicBezTo>
                    <a:cubicBezTo>
                      <a:pt x="81753" y="1897"/>
                      <a:pt x="83655" y="2845"/>
                      <a:pt x="84605" y="3793"/>
                    </a:cubicBezTo>
                    <a:cubicBezTo>
                      <a:pt x="85556" y="4741"/>
                      <a:pt x="86506" y="6638"/>
                      <a:pt x="86506" y="8534"/>
                    </a:cubicBezTo>
                    <a:cubicBezTo>
                      <a:pt x="86506" y="10431"/>
                      <a:pt x="85556" y="12327"/>
                      <a:pt x="84605" y="15172"/>
                    </a:cubicBezTo>
                    <a:lnTo>
                      <a:pt x="72247" y="51206"/>
                    </a:lnTo>
                    <a:cubicBezTo>
                      <a:pt x="71297" y="54051"/>
                      <a:pt x="70346" y="55948"/>
                      <a:pt x="69395" y="57844"/>
                    </a:cubicBezTo>
                    <a:cubicBezTo>
                      <a:pt x="68445" y="58793"/>
                      <a:pt x="67494" y="60689"/>
                      <a:pt x="66544" y="61637"/>
                    </a:cubicBezTo>
                    <a:cubicBezTo>
                      <a:pt x="65593" y="62586"/>
                      <a:pt x="63692" y="63534"/>
                      <a:pt x="61791" y="63534"/>
                    </a:cubicBezTo>
                    <a:cubicBezTo>
                      <a:pt x="59889" y="63534"/>
                      <a:pt x="57988" y="62586"/>
                      <a:pt x="56087" y="61637"/>
                    </a:cubicBezTo>
                    <a:cubicBezTo>
                      <a:pt x="55136" y="60689"/>
                      <a:pt x="54185" y="58793"/>
                      <a:pt x="53235" y="57844"/>
                    </a:cubicBezTo>
                    <a:cubicBezTo>
                      <a:pt x="52284" y="55948"/>
                      <a:pt x="52284" y="54051"/>
                      <a:pt x="51334" y="51206"/>
                    </a:cubicBezTo>
                    <a:lnTo>
                      <a:pt x="42778" y="21810"/>
                    </a:lnTo>
                    <a:lnTo>
                      <a:pt x="34222" y="51206"/>
                    </a:lnTo>
                    <a:cubicBezTo>
                      <a:pt x="33272" y="54999"/>
                      <a:pt x="32321" y="57844"/>
                      <a:pt x="30420" y="60689"/>
                    </a:cubicBezTo>
                    <a:cubicBezTo>
                      <a:pt x="29469" y="62586"/>
                      <a:pt x="26617" y="63534"/>
                      <a:pt x="23766" y="63534"/>
                    </a:cubicBezTo>
                    <a:cubicBezTo>
                      <a:pt x="21864" y="63534"/>
                      <a:pt x="20914" y="63534"/>
                      <a:pt x="19963" y="62586"/>
                    </a:cubicBezTo>
                    <a:cubicBezTo>
                      <a:pt x="19013" y="61637"/>
                      <a:pt x="18062" y="60689"/>
                      <a:pt x="17111" y="59741"/>
                    </a:cubicBezTo>
                    <a:cubicBezTo>
                      <a:pt x="16161" y="58793"/>
                      <a:pt x="15210" y="56896"/>
                      <a:pt x="15210" y="55948"/>
                    </a:cubicBezTo>
                    <a:cubicBezTo>
                      <a:pt x="14259" y="54051"/>
                      <a:pt x="14259" y="53103"/>
                      <a:pt x="14259" y="52155"/>
                    </a:cubicBezTo>
                    <a:lnTo>
                      <a:pt x="1901" y="16121"/>
                    </a:lnTo>
                    <a:cubicBezTo>
                      <a:pt x="951" y="12327"/>
                      <a:pt x="0" y="10431"/>
                      <a:pt x="0" y="9483"/>
                    </a:cubicBezTo>
                    <a:cubicBezTo>
                      <a:pt x="0" y="7586"/>
                      <a:pt x="951" y="6638"/>
                      <a:pt x="1901" y="4741"/>
                    </a:cubicBezTo>
                    <a:cubicBezTo>
                      <a:pt x="2852" y="3793"/>
                      <a:pt x="4753" y="2845"/>
                      <a:pt x="6654" y="2845"/>
                    </a:cubicBezTo>
                    <a:cubicBezTo>
                      <a:pt x="9506" y="2845"/>
                      <a:pt x="10457" y="3793"/>
                      <a:pt x="11407" y="4741"/>
                    </a:cubicBezTo>
                    <a:cubicBezTo>
                      <a:pt x="15210" y="4741"/>
                      <a:pt x="16161" y="6638"/>
                      <a:pt x="17111" y="1043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69" name="Google Shape;169;p48"/>
              <p:cNvSpPr/>
              <p:nvPr/>
            </p:nvSpPr>
            <p:spPr>
              <a:xfrm>
                <a:off x="4698137" y="5680644"/>
                <a:ext cx="58938" cy="59740"/>
              </a:xfrm>
              <a:custGeom>
                <a:avLst/>
                <a:gdLst/>
                <a:ahLst/>
                <a:cxnLst/>
                <a:rect l="l" t="t" r="r" b="b"/>
                <a:pathLst>
                  <a:path w="58938" h="59740" extrusionOk="0">
                    <a:moveTo>
                      <a:pt x="58938" y="29396"/>
                    </a:moveTo>
                    <a:cubicBezTo>
                      <a:pt x="58938" y="34138"/>
                      <a:pt x="57988" y="37931"/>
                      <a:pt x="57037" y="41724"/>
                    </a:cubicBezTo>
                    <a:cubicBezTo>
                      <a:pt x="56087" y="45517"/>
                      <a:pt x="53235" y="48362"/>
                      <a:pt x="51333" y="51206"/>
                    </a:cubicBezTo>
                    <a:cubicBezTo>
                      <a:pt x="49432" y="54051"/>
                      <a:pt x="45630" y="55948"/>
                      <a:pt x="41827" y="57844"/>
                    </a:cubicBezTo>
                    <a:cubicBezTo>
                      <a:pt x="38025" y="59741"/>
                      <a:pt x="34222" y="59741"/>
                      <a:pt x="29469" y="59741"/>
                    </a:cubicBezTo>
                    <a:cubicBezTo>
                      <a:pt x="24716" y="59741"/>
                      <a:pt x="20913" y="58793"/>
                      <a:pt x="17111" y="57844"/>
                    </a:cubicBezTo>
                    <a:cubicBezTo>
                      <a:pt x="13309" y="55948"/>
                      <a:pt x="10457" y="54051"/>
                      <a:pt x="7605" y="51206"/>
                    </a:cubicBezTo>
                    <a:cubicBezTo>
                      <a:pt x="4753" y="48362"/>
                      <a:pt x="2852" y="45517"/>
                      <a:pt x="1901" y="41724"/>
                    </a:cubicBezTo>
                    <a:cubicBezTo>
                      <a:pt x="951" y="37931"/>
                      <a:pt x="0" y="34138"/>
                      <a:pt x="0" y="29396"/>
                    </a:cubicBezTo>
                    <a:cubicBezTo>
                      <a:pt x="0" y="24655"/>
                      <a:pt x="951" y="20862"/>
                      <a:pt x="1901" y="17069"/>
                    </a:cubicBezTo>
                    <a:cubicBezTo>
                      <a:pt x="2852" y="13276"/>
                      <a:pt x="5704" y="10431"/>
                      <a:pt x="7605" y="7586"/>
                    </a:cubicBezTo>
                    <a:cubicBezTo>
                      <a:pt x="9506" y="4741"/>
                      <a:pt x="13309" y="2845"/>
                      <a:pt x="17111" y="1897"/>
                    </a:cubicBezTo>
                    <a:cubicBezTo>
                      <a:pt x="20913" y="0"/>
                      <a:pt x="24716" y="0"/>
                      <a:pt x="29469" y="0"/>
                    </a:cubicBezTo>
                    <a:cubicBezTo>
                      <a:pt x="34222" y="0"/>
                      <a:pt x="38025" y="948"/>
                      <a:pt x="41827" y="1897"/>
                    </a:cubicBezTo>
                    <a:cubicBezTo>
                      <a:pt x="45630" y="2845"/>
                      <a:pt x="48482" y="5690"/>
                      <a:pt x="51333" y="8534"/>
                    </a:cubicBezTo>
                    <a:cubicBezTo>
                      <a:pt x="54185" y="11379"/>
                      <a:pt x="56087" y="14224"/>
                      <a:pt x="57037" y="18017"/>
                    </a:cubicBezTo>
                    <a:cubicBezTo>
                      <a:pt x="58938" y="20862"/>
                      <a:pt x="58938" y="24655"/>
                      <a:pt x="58938" y="29396"/>
                    </a:cubicBezTo>
                    <a:close/>
                    <a:moveTo>
                      <a:pt x="43729" y="29396"/>
                    </a:moveTo>
                    <a:cubicBezTo>
                      <a:pt x="43729" y="23707"/>
                      <a:pt x="42778" y="18965"/>
                      <a:pt x="39926" y="15172"/>
                    </a:cubicBezTo>
                    <a:cubicBezTo>
                      <a:pt x="37074" y="11379"/>
                      <a:pt x="33272" y="10431"/>
                      <a:pt x="29469" y="10431"/>
                    </a:cubicBezTo>
                    <a:cubicBezTo>
                      <a:pt x="26617" y="10431"/>
                      <a:pt x="23766" y="11379"/>
                      <a:pt x="21864" y="12327"/>
                    </a:cubicBezTo>
                    <a:cubicBezTo>
                      <a:pt x="19963" y="14224"/>
                      <a:pt x="18062" y="16121"/>
                      <a:pt x="17111" y="18965"/>
                    </a:cubicBezTo>
                    <a:cubicBezTo>
                      <a:pt x="16160" y="21810"/>
                      <a:pt x="15210" y="25603"/>
                      <a:pt x="15210" y="29396"/>
                    </a:cubicBezTo>
                    <a:cubicBezTo>
                      <a:pt x="15210" y="33189"/>
                      <a:pt x="16160" y="36982"/>
                      <a:pt x="17111" y="39827"/>
                    </a:cubicBezTo>
                    <a:cubicBezTo>
                      <a:pt x="18062" y="42672"/>
                      <a:pt x="19963" y="44569"/>
                      <a:pt x="21864" y="46465"/>
                    </a:cubicBezTo>
                    <a:cubicBezTo>
                      <a:pt x="23766" y="48362"/>
                      <a:pt x="26617" y="48362"/>
                      <a:pt x="29469" y="48362"/>
                    </a:cubicBezTo>
                    <a:cubicBezTo>
                      <a:pt x="34222" y="48362"/>
                      <a:pt x="38025" y="46465"/>
                      <a:pt x="39926" y="43620"/>
                    </a:cubicBezTo>
                    <a:cubicBezTo>
                      <a:pt x="42778" y="39827"/>
                      <a:pt x="43729" y="35086"/>
                      <a:pt x="43729"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0" name="Google Shape;170;p48"/>
              <p:cNvSpPr/>
              <p:nvPr/>
            </p:nvSpPr>
            <p:spPr>
              <a:xfrm>
                <a:off x="4768483" y="5678747"/>
                <a:ext cx="42777" cy="60689"/>
              </a:xfrm>
              <a:custGeom>
                <a:avLst/>
                <a:gdLst/>
                <a:ahLst/>
                <a:cxnLst/>
                <a:rect l="l" t="t" r="r" b="b"/>
                <a:pathLst>
                  <a:path w="42777" h="60689" extrusionOk="0">
                    <a:moveTo>
                      <a:pt x="15210" y="39827"/>
                    </a:moveTo>
                    <a:lnTo>
                      <a:pt x="15210" y="52155"/>
                    </a:lnTo>
                    <a:cubicBezTo>
                      <a:pt x="15210" y="54999"/>
                      <a:pt x="14259" y="57844"/>
                      <a:pt x="13309" y="58793"/>
                    </a:cubicBezTo>
                    <a:cubicBezTo>
                      <a:pt x="12358" y="59741"/>
                      <a:pt x="10457" y="60689"/>
                      <a:pt x="7605" y="60689"/>
                    </a:cubicBezTo>
                    <a:cubicBezTo>
                      <a:pt x="5704" y="60689"/>
                      <a:pt x="3802" y="59741"/>
                      <a:pt x="1901" y="58793"/>
                    </a:cubicBezTo>
                    <a:cubicBezTo>
                      <a:pt x="951" y="56896"/>
                      <a:pt x="0" y="54999"/>
                      <a:pt x="0" y="52155"/>
                    </a:cubicBezTo>
                    <a:lnTo>
                      <a:pt x="0" y="10431"/>
                    </a:lnTo>
                    <a:cubicBezTo>
                      <a:pt x="0" y="3793"/>
                      <a:pt x="2852" y="0"/>
                      <a:pt x="7605" y="0"/>
                    </a:cubicBezTo>
                    <a:cubicBezTo>
                      <a:pt x="10457" y="0"/>
                      <a:pt x="11408" y="948"/>
                      <a:pt x="13309" y="1897"/>
                    </a:cubicBezTo>
                    <a:cubicBezTo>
                      <a:pt x="14259" y="3793"/>
                      <a:pt x="15210" y="5690"/>
                      <a:pt x="15210" y="8534"/>
                    </a:cubicBezTo>
                    <a:cubicBezTo>
                      <a:pt x="17111" y="5690"/>
                      <a:pt x="19012" y="2845"/>
                      <a:pt x="20914" y="1897"/>
                    </a:cubicBezTo>
                    <a:cubicBezTo>
                      <a:pt x="22815" y="948"/>
                      <a:pt x="25667" y="0"/>
                      <a:pt x="28519" y="0"/>
                    </a:cubicBezTo>
                    <a:cubicBezTo>
                      <a:pt x="31370" y="0"/>
                      <a:pt x="35173" y="948"/>
                      <a:pt x="38025" y="1897"/>
                    </a:cubicBezTo>
                    <a:cubicBezTo>
                      <a:pt x="40877" y="2845"/>
                      <a:pt x="42778" y="5690"/>
                      <a:pt x="42778" y="8534"/>
                    </a:cubicBezTo>
                    <a:cubicBezTo>
                      <a:pt x="42778" y="10431"/>
                      <a:pt x="41827" y="11379"/>
                      <a:pt x="40877" y="13276"/>
                    </a:cubicBezTo>
                    <a:cubicBezTo>
                      <a:pt x="39926" y="14224"/>
                      <a:pt x="38025" y="15172"/>
                      <a:pt x="37074" y="15172"/>
                    </a:cubicBezTo>
                    <a:cubicBezTo>
                      <a:pt x="36123" y="15172"/>
                      <a:pt x="35173" y="15172"/>
                      <a:pt x="33272" y="14224"/>
                    </a:cubicBezTo>
                    <a:cubicBezTo>
                      <a:pt x="31370" y="13276"/>
                      <a:pt x="29469" y="13276"/>
                      <a:pt x="27568" y="13276"/>
                    </a:cubicBezTo>
                    <a:cubicBezTo>
                      <a:pt x="25667" y="13276"/>
                      <a:pt x="23766" y="14224"/>
                      <a:pt x="21864" y="15172"/>
                    </a:cubicBezTo>
                    <a:cubicBezTo>
                      <a:pt x="20914" y="16121"/>
                      <a:pt x="19012" y="18017"/>
                      <a:pt x="19012" y="19914"/>
                    </a:cubicBezTo>
                    <a:cubicBezTo>
                      <a:pt x="18062" y="21810"/>
                      <a:pt x="18062" y="24655"/>
                      <a:pt x="17111" y="27500"/>
                    </a:cubicBezTo>
                    <a:cubicBezTo>
                      <a:pt x="15210" y="32241"/>
                      <a:pt x="15210" y="36034"/>
                      <a:pt x="15210" y="3982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1" name="Google Shape;171;p48"/>
              <p:cNvSpPr/>
              <p:nvPr/>
            </p:nvSpPr>
            <p:spPr>
              <a:xfrm>
                <a:off x="4816014" y="5657885"/>
                <a:ext cx="53234" cy="81550"/>
              </a:xfrm>
              <a:custGeom>
                <a:avLst/>
                <a:gdLst/>
                <a:ahLst/>
                <a:cxnLst/>
                <a:rect l="l" t="t" r="r" b="b"/>
                <a:pathLst>
                  <a:path w="53234" h="81550" extrusionOk="0">
                    <a:moveTo>
                      <a:pt x="36123" y="75861"/>
                    </a:moveTo>
                    <a:lnTo>
                      <a:pt x="22815" y="54051"/>
                    </a:lnTo>
                    <a:lnTo>
                      <a:pt x="14259" y="61637"/>
                    </a:lnTo>
                    <a:lnTo>
                      <a:pt x="14259" y="73017"/>
                    </a:lnTo>
                    <a:cubicBezTo>
                      <a:pt x="14259" y="75861"/>
                      <a:pt x="13309" y="77758"/>
                      <a:pt x="12358" y="79654"/>
                    </a:cubicBezTo>
                    <a:cubicBezTo>
                      <a:pt x="11408" y="81551"/>
                      <a:pt x="9506" y="81551"/>
                      <a:pt x="7605" y="81551"/>
                    </a:cubicBezTo>
                    <a:cubicBezTo>
                      <a:pt x="5704" y="81551"/>
                      <a:pt x="3802" y="80603"/>
                      <a:pt x="1901" y="79654"/>
                    </a:cubicBezTo>
                    <a:cubicBezTo>
                      <a:pt x="0" y="78706"/>
                      <a:pt x="0" y="75861"/>
                      <a:pt x="0" y="73017"/>
                    </a:cubicBezTo>
                    <a:lnTo>
                      <a:pt x="0" y="10431"/>
                    </a:lnTo>
                    <a:cubicBezTo>
                      <a:pt x="0" y="7586"/>
                      <a:pt x="951" y="4741"/>
                      <a:pt x="1901" y="2845"/>
                    </a:cubicBezTo>
                    <a:cubicBezTo>
                      <a:pt x="2852" y="948"/>
                      <a:pt x="4753" y="0"/>
                      <a:pt x="7605" y="0"/>
                    </a:cubicBezTo>
                    <a:cubicBezTo>
                      <a:pt x="9506" y="0"/>
                      <a:pt x="11408" y="948"/>
                      <a:pt x="13309" y="1897"/>
                    </a:cubicBezTo>
                    <a:cubicBezTo>
                      <a:pt x="14259" y="3793"/>
                      <a:pt x="15210" y="5690"/>
                      <a:pt x="15210" y="8534"/>
                    </a:cubicBezTo>
                    <a:lnTo>
                      <a:pt x="15210" y="44569"/>
                    </a:lnTo>
                    <a:lnTo>
                      <a:pt x="32321" y="26551"/>
                    </a:lnTo>
                    <a:cubicBezTo>
                      <a:pt x="34222" y="24655"/>
                      <a:pt x="36123" y="22758"/>
                      <a:pt x="37074" y="21810"/>
                    </a:cubicBezTo>
                    <a:cubicBezTo>
                      <a:pt x="38025" y="20862"/>
                      <a:pt x="39926" y="20862"/>
                      <a:pt x="40877" y="20862"/>
                    </a:cubicBezTo>
                    <a:cubicBezTo>
                      <a:pt x="42778" y="20862"/>
                      <a:pt x="44679" y="21810"/>
                      <a:pt x="45630" y="22758"/>
                    </a:cubicBezTo>
                    <a:cubicBezTo>
                      <a:pt x="46580" y="23707"/>
                      <a:pt x="47531" y="25603"/>
                      <a:pt x="47531" y="27500"/>
                    </a:cubicBezTo>
                    <a:cubicBezTo>
                      <a:pt x="47531" y="29396"/>
                      <a:pt x="45630" y="32241"/>
                      <a:pt x="41827" y="36034"/>
                    </a:cubicBezTo>
                    <a:lnTo>
                      <a:pt x="34222" y="43620"/>
                    </a:lnTo>
                    <a:lnTo>
                      <a:pt x="49432" y="67327"/>
                    </a:lnTo>
                    <a:cubicBezTo>
                      <a:pt x="50383" y="69223"/>
                      <a:pt x="51333" y="70172"/>
                      <a:pt x="52284" y="71120"/>
                    </a:cubicBezTo>
                    <a:cubicBezTo>
                      <a:pt x="53235" y="72068"/>
                      <a:pt x="53235" y="73017"/>
                      <a:pt x="53235" y="73965"/>
                    </a:cubicBezTo>
                    <a:cubicBezTo>
                      <a:pt x="53235" y="75861"/>
                      <a:pt x="52284" y="77758"/>
                      <a:pt x="51333" y="79654"/>
                    </a:cubicBezTo>
                    <a:cubicBezTo>
                      <a:pt x="50383" y="80603"/>
                      <a:pt x="48482" y="81551"/>
                      <a:pt x="46580" y="81551"/>
                    </a:cubicBezTo>
                    <a:cubicBezTo>
                      <a:pt x="44679" y="81551"/>
                      <a:pt x="43729" y="80603"/>
                      <a:pt x="42778" y="79654"/>
                    </a:cubicBezTo>
                    <a:cubicBezTo>
                      <a:pt x="41827" y="78706"/>
                      <a:pt x="38025" y="78706"/>
                      <a:pt x="36123" y="7586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2" name="Google Shape;172;p48"/>
              <p:cNvSpPr/>
              <p:nvPr/>
            </p:nvSpPr>
            <p:spPr>
              <a:xfrm>
                <a:off x="4874952" y="5703402"/>
                <a:ext cx="32321" cy="13275"/>
              </a:xfrm>
              <a:custGeom>
                <a:avLst/>
                <a:gdLst/>
                <a:ahLst/>
                <a:cxnLst/>
                <a:rect l="l" t="t" r="r" b="b"/>
                <a:pathLst>
                  <a:path w="32321" h="13275" extrusionOk="0">
                    <a:moveTo>
                      <a:pt x="24716" y="13276"/>
                    </a:moveTo>
                    <a:lnTo>
                      <a:pt x="7605" y="13276"/>
                    </a:lnTo>
                    <a:cubicBezTo>
                      <a:pt x="4753" y="13276"/>
                      <a:pt x="2852" y="12327"/>
                      <a:pt x="1901" y="11379"/>
                    </a:cubicBezTo>
                    <a:cubicBezTo>
                      <a:pt x="950" y="10431"/>
                      <a:pt x="0" y="8534"/>
                      <a:pt x="0" y="6638"/>
                    </a:cubicBezTo>
                    <a:cubicBezTo>
                      <a:pt x="0" y="4741"/>
                      <a:pt x="950" y="2845"/>
                      <a:pt x="1901" y="1897"/>
                    </a:cubicBezTo>
                    <a:cubicBezTo>
                      <a:pt x="2852" y="948"/>
                      <a:pt x="5703" y="0"/>
                      <a:pt x="7605" y="0"/>
                    </a:cubicBezTo>
                    <a:lnTo>
                      <a:pt x="24716" y="0"/>
                    </a:lnTo>
                    <a:cubicBezTo>
                      <a:pt x="27568" y="0"/>
                      <a:pt x="29469" y="948"/>
                      <a:pt x="30420" y="1897"/>
                    </a:cubicBezTo>
                    <a:cubicBezTo>
                      <a:pt x="31370" y="2845"/>
                      <a:pt x="32321" y="4741"/>
                      <a:pt x="32321" y="6638"/>
                    </a:cubicBezTo>
                    <a:cubicBezTo>
                      <a:pt x="32321" y="8534"/>
                      <a:pt x="31370" y="10431"/>
                      <a:pt x="30420" y="11379"/>
                    </a:cubicBezTo>
                    <a:cubicBezTo>
                      <a:pt x="29469" y="12327"/>
                      <a:pt x="26617" y="13276"/>
                      <a:pt x="24716" y="1327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3" name="Google Shape;173;p48"/>
              <p:cNvSpPr/>
              <p:nvPr/>
            </p:nvSpPr>
            <p:spPr>
              <a:xfrm>
                <a:off x="4916780" y="5658834"/>
                <a:ext cx="15209" cy="81550"/>
              </a:xfrm>
              <a:custGeom>
                <a:avLst/>
                <a:gdLst/>
                <a:ahLst/>
                <a:cxnLst/>
                <a:rect l="l" t="t" r="r" b="b"/>
                <a:pathLst>
                  <a:path w="15209" h="81550" extrusionOk="0">
                    <a:moveTo>
                      <a:pt x="0" y="73017"/>
                    </a:moveTo>
                    <a:lnTo>
                      <a:pt x="0" y="8534"/>
                    </a:lnTo>
                    <a:cubicBezTo>
                      <a:pt x="0" y="5690"/>
                      <a:pt x="951" y="2845"/>
                      <a:pt x="1901" y="1897"/>
                    </a:cubicBezTo>
                    <a:cubicBezTo>
                      <a:pt x="2852" y="948"/>
                      <a:pt x="4753" y="0"/>
                      <a:pt x="7605" y="0"/>
                    </a:cubicBezTo>
                    <a:cubicBezTo>
                      <a:pt x="9506" y="0"/>
                      <a:pt x="11407" y="948"/>
                      <a:pt x="13309" y="1897"/>
                    </a:cubicBezTo>
                    <a:cubicBezTo>
                      <a:pt x="14259" y="3793"/>
                      <a:pt x="15210" y="5690"/>
                      <a:pt x="15210" y="8534"/>
                    </a:cubicBezTo>
                    <a:lnTo>
                      <a:pt x="15210" y="73017"/>
                    </a:lnTo>
                    <a:cubicBezTo>
                      <a:pt x="15210" y="75861"/>
                      <a:pt x="14259" y="78706"/>
                      <a:pt x="13309" y="79654"/>
                    </a:cubicBezTo>
                    <a:cubicBezTo>
                      <a:pt x="12358" y="81551"/>
                      <a:pt x="10457" y="81551"/>
                      <a:pt x="7605" y="81551"/>
                    </a:cubicBezTo>
                    <a:cubicBezTo>
                      <a:pt x="5704" y="81551"/>
                      <a:pt x="3802" y="80603"/>
                      <a:pt x="1901" y="79654"/>
                    </a:cubicBezTo>
                    <a:cubicBezTo>
                      <a:pt x="0" y="78706"/>
                      <a:pt x="0" y="75861"/>
                      <a:pt x="0" y="7301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4" name="Google Shape;174;p48"/>
              <p:cNvSpPr/>
              <p:nvPr/>
            </p:nvSpPr>
            <p:spPr>
              <a:xfrm>
                <a:off x="4947199" y="5658834"/>
                <a:ext cx="15209" cy="80602"/>
              </a:xfrm>
              <a:custGeom>
                <a:avLst/>
                <a:gdLst/>
                <a:ahLst/>
                <a:cxnLst/>
                <a:rect l="l" t="t" r="r" b="b"/>
                <a:pathLst>
                  <a:path w="15209" h="80602" extrusionOk="0">
                    <a:moveTo>
                      <a:pt x="7605" y="14224"/>
                    </a:moveTo>
                    <a:cubicBezTo>
                      <a:pt x="5704" y="14224"/>
                      <a:pt x="3803" y="13276"/>
                      <a:pt x="1901" y="12327"/>
                    </a:cubicBezTo>
                    <a:cubicBezTo>
                      <a:pt x="0" y="11379"/>
                      <a:pt x="0" y="9483"/>
                      <a:pt x="0" y="6638"/>
                    </a:cubicBezTo>
                    <a:cubicBezTo>
                      <a:pt x="0" y="4741"/>
                      <a:pt x="951" y="2845"/>
                      <a:pt x="1901" y="1897"/>
                    </a:cubicBezTo>
                    <a:cubicBezTo>
                      <a:pt x="3803" y="948"/>
                      <a:pt x="4753" y="0"/>
                      <a:pt x="7605" y="0"/>
                    </a:cubicBezTo>
                    <a:cubicBezTo>
                      <a:pt x="9506" y="0"/>
                      <a:pt x="11408" y="948"/>
                      <a:pt x="12358" y="1897"/>
                    </a:cubicBezTo>
                    <a:cubicBezTo>
                      <a:pt x="14259" y="2845"/>
                      <a:pt x="14259" y="4741"/>
                      <a:pt x="14259" y="7586"/>
                    </a:cubicBezTo>
                    <a:cubicBezTo>
                      <a:pt x="14259" y="9483"/>
                      <a:pt x="13309" y="11379"/>
                      <a:pt x="12358" y="13276"/>
                    </a:cubicBezTo>
                    <a:cubicBezTo>
                      <a:pt x="11408" y="13276"/>
                      <a:pt x="9506" y="14224"/>
                      <a:pt x="7605" y="14224"/>
                    </a:cubicBezTo>
                    <a:close/>
                    <a:moveTo>
                      <a:pt x="15210" y="29396"/>
                    </a:moveTo>
                    <a:lnTo>
                      <a:pt x="15210" y="72068"/>
                    </a:lnTo>
                    <a:cubicBezTo>
                      <a:pt x="15210" y="74913"/>
                      <a:pt x="14259" y="77758"/>
                      <a:pt x="13309" y="78706"/>
                    </a:cubicBezTo>
                    <a:cubicBezTo>
                      <a:pt x="12358" y="79654"/>
                      <a:pt x="10457" y="80603"/>
                      <a:pt x="7605" y="80603"/>
                    </a:cubicBezTo>
                    <a:cubicBezTo>
                      <a:pt x="5704" y="80603"/>
                      <a:pt x="3803" y="79654"/>
                      <a:pt x="1901" y="78706"/>
                    </a:cubicBezTo>
                    <a:cubicBezTo>
                      <a:pt x="951" y="76810"/>
                      <a:pt x="0" y="74913"/>
                      <a:pt x="0" y="72068"/>
                    </a:cubicBezTo>
                    <a:lnTo>
                      <a:pt x="0" y="29396"/>
                    </a:lnTo>
                    <a:cubicBezTo>
                      <a:pt x="0" y="26551"/>
                      <a:pt x="951" y="24655"/>
                      <a:pt x="1901" y="22758"/>
                    </a:cubicBezTo>
                    <a:cubicBezTo>
                      <a:pt x="2852" y="20862"/>
                      <a:pt x="4753" y="20862"/>
                      <a:pt x="7605" y="20862"/>
                    </a:cubicBezTo>
                    <a:cubicBezTo>
                      <a:pt x="9506" y="20862"/>
                      <a:pt x="11408" y="21810"/>
                      <a:pt x="13309" y="22758"/>
                    </a:cubicBezTo>
                    <a:cubicBezTo>
                      <a:pt x="15210" y="23707"/>
                      <a:pt x="15210" y="26551"/>
                      <a:pt x="15210" y="29396"/>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5" name="Google Shape;175;p48"/>
              <p:cNvSpPr/>
              <p:nvPr/>
            </p:nvSpPr>
            <p:spPr>
              <a:xfrm>
                <a:off x="4970252" y="5657885"/>
                <a:ext cx="42540" cy="84395"/>
              </a:xfrm>
              <a:custGeom>
                <a:avLst/>
                <a:gdLst/>
                <a:ahLst/>
                <a:cxnLst/>
                <a:rect l="l" t="t" r="r" b="b"/>
                <a:pathLst>
                  <a:path w="42540" h="84395" extrusionOk="0">
                    <a:moveTo>
                      <a:pt x="6417" y="23707"/>
                    </a:moveTo>
                    <a:lnTo>
                      <a:pt x="10219" y="23707"/>
                    </a:lnTo>
                    <a:lnTo>
                      <a:pt x="10219" y="18965"/>
                    </a:lnTo>
                    <a:cubicBezTo>
                      <a:pt x="10219" y="14224"/>
                      <a:pt x="11170" y="10431"/>
                      <a:pt x="12120" y="7586"/>
                    </a:cubicBezTo>
                    <a:cubicBezTo>
                      <a:pt x="13071" y="4741"/>
                      <a:pt x="14972" y="2845"/>
                      <a:pt x="17824" y="1897"/>
                    </a:cubicBezTo>
                    <a:cubicBezTo>
                      <a:pt x="20676" y="948"/>
                      <a:pt x="24478" y="0"/>
                      <a:pt x="29232" y="0"/>
                    </a:cubicBezTo>
                    <a:cubicBezTo>
                      <a:pt x="37787" y="0"/>
                      <a:pt x="42540" y="1897"/>
                      <a:pt x="42540" y="6638"/>
                    </a:cubicBezTo>
                    <a:cubicBezTo>
                      <a:pt x="42540" y="7586"/>
                      <a:pt x="42540" y="9483"/>
                      <a:pt x="41590" y="10431"/>
                    </a:cubicBezTo>
                    <a:cubicBezTo>
                      <a:pt x="40639" y="11379"/>
                      <a:pt x="39688" y="12327"/>
                      <a:pt x="38738" y="12327"/>
                    </a:cubicBezTo>
                    <a:cubicBezTo>
                      <a:pt x="37787" y="12327"/>
                      <a:pt x="36837" y="12327"/>
                      <a:pt x="35886" y="12327"/>
                    </a:cubicBezTo>
                    <a:cubicBezTo>
                      <a:pt x="34935" y="12327"/>
                      <a:pt x="33034" y="12327"/>
                      <a:pt x="32084" y="12327"/>
                    </a:cubicBezTo>
                    <a:cubicBezTo>
                      <a:pt x="29232" y="12327"/>
                      <a:pt x="27330" y="13276"/>
                      <a:pt x="27330" y="15172"/>
                    </a:cubicBezTo>
                    <a:cubicBezTo>
                      <a:pt x="26380" y="17069"/>
                      <a:pt x="26380" y="18965"/>
                      <a:pt x="26380" y="21810"/>
                    </a:cubicBezTo>
                    <a:lnTo>
                      <a:pt x="26380" y="25603"/>
                    </a:lnTo>
                    <a:lnTo>
                      <a:pt x="30182" y="25603"/>
                    </a:lnTo>
                    <a:cubicBezTo>
                      <a:pt x="35886" y="25603"/>
                      <a:pt x="38738" y="27500"/>
                      <a:pt x="38738" y="30345"/>
                    </a:cubicBezTo>
                    <a:cubicBezTo>
                      <a:pt x="38738" y="33189"/>
                      <a:pt x="37787" y="34138"/>
                      <a:pt x="36837" y="35086"/>
                    </a:cubicBezTo>
                    <a:cubicBezTo>
                      <a:pt x="34935" y="36034"/>
                      <a:pt x="33034" y="36034"/>
                      <a:pt x="30182" y="36034"/>
                    </a:cubicBezTo>
                    <a:lnTo>
                      <a:pt x="26380" y="36034"/>
                    </a:lnTo>
                    <a:lnTo>
                      <a:pt x="26380" y="75861"/>
                    </a:lnTo>
                    <a:cubicBezTo>
                      <a:pt x="26380" y="78706"/>
                      <a:pt x="25429" y="80603"/>
                      <a:pt x="24478" y="82499"/>
                    </a:cubicBezTo>
                    <a:cubicBezTo>
                      <a:pt x="23528" y="84396"/>
                      <a:pt x="21627" y="84396"/>
                      <a:pt x="18775" y="84396"/>
                    </a:cubicBezTo>
                    <a:cubicBezTo>
                      <a:pt x="16874" y="84396"/>
                      <a:pt x="14972" y="83447"/>
                      <a:pt x="13071" y="82499"/>
                    </a:cubicBezTo>
                    <a:cubicBezTo>
                      <a:pt x="12120" y="80603"/>
                      <a:pt x="11170" y="78706"/>
                      <a:pt x="11170" y="75861"/>
                    </a:cubicBezTo>
                    <a:lnTo>
                      <a:pt x="11170" y="36034"/>
                    </a:lnTo>
                    <a:lnTo>
                      <a:pt x="7367" y="36034"/>
                    </a:lnTo>
                    <a:cubicBezTo>
                      <a:pt x="5466" y="36034"/>
                      <a:pt x="3565" y="35086"/>
                      <a:pt x="2614" y="34138"/>
                    </a:cubicBezTo>
                    <a:cubicBezTo>
                      <a:pt x="1664" y="33189"/>
                      <a:pt x="713" y="32241"/>
                      <a:pt x="713" y="30345"/>
                    </a:cubicBezTo>
                    <a:cubicBezTo>
                      <a:pt x="-1188" y="24655"/>
                      <a:pt x="713" y="23707"/>
                      <a:pt x="6417" y="23707"/>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76" name="Google Shape;176;p48"/>
              <p:cNvSpPr/>
              <p:nvPr/>
            </p:nvSpPr>
            <p:spPr>
              <a:xfrm>
                <a:off x="5009940" y="5678747"/>
                <a:ext cx="57037" cy="60689"/>
              </a:xfrm>
              <a:custGeom>
                <a:avLst/>
                <a:gdLst/>
                <a:ahLst/>
                <a:cxnLst/>
                <a:rect l="l" t="t" r="r" b="b"/>
                <a:pathLst>
                  <a:path w="57037" h="60689" extrusionOk="0">
                    <a:moveTo>
                      <a:pt x="44679" y="35086"/>
                    </a:moveTo>
                    <a:lnTo>
                      <a:pt x="15210" y="35086"/>
                    </a:lnTo>
                    <a:cubicBezTo>
                      <a:pt x="15210" y="38879"/>
                      <a:pt x="16161" y="41724"/>
                      <a:pt x="17111" y="43620"/>
                    </a:cubicBezTo>
                    <a:cubicBezTo>
                      <a:pt x="18062" y="46465"/>
                      <a:pt x="19963" y="48362"/>
                      <a:pt x="22815" y="49310"/>
                    </a:cubicBezTo>
                    <a:cubicBezTo>
                      <a:pt x="24716" y="50258"/>
                      <a:pt x="27568" y="51206"/>
                      <a:pt x="30420" y="51206"/>
                    </a:cubicBezTo>
                    <a:cubicBezTo>
                      <a:pt x="32321" y="51206"/>
                      <a:pt x="34222" y="51206"/>
                      <a:pt x="35173" y="50258"/>
                    </a:cubicBezTo>
                    <a:cubicBezTo>
                      <a:pt x="36124" y="49310"/>
                      <a:pt x="38025" y="49310"/>
                      <a:pt x="39926" y="48362"/>
                    </a:cubicBezTo>
                    <a:cubicBezTo>
                      <a:pt x="40877" y="47413"/>
                      <a:pt x="42778" y="46465"/>
                      <a:pt x="43729" y="45517"/>
                    </a:cubicBezTo>
                    <a:cubicBezTo>
                      <a:pt x="44679" y="44569"/>
                      <a:pt x="46580" y="42672"/>
                      <a:pt x="48482" y="41724"/>
                    </a:cubicBezTo>
                    <a:cubicBezTo>
                      <a:pt x="49432" y="40775"/>
                      <a:pt x="50383" y="40775"/>
                      <a:pt x="51333" y="40775"/>
                    </a:cubicBezTo>
                    <a:cubicBezTo>
                      <a:pt x="53235" y="40775"/>
                      <a:pt x="54186" y="40775"/>
                      <a:pt x="55136" y="41724"/>
                    </a:cubicBezTo>
                    <a:cubicBezTo>
                      <a:pt x="56087" y="42672"/>
                      <a:pt x="56087" y="43620"/>
                      <a:pt x="56087" y="45517"/>
                    </a:cubicBezTo>
                    <a:cubicBezTo>
                      <a:pt x="56087" y="46465"/>
                      <a:pt x="55136" y="48362"/>
                      <a:pt x="54186" y="50258"/>
                    </a:cubicBezTo>
                    <a:cubicBezTo>
                      <a:pt x="53235" y="52155"/>
                      <a:pt x="51333" y="54051"/>
                      <a:pt x="49432" y="54999"/>
                    </a:cubicBezTo>
                    <a:cubicBezTo>
                      <a:pt x="47531" y="56896"/>
                      <a:pt x="44679" y="57844"/>
                      <a:pt x="41827" y="58793"/>
                    </a:cubicBezTo>
                    <a:cubicBezTo>
                      <a:pt x="38976" y="59741"/>
                      <a:pt x="35173" y="60689"/>
                      <a:pt x="30420" y="60689"/>
                    </a:cubicBezTo>
                    <a:cubicBezTo>
                      <a:pt x="20914" y="60689"/>
                      <a:pt x="13309" y="57844"/>
                      <a:pt x="7605" y="52155"/>
                    </a:cubicBezTo>
                    <a:cubicBezTo>
                      <a:pt x="1901" y="46465"/>
                      <a:pt x="0" y="38879"/>
                      <a:pt x="0" y="30345"/>
                    </a:cubicBezTo>
                    <a:cubicBezTo>
                      <a:pt x="0" y="25603"/>
                      <a:pt x="951" y="21810"/>
                      <a:pt x="1901" y="18017"/>
                    </a:cubicBezTo>
                    <a:cubicBezTo>
                      <a:pt x="2852" y="14224"/>
                      <a:pt x="4753" y="11379"/>
                      <a:pt x="7605" y="8534"/>
                    </a:cubicBezTo>
                    <a:cubicBezTo>
                      <a:pt x="10457" y="5690"/>
                      <a:pt x="13309" y="3793"/>
                      <a:pt x="17111" y="1897"/>
                    </a:cubicBezTo>
                    <a:cubicBezTo>
                      <a:pt x="20914" y="0"/>
                      <a:pt x="24716" y="0"/>
                      <a:pt x="29469" y="0"/>
                    </a:cubicBezTo>
                    <a:cubicBezTo>
                      <a:pt x="35173" y="0"/>
                      <a:pt x="39926" y="948"/>
                      <a:pt x="44679" y="3793"/>
                    </a:cubicBezTo>
                    <a:cubicBezTo>
                      <a:pt x="48482" y="6638"/>
                      <a:pt x="52284" y="9483"/>
                      <a:pt x="54186" y="13276"/>
                    </a:cubicBezTo>
                    <a:cubicBezTo>
                      <a:pt x="56087" y="17069"/>
                      <a:pt x="57037" y="20862"/>
                      <a:pt x="57037" y="25603"/>
                    </a:cubicBezTo>
                    <a:cubicBezTo>
                      <a:pt x="57037" y="29396"/>
                      <a:pt x="56087" y="32241"/>
                      <a:pt x="54186" y="33189"/>
                    </a:cubicBezTo>
                    <a:cubicBezTo>
                      <a:pt x="52284" y="34138"/>
                      <a:pt x="49432" y="35086"/>
                      <a:pt x="44679" y="35086"/>
                    </a:cubicBezTo>
                    <a:close/>
                    <a:moveTo>
                      <a:pt x="16161" y="26551"/>
                    </a:moveTo>
                    <a:lnTo>
                      <a:pt x="42778" y="26551"/>
                    </a:lnTo>
                    <a:cubicBezTo>
                      <a:pt x="42778" y="21810"/>
                      <a:pt x="40877" y="18017"/>
                      <a:pt x="38976" y="15172"/>
                    </a:cubicBezTo>
                    <a:cubicBezTo>
                      <a:pt x="37074" y="12327"/>
                      <a:pt x="33272" y="11379"/>
                      <a:pt x="29469" y="11379"/>
                    </a:cubicBezTo>
                    <a:cubicBezTo>
                      <a:pt x="25667" y="11379"/>
                      <a:pt x="22815" y="12327"/>
                      <a:pt x="19963" y="15172"/>
                    </a:cubicBezTo>
                    <a:cubicBezTo>
                      <a:pt x="17111" y="18017"/>
                      <a:pt x="16161" y="21810"/>
                      <a:pt x="16161" y="26551"/>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grpSp>
      <p:sp>
        <p:nvSpPr>
          <p:cNvPr id="177" name="Google Shape;177;p48"/>
          <p:cNvSpPr/>
          <p:nvPr/>
        </p:nvSpPr>
        <p:spPr>
          <a:xfrm>
            <a:off x="6095999" y="550944"/>
            <a:ext cx="1310598" cy="1310598"/>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8" name="Google Shape;178;p48"/>
          <p:cNvSpPr/>
          <p:nvPr/>
        </p:nvSpPr>
        <p:spPr>
          <a:xfrm>
            <a:off x="-382772" y="6858000"/>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9" name="Google Shape;179;p48"/>
          <p:cNvSpPr/>
          <p:nvPr/>
        </p:nvSpPr>
        <p:spPr>
          <a:xfrm>
            <a:off x="-676940" y="-1773478"/>
            <a:ext cx="13545879" cy="177563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80" name="Google Shape;180;p48"/>
          <p:cNvCxnSpPr/>
          <p:nvPr/>
        </p:nvCxnSpPr>
        <p:spPr>
          <a:xfrm>
            <a:off x="0" y="6136408"/>
            <a:ext cx="9222801" cy="0"/>
          </a:xfrm>
          <a:prstGeom prst="straightConnector1">
            <a:avLst/>
          </a:prstGeom>
          <a:noFill/>
          <a:ln w="28575" cap="flat" cmpd="sng">
            <a:solidFill>
              <a:srgbClr val="12B4CB"/>
            </a:solidFill>
            <a:prstDash val="solid"/>
            <a:miter lim="800000"/>
            <a:headEnd type="none" w="sm" len="sm"/>
            <a:tailEnd type="none" w="sm" len="sm"/>
          </a:ln>
        </p:spPr>
      </p:cxnSp>
      <p:sp>
        <p:nvSpPr>
          <p:cNvPr id="181" name="Google Shape;181;p48"/>
          <p:cNvSpPr/>
          <p:nvPr/>
        </p:nvSpPr>
        <p:spPr>
          <a:xfrm>
            <a:off x="5760669" y="5680930"/>
            <a:ext cx="3469856" cy="697353"/>
          </a:xfrm>
          <a:prstGeom prst="rect">
            <a:avLst/>
          </a:prstGeom>
          <a:solidFill>
            <a:srgbClr val="12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85" dirty="0">
              <a:solidFill>
                <a:schemeClr val="lt1"/>
              </a:solidFill>
              <a:latin typeface="Calibri"/>
              <a:ea typeface="Calibri"/>
              <a:cs typeface="Calibri"/>
              <a:sym typeface="Calibri"/>
            </a:endParaRPr>
          </a:p>
        </p:txBody>
      </p:sp>
      <p:sp>
        <p:nvSpPr>
          <p:cNvPr id="182" name="Google Shape;182;p48"/>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200"/>
              <a:buNone/>
              <a:defRPr sz="32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48"/>
          <p:cNvSpPr txBox="1">
            <a:spLocks noGrp="1"/>
          </p:cNvSpPr>
          <p:nvPr>
            <p:ph type="body" idx="2"/>
          </p:nvPr>
        </p:nvSpPr>
        <p:spPr>
          <a:xfrm>
            <a:off x="642678" y="1620925"/>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595959"/>
              </a:buClr>
              <a:buSzPts val="2800"/>
              <a:buNone/>
              <a:defRPr sz="280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8"/>
          <p:cNvSpPr txBox="1">
            <a:spLocks noGrp="1"/>
          </p:cNvSpPr>
          <p:nvPr>
            <p:ph type="body" idx="3"/>
          </p:nvPr>
        </p:nvSpPr>
        <p:spPr>
          <a:xfrm>
            <a:off x="642678" y="811349"/>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A4199"/>
              </a:buClr>
              <a:buSzPts val="5000"/>
              <a:buNone/>
              <a:defRPr sz="500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 Slide 01">
  <p:cSld name="1_Text Slide 01">
    <p:spTree>
      <p:nvGrpSpPr>
        <p:cNvPr id="1" name="Shape 194"/>
        <p:cNvGrpSpPr/>
        <p:nvPr/>
      </p:nvGrpSpPr>
      <p:grpSpPr>
        <a:xfrm>
          <a:off x="0" y="0"/>
          <a:ext cx="0" cy="0"/>
          <a:chOff x="0" y="0"/>
          <a:chExt cx="0" cy="0"/>
        </a:xfrm>
      </p:grpSpPr>
      <p:cxnSp>
        <p:nvCxnSpPr>
          <p:cNvPr id="195" name="Google Shape;195;p50"/>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96" name="Google Shape;196;p50"/>
          <p:cNvSpPr txBox="1">
            <a:spLocks noGrp="1"/>
          </p:cNvSpPr>
          <p:nvPr>
            <p:ph type="body" idx="1"/>
          </p:nvPr>
        </p:nvSpPr>
        <p:spPr>
          <a:xfrm>
            <a:off x="634224" y="1600200"/>
            <a:ext cx="6289090"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0"/>
          <p:cNvSpPr txBox="1">
            <a:spLocks noGrp="1"/>
          </p:cNvSpPr>
          <p:nvPr>
            <p:ph type="body" idx="2"/>
          </p:nvPr>
        </p:nvSpPr>
        <p:spPr>
          <a:xfrm>
            <a:off x="713768" y="421468"/>
            <a:ext cx="6289089"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50"/>
          <p:cNvSpPr>
            <a:spLocks noGrp="1"/>
          </p:cNvSpPr>
          <p:nvPr>
            <p:ph type="pic" idx="3"/>
          </p:nvPr>
        </p:nvSpPr>
        <p:spPr>
          <a:xfrm>
            <a:off x="7158600" y="287233"/>
            <a:ext cx="5033400" cy="5949282"/>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ullet Slide - Purple">
  <p:cSld name="Bullet Slide - Purple">
    <p:spTree>
      <p:nvGrpSpPr>
        <p:cNvPr id="1" name="Shape 205"/>
        <p:cNvGrpSpPr/>
        <p:nvPr/>
      </p:nvGrpSpPr>
      <p:grpSpPr>
        <a:xfrm>
          <a:off x="0" y="0"/>
          <a:ext cx="0" cy="0"/>
          <a:chOff x="0" y="0"/>
          <a:chExt cx="0" cy="0"/>
        </a:xfrm>
      </p:grpSpPr>
      <p:sp>
        <p:nvSpPr>
          <p:cNvPr id="206" name="Google Shape;206;p52"/>
          <p:cNvSpPr txBox="1">
            <a:spLocks noGrp="1"/>
          </p:cNvSpPr>
          <p:nvPr>
            <p:ph type="body" idx="1"/>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53693"/>
              </a:buClr>
              <a:buSzPts val="3600"/>
              <a:buNone/>
              <a:defRPr sz="3600" i="0">
                <a:solidFill>
                  <a:srgbClr val="85369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 name="Google Shape;207;p52"/>
          <p:cNvCxnSpPr/>
          <p:nvPr/>
        </p:nvCxnSpPr>
        <p:spPr>
          <a:xfrm>
            <a:off x="5346936" y="-25722"/>
            <a:ext cx="0" cy="6853558"/>
          </a:xfrm>
          <a:prstGeom prst="straightConnector1">
            <a:avLst/>
          </a:prstGeom>
          <a:noFill/>
          <a:ln w="12700" cap="flat" cmpd="sng">
            <a:solidFill>
              <a:srgbClr val="853693"/>
            </a:solidFill>
            <a:prstDash val="solid"/>
            <a:miter lim="800000"/>
            <a:headEnd type="none" w="sm" len="sm"/>
            <a:tailEnd type="none" w="sm" len="sm"/>
          </a:ln>
        </p:spPr>
      </p:cxnSp>
      <p:sp>
        <p:nvSpPr>
          <p:cNvPr id="208" name="Google Shape;208;p52"/>
          <p:cNvSpPr/>
          <p:nvPr/>
        </p:nvSpPr>
        <p:spPr>
          <a:xfrm>
            <a:off x="4783395" y="415207"/>
            <a:ext cx="1154422" cy="1154422"/>
          </a:xfrm>
          <a:prstGeom prst="ellipse">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09" name="Google Shape;209;p52"/>
          <p:cNvSpPr txBox="1">
            <a:spLocks noGrp="1"/>
          </p:cNvSpPr>
          <p:nvPr>
            <p:ph type="body" idx="2"/>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2" name="Google Shape;212;p52"/>
          <p:cNvGrpSpPr/>
          <p:nvPr/>
        </p:nvGrpSpPr>
        <p:grpSpPr>
          <a:xfrm rot="-5400000">
            <a:off x="-2874794" y="3366914"/>
            <a:ext cx="6554616" cy="427556"/>
            <a:chOff x="246763" y="5103257"/>
            <a:chExt cx="6554616" cy="427556"/>
          </a:xfrm>
        </p:grpSpPr>
        <p:sp>
          <p:nvSpPr>
            <p:cNvPr id="213" name="Google Shape;213;p52"/>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14" name="Google Shape;214;p52"/>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15" name="Google Shape;215;p52"/>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ullet Slide - Blue">
  <p:cSld name="Bullet Slide - Blue">
    <p:spTree>
      <p:nvGrpSpPr>
        <p:cNvPr id="1" name="Shape 216"/>
        <p:cNvGrpSpPr/>
        <p:nvPr/>
      </p:nvGrpSpPr>
      <p:grpSpPr>
        <a:xfrm>
          <a:off x="0" y="0"/>
          <a:ext cx="0" cy="0"/>
          <a:chOff x="0" y="0"/>
          <a:chExt cx="0" cy="0"/>
        </a:xfrm>
      </p:grpSpPr>
      <p:sp>
        <p:nvSpPr>
          <p:cNvPr id="217" name="Google Shape;217;p5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200"/>
              <a:buFont typeface="Arial"/>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4B4CB"/>
              </a:buClr>
              <a:buSzPts val="3600"/>
              <a:buNone/>
              <a:defRPr sz="3600" i="0">
                <a:solidFill>
                  <a:srgbClr val="14B4C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9" name="Google Shape;219;p53"/>
          <p:cNvCxnSpPr/>
          <p:nvPr/>
        </p:nvCxnSpPr>
        <p:spPr>
          <a:xfrm>
            <a:off x="5346936" y="-25722"/>
            <a:ext cx="0" cy="6853558"/>
          </a:xfrm>
          <a:prstGeom prst="straightConnector1">
            <a:avLst/>
          </a:prstGeom>
          <a:noFill/>
          <a:ln w="12700" cap="flat" cmpd="sng">
            <a:solidFill>
              <a:srgbClr val="14B4CB"/>
            </a:solidFill>
            <a:prstDash val="solid"/>
            <a:miter lim="800000"/>
            <a:headEnd type="none" w="sm" len="sm"/>
            <a:tailEnd type="none" w="sm" len="sm"/>
          </a:ln>
        </p:spPr>
      </p:cxnSp>
      <p:sp>
        <p:nvSpPr>
          <p:cNvPr id="220" name="Google Shape;220;p5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3600"/>
              <a:buNone/>
              <a:defRPr sz="3600" i="0">
                <a:solidFill>
                  <a:srgbClr val="5959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p:nvPr/>
        </p:nvSpPr>
        <p:spPr>
          <a:xfrm>
            <a:off x="4783395" y="415207"/>
            <a:ext cx="1154422" cy="1154422"/>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a:ea typeface="Calibri"/>
              <a:cs typeface="Calibri"/>
              <a:sym typeface="Calibri"/>
            </a:endParaRPr>
          </a:p>
        </p:txBody>
      </p:sp>
      <p:sp>
        <p:nvSpPr>
          <p:cNvPr id="222" name="Google Shape;222;p5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3" name="Google Shape;223;p53"/>
          <p:cNvGrpSpPr/>
          <p:nvPr/>
        </p:nvGrpSpPr>
        <p:grpSpPr>
          <a:xfrm rot="-5400000">
            <a:off x="-2874794" y="3366914"/>
            <a:ext cx="6554616" cy="427556"/>
            <a:chOff x="246763" y="5103257"/>
            <a:chExt cx="6554616" cy="427556"/>
          </a:xfrm>
        </p:grpSpPr>
        <p:sp>
          <p:nvSpPr>
            <p:cNvPr id="224" name="Google Shape;224;p53"/>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225" name="Google Shape;225;p53"/>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226" name="Google Shape;226;p53"/>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92"/>
        <p:cNvGrpSpPr/>
        <p:nvPr/>
      </p:nvGrpSpPr>
      <p:grpSpPr>
        <a:xfrm>
          <a:off x="0" y="0"/>
          <a:ext cx="0" cy="0"/>
          <a:chOff x="0" y="0"/>
          <a:chExt cx="0" cy="0"/>
        </a:xfrm>
      </p:grpSpPr>
      <p:sp>
        <p:nvSpPr>
          <p:cNvPr id="93" name="Google Shape;93;p28"/>
          <p:cNvSpPr/>
          <p:nvPr/>
        </p:nvSpPr>
        <p:spPr>
          <a:xfrm>
            <a:off x="402393" y="5168694"/>
            <a:ext cx="0" cy="36000"/>
          </a:xfrm>
          <a:prstGeom prst="rect">
            <a:avLst/>
          </a:prstGeom>
          <a:solidFill>
            <a:srgbClr val="8CB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pic>
        <p:nvPicPr>
          <p:cNvPr id="94" name="Google Shape;94;p28" descr="iPhone6_mockup_front_white.png"/>
          <p:cNvPicPr preferRelativeResize="0"/>
          <p:nvPr/>
        </p:nvPicPr>
        <p:blipFill rotWithShape="1">
          <a:blip r:embed="rId2">
            <a:alphaModFix/>
          </a:blip>
          <a:srcRect/>
          <a:stretch/>
        </p:blipFill>
        <p:spPr>
          <a:xfrm>
            <a:off x="8064807" y="280050"/>
            <a:ext cx="3742800" cy="5854425"/>
          </a:xfrm>
          <a:prstGeom prst="rect">
            <a:avLst/>
          </a:prstGeom>
          <a:noFill/>
          <a:ln>
            <a:noFill/>
          </a:ln>
        </p:spPr>
      </p:pic>
      <p:sp>
        <p:nvSpPr>
          <p:cNvPr id="95" name="Google Shape;95;p28"/>
          <p:cNvSpPr>
            <a:spLocks noGrp="1"/>
          </p:cNvSpPr>
          <p:nvPr>
            <p:ph type="pic" idx="2"/>
          </p:nvPr>
        </p:nvSpPr>
        <p:spPr>
          <a:xfrm>
            <a:off x="8800948" y="1208396"/>
            <a:ext cx="2266512" cy="3978298"/>
          </a:xfrm>
          <a:prstGeom prst="rect">
            <a:avLst/>
          </a:prstGeom>
          <a:solidFill>
            <a:schemeClr val="lt1"/>
          </a:solidFill>
          <a:ln>
            <a:noFill/>
          </a:ln>
        </p:spPr>
      </p:sp>
      <p:sp>
        <p:nvSpPr>
          <p:cNvPr id="96" name="Google Shape;96;p28"/>
          <p:cNvSpPr txBox="1">
            <a:spLocks noGrp="1"/>
          </p:cNvSpPr>
          <p:nvPr>
            <p:ph type="body" idx="1"/>
          </p:nvPr>
        </p:nvSpPr>
        <p:spPr>
          <a:xfrm>
            <a:off x="712630" y="1762164"/>
            <a:ext cx="73121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body" idx="3"/>
          </p:nvPr>
        </p:nvSpPr>
        <p:spPr>
          <a:xfrm>
            <a:off x="712183" y="495859"/>
            <a:ext cx="731277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8" name="Google Shape;98;p28"/>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extLst>
      <p:ext uri="{BB962C8B-B14F-4D97-AF65-F5344CB8AC3E}">
        <p14:creationId xmlns:p14="http://schemas.microsoft.com/office/powerpoint/2010/main" val="267161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lide 02">
  <p:cSld name="Text Slide 02">
    <p:spTree>
      <p:nvGrpSpPr>
        <p:cNvPr id="1" name="Shape 133"/>
        <p:cNvGrpSpPr/>
        <p:nvPr/>
      </p:nvGrpSpPr>
      <p:grpSpPr>
        <a:xfrm>
          <a:off x="0" y="0"/>
          <a:ext cx="0" cy="0"/>
          <a:chOff x="0" y="0"/>
          <a:chExt cx="0" cy="0"/>
        </a:xfrm>
      </p:grpSpPr>
      <p:sp>
        <p:nvSpPr>
          <p:cNvPr id="134" name="Google Shape;134;p35"/>
          <p:cNvSpPr/>
          <p:nvPr/>
        </p:nvSpPr>
        <p:spPr>
          <a:xfrm>
            <a:off x="0" y="1244599"/>
            <a:ext cx="12191999" cy="5613401"/>
          </a:xfrm>
          <a:custGeom>
            <a:avLst/>
            <a:gdLst/>
            <a:ahLst/>
            <a:cxnLst/>
            <a:rect l="l" t="t" r="r" b="b"/>
            <a:pathLst>
              <a:path w="12191999" h="3896062" extrusionOk="0">
                <a:moveTo>
                  <a:pt x="3848738" y="0"/>
                </a:moveTo>
                <a:cubicBezTo>
                  <a:pt x="7007922" y="0"/>
                  <a:pt x="9905246" y="694873"/>
                  <a:pt x="12165152" y="1851673"/>
                </a:cubicBezTo>
                <a:lnTo>
                  <a:pt x="12191999" y="1866097"/>
                </a:lnTo>
                <a:lnTo>
                  <a:pt x="12191999" y="3896062"/>
                </a:lnTo>
                <a:lnTo>
                  <a:pt x="0" y="3896062"/>
                </a:lnTo>
                <a:lnTo>
                  <a:pt x="0" y="3369225"/>
                </a:lnTo>
                <a:lnTo>
                  <a:pt x="2" y="3369225"/>
                </a:lnTo>
                <a:lnTo>
                  <a:pt x="2" y="357645"/>
                </a:lnTo>
                <a:lnTo>
                  <a:pt x="581207" y="255284"/>
                </a:lnTo>
                <a:cubicBezTo>
                  <a:pt x="1625577" y="88632"/>
                  <a:pt x="2720458" y="0"/>
                  <a:pt x="3848738" y="0"/>
                </a:cubicBezTo>
                <a:close/>
              </a:path>
            </a:pathLst>
          </a:cu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a:solidFill>
                <a:schemeClr val="lt1"/>
              </a:solidFill>
              <a:latin typeface="Calibri"/>
              <a:ea typeface="Calibri"/>
              <a:cs typeface="Calibri"/>
              <a:sym typeface="Calibri"/>
            </a:endParaRPr>
          </a:p>
        </p:txBody>
      </p:sp>
      <p:cxnSp>
        <p:nvCxnSpPr>
          <p:cNvPr id="135" name="Google Shape;135;p3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36" name="Google Shape;136;p35"/>
          <p:cNvSpPr txBox="1">
            <a:spLocks noGrp="1"/>
          </p:cNvSpPr>
          <p:nvPr>
            <p:ph type="body" idx="1"/>
          </p:nvPr>
        </p:nvSpPr>
        <p:spPr>
          <a:xfrm>
            <a:off x="713768" y="2449285"/>
            <a:ext cx="7756143" cy="37555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200"/>
              <a:buNone/>
              <a:defRPr sz="22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35"/>
          <p:cNvGrpSpPr/>
          <p:nvPr/>
        </p:nvGrpSpPr>
        <p:grpSpPr>
          <a:xfrm rot="-5400000">
            <a:off x="8485223" y="3378512"/>
            <a:ext cx="6554616" cy="427556"/>
            <a:chOff x="246763" y="5103257"/>
            <a:chExt cx="6554616" cy="427556"/>
          </a:xfrm>
        </p:grpSpPr>
        <p:sp>
          <p:nvSpPr>
            <p:cNvPr id="139" name="Google Shape;139;p35"/>
            <p:cNvSpPr txBox="1"/>
            <p:nvPr/>
          </p:nvSpPr>
          <p:spPr>
            <a:xfrm>
              <a:off x="4041107" y="5103257"/>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a:solidFill>
                    <a:srgbClr val="595959"/>
                  </a:solidFill>
                  <a:latin typeface="Calibri"/>
                  <a:ea typeface="Calibri"/>
                  <a:cs typeface="Calibri"/>
                  <a:sym typeface="Calibri"/>
                </a:rPr>
                <a:t>balance digital work-life</a:t>
              </a:r>
              <a:endParaRPr sz="1200" b="0" i="0">
                <a:solidFill>
                  <a:srgbClr val="595959"/>
                </a:solidFill>
                <a:latin typeface="Calibri"/>
                <a:ea typeface="Calibri"/>
                <a:cs typeface="Calibri"/>
                <a:sym typeface="Calibri"/>
              </a:endParaRPr>
            </a:p>
          </p:txBody>
        </p:sp>
        <p:cxnSp>
          <p:nvCxnSpPr>
            <p:cNvPr id="140" name="Google Shape;140;p35"/>
            <p:cNvCxnSpPr/>
            <p:nvPr/>
          </p:nvCxnSpPr>
          <p:spPr>
            <a:xfrm rot="10800000">
              <a:off x="2143935" y="3430450"/>
              <a:ext cx="0" cy="3794344"/>
            </a:xfrm>
            <a:prstGeom prst="straightConnector1">
              <a:avLst/>
            </a:prstGeom>
            <a:noFill/>
            <a:ln w="28575" cap="flat" cmpd="sng">
              <a:solidFill>
                <a:srgbClr val="12B4CB"/>
              </a:solidFill>
              <a:prstDash val="solid"/>
              <a:miter lim="800000"/>
              <a:headEnd type="none" w="sm" len="sm"/>
              <a:tailEnd type="none" w="sm" len="sm"/>
            </a:ln>
          </p:spPr>
        </p:cxnSp>
        <p:sp>
          <p:nvSpPr>
            <p:cNvPr id="141" name="Google Shape;141;p35"/>
            <p:cNvSpPr/>
            <p:nvPr/>
          </p:nvSpPr>
          <p:spPr>
            <a:xfrm rot="-2700000">
              <a:off x="730160" y="5340899"/>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174274338"/>
      </p:ext>
    </p:extLst>
  </p:cSld>
  <p:clrMapOvr>
    <a:masterClrMapping/>
  </p:clrMapOvr>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s">
  <p:cSld name="Contents">
    <p:spTree>
      <p:nvGrpSpPr>
        <p:cNvPr id="1" name="Shape 50"/>
        <p:cNvGrpSpPr/>
        <p:nvPr/>
      </p:nvGrpSpPr>
      <p:grpSpPr>
        <a:xfrm>
          <a:off x="0" y="0"/>
          <a:ext cx="0" cy="0"/>
          <a:chOff x="0" y="0"/>
          <a:chExt cx="0" cy="0"/>
        </a:xfrm>
      </p:grpSpPr>
      <p:sp>
        <p:nvSpPr>
          <p:cNvPr id="51" name="Google Shape;51;p34"/>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4199"/>
              </a:buClr>
              <a:buSzPts val="6000"/>
              <a:buNone/>
              <a:defRPr sz="6000" b="0" i="0">
                <a:solidFill>
                  <a:srgbClr val="8A4199"/>
                </a:solidFill>
                <a:latin typeface="Calibri"/>
                <a:ea typeface="Calibri"/>
                <a:cs typeface="Calibri"/>
                <a:sym typeface="Calibri"/>
              </a:defRPr>
            </a:lvl1pPr>
            <a:lvl2pPr marL="914400" lvl="1"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2pPr>
            <a:lvl3pPr marL="1371600" lvl="2"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3pPr>
            <a:lvl4pPr marL="1828800" lvl="3"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4pPr>
            <a:lvl5pPr marL="2286000" lvl="4" indent="-228600" algn="l">
              <a:lnSpc>
                <a:spcPct val="90000"/>
              </a:lnSpc>
              <a:spcBef>
                <a:spcPts val="500"/>
              </a:spcBef>
              <a:spcAft>
                <a:spcPts val="0"/>
              </a:spcAft>
              <a:buClr>
                <a:srgbClr val="011E3B"/>
              </a:buClr>
              <a:buSzPts val="3200"/>
              <a:buNone/>
              <a:defRPr sz="3200">
                <a:solidFill>
                  <a:srgbClr val="011E3B"/>
                </a:solidFill>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4"/>
          <p:cNvSpPr/>
          <p:nvPr/>
        </p:nvSpPr>
        <p:spPr>
          <a:xfrm rot="10800000">
            <a:off x="543" y="-19356"/>
            <a:ext cx="2390207" cy="6877355"/>
          </a:xfrm>
          <a:custGeom>
            <a:avLst/>
            <a:gdLst/>
            <a:ahLst/>
            <a:cxnLst/>
            <a:rect l="l" t="t" r="r" b="b"/>
            <a:pathLst>
              <a:path w="1268453" h="3649726" extrusionOk="0">
                <a:moveTo>
                  <a:pt x="1268454" y="0"/>
                </a:moveTo>
                <a:lnTo>
                  <a:pt x="312022" y="0"/>
                </a:lnTo>
                <a:cubicBezTo>
                  <a:pt x="112425" y="386882"/>
                  <a:pt x="0" y="825892"/>
                  <a:pt x="0" y="1291780"/>
                </a:cubicBezTo>
                <a:cubicBezTo>
                  <a:pt x="0" y="2276498"/>
                  <a:pt x="504286" y="3143929"/>
                  <a:pt x="1268454" y="3649727"/>
                </a:cubicBezTo>
                <a:lnTo>
                  <a:pt x="1268454" y="0"/>
                </a:lnTo>
                <a:close/>
              </a:path>
            </a:pathLst>
          </a:custGeom>
          <a:gradFill>
            <a:gsLst>
              <a:gs pos="0">
                <a:srgbClr val="8A4199"/>
              </a:gs>
              <a:gs pos="28000">
                <a:srgbClr val="8A4199"/>
              </a:gs>
              <a:gs pos="83000">
                <a:srgbClr val="8A4199"/>
              </a:gs>
              <a:gs pos="100000">
                <a:srgbClr val="8A4199"/>
              </a:gs>
            </a:gsLst>
            <a:lin ang="108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53" name="Google Shape;53;p34"/>
          <p:cNvSpPr/>
          <p:nvPr/>
        </p:nvSpPr>
        <p:spPr>
          <a:xfrm>
            <a:off x="5268246" y="5929183"/>
            <a:ext cx="6062706" cy="46166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95959"/>
              </a:buClr>
              <a:buSzPts val="800"/>
              <a:buFont typeface="Calibri"/>
              <a:buNone/>
            </a:pPr>
            <a:r>
              <a:rPr lang="en-US" sz="800" b="0" i="0" dirty="0">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dirty="0"/>
          </a:p>
        </p:txBody>
      </p:sp>
      <p:cxnSp>
        <p:nvCxnSpPr>
          <p:cNvPr id="54" name="Google Shape;54;p34"/>
          <p:cNvCxnSpPr/>
          <p:nvPr/>
        </p:nvCxnSpPr>
        <p:spPr>
          <a:xfrm>
            <a:off x="2405317" y="1450776"/>
            <a:ext cx="9786141" cy="0"/>
          </a:xfrm>
          <a:prstGeom prst="straightConnector1">
            <a:avLst/>
          </a:prstGeom>
          <a:noFill/>
          <a:ln w="28575" cap="flat" cmpd="sng">
            <a:solidFill>
              <a:srgbClr val="14B4CB"/>
            </a:solidFill>
            <a:prstDash val="solid"/>
            <a:miter lim="800000"/>
            <a:headEnd type="none" w="sm" len="sm"/>
            <a:tailEnd type="none" w="sm" len="sm"/>
          </a:ln>
        </p:spPr>
      </p:cxnSp>
      <p:sp>
        <p:nvSpPr>
          <p:cNvPr id="55" name="Google Shape;55;p34"/>
          <p:cNvSpPr/>
          <p:nvPr/>
        </p:nvSpPr>
        <p:spPr>
          <a:xfrm rot="-2700000">
            <a:off x="2898398" y="1457637"/>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56" name="Google Shape;56;p34"/>
          <p:cNvPicPr preferRelativeResize="0"/>
          <p:nvPr/>
        </p:nvPicPr>
        <p:blipFill rotWithShape="1">
          <a:blip r:embed="rId2">
            <a:alphaModFix/>
          </a:blip>
          <a:srcRect r="44449"/>
          <a:stretch/>
        </p:blipFill>
        <p:spPr>
          <a:xfrm>
            <a:off x="3325164" y="5929183"/>
            <a:ext cx="1543462" cy="354434"/>
          </a:xfrm>
          <a:prstGeom prst="rect">
            <a:avLst/>
          </a:prstGeom>
          <a:noFill/>
          <a:ln>
            <a:noFill/>
          </a:ln>
        </p:spPr>
      </p:pic>
      <p:sp>
        <p:nvSpPr>
          <p:cNvPr id="57" name="Google Shape;57;p34"/>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4"/>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4"/>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4"/>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4"/>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14B4CB"/>
              </a:buClr>
              <a:buSzPts val="3200"/>
              <a:buNone/>
              <a:defRPr sz="3200" b="1">
                <a:solidFill>
                  <a:srgbClr val="14B4CB"/>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4"/>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959"/>
              </a:buClr>
              <a:buSzPts val="2200"/>
              <a:buNone/>
              <a:defRPr sz="2200">
                <a:solidFill>
                  <a:srgbClr val="5959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ote Slide - Blue">
  <p:cSld name="Quote Slide - Blue">
    <p:spTree>
      <p:nvGrpSpPr>
        <p:cNvPr id="1" name="Shape 73"/>
        <p:cNvGrpSpPr/>
        <p:nvPr/>
      </p:nvGrpSpPr>
      <p:grpSpPr>
        <a:xfrm>
          <a:off x="0" y="0"/>
          <a:ext cx="0" cy="0"/>
          <a:chOff x="0" y="0"/>
          <a:chExt cx="0" cy="0"/>
        </a:xfrm>
      </p:grpSpPr>
      <p:sp>
        <p:nvSpPr>
          <p:cNvPr id="74" name="Google Shape;74;p36"/>
          <p:cNvSpPr/>
          <p:nvPr/>
        </p:nvSpPr>
        <p:spPr>
          <a:xfrm>
            <a:off x="3130350" y="209349"/>
            <a:ext cx="5931299" cy="5931299"/>
          </a:xfrm>
          <a:prstGeom prst="ellipse">
            <a:avLst/>
          </a:prstGeom>
          <a:solidFill>
            <a:srgbClr val="14B4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5" name="Google Shape;75;p36"/>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6"/>
          <p:cNvSpPr txBox="1"/>
          <p:nvPr/>
        </p:nvSpPr>
        <p:spPr>
          <a:xfrm>
            <a:off x="0" y="6286500"/>
            <a:ext cx="12191999" cy="4529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7"/>
        <p:cNvGrpSpPr/>
        <p:nvPr/>
      </p:nvGrpSpPr>
      <p:grpSpPr>
        <a:xfrm>
          <a:off x="0" y="0"/>
          <a:ext cx="0" cy="0"/>
          <a:chOff x="0" y="0"/>
          <a:chExt cx="0" cy="0"/>
        </a:xfrm>
      </p:grpSpPr>
      <p:sp>
        <p:nvSpPr>
          <p:cNvPr id="78" name="Google Shape;78;p37"/>
          <p:cNvSpPr txBox="1">
            <a:spLocks noGrp="1"/>
          </p:cNvSpPr>
          <p:nvPr>
            <p:ph type="body" idx="1"/>
          </p:nvPr>
        </p:nvSpPr>
        <p:spPr>
          <a:xfrm>
            <a:off x="712630" y="1762164"/>
            <a:ext cx="5383370" cy="36068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body" idx="2"/>
          </p:nvPr>
        </p:nvSpPr>
        <p:spPr>
          <a:xfrm>
            <a:off x="712183" y="495859"/>
            <a:ext cx="5383817" cy="109336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37"/>
          <p:cNvPicPr preferRelativeResize="0"/>
          <p:nvPr/>
        </p:nvPicPr>
        <p:blipFill rotWithShape="1">
          <a:blip r:embed="rId2">
            <a:alphaModFix/>
          </a:blip>
          <a:srcRect l="-18315" t="15976" r="29196" b="11083"/>
          <a:stretch/>
        </p:blipFill>
        <p:spPr>
          <a:xfrm>
            <a:off x="3752900" y="1042541"/>
            <a:ext cx="8439100" cy="5375657"/>
          </a:xfrm>
          <a:prstGeom prst="rect">
            <a:avLst/>
          </a:prstGeom>
          <a:noFill/>
          <a:ln>
            <a:noFill/>
          </a:ln>
        </p:spPr>
      </p:pic>
      <p:sp>
        <p:nvSpPr>
          <p:cNvPr id="81" name="Google Shape;81;p37"/>
          <p:cNvSpPr>
            <a:spLocks noGrp="1"/>
          </p:cNvSpPr>
          <p:nvPr>
            <p:ph type="pic" idx="3"/>
          </p:nvPr>
        </p:nvSpPr>
        <p:spPr>
          <a:xfrm>
            <a:off x="7061200" y="1339039"/>
            <a:ext cx="5130800" cy="3913188"/>
          </a:xfrm>
          <a:prstGeom prst="rect">
            <a:avLst/>
          </a:prstGeom>
          <a:solidFill>
            <a:schemeClr val="lt1"/>
          </a:solidFill>
          <a:ln>
            <a:noFill/>
          </a:ln>
        </p:spPr>
      </p:sp>
      <p:cxnSp>
        <p:nvCxnSpPr>
          <p:cNvPr id="82" name="Google Shape;82;p37"/>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2 Divider">
  <p:cSld name="02 Divider">
    <p:spTree>
      <p:nvGrpSpPr>
        <p:cNvPr id="1" name="Shape 94"/>
        <p:cNvGrpSpPr/>
        <p:nvPr/>
      </p:nvGrpSpPr>
      <p:grpSpPr>
        <a:xfrm>
          <a:off x="0" y="0"/>
          <a:ext cx="0" cy="0"/>
          <a:chOff x="0" y="0"/>
          <a:chExt cx="0" cy="0"/>
        </a:xfrm>
      </p:grpSpPr>
      <p:sp>
        <p:nvSpPr>
          <p:cNvPr id="95" name="Google Shape;95;p40"/>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solidFill>
            <a:srgbClr val="14B4C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6" name="Google Shape;96;p40"/>
          <p:cNvSpPr>
            <a:spLocks noGrp="1"/>
          </p:cNvSpPr>
          <p:nvPr>
            <p:ph type="pic" idx="2"/>
          </p:nvPr>
        </p:nvSpPr>
        <p:spPr>
          <a:xfrm>
            <a:off x="7158600" y="287233"/>
            <a:ext cx="5033400" cy="5949282"/>
          </a:xfrm>
          <a:prstGeom prst="rect">
            <a:avLst/>
          </a:prstGeom>
          <a:noFill/>
          <a:ln>
            <a:noFill/>
          </a:ln>
        </p:spPr>
      </p:sp>
      <p:sp>
        <p:nvSpPr>
          <p:cNvPr id="97" name="Google Shape;97;p40"/>
          <p:cNvSpPr/>
          <p:nvPr/>
        </p:nvSpPr>
        <p:spPr>
          <a:xfrm>
            <a:off x="2127131" y="20050"/>
            <a:ext cx="45719" cy="2021021"/>
          </a:xfrm>
          <a:prstGeom prst="rect">
            <a:avLst/>
          </a:prstGeom>
          <a:solidFill>
            <a:srgbClr val="8A4199"/>
          </a:solidFill>
          <a:ln w="12700" cap="flat" cmpd="sng">
            <a:solidFill>
              <a:srgbClr val="8A419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98" name="Google Shape;98;p40"/>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0"/>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Photo Slide 03">
  <p:cSld name="Text/Photo Slide 03">
    <p:spTree>
      <p:nvGrpSpPr>
        <p:cNvPr id="1" name="Shape 106"/>
        <p:cNvGrpSpPr/>
        <p:nvPr/>
      </p:nvGrpSpPr>
      <p:grpSpPr>
        <a:xfrm>
          <a:off x="0" y="0"/>
          <a:ext cx="0" cy="0"/>
          <a:chOff x="0" y="0"/>
          <a:chExt cx="0" cy="0"/>
        </a:xfrm>
      </p:grpSpPr>
      <p:sp>
        <p:nvSpPr>
          <p:cNvPr id="107" name="Google Shape;107;p42"/>
          <p:cNvSpPr/>
          <p:nvPr/>
        </p:nvSpPr>
        <p:spPr>
          <a:xfrm>
            <a:off x="5653577" y="1610350"/>
            <a:ext cx="3728212" cy="3728212"/>
          </a:xfrm>
          <a:prstGeom prst="ellipse">
            <a:avLst/>
          </a:prstGeom>
          <a:gradFill>
            <a:gsLst>
              <a:gs pos="0">
                <a:srgbClr val="8A4199"/>
              </a:gs>
              <a:gs pos="4000">
                <a:srgbClr val="8A4199"/>
              </a:gs>
              <a:gs pos="34000">
                <a:srgbClr val="8A4199"/>
              </a:gs>
              <a:gs pos="80000">
                <a:srgbClr val="754483"/>
              </a:gs>
              <a:gs pos="100000">
                <a:srgbClr val="754483"/>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08" name="Google Shape;108;p42"/>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09" name="Google Shape;109;p42"/>
          <p:cNvSpPr/>
          <p:nvPr/>
        </p:nvSpPr>
        <p:spPr>
          <a:xfrm>
            <a:off x="6833119" y="1082409"/>
            <a:ext cx="1306767" cy="945975"/>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0" name="Google Shape;110;p42"/>
          <p:cNvSpPr>
            <a:spLocks noGrp="1"/>
          </p:cNvSpPr>
          <p:nvPr>
            <p:ph type="pic" idx="2"/>
          </p:nvPr>
        </p:nvSpPr>
        <p:spPr>
          <a:xfrm>
            <a:off x="8937352" y="857250"/>
            <a:ext cx="3254648" cy="5143500"/>
          </a:xfrm>
          <a:prstGeom prst="rect">
            <a:avLst/>
          </a:prstGeom>
          <a:noFill/>
          <a:ln>
            <a:noFill/>
          </a:ln>
        </p:spPr>
      </p:sp>
      <p:sp>
        <p:nvSpPr>
          <p:cNvPr id="111" name="Google Shape;111;p42"/>
          <p:cNvSpPr txBox="1">
            <a:spLocks noGrp="1"/>
          </p:cNvSpPr>
          <p:nvPr>
            <p:ph type="body" idx="1"/>
          </p:nvPr>
        </p:nvSpPr>
        <p:spPr>
          <a:xfrm>
            <a:off x="734714" y="1583871"/>
            <a:ext cx="4918863"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body" idx="3"/>
          </p:nvPr>
        </p:nvSpPr>
        <p:spPr>
          <a:xfrm>
            <a:off x="713768" y="421468"/>
            <a:ext cx="4918863"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2"/>
          <p:cNvSpPr txBox="1">
            <a:spLocks noGrp="1"/>
          </p:cNvSpPr>
          <p:nvPr>
            <p:ph type="body" idx="4"/>
          </p:nvPr>
        </p:nvSpPr>
        <p:spPr>
          <a:xfrm>
            <a:off x="5653577" y="1727503"/>
            <a:ext cx="3728212" cy="361106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Slide 01">
  <p:cSld name="Text Slide 01">
    <p:spTree>
      <p:nvGrpSpPr>
        <p:cNvPr id="1" name="Shape 114"/>
        <p:cNvGrpSpPr/>
        <p:nvPr/>
      </p:nvGrpSpPr>
      <p:grpSpPr>
        <a:xfrm>
          <a:off x="0" y="0"/>
          <a:ext cx="0" cy="0"/>
          <a:chOff x="0" y="0"/>
          <a:chExt cx="0" cy="0"/>
        </a:xfrm>
      </p:grpSpPr>
      <p:cxnSp>
        <p:nvCxnSpPr>
          <p:cNvPr id="115" name="Google Shape;115;p43"/>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16" name="Google Shape;116;p43"/>
          <p:cNvSpPr txBox="1">
            <a:spLocks noGrp="1"/>
          </p:cNvSpPr>
          <p:nvPr>
            <p:ph type="body" idx="1"/>
          </p:nvPr>
        </p:nvSpPr>
        <p:spPr>
          <a:xfrm>
            <a:off x="734714" y="1583871"/>
            <a:ext cx="10834986" cy="40295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 Divider">
  <p:cSld name="01 Divider">
    <p:spTree>
      <p:nvGrpSpPr>
        <p:cNvPr id="1" name="Shape 118"/>
        <p:cNvGrpSpPr/>
        <p:nvPr/>
      </p:nvGrpSpPr>
      <p:grpSpPr>
        <a:xfrm>
          <a:off x="0" y="0"/>
          <a:ext cx="0" cy="0"/>
          <a:chOff x="0" y="0"/>
          <a:chExt cx="0" cy="0"/>
        </a:xfrm>
      </p:grpSpPr>
      <p:sp>
        <p:nvSpPr>
          <p:cNvPr id="119" name="Google Shape;119;p44"/>
          <p:cNvSpPr/>
          <p:nvPr/>
        </p:nvSpPr>
        <p:spPr>
          <a:xfrm>
            <a:off x="0" y="0"/>
            <a:ext cx="12192000" cy="5290034"/>
          </a:xfrm>
          <a:custGeom>
            <a:avLst/>
            <a:gdLst/>
            <a:ahLst/>
            <a:cxnLst/>
            <a:rect l="l" t="t" r="r" b="b"/>
            <a:pathLst>
              <a:path w="12192000" h="5290034" extrusionOk="0">
                <a:moveTo>
                  <a:pt x="0" y="0"/>
                </a:moveTo>
                <a:lnTo>
                  <a:pt x="12192000" y="0"/>
                </a:lnTo>
                <a:lnTo>
                  <a:pt x="12192000" y="5253117"/>
                </a:lnTo>
                <a:lnTo>
                  <a:pt x="12169873" y="5254870"/>
                </a:lnTo>
                <a:cubicBezTo>
                  <a:pt x="11801941" y="5278195"/>
                  <a:pt x="11430889" y="5290034"/>
                  <a:pt x="11057070" y="5290034"/>
                </a:cubicBezTo>
                <a:cubicBezTo>
                  <a:pt x="6870302" y="5290034"/>
                  <a:pt x="3030564" y="3804910"/>
                  <a:pt x="35579" y="1332528"/>
                </a:cubicBezTo>
                <a:lnTo>
                  <a:pt x="0" y="1301700"/>
                </a:lnTo>
                <a:close/>
              </a:path>
            </a:pathLst>
          </a:custGeom>
          <a:gradFill>
            <a:gsLst>
              <a:gs pos="0">
                <a:srgbClr val="754483"/>
              </a:gs>
              <a:gs pos="28000">
                <a:srgbClr val="8A4199"/>
              </a:gs>
              <a:gs pos="83000">
                <a:srgbClr val="8A4199"/>
              </a:gs>
              <a:gs pos="100000">
                <a:srgbClr val="754483"/>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0" name="Google Shape;120;p44"/>
          <p:cNvSpPr>
            <a:spLocks noGrp="1"/>
          </p:cNvSpPr>
          <p:nvPr>
            <p:ph type="pic" idx="2"/>
          </p:nvPr>
        </p:nvSpPr>
        <p:spPr>
          <a:xfrm>
            <a:off x="7158600" y="287233"/>
            <a:ext cx="5033400" cy="5949282"/>
          </a:xfrm>
          <a:prstGeom prst="rect">
            <a:avLst/>
          </a:prstGeom>
          <a:noFill/>
          <a:ln>
            <a:noFill/>
          </a:ln>
        </p:spPr>
      </p:sp>
      <p:sp>
        <p:nvSpPr>
          <p:cNvPr id="121" name="Google Shape;121;p44"/>
          <p:cNvSpPr/>
          <p:nvPr/>
        </p:nvSpPr>
        <p:spPr>
          <a:xfrm>
            <a:off x="2127131" y="20050"/>
            <a:ext cx="45719" cy="2021021"/>
          </a:xfrm>
          <a:prstGeom prst="rect">
            <a:avLst/>
          </a:prstGeom>
          <a:solidFill>
            <a:srgbClr val="14B4CB"/>
          </a:solidFill>
          <a:ln w="12700" cap="flat" cmpd="sng">
            <a:solidFill>
              <a:srgbClr val="14B4C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22" name="Google Shape;122;p44"/>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4"/>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03">
  <p:cSld name="Text Slide 03">
    <p:spTree>
      <p:nvGrpSpPr>
        <p:cNvPr id="1" name="Shape 124"/>
        <p:cNvGrpSpPr/>
        <p:nvPr/>
      </p:nvGrpSpPr>
      <p:grpSpPr>
        <a:xfrm>
          <a:off x="0" y="0"/>
          <a:ext cx="0" cy="0"/>
          <a:chOff x="0" y="0"/>
          <a:chExt cx="0" cy="0"/>
        </a:xfrm>
      </p:grpSpPr>
      <p:sp>
        <p:nvSpPr>
          <p:cNvPr id="125" name="Google Shape;125;p45"/>
          <p:cNvSpPr/>
          <p:nvPr/>
        </p:nvSpPr>
        <p:spPr>
          <a:xfrm>
            <a:off x="4454" y="3627004"/>
            <a:ext cx="12191999" cy="3230996"/>
          </a:xfrm>
          <a:prstGeom prst="rect">
            <a:avLst/>
          </a:prstGeom>
          <a:solidFill>
            <a:srgbClr val="8A41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83" dirty="0">
              <a:solidFill>
                <a:schemeClr val="lt1"/>
              </a:solidFill>
              <a:latin typeface="Calibri"/>
              <a:ea typeface="Calibri"/>
              <a:cs typeface="Calibri"/>
              <a:sym typeface="Calibri"/>
            </a:endParaRPr>
          </a:p>
        </p:txBody>
      </p:sp>
      <p:sp>
        <p:nvSpPr>
          <p:cNvPr id="126" name="Google Shape;126;p45"/>
          <p:cNvSpPr/>
          <p:nvPr/>
        </p:nvSpPr>
        <p:spPr>
          <a:xfrm rot="10800000">
            <a:off x="10471272" y="3884474"/>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27" name="Google Shape;127;p45"/>
          <p:cNvSpPr/>
          <p:nvPr/>
        </p:nvSpPr>
        <p:spPr>
          <a:xfrm>
            <a:off x="634224" y="5415270"/>
            <a:ext cx="1090269" cy="789251"/>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cxnSp>
        <p:nvCxnSpPr>
          <p:cNvPr id="128" name="Google Shape;128;p45"/>
          <p:cNvCxnSpPr/>
          <p:nvPr/>
        </p:nvCxnSpPr>
        <p:spPr>
          <a:xfrm flipH="1">
            <a:off x="-2" y="684666"/>
            <a:ext cx="634226" cy="1"/>
          </a:xfrm>
          <a:prstGeom prst="straightConnector1">
            <a:avLst/>
          </a:prstGeom>
          <a:noFill/>
          <a:ln w="28575" cap="flat" cmpd="sng">
            <a:solidFill>
              <a:srgbClr val="12B4CB"/>
            </a:solidFill>
            <a:prstDash val="solid"/>
            <a:miter lim="800000"/>
            <a:headEnd type="none" w="sm" len="sm"/>
            <a:tailEnd type="none" w="sm" len="sm"/>
          </a:ln>
        </p:spPr>
      </p:cxnSp>
      <p:sp>
        <p:nvSpPr>
          <p:cNvPr id="129" name="Google Shape;129;p45"/>
          <p:cNvSpPr txBox="1"/>
          <p:nvPr/>
        </p:nvSpPr>
        <p:spPr>
          <a:xfrm>
            <a:off x="11548753" y="6368426"/>
            <a:ext cx="410610" cy="465822"/>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900" b="0" i="0">
                <a:solidFill>
                  <a:srgbClr val="595959"/>
                </a:solidFill>
                <a:latin typeface="Calibri"/>
                <a:ea typeface="Calibri"/>
                <a:cs typeface="Calibri"/>
                <a:sym typeface="Calibri"/>
              </a:rPr>
              <a:t>‹#›</a:t>
            </a:fld>
            <a:endParaRPr sz="900" b="0" i="0" dirty="0">
              <a:solidFill>
                <a:srgbClr val="595959"/>
              </a:solidFill>
              <a:latin typeface="Calibri"/>
              <a:ea typeface="Calibri"/>
              <a:cs typeface="Calibri"/>
              <a:sym typeface="Calibri"/>
            </a:endParaRPr>
          </a:p>
        </p:txBody>
      </p:sp>
      <p:sp>
        <p:nvSpPr>
          <p:cNvPr id="130" name="Google Shape;130;p45"/>
          <p:cNvSpPr txBox="1">
            <a:spLocks noGrp="1"/>
          </p:cNvSpPr>
          <p:nvPr>
            <p:ph type="body" idx="1"/>
          </p:nvPr>
        </p:nvSpPr>
        <p:spPr>
          <a:xfrm>
            <a:off x="734714" y="1442730"/>
            <a:ext cx="10834986" cy="189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i="0">
                <a:solidFill>
                  <a:srgbClr val="5959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5"/>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A4199"/>
              </a:buClr>
              <a:buSzPts val="3600"/>
              <a:buNone/>
              <a:defRPr sz="3600" b="1" i="0">
                <a:solidFill>
                  <a:srgbClr val="8A419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5"/>
          <p:cNvSpPr txBox="1">
            <a:spLocks noGrp="1"/>
          </p:cNvSpPr>
          <p:nvPr>
            <p:ph type="body" idx="3"/>
          </p:nvPr>
        </p:nvSpPr>
        <p:spPr>
          <a:xfrm>
            <a:off x="487896" y="4132101"/>
            <a:ext cx="11013542" cy="135010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p:nvPr/>
        </p:nvSpPr>
        <p:spPr>
          <a:xfrm>
            <a:off x="9055571" y="6311900"/>
            <a:ext cx="2760272" cy="42755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dirty="0">
                <a:solidFill>
                  <a:srgbClr val="595959"/>
                </a:solidFill>
                <a:latin typeface="Calibri"/>
                <a:ea typeface="Calibri"/>
                <a:cs typeface="Calibri"/>
                <a:sym typeface="Calibri"/>
              </a:rPr>
              <a:t>balance digital work-life</a:t>
            </a:r>
            <a:endParaRPr sz="1200" b="0" i="0" dirty="0">
              <a:solidFill>
                <a:srgbClr val="595959"/>
              </a:solidFill>
              <a:latin typeface="Calibri"/>
              <a:ea typeface="Calibri"/>
              <a:cs typeface="Calibri"/>
              <a:sym typeface="Calibri"/>
            </a:endParaRPr>
          </a:p>
        </p:txBody>
      </p:sp>
      <p:cxnSp>
        <p:nvCxnSpPr>
          <p:cNvPr id="9" name="Google Shape;9;p32"/>
          <p:cNvCxnSpPr/>
          <p:nvPr/>
        </p:nvCxnSpPr>
        <p:spPr>
          <a:xfrm>
            <a:off x="0" y="6552265"/>
            <a:ext cx="9029700" cy="0"/>
          </a:xfrm>
          <a:prstGeom prst="straightConnector1">
            <a:avLst/>
          </a:prstGeom>
          <a:noFill/>
          <a:ln w="28575" cap="flat" cmpd="sng">
            <a:solidFill>
              <a:srgbClr val="12B4CB"/>
            </a:solidFill>
            <a:prstDash val="solid"/>
            <a:miter lim="800000"/>
            <a:headEnd type="none" w="sm" len="sm"/>
            <a:tailEnd type="none" w="sm" len="sm"/>
          </a:ln>
        </p:spPr>
      </p:cxnSp>
      <p:sp>
        <p:nvSpPr>
          <p:cNvPr id="10" name="Google Shape;10;p32"/>
          <p:cNvSpPr/>
          <p:nvPr/>
        </p:nvSpPr>
        <p:spPr>
          <a:xfrm rot="-2700000">
            <a:off x="493081" y="6565542"/>
            <a:ext cx="115023" cy="114739"/>
          </a:xfrm>
          <a:custGeom>
            <a:avLst/>
            <a:gdLst/>
            <a:ahLst/>
            <a:cxnLst/>
            <a:rect l="l" t="t" r="r" b="b"/>
            <a:pathLst>
              <a:path w="174912" h="174479" extrusionOk="0">
                <a:moveTo>
                  <a:pt x="174913" y="87240"/>
                </a:moveTo>
                <a:cubicBezTo>
                  <a:pt x="174913" y="135421"/>
                  <a:pt x="135757" y="174479"/>
                  <a:pt x="87456" y="174479"/>
                </a:cubicBezTo>
                <a:cubicBezTo>
                  <a:pt x="39156" y="174479"/>
                  <a:pt x="0" y="135421"/>
                  <a:pt x="0" y="87240"/>
                </a:cubicBezTo>
                <a:cubicBezTo>
                  <a:pt x="0" y="39059"/>
                  <a:pt x="39156" y="0"/>
                  <a:pt x="87456" y="0"/>
                </a:cubicBezTo>
                <a:cubicBezTo>
                  <a:pt x="135757" y="0"/>
                  <a:pt x="174913" y="39059"/>
                  <a:pt x="174913" y="87240"/>
                </a:cubicBezTo>
                <a:close/>
              </a:path>
            </a:pathLst>
          </a:custGeom>
          <a:solidFill>
            <a:srgbClr val="12B4C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8" r:id="rId6"/>
    <p:sldLayoutId id="2147483659" r:id="rId7"/>
    <p:sldLayoutId id="2147483660" r:id="rId8"/>
    <p:sldLayoutId id="2147483661" r:id="rId9"/>
    <p:sldLayoutId id="2147483662" r:id="rId10"/>
    <p:sldLayoutId id="2147483664" r:id="rId11"/>
    <p:sldLayoutId id="2147483666" r:id="rId12"/>
    <p:sldLayoutId id="2147483668" r:id="rId13"/>
    <p:sldLayoutId id="2147483669" r:id="rId14"/>
    <p:sldLayoutId id="2147483672" r:id="rId15"/>
    <p:sldLayoutId id="214748367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jSTNv4gyMM"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video" Target="https://www.youtube.com/embed/E5xTbn6OnAA?feature=oembed" TargetMode="External"/><Relationship Id="rId6" Type="http://schemas.openxmlformats.org/officeDocument/2006/relationships/image" Target="../media/image9.jpeg"/><Relationship Id="rId5" Type="http://schemas.openxmlformats.org/officeDocument/2006/relationships/hyperlink" Target="https://www.youtube.com/watch?v=E5xTbn6OnAA" TargetMode="External"/><Relationship Id="rId4" Type="http://schemas.openxmlformats.org/officeDocument/2006/relationships/hyperlink" Target="https://www.youtube.com/watch?v=_X3ANUEUOYA" TargetMode="Externa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youtube.com/watch?v=VGA_CuwHXJc"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dbooth.com/blog/collaborative-problem-solving"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ng.com/videos/search?q=examples+of+successful+collaboration&amp;&amp;view=detail&amp;mid=E6F58C19D28D24299057E6F58C19D28D24299057&amp;&amp;FORM=VRDGAR&amp;ru=%2Fvideos%2Fsearch%3Fq%3Dexamples%2Bof%2Bsuccessful%2Bcollaboration%26FORM%3DHDRSC6"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bing.com/videos/search?q=collaborative+working&amp;docid=608044052636782199&amp;mid=9887FE27F1E0CC0EE0AF9887FE27F1E0CC0EE0AF&amp;view=detail&amp;FORM=VIR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hyperlink" Target="https://www.indeed.com/career-advice/career-development/teamwork-importa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videos/search?q=tips+on+emotional+intelligence&amp;&amp;view=detail&amp;mid=367BE47FFD2B933F4847367BE47FFD2B933F4847&amp;&amp;FORM=VRDGAR&amp;ru=%2Fvideos%2Fsearch%3Fq%3Dtips%2Bon%2Bemotional%2Bintelligence%26FORM%3DHDRSC6"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hyperlink" Target="https://www.verywellmind.com/what-is-active-listening-302434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ndeed.com/career-advice/career-development/character-traits-definition-and-example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indeed.com/career-advice/resumes-cover-letters/diplomatic-skills" TargetMode="External"/><Relationship Id="rId4" Type="http://schemas.openxmlformats.org/officeDocument/2006/relationships/hyperlink" Target="https://hbr.org/2021/06/whats-the-best-way-to-build-trust-at-wor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bing.com/videos/search?q=team+building+for+collaboration&amp;&amp;view=detail&amp;mid=687FD4FEA699A51EAEEF687FD4FEA699A51EAEEF&amp;&amp;FORM=VRDGAR&amp;ru=%2Fvideos%2Fsearch%3Fq%3Dteam%2Bbuilding%2Bfor%2Bcollaboration%26FORM%3DHDRSC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hyperlink" Target="https://www.bing.com/videos/search?q=team+building+activities+for+collaboration&amp;&amp;view=detail&amp;mid=882564257452CC65C430882564257452CC65C430&amp;&amp;FORM=VRDGAR&amp;ru=%2Fvideos%2Fsearch%3Fq%3Dteam%2Bbuilding%2Bactivities%2Bfor%2Bcollaboration%26FORM%3DHDRSC6" TargetMode="External"/><Relationship Id="rId5" Type="http://schemas.openxmlformats.org/officeDocument/2006/relationships/hyperlink" Target="https://www.bing.com/videos/search?q=6+steps+to+building+a+collaborative+team+environment&amp;&amp;view=detail&amp;mid=687FD4FEA699A51EAEEF687FD4FEA699A51EAEEF&amp;&amp;FORM=VRDGAR&amp;ru=%2Fvideos%2Fsearch%3Fq%3D6%2Bsteps%2Bto%2Bbuilding%2Ba%2Bcollaborative%2Bteam%2Benvironment%26FORM%3DHDRSC6" TargetMode="Externa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eguardian.com/media-network/media-network-blog/2012/feb/16/media-creative-collaborations-better-results" TargetMode="External"/><Relationship Id="rId2" Type="http://schemas.openxmlformats.org/officeDocument/2006/relationships/hyperlink" Target="https://www.bing.com/videos/search?q=examples+of+successful+work+collaboration&amp;&amp;view=detail&amp;mid=767EA3CC1DA3C119BF16767EA3CC1DA3C119BF16&amp;&amp;FORM=VRDGAR&amp;ru=%2Fvideos%2Fsearch%3Fq%3Dexamples%2Bof%2Bsuccessful%2Bwork%2Bcollaboration%26FORM%3DHDRSC6"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hyperlink" Target="https://www.meetup.com/" TargetMode="External"/><Relationship Id="rId2" Type="http://schemas.openxmlformats.org/officeDocument/2006/relationships/hyperlink" Target="https://www.ted.com/tedx/events" TargetMode="External"/><Relationship Id="rId1" Type="http://schemas.openxmlformats.org/officeDocument/2006/relationships/slideLayout" Target="../slideLayouts/slideLayout10.xml"/><Relationship Id="rId4" Type="http://schemas.openxmlformats.org/officeDocument/2006/relationships/hyperlink" Target="https://experience.dropbox.com/virtual-first-toolkit/communic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bing.com/videos/search?q=what+is+collaboration&amp;&amp;view=detail&amp;mid=B2A764236D1128A28598B2A764236D1128A28598&amp;&amp;FORM=VRDGAR&amp;ru=%2Fvideos%2Fsearch%3Fq%3Dwhat%2Bis%2Bcollaboration%26FORM%3DHDRSC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200"/>
              <a:buNone/>
            </a:pPr>
            <a:r>
              <a:rPr lang="en-US" dirty="0" smtClean="0"/>
              <a:t>project</a:t>
            </a:r>
            <a:r>
              <a:rPr lang="en-US" b="1" dirty="0" smtClean="0"/>
              <a:t>balance</a:t>
            </a:r>
            <a:r>
              <a:rPr lang="en-US" dirty="0" smtClean="0"/>
              <a:t>.eu</a:t>
            </a:r>
            <a:endParaRPr dirty="0"/>
          </a:p>
          <a:p>
            <a:pPr marL="0" lvl="0" indent="0" algn="ctr" rtl="0">
              <a:lnSpc>
                <a:spcPct val="90000"/>
              </a:lnSpc>
              <a:spcBef>
                <a:spcPts val="1000"/>
              </a:spcBef>
              <a:spcAft>
                <a:spcPts val="0"/>
              </a:spcAft>
              <a:buClr>
                <a:schemeClr val="lt1"/>
              </a:buClr>
              <a:buSzPts val="3200"/>
              <a:buNone/>
            </a:pPr>
            <a:endParaRPr dirty="0"/>
          </a:p>
        </p:txBody>
      </p:sp>
      <p:sp>
        <p:nvSpPr>
          <p:cNvPr id="232" name="Google Shape;232;p1"/>
          <p:cNvSpPr txBox="1">
            <a:spLocks noGrp="1"/>
          </p:cNvSpPr>
          <p:nvPr>
            <p:ph type="body" idx="2"/>
          </p:nvPr>
        </p:nvSpPr>
        <p:spPr>
          <a:xfrm>
            <a:off x="6737542" y="234376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5400"/>
              <a:buNone/>
            </a:pPr>
            <a:r>
              <a:rPr lang="en-GB" dirty="0" err="1" smtClean="0"/>
              <a:t>Koostöine</a:t>
            </a:r>
            <a:r>
              <a:rPr lang="en-GB" dirty="0" smtClean="0"/>
              <a:t> </a:t>
            </a:r>
            <a:r>
              <a:rPr lang="en-GB" dirty="0" err="1" smtClean="0"/>
              <a:t>töökeskkond</a:t>
            </a:r>
            <a:endParaRPr dirty="0"/>
          </a:p>
        </p:txBody>
      </p:sp>
      <p:sp>
        <p:nvSpPr>
          <p:cNvPr id="233" name="Google Shape;233;p1"/>
          <p:cNvSpPr txBox="1">
            <a:spLocks noGrp="1"/>
          </p:cNvSpPr>
          <p:nvPr>
            <p:ph type="body" idx="3"/>
          </p:nvPr>
        </p:nvSpPr>
        <p:spPr>
          <a:xfrm>
            <a:off x="6737542" y="1826028"/>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4B4CB"/>
              </a:buClr>
              <a:buSzPts val="3600"/>
              <a:buNone/>
            </a:pPr>
            <a:r>
              <a:rPr lang="en-US" dirty="0" smtClean="0">
                <a:solidFill>
                  <a:srgbClr val="14B4CB"/>
                </a:solidFill>
              </a:rPr>
              <a:t>5</a:t>
            </a:r>
            <a:r>
              <a:rPr lang="en-GB" dirty="0" smtClean="0">
                <a:solidFill>
                  <a:srgbClr val="14B4CB"/>
                </a:solidFill>
              </a:rPr>
              <a:t>. PEATÜKK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2"/>
          <p:cNvSpPr txBox="1">
            <a:spLocks noGrp="1"/>
          </p:cNvSpPr>
          <p:nvPr>
            <p:ph type="body" idx="1"/>
          </p:nvPr>
        </p:nvSpPr>
        <p:spPr>
          <a:xfrm>
            <a:off x="562062" y="1862356"/>
            <a:ext cx="11007637" cy="3751044"/>
          </a:xfrm>
          <a:prstGeom prst="rect">
            <a:avLst/>
          </a:prstGeom>
          <a:noFill/>
          <a:ln>
            <a:noFill/>
          </a:ln>
        </p:spPr>
        <p:txBody>
          <a:bodyPr spcFirstLastPara="1" wrap="square" lIns="91425" tIns="45700" rIns="91425" bIns="45700" anchor="t" anchorCtr="0">
            <a:normAutofit fontScale="92500" lnSpcReduction="20000"/>
          </a:bodyPr>
          <a:lstStyle/>
          <a:p>
            <a:r>
              <a:rPr lang="en-GB" sz="2400" kern="1200" dirty="0" err="1">
                <a:solidFill>
                  <a:schemeClr val="bg1"/>
                </a:solidFill>
                <a:latin typeface="Calibri" panose="020F0502020204030204" pitchFamily="34" charset="0"/>
                <a:ea typeface="+mn-ea"/>
                <a:cs typeface="Calibri" panose="020F0502020204030204" pitchFamily="34" charset="0"/>
              </a:rPr>
              <a:t>L</a:t>
            </a:r>
            <a:r>
              <a:rPr lang="en-GB" sz="2400" kern="1200" dirty="0" err="1" smtClean="0">
                <a:solidFill>
                  <a:schemeClr val="bg1"/>
                </a:solidFill>
                <a:latin typeface="Calibri" panose="020F0502020204030204" pitchFamily="34" charset="0"/>
                <a:ea typeface="+mn-ea"/>
                <a:cs typeface="Calibri" panose="020F0502020204030204" pitchFamily="34" charset="0"/>
              </a:rPr>
              <a:t>oodud</a:t>
            </a:r>
            <a:r>
              <a:rPr lang="en-GB" sz="2400" kern="1200" dirty="0" smtClean="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sidemed</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ja</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erinevad</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koostööviisid</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a:solidFill>
                  <a:schemeClr val="bg1"/>
                </a:solidFill>
                <a:latin typeface="Calibri" panose="020F0502020204030204" pitchFamily="34" charset="0"/>
                <a:ea typeface="+mn-ea"/>
                <a:cs typeface="Calibri" panose="020F0502020204030204" pitchFamily="34" charset="0"/>
              </a:rPr>
              <a:t>aitavad</a:t>
            </a:r>
            <a:r>
              <a:rPr lang="en-GB" sz="2400" kern="1200" dirty="0">
                <a:solidFill>
                  <a:schemeClr val="bg1"/>
                </a:solidFill>
                <a:latin typeface="Calibri" panose="020F0502020204030204" pitchFamily="34" charset="0"/>
                <a:ea typeface="+mn-ea"/>
                <a:cs typeface="Calibri" panose="020F0502020204030204" pitchFamily="34" charset="0"/>
              </a:rPr>
              <a:t> </a:t>
            </a:r>
            <a:r>
              <a:rPr lang="en-GB" sz="2400" kern="1200" dirty="0" err="1" smtClean="0">
                <a:solidFill>
                  <a:schemeClr val="bg1"/>
                </a:solidFill>
                <a:latin typeface="Calibri" panose="020F0502020204030204" pitchFamily="34" charset="0"/>
                <a:ea typeface="+mn-ea"/>
                <a:cs typeface="Calibri" panose="020F0502020204030204" pitchFamily="34" charset="0"/>
              </a:rPr>
              <a:t>kasvada</a:t>
            </a:r>
            <a:r>
              <a:rPr lang="en-GB" sz="2400" kern="1200" dirty="0" smtClean="0">
                <a:solidFill>
                  <a:schemeClr val="bg1"/>
                </a:solidFill>
                <a:latin typeface="Calibri" panose="020F0502020204030204" pitchFamily="34" charset="0"/>
                <a:ea typeface="+mn-ea"/>
                <a:cs typeface="Calibri" panose="020F0502020204030204" pitchFamily="34" charset="0"/>
              </a:rPr>
              <a:t>.</a:t>
            </a:r>
          </a:p>
          <a:p>
            <a:endParaRPr lang="en-GB" sz="2400" dirty="0">
              <a:solidFill>
                <a:schemeClr val="bg1"/>
              </a:solidFill>
              <a:latin typeface="Calibri" panose="020F0502020204030204" pitchFamily="34" charset="0"/>
              <a:cs typeface="Calibri" panose="020F0502020204030204" pitchFamily="34" charset="0"/>
            </a:endParaRPr>
          </a:p>
          <a:p>
            <a:pPr lvl="0" indent="-457200" eaLnBrk="0" fontAlgn="base" hangingPunct="0">
              <a:lnSpc>
                <a:spcPct val="100000"/>
              </a:lnSpc>
              <a:spcBef>
                <a:spcPct val="0"/>
              </a:spcBef>
              <a:spcAft>
                <a:spcPct val="0"/>
              </a:spcAft>
              <a:buClrTx/>
              <a:buSzTx/>
              <a:buAutoNum type="arabicPeriod"/>
              <a:defRPr/>
            </a:pPr>
            <a:r>
              <a:rPr lang="en-US" altLang="en-US" sz="2400" b="1" kern="1200" dirty="0" err="1" smtClean="0">
                <a:solidFill>
                  <a:srgbClr val="1EB3DD"/>
                </a:solidFill>
                <a:latin typeface="Calibri" panose="020F0502020204030204" pitchFamily="34" charset="0"/>
                <a:ea typeface="+mn-ea"/>
                <a:cs typeface="Calibri" panose="020F0502020204030204" pitchFamily="34" charset="0"/>
              </a:rPr>
              <a:t>Koostöö</a:t>
            </a:r>
            <a:r>
              <a:rPr lang="en-US" altLang="en-US" sz="2400" b="1" kern="1200" dirty="0" smtClean="0">
                <a:solidFill>
                  <a:srgbClr val="1EB3DD"/>
                </a:solidFill>
                <a:latin typeface="Calibri" panose="020F0502020204030204" pitchFamily="34" charset="0"/>
                <a:ea typeface="+mn-ea"/>
                <a:cs typeface="Calibri" panose="020F0502020204030204" pitchFamily="34" charset="0"/>
              </a:rPr>
              <a:t> </a:t>
            </a:r>
            <a:r>
              <a:rPr lang="en-US" altLang="en-US" sz="2400" b="1" kern="1200" dirty="0" err="1" smtClean="0">
                <a:solidFill>
                  <a:srgbClr val="1EB3DD"/>
                </a:solidFill>
                <a:latin typeface="Calibri" panose="020F0502020204030204" pitchFamily="34" charset="0"/>
                <a:ea typeface="+mn-ea"/>
                <a:cs typeface="Calibri" panose="020F0502020204030204" pitchFamily="34" charset="0"/>
              </a:rPr>
              <a:t>inspireerib</a:t>
            </a:r>
            <a:endParaRPr lang="en-US" altLang="en-US" sz="2400" b="1" kern="1200" dirty="0" smtClean="0">
              <a:solidFill>
                <a:srgbClr val="1EB3DD"/>
              </a:solidFill>
              <a:latin typeface="Calibri" panose="020F0502020204030204" pitchFamily="34" charset="0"/>
              <a:ea typeface="+mn-ea"/>
              <a:cs typeface="Calibri" panose="020F0502020204030204" pitchFamily="34" charset="0"/>
            </a:endParaRPr>
          </a:p>
          <a:p>
            <a:pPr marL="0" lvl="0" indent="0" eaLnBrk="0" fontAlgn="base" hangingPunct="0">
              <a:lnSpc>
                <a:spcPct val="100000"/>
              </a:lnSpc>
              <a:spcBef>
                <a:spcPct val="0"/>
              </a:spcBef>
              <a:spcAft>
                <a:spcPct val="0"/>
              </a:spcAft>
              <a:buClrTx/>
              <a:buSzTx/>
              <a:defRPr/>
            </a:pPr>
            <a:r>
              <a:rPr lang="en-US" altLang="en-US" sz="2400" kern="1200" dirty="0" err="1" smtClean="0">
                <a:solidFill>
                  <a:schemeClr val="bg1"/>
                </a:solidFill>
                <a:latin typeface="Calibri" panose="020F0502020204030204" pitchFamily="34" charset="0"/>
                <a:ea typeface="+mn-ea"/>
                <a:cs typeface="Calibri" panose="020F0502020204030204" pitchFamily="34" charset="0"/>
              </a:rPr>
              <a:t>Igapäevastes</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toimingutes</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a:solidFill>
                  <a:schemeClr val="bg1"/>
                </a:solidFill>
                <a:latin typeface="Calibri" panose="020F0502020204030204" pitchFamily="34" charset="0"/>
                <a:ea typeface="+mn-ea"/>
                <a:cs typeface="Calibri" panose="020F0502020204030204" pitchFamily="34" charset="0"/>
              </a:rPr>
              <a:t>on </a:t>
            </a:r>
            <a:r>
              <a:rPr lang="en-US" altLang="en-US" sz="2400" kern="1200" dirty="0" err="1">
                <a:solidFill>
                  <a:schemeClr val="bg1"/>
                </a:solidFill>
                <a:latin typeface="Calibri" panose="020F0502020204030204" pitchFamily="34" charset="0"/>
                <a:ea typeface="+mn-ea"/>
                <a:cs typeface="Calibri" panose="020F0502020204030204" pitchFamily="34" charset="0"/>
              </a:rPr>
              <a:t>lihtne</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langeda</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rutiini</a:t>
            </a:r>
            <a:r>
              <a:rPr lang="en-US" altLang="en-US" sz="2400" kern="1200" dirty="0">
                <a:solidFill>
                  <a:schemeClr val="bg1"/>
                </a:solidFill>
                <a:latin typeface="Calibri" panose="020F0502020204030204" pitchFamily="34" charset="0"/>
                <a:ea typeface="+mn-ea"/>
                <a:cs typeface="Calibri" panose="020F0502020204030204" pitchFamily="34" charset="0"/>
              </a:rPr>
              <a:t> ja </a:t>
            </a:r>
            <a:r>
              <a:rPr lang="en-US" altLang="en-US" sz="2400" kern="1200" dirty="0" err="1">
                <a:solidFill>
                  <a:schemeClr val="bg1"/>
                </a:solidFill>
                <a:latin typeface="Calibri" panose="020F0502020204030204" pitchFamily="34" charset="0"/>
                <a:ea typeface="+mn-ea"/>
                <a:cs typeface="Calibri" panose="020F0502020204030204" pitchFamily="34" charset="0"/>
              </a:rPr>
              <a:t>unustada</a:t>
            </a:r>
            <a:r>
              <a:rPr lang="en-US" altLang="en-US" sz="2400" kern="1200" dirty="0">
                <a:solidFill>
                  <a:schemeClr val="bg1"/>
                </a:solidFill>
                <a:latin typeface="Calibri" panose="020F0502020204030204" pitchFamily="34" charset="0"/>
                <a:ea typeface="+mn-ea"/>
                <a:cs typeface="Calibri" panose="020F0502020204030204" pitchFamily="34" charset="0"/>
              </a:rPr>
              <a:t>, et </a:t>
            </a:r>
            <a:r>
              <a:rPr lang="en-US" altLang="en-US" sz="2400" kern="1200" dirty="0" err="1">
                <a:solidFill>
                  <a:schemeClr val="bg1"/>
                </a:solidFill>
                <a:latin typeface="Calibri" panose="020F0502020204030204" pitchFamily="34" charset="0"/>
                <a:ea typeface="+mn-ea"/>
                <a:cs typeface="Calibri" panose="020F0502020204030204" pitchFamily="34" charset="0"/>
              </a:rPr>
              <a:t>võib</a:t>
            </a:r>
            <a:r>
              <a:rPr lang="en-US" altLang="en-US" sz="2400" kern="1200" dirty="0">
                <a:solidFill>
                  <a:schemeClr val="bg1"/>
                </a:solidFill>
                <a:latin typeface="Calibri" panose="020F0502020204030204" pitchFamily="34" charset="0"/>
                <a:ea typeface="+mn-ea"/>
                <a:cs typeface="Calibri" panose="020F0502020204030204" pitchFamily="34" charset="0"/>
              </a:rPr>
              <a:t> olla </a:t>
            </a:r>
            <a:r>
              <a:rPr lang="en-US" altLang="en-US" sz="2400" kern="1200" dirty="0" err="1">
                <a:solidFill>
                  <a:schemeClr val="bg1"/>
                </a:solidFill>
                <a:latin typeface="Calibri" panose="020F0502020204030204" pitchFamily="34" charset="0"/>
                <a:ea typeface="+mn-ea"/>
                <a:cs typeface="Calibri" panose="020F0502020204030204" pitchFamily="34" charset="0"/>
              </a:rPr>
              <a:t>olemas</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paremaid</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viise</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kuidas</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midagi</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teha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erinevaid</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tehnikaid</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mida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proovida</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a:solidFill>
                  <a:schemeClr val="bg1"/>
                </a:solidFill>
                <a:latin typeface="Calibri" panose="020F0502020204030204" pitchFamily="34" charset="0"/>
                <a:ea typeface="+mn-ea"/>
                <a:cs typeface="Calibri" panose="020F0502020204030204" pitchFamily="34" charset="0"/>
              </a:rPr>
              <a:t>ja </a:t>
            </a:r>
            <a:r>
              <a:rPr lang="en-US" altLang="en-US" sz="2400" kern="1200" dirty="0" err="1">
                <a:solidFill>
                  <a:schemeClr val="bg1"/>
                </a:solidFill>
                <a:latin typeface="Calibri" panose="020F0502020204030204" pitchFamily="34" charset="0"/>
                <a:ea typeface="+mn-ea"/>
                <a:cs typeface="Calibri" panose="020F0502020204030204" pitchFamily="34" charset="0"/>
              </a:rPr>
              <a:t>uusi</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vahendeid</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mis</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võivad</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säästa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aega</a:t>
            </a:r>
            <a:r>
              <a:rPr lang="en-US" altLang="en-US" sz="2400" kern="1200" dirty="0">
                <a:solidFill>
                  <a:schemeClr val="bg1"/>
                </a:solidFill>
                <a:latin typeface="Calibri" panose="020F0502020204030204" pitchFamily="34" charset="0"/>
                <a:ea typeface="+mn-ea"/>
                <a:cs typeface="Calibri" panose="020F0502020204030204" pitchFamily="34" charset="0"/>
              </a:rPr>
              <a:t> ja </a:t>
            </a:r>
            <a:r>
              <a:rPr lang="en-US" altLang="en-US" sz="2400" kern="1200" dirty="0" err="1">
                <a:solidFill>
                  <a:schemeClr val="bg1"/>
                </a:solidFill>
                <a:latin typeface="Calibri" panose="020F0502020204030204" pitchFamily="34" charset="0"/>
                <a:ea typeface="+mn-ea"/>
                <a:cs typeface="Calibri" panose="020F0502020204030204" pitchFamily="34" charset="0"/>
              </a:rPr>
              <a:t>raha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Koostöö</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teistega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annab</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uue</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vaatenurga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käivitab</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loovuse</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avab</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objektiivsuse</a:t>
            </a:r>
            <a:r>
              <a:rPr lang="en-US" altLang="en-US" sz="2400" kern="1200" dirty="0">
                <a:solidFill>
                  <a:schemeClr val="bg1"/>
                </a:solidFill>
                <a:latin typeface="Calibri" panose="020F0502020204030204" pitchFamily="34" charset="0"/>
                <a:ea typeface="+mn-ea"/>
                <a:cs typeface="Calibri" panose="020F0502020204030204" pitchFamily="34" charset="0"/>
              </a:rPr>
              <a:t> ja </a:t>
            </a:r>
            <a:r>
              <a:rPr lang="en-US" altLang="en-US" sz="2400" kern="1200" dirty="0" err="1">
                <a:solidFill>
                  <a:schemeClr val="bg1"/>
                </a:solidFill>
                <a:latin typeface="Calibri" panose="020F0502020204030204" pitchFamily="34" charset="0"/>
                <a:ea typeface="+mn-ea"/>
                <a:cs typeface="Calibri" panose="020F0502020204030204" pitchFamily="34" charset="0"/>
              </a:rPr>
              <a:t>lisab</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uue</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konteksti</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mis</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läheb</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kaugemale</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sellest</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mida</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iga</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päev</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teete</a:t>
            </a:r>
            <a:r>
              <a:rPr lang="en-US" altLang="en-US" sz="2400" kern="1200" dirty="0">
                <a:solidFill>
                  <a:schemeClr val="bg1"/>
                </a:solidFill>
                <a:latin typeface="Calibri" panose="020F0502020204030204" pitchFamily="34" charset="0"/>
                <a:ea typeface="+mn-ea"/>
                <a:cs typeface="Calibri" panose="020F0502020204030204" pitchFamily="34" charset="0"/>
              </a:rPr>
              <a:t> ja </a:t>
            </a:r>
            <a:r>
              <a:rPr lang="en-US" altLang="en-US" sz="2400" kern="1200" dirty="0" err="1">
                <a:solidFill>
                  <a:schemeClr val="bg1"/>
                </a:solidFill>
                <a:latin typeface="Calibri" panose="020F0502020204030204" pitchFamily="34" charset="0"/>
                <a:ea typeface="+mn-ea"/>
                <a:cs typeface="Calibri" panose="020F0502020204030204" pitchFamily="34" charset="0"/>
              </a:rPr>
              <a:t>näete</a:t>
            </a:r>
            <a:r>
              <a:rPr lang="en-US" altLang="en-US" sz="2400" kern="1200" dirty="0">
                <a:solidFill>
                  <a:schemeClr val="bg1"/>
                </a:solidFill>
                <a:latin typeface="Calibri" panose="020F0502020204030204" pitchFamily="34" charset="0"/>
                <a:ea typeface="+mn-ea"/>
                <a:cs typeface="Calibri" panose="020F0502020204030204" pitchFamily="34" charset="0"/>
              </a:rPr>
              <a:t>.  See </a:t>
            </a:r>
            <a:r>
              <a:rPr lang="en-US" altLang="en-US" sz="2400" kern="1200" dirty="0" err="1">
                <a:solidFill>
                  <a:schemeClr val="bg1"/>
                </a:solidFill>
                <a:latin typeface="Calibri" panose="020F0502020204030204" pitchFamily="34" charset="0"/>
                <a:ea typeface="+mn-ea"/>
                <a:cs typeface="Calibri" panose="020F0502020204030204" pitchFamily="34" charset="0"/>
              </a:rPr>
              <a:t>aitab</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smtClean="0">
                <a:solidFill>
                  <a:schemeClr val="bg1"/>
                </a:solidFill>
                <a:latin typeface="Calibri" panose="020F0502020204030204" pitchFamily="34" charset="0"/>
                <a:ea typeface="+mn-ea"/>
                <a:cs typeface="Calibri" panose="020F0502020204030204" pitchFamily="34" charset="0"/>
              </a:rPr>
              <a:t>mõelda</a:t>
            </a:r>
            <a:r>
              <a:rPr lang="en-US" altLang="en-US" sz="2400" kern="1200" dirty="0" smtClean="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uuel</a:t>
            </a:r>
            <a:r>
              <a:rPr lang="en-US" altLang="en-US" sz="2400" kern="1200" dirty="0">
                <a:solidFill>
                  <a:schemeClr val="bg1"/>
                </a:solidFill>
                <a:latin typeface="Calibri" panose="020F0502020204030204" pitchFamily="34" charset="0"/>
                <a:ea typeface="+mn-ea"/>
                <a:cs typeface="Calibri" panose="020F0502020204030204" pitchFamily="34" charset="0"/>
              </a:rPr>
              <a:t> </a:t>
            </a:r>
            <a:r>
              <a:rPr lang="en-US" altLang="en-US" sz="2400" kern="1200" dirty="0" err="1">
                <a:solidFill>
                  <a:schemeClr val="bg1"/>
                </a:solidFill>
                <a:latin typeface="Calibri" panose="020F0502020204030204" pitchFamily="34" charset="0"/>
                <a:ea typeface="+mn-ea"/>
                <a:cs typeface="Calibri" panose="020F0502020204030204" pitchFamily="34" charset="0"/>
              </a:rPr>
              <a:t>viisil</a:t>
            </a:r>
            <a:r>
              <a:rPr kumimoji="0" lang="en-GB" altLang="en-US" sz="2400" b="0"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Calibri" panose="020F0502020204030204" pitchFamily="34" charset="0"/>
              </a:rPr>
              <a:t>.</a:t>
            </a:r>
            <a:endParaRPr kumimoji="0" lang="en-GB" altLang="en-US" sz="24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kern="1200" dirty="0">
              <a:solidFill>
                <a:schemeClr val="bg1"/>
              </a:solidFill>
              <a:latin typeface="Rubi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sz="2400" b="1" dirty="0">
              <a:solidFill>
                <a:schemeClr val="bg1"/>
              </a:solidFill>
            </a:endParaRPr>
          </a:p>
          <a:p>
            <a:pPr marL="0" lvl="0" indent="0" eaLnBrk="0" fontAlgn="base" hangingPunct="0">
              <a:lnSpc>
                <a:spcPct val="100000"/>
              </a:lnSpc>
              <a:spcBef>
                <a:spcPct val="0"/>
              </a:spcBef>
              <a:spcAft>
                <a:spcPct val="0"/>
              </a:spcAft>
              <a:buClrTx/>
              <a:buSzTx/>
              <a:defRPr/>
            </a:pPr>
            <a:r>
              <a:rPr lang="fi-FI" sz="2400" b="1" dirty="0" smtClean="0">
                <a:solidFill>
                  <a:schemeClr val="bg1"/>
                </a:solidFill>
              </a:rPr>
              <a:t>Vaata, </a:t>
            </a:r>
            <a:r>
              <a:rPr lang="fi-FI" sz="2400" b="1" dirty="0">
                <a:solidFill>
                  <a:schemeClr val="bg1"/>
                </a:solidFill>
              </a:rPr>
              <a:t>kuidas </a:t>
            </a:r>
            <a:r>
              <a:rPr lang="fi-FI" sz="2400" b="1" dirty="0" smtClean="0">
                <a:solidFill>
                  <a:schemeClr val="bg1"/>
                </a:solidFill>
              </a:rPr>
              <a:t>saad </a:t>
            </a:r>
            <a:r>
              <a:rPr lang="fi-FI" sz="2400" b="1" dirty="0">
                <a:solidFill>
                  <a:schemeClr val="bg1"/>
                </a:solidFill>
              </a:rPr>
              <a:t>koostööd </a:t>
            </a:r>
            <a:r>
              <a:rPr lang="fi-FI" sz="2400" b="1" dirty="0" smtClean="0">
                <a:solidFill>
                  <a:schemeClr val="bg1"/>
                </a:solidFill>
              </a:rPr>
              <a:t>edendada</a:t>
            </a:r>
            <a:r>
              <a:rPr lang="en-GB" sz="2400" b="1" dirty="0" smtClean="0">
                <a:solidFill>
                  <a:schemeClr val="bg1"/>
                </a:solidFill>
              </a:rPr>
              <a:t>: </a:t>
            </a:r>
            <a:endParaRPr lang="en-GB" sz="2400" b="1"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sz="2400" i="1" dirty="0">
                <a:solidFill>
                  <a:schemeClr val="bg1"/>
                </a:solidFill>
                <a:hlinkClick r:id="rId3">
                  <a:extLst>
                    <a:ext uri="{A12FA001-AC4F-418D-AE19-62706E023703}">
                      <ahyp:hlinkClr xmlns="" xmlns:ahyp="http://schemas.microsoft.com/office/drawing/2018/hyperlinkcolor" val="tx"/>
                    </a:ext>
                  </a:extLst>
                </a:hlinkClick>
              </a:rPr>
              <a:t>Cultivating Collaboration: Don't Be So Defensive! | Jim Tamm | </a:t>
            </a:r>
            <a:r>
              <a:rPr lang="en-GB" sz="2400" i="1" dirty="0" err="1">
                <a:solidFill>
                  <a:schemeClr val="bg1"/>
                </a:solidFill>
                <a:hlinkClick r:id="rId3">
                  <a:extLst>
                    <a:ext uri="{A12FA001-AC4F-418D-AE19-62706E023703}">
                      <ahyp:hlinkClr xmlns="" xmlns:ahyp="http://schemas.microsoft.com/office/drawing/2018/hyperlinkcolor" val="tx"/>
                    </a:ext>
                  </a:extLst>
                </a:hlinkClick>
              </a:rPr>
              <a:t>TEDxSantaCruz</a:t>
            </a:r>
            <a:r>
              <a:rPr lang="en-GB" sz="2400" i="1" dirty="0">
                <a:solidFill>
                  <a:schemeClr val="bg1"/>
                </a:solidFill>
                <a:hlinkClick r:id="rId3">
                  <a:extLst>
                    <a:ext uri="{A12FA001-AC4F-418D-AE19-62706E023703}">
                      <ahyp:hlinkClr xmlns="" xmlns:ahyp="http://schemas.microsoft.com/office/drawing/2018/hyperlinkcolor" val="tx"/>
                    </a:ext>
                  </a:extLst>
                </a:hlinkClick>
              </a:rPr>
              <a:t> - YouTube</a:t>
            </a:r>
            <a:endParaRPr lang="en-GB" sz="2400" b="0" i="1" dirty="0">
              <a:solidFill>
                <a:schemeClr val="bg1"/>
              </a:solidFill>
              <a:effectLst/>
            </a:endParaRPr>
          </a:p>
        </p:txBody>
      </p:sp>
      <p:sp>
        <p:nvSpPr>
          <p:cNvPr id="325" name="Google Shape;325;p12"/>
          <p:cNvSpPr txBox="1">
            <a:spLocks noGrp="1"/>
          </p:cNvSpPr>
          <p:nvPr>
            <p:ph type="body" idx="2"/>
          </p:nvPr>
        </p:nvSpPr>
        <p:spPr>
          <a:xfrm>
            <a:off x="713768" y="421467"/>
            <a:ext cx="10946929" cy="744603"/>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KUIDAS KOOSTÖÖ </a:t>
            </a:r>
            <a:r>
              <a:rPr lang="en-US" dirty="0" smtClean="0"/>
              <a:t>AITAB?</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8" name="Text Placeholder 7">
            <a:extLst>
              <a:ext uri="{FF2B5EF4-FFF2-40B4-BE49-F238E27FC236}">
                <a16:creationId xmlns:a16="http://schemas.microsoft.com/office/drawing/2014/main" id="{350B7D13-A05E-7B46-2561-62211F16333C}"/>
              </a:ext>
            </a:extLst>
          </p:cNvPr>
          <p:cNvSpPr>
            <a:spLocks noGrp="1"/>
          </p:cNvSpPr>
          <p:nvPr>
            <p:ph type="body" idx="2"/>
          </p:nvPr>
        </p:nvSpPr>
        <p:spPr>
          <a:xfrm>
            <a:off x="628826" y="249961"/>
            <a:ext cx="11340580" cy="1191022"/>
          </a:xfrm>
        </p:spPr>
        <p:txBody>
          <a:bodyPr>
            <a:noAutofit/>
          </a:bodyPr>
          <a:lstStyle/>
          <a:p>
            <a:pPr marL="0" indent="0">
              <a:spcBef>
                <a:spcPts val="0"/>
              </a:spcBef>
            </a:pPr>
            <a:r>
              <a:rPr lang="en-US" dirty="0"/>
              <a:t>KUIDAS KOOSTÖÖ AITAB?</a:t>
            </a:r>
          </a:p>
        </p:txBody>
      </p:sp>
      <p:sp>
        <p:nvSpPr>
          <p:cNvPr id="2" name="TextBox 1">
            <a:extLst>
              <a:ext uri="{FF2B5EF4-FFF2-40B4-BE49-F238E27FC236}">
                <a16:creationId xmlns:a16="http://schemas.microsoft.com/office/drawing/2014/main" id="{4C70CBC2-E31B-A4FD-4B69-D7C25506157A}"/>
              </a:ext>
            </a:extLst>
          </p:cNvPr>
          <p:cNvSpPr txBox="1"/>
          <p:nvPr/>
        </p:nvSpPr>
        <p:spPr>
          <a:xfrm>
            <a:off x="713768" y="1929879"/>
            <a:ext cx="10651958" cy="3477875"/>
          </a:xfrm>
          <a:prstGeom prst="rect">
            <a:avLst/>
          </a:prstGeom>
          <a:noFill/>
        </p:spPr>
        <p:txBody>
          <a:bodyPr wrap="square" rtlCol="0">
            <a:spAutoFit/>
          </a:bodyPr>
          <a:lstStyle/>
          <a:p>
            <a:pPr lvl="0" eaLnBrk="0" fontAlgn="base" hangingPunct="0">
              <a:spcBef>
                <a:spcPct val="0"/>
              </a:spcBef>
              <a:spcAft>
                <a:spcPct val="0"/>
              </a:spcAft>
              <a:buClrTx/>
              <a:defRPr/>
            </a:pPr>
            <a:r>
              <a:rPr lang="en-US" altLang="en-US" sz="2200" b="1" kern="1200" dirty="0">
                <a:solidFill>
                  <a:srgbClr val="1EB3DD"/>
                </a:solidFill>
                <a:latin typeface="Calibri" panose="020F0502020204030204" pitchFamily="34" charset="0"/>
                <a:ea typeface="+mn-ea"/>
                <a:cs typeface="Calibri" panose="020F0502020204030204" pitchFamily="34" charset="0"/>
                <a:sym typeface="Calibri"/>
              </a:rPr>
              <a:t>2. </a:t>
            </a:r>
            <a:r>
              <a:rPr lang="fi-FI" altLang="en-US" sz="2200" b="1" kern="1200" dirty="0">
                <a:solidFill>
                  <a:srgbClr val="1EB3DD"/>
                </a:solidFill>
                <a:latin typeface="Calibri" panose="020F0502020204030204" pitchFamily="34" charset="0"/>
                <a:ea typeface="+mn-ea"/>
                <a:cs typeface="Calibri" panose="020F0502020204030204" pitchFamily="34" charset="0"/>
                <a:sym typeface="Calibri"/>
              </a:rPr>
              <a:t>Koostöö aitab </a:t>
            </a:r>
            <a:r>
              <a:rPr lang="fi-FI" altLang="en-US" sz="2200" b="1" kern="1200" dirty="0" smtClean="0">
                <a:solidFill>
                  <a:srgbClr val="1EB3DD"/>
                </a:solidFill>
                <a:latin typeface="Calibri" panose="020F0502020204030204" pitchFamily="34" charset="0"/>
                <a:ea typeface="+mn-ea"/>
                <a:cs typeface="Calibri" panose="020F0502020204030204" pitchFamily="34" charset="0"/>
                <a:sym typeface="Calibri"/>
              </a:rPr>
              <a:t>oma </a:t>
            </a:r>
            <a:r>
              <a:rPr lang="fi-FI" altLang="en-US" sz="2200" b="1" kern="1200" dirty="0">
                <a:solidFill>
                  <a:srgbClr val="1EB3DD"/>
                </a:solidFill>
                <a:latin typeface="Calibri" panose="020F0502020204030204" pitchFamily="34" charset="0"/>
                <a:ea typeface="+mn-ea"/>
                <a:cs typeface="Calibri" panose="020F0502020204030204" pitchFamily="34" charset="0"/>
                <a:sym typeface="Calibri"/>
              </a:rPr>
              <a:t>võrgustikku </a:t>
            </a:r>
            <a:r>
              <a:rPr lang="fi-FI" altLang="en-US" sz="2200" b="1" kern="1200" dirty="0" smtClean="0">
                <a:solidFill>
                  <a:srgbClr val="1EB3DD"/>
                </a:solidFill>
                <a:latin typeface="Calibri" panose="020F0502020204030204" pitchFamily="34" charset="0"/>
                <a:ea typeface="+mn-ea"/>
                <a:cs typeface="Calibri" panose="020F0502020204030204" pitchFamily="34" charset="0"/>
                <a:sym typeface="Calibri"/>
              </a:rPr>
              <a:t>kasvatada</a:t>
            </a:r>
          </a:p>
          <a:p>
            <a:pPr lvl="0" eaLnBrk="0" fontAlgn="base" hangingPunct="0">
              <a:spcBef>
                <a:spcPct val="0"/>
              </a:spcBef>
              <a:spcAft>
                <a:spcPct val="0"/>
              </a:spcAft>
              <a:buClrTx/>
              <a:defRPr/>
            </a:pP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Enamus</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inimestel</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on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huvi</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kohtuda</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uute</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inimestega</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luua</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kontaktide</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ja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kolleegide</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nimekiri</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See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võib</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olla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keeruline</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Edukaks</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olemine</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nõuab</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järjekindlalt</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a:solidFill>
                  <a:schemeClr val="bg1"/>
                </a:solidFill>
                <a:latin typeface="Calibri" panose="020F0502020204030204" pitchFamily="34" charset="0"/>
                <a:ea typeface="Calibri" panose="020F0502020204030204" pitchFamily="34" charset="0"/>
                <a:cs typeface="Calibri" panose="020F0502020204030204" pitchFamily="34" charset="0"/>
              </a:rPr>
              <a:t>luua</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uusi</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sidemeid</a:t>
            </a:r>
            <a:r>
              <a:rPr lang="en-US" altLang="en-US" sz="220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ja </a:t>
            </a:r>
            <a:r>
              <a:rPr lang="en-US" altLang="en-US" sz="2200" kern="1200" dirty="0" err="1" smtClean="0">
                <a:solidFill>
                  <a:schemeClr val="bg1"/>
                </a:solidFill>
                <a:latin typeface="Calibri" panose="020F0502020204030204" pitchFamily="34" charset="0"/>
                <a:ea typeface="Calibri" panose="020F0502020204030204" pitchFamily="34" charset="0"/>
                <a:cs typeface="Calibri" panose="020F0502020204030204" pitchFamily="34" charset="0"/>
              </a:rPr>
              <a:t>liite</a:t>
            </a:r>
            <a:r>
              <a:rPr lang="en-US" altLang="en-US" sz="2200" kern="12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US" altLang="en-US" sz="22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200" b="1" i="0" u="none" strike="noStrike" kern="1200" cap="none" spc="0" normalizeH="0" baseline="0" noProof="0" dirty="0" err="1" smtClean="0">
                <a:ln>
                  <a:noFill/>
                </a:ln>
                <a:solidFill>
                  <a:schemeClr val="bg1"/>
                </a:solidFill>
                <a:effectLst/>
                <a:uLnTx/>
                <a:uFillTx/>
                <a:latin typeface="Calibri" panose="020F0502020204030204"/>
                <a:ea typeface="+mn-ea"/>
                <a:cs typeface="+mn-cs"/>
              </a:rPr>
              <a:t>Näpunäiteid</a:t>
            </a:r>
            <a:r>
              <a:rPr kumimoji="0" lang="en-US" altLang="en-US" sz="2200" b="1" i="0" u="none" strike="noStrike" kern="1200" cap="none" spc="0" normalizeH="0" noProof="0" dirty="0" smtClean="0">
                <a:ln>
                  <a:noFill/>
                </a:ln>
                <a:solidFill>
                  <a:schemeClr val="bg1"/>
                </a:solidFill>
                <a:effectLst/>
                <a:uLnTx/>
                <a:uFillTx/>
                <a:latin typeface="Calibri" panose="020F0502020204030204"/>
                <a:ea typeface="+mn-ea"/>
                <a:cs typeface="+mn-cs"/>
              </a:rPr>
              <a:t> </a:t>
            </a:r>
            <a:r>
              <a:rPr kumimoji="0" lang="en-US" altLang="en-US" sz="2200" b="1" i="0" u="none" strike="noStrike" kern="1200" cap="none" spc="0" normalizeH="0" noProof="0" dirty="0" err="1" smtClean="0">
                <a:ln>
                  <a:noFill/>
                </a:ln>
                <a:solidFill>
                  <a:schemeClr val="bg1"/>
                </a:solidFill>
                <a:effectLst/>
                <a:uLnTx/>
                <a:uFillTx/>
                <a:latin typeface="Calibri" panose="020F0502020204030204"/>
                <a:ea typeface="+mn-ea"/>
                <a:cs typeface="+mn-cs"/>
              </a:rPr>
              <a:t>võrgustike</a:t>
            </a:r>
            <a:r>
              <a:rPr kumimoji="0" lang="en-US" altLang="en-US" sz="2200" b="1" i="0" u="none" strike="noStrike" kern="1200" cap="none" spc="0" normalizeH="0" noProof="0" dirty="0" smtClean="0">
                <a:ln>
                  <a:noFill/>
                </a:ln>
                <a:solidFill>
                  <a:schemeClr val="bg1"/>
                </a:solidFill>
                <a:effectLst/>
                <a:uLnTx/>
                <a:uFillTx/>
                <a:latin typeface="Calibri" panose="020F0502020204030204"/>
                <a:ea typeface="+mn-ea"/>
                <a:cs typeface="+mn-cs"/>
              </a:rPr>
              <a:t> </a:t>
            </a:r>
            <a:r>
              <a:rPr kumimoji="0" lang="en-US" altLang="en-US" sz="2200" b="1" i="0" u="none" strike="noStrike" kern="1200" cap="none" spc="0" normalizeH="0" noProof="0" dirty="0" err="1" smtClean="0">
                <a:ln>
                  <a:noFill/>
                </a:ln>
                <a:solidFill>
                  <a:schemeClr val="bg1"/>
                </a:solidFill>
                <a:effectLst/>
                <a:uLnTx/>
                <a:uFillTx/>
                <a:latin typeface="Calibri" panose="020F0502020204030204"/>
                <a:ea typeface="+mn-ea"/>
                <a:cs typeface="+mn-cs"/>
              </a:rPr>
              <a:t>loomiseks</a:t>
            </a:r>
            <a:endParaRPr kumimoji="0" lang="en-US" altLang="en-US" sz="2200" b="1" i="0" u="none" strike="noStrike" kern="1200" cap="none" spc="0" normalizeH="0" noProof="0" dirty="0" smtClean="0">
              <a:ln>
                <a:noFill/>
              </a:ln>
              <a:solidFill>
                <a:schemeClr val="bg1"/>
              </a:solidFill>
              <a:effectLst/>
              <a:uLnTx/>
              <a:uFillTx/>
              <a:latin typeface="Calibri" panose="020F0502020204030204"/>
              <a:ea typeface="+mn-ea"/>
              <a:cs typeface="+mn-cs"/>
            </a:endParaRPr>
          </a:p>
          <a:p>
            <a:pPr marR="0" lvl="0" algn="l" defTabSz="914400" rtl="0" eaLnBrk="0" fontAlgn="base" latinLnBrk="0" hangingPunct="0">
              <a:lnSpc>
                <a:spcPct val="100000"/>
              </a:lnSpc>
              <a:spcBef>
                <a:spcPct val="0"/>
              </a:spcBef>
              <a:spcAft>
                <a:spcPct val="0"/>
              </a:spcAft>
              <a:buClrTx/>
              <a:buSzTx/>
              <a:tabLst/>
              <a:defRPr/>
            </a:pPr>
            <a:r>
              <a:rPr kumimoji="0" lang="en-US" altLang="en-US" sz="2200" b="1" i="0" u="none" strike="noStrike" kern="1200" cap="none" spc="0" normalizeH="0" baseline="0" noProof="0" dirty="0" smtClean="0">
                <a:ln>
                  <a:noFill/>
                </a:ln>
                <a:solidFill>
                  <a:schemeClr val="bg1"/>
                </a:solidFill>
                <a:effectLst/>
                <a:uLnTx/>
                <a:uFillTx/>
                <a:latin typeface="Calibri" panose="020F0502020204030204"/>
                <a:ea typeface="+mn-ea"/>
                <a:cs typeface="+mn-cs"/>
              </a:rPr>
              <a:t> </a:t>
            </a:r>
            <a:r>
              <a:rPr kumimoji="0" lang="en-US" altLang="en-US" sz="2200" b="1" i="0" u="none" strike="noStrike" kern="1200" cap="none" spc="0" normalizeH="0" baseline="0" noProof="0" dirty="0" err="1" smtClean="0">
                <a:ln>
                  <a:noFill/>
                </a:ln>
                <a:solidFill>
                  <a:schemeClr val="bg1"/>
                </a:solidFill>
                <a:effectLst/>
                <a:uLnTx/>
                <a:uFillTx/>
                <a:latin typeface="Calibri" panose="020F0502020204030204"/>
                <a:ea typeface="+mn-ea"/>
                <a:cs typeface="+mn-cs"/>
              </a:rPr>
              <a:t>introvertidele</a:t>
            </a:r>
            <a:r>
              <a:rPr kumimoji="0" lang="en-US" altLang="en-US" sz="2200" b="1" i="0" u="none" strike="noStrike" kern="1200" cap="none" spc="0" normalizeH="0" baseline="0" noProof="0" dirty="0" smtClean="0">
                <a:ln>
                  <a:noFill/>
                </a:ln>
                <a:solidFill>
                  <a:schemeClr val="bg1"/>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rPr>
              <a:t>Link</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342900" lvl="0" indent="-342900" eaLnBrk="0" fontAlgn="base" hangingPunct="0">
              <a:spcBef>
                <a:spcPct val="0"/>
              </a:spcBef>
              <a:spcAft>
                <a:spcPct val="0"/>
              </a:spcAft>
              <a:buClrTx/>
              <a:buFont typeface="Arial" panose="020B0604020202020204" pitchFamily="34" charset="0"/>
              <a:buChar char="•"/>
              <a:defRPr/>
            </a:pPr>
            <a:r>
              <a:rPr lang="en-US" altLang="en-US" sz="2200" b="1" kern="1200" dirty="0" err="1">
                <a:solidFill>
                  <a:schemeClr val="bg1"/>
                </a:solidFill>
                <a:latin typeface="Calibri" panose="020F0502020204030204"/>
                <a:ea typeface="+mn-ea"/>
                <a:cs typeface="+mn-cs"/>
              </a:rPr>
              <a:t>Lihtsad</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viisid</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kuidas</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parandada</a:t>
            </a:r>
            <a:r>
              <a:rPr lang="en-US" altLang="en-US" sz="2200" b="1" kern="1200" dirty="0">
                <a:solidFill>
                  <a:schemeClr val="bg1"/>
                </a:solidFill>
                <a:latin typeface="Calibri" panose="020F0502020204030204"/>
                <a:ea typeface="+mn-ea"/>
                <a:cs typeface="+mn-cs"/>
              </a:rPr>
              <a:t> </a:t>
            </a:r>
            <a:r>
              <a:rPr lang="en-US" altLang="en-US" sz="2200" b="1" kern="1200" dirty="0" err="1">
                <a:solidFill>
                  <a:schemeClr val="bg1"/>
                </a:solidFill>
                <a:latin typeface="Calibri" panose="020F0502020204030204"/>
                <a:ea typeface="+mn-ea"/>
                <a:cs typeface="+mn-cs"/>
              </a:rPr>
              <a:t>oma</a:t>
            </a:r>
            <a:r>
              <a:rPr lang="en-US" altLang="en-US" sz="2200" b="1" kern="1200" dirty="0">
                <a:solidFill>
                  <a:schemeClr val="bg1"/>
                </a:solidFill>
                <a:latin typeface="Calibri" panose="020F0502020204030204"/>
                <a:ea typeface="+mn-ea"/>
                <a:cs typeface="+mn-cs"/>
              </a:rPr>
              <a:t> </a:t>
            </a:r>
            <a:endParaRPr lang="en-US" altLang="en-US" sz="2200" b="1" kern="1200" dirty="0" smtClean="0">
              <a:solidFill>
                <a:schemeClr val="bg1"/>
              </a:solidFill>
              <a:latin typeface="Calibri" panose="020F0502020204030204"/>
              <a:ea typeface="+mn-ea"/>
              <a:cs typeface="+mn-cs"/>
            </a:endParaRPr>
          </a:p>
          <a:p>
            <a:pPr lvl="0" eaLnBrk="0" fontAlgn="base" hangingPunct="0">
              <a:spcBef>
                <a:spcPct val="0"/>
              </a:spcBef>
              <a:spcAft>
                <a:spcPct val="0"/>
              </a:spcAft>
              <a:buClrTx/>
              <a:defRPr/>
            </a:pPr>
            <a:r>
              <a:rPr lang="en-US" altLang="en-US" sz="2200" b="1" kern="1200" dirty="0" err="1" smtClean="0">
                <a:solidFill>
                  <a:schemeClr val="bg1"/>
                </a:solidFill>
                <a:latin typeface="Calibri" panose="020F0502020204030204"/>
                <a:ea typeface="+mn-ea"/>
                <a:cs typeface="+mn-cs"/>
              </a:rPr>
              <a:t>võrgustikutöö</a:t>
            </a:r>
            <a:r>
              <a:rPr lang="en-US" altLang="en-US" sz="2200" b="1" kern="1200" dirty="0" smtClean="0">
                <a:solidFill>
                  <a:schemeClr val="bg1"/>
                </a:solidFill>
                <a:latin typeface="Calibri" panose="020F0502020204030204"/>
                <a:ea typeface="+mn-ea"/>
                <a:cs typeface="+mn-cs"/>
              </a:rPr>
              <a:t> </a:t>
            </a:r>
            <a:r>
              <a:rPr lang="en-US" altLang="en-US" sz="2200" b="1" kern="1200" dirty="0" err="1" smtClean="0">
                <a:solidFill>
                  <a:schemeClr val="bg1"/>
                </a:solidFill>
                <a:latin typeface="Calibri" panose="020F0502020204030204"/>
                <a:ea typeface="+mn-ea"/>
                <a:cs typeface="+mn-cs"/>
              </a:rPr>
              <a:t>oskusi</a:t>
            </a:r>
            <a:r>
              <a:rPr lang="en-US" altLang="en-US" sz="2200" b="1" kern="1200" dirty="0" smtClean="0">
                <a:solidFill>
                  <a:schemeClr val="bg1"/>
                </a:solidFill>
                <a:latin typeface="Calibri" panose="020F0502020204030204"/>
                <a:ea typeface="+mn-ea"/>
                <a:cs typeface="+mn-cs"/>
              </a:rPr>
              <a:t>: </a:t>
            </a:r>
            <a:r>
              <a:rPr kumimoji="0" lang="en-US" altLang="en-US" sz="2200" b="1" i="0" u="none" strike="noStrike" kern="1200" cap="none" spc="0" normalizeH="0" baseline="0" noProof="0" dirty="0" smtClean="0">
                <a:ln>
                  <a:noFill/>
                </a:ln>
                <a:solidFill>
                  <a:schemeClr val="bg1"/>
                </a:solidFill>
                <a:effectLst/>
                <a:uLnTx/>
                <a:uFillTx/>
                <a:latin typeface="Calibri" panose="020F0502020204030204"/>
                <a:ea typeface="+mn-ea"/>
                <a:cs typeface="+mn-cs"/>
              </a:rPr>
              <a:t> </a:t>
            </a:r>
            <a:r>
              <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5"/>
              </a:rPr>
              <a:t>Link</a:t>
            </a: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 name="Online Media 12" title="10 Simple Ways To Improve Your Networking Skills - How To Network With People Even If You're Shy!">
            <a:hlinkClick r:id="" action="ppaction://media"/>
            <a:extLst>
              <a:ext uri="{FF2B5EF4-FFF2-40B4-BE49-F238E27FC236}">
                <a16:creationId xmlns:a16="http://schemas.microsoft.com/office/drawing/2014/main" id="{5DB2753B-C24A-71C4-21C3-CDE219F8622A}"/>
              </a:ext>
            </a:extLst>
          </p:cNvPr>
          <p:cNvPicPr>
            <a:picLocks noRot="1" noChangeAspect="1"/>
          </p:cNvPicPr>
          <p:nvPr>
            <a:videoFile r:link="rId1"/>
          </p:nvPr>
        </p:nvPicPr>
        <p:blipFill>
          <a:blip r:embed="rId6"/>
          <a:stretch>
            <a:fillRect/>
          </a:stretch>
        </p:blipFill>
        <p:spPr>
          <a:xfrm>
            <a:off x="6543597" y="3148922"/>
            <a:ext cx="3640177" cy="2430652"/>
          </a:xfrm>
          <a:prstGeom prst="rect">
            <a:avLst/>
          </a:prstGeom>
        </p:spPr>
      </p:pic>
      <p:pic>
        <p:nvPicPr>
          <p:cNvPr id="5" name="Picture 4">
            <a:extLst>
              <a:ext uri="{FF2B5EF4-FFF2-40B4-BE49-F238E27FC236}">
                <a16:creationId xmlns:a16="http://schemas.microsoft.com/office/drawing/2014/main" id="{32A7ACD8-8829-1A36-1D60-B968E87F398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8387" t="10823" r="9307" b="5574"/>
          <a:stretch/>
        </p:blipFill>
        <p:spPr>
          <a:xfrm>
            <a:off x="5852403" y="2874494"/>
            <a:ext cx="5022567" cy="3061091"/>
          </a:xfrm>
          <a:prstGeom prst="rect">
            <a:avLst/>
          </a:prstGeom>
        </p:spPr>
      </p:pic>
      <p:grpSp>
        <p:nvGrpSpPr>
          <p:cNvPr id="9" name="Group 8">
            <a:extLst>
              <a:ext uri="{FF2B5EF4-FFF2-40B4-BE49-F238E27FC236}">
                <a16:creationId xmlns:a16="http://schemas.microsoft.com/office/drawing/2014/main" id="{D1A609AC-5FB5-1752-93C5-A0749321F33F}"/>
              </a:ext>
            </a:extLst>
          </p:cNvPr>
          <p:cNvGrpSpPr/>
          <p:nvPr/>
        </p:nvGrpSpPr>
        <p:grpSpPr>
          <a:xfrm>
            <a:off x="9678771" y="5001610"/>
            <a:ext cx="2032553" cy="1489396"/>
            <a:chOff x="9282256" y="2040688"/>
            <a:chExt cx="2519459" cy="2081567"/>
          </a:xfrm>
        </p:grpSpPr>
        <p:pic>
          <p:nvPicPr>
            <p:cNvPr id="10" name="Picture 9" descr="A picture containing text, vector graphics&#10;&#10;Description automatically generated">
              <a:extLst>
                <a:ext uri="{FF2B5EF4-FFF2-40B4-BE49-F238E27FC236}">
                  <a16:creationId xmlns:a16="http://schemas.microsoft.com/office/drawing/2014/main" id="{71977005-39E5-53E2-149E-8AC28FEFD9A0}"/>
                </a:ext>
              </a:extLst>
            </p:cNvPr>
            <p:cNvPicPr>
              <a:picLocks noChangeAspect="1"/>
            </p:cNvPicPr>
            <p:nvPr/>
          </p:nvPicPr>
          <p:blipFill>
            <a:blip r:embed="rId8"/>
            <a:stretch>
              <a:fillRect/>
            </a:stretch>
          </p:blipFill>
          <p:spPr>
            <a:xfrm>
              <a:off x="9282256" y="2040688"/>
              <a:ext cx="2414740" cy="2081567"/>
            </a:xfrm>
            <a:prstGeom prst="rect">
              <a:avLst/>
            </a:prstGeom>
          </p:spPr>
        </p:pic>
        <p:pic>
          <p:nvPicPr>
            <p:cNvPr id="11" name="Picture 10" descr="Icon&#10;&#10;Description automatically generated">
              <a:extLst>
                <a:ext uri="{FF2B5EF4-FFF2-40B4-BE49-F238E27FC236}">
                  <a16:creationId xmlns:a16="http://schemas.microsoft.com/office/drawing/2014/main" id="{CCFED401-2DC5-452C-EFF4-3B080DEA650A}"/>
                </a:ext>
              </a:extLst>
            </p:cNvPr>
            <p:cNvPicPr>
              <a:picLocks noChangeAspect="1"/>
            </p:cNvPicPr>
            <p:nvPr/>
          </p:nvPicPr>
          <p:blipFill>
            <a:blip r:embed="rId9"/>
            <a:stretch>
              <a:fillRect/>
            </a:stretch>
          </p:blipFill>
          <p:spPr>
            <a:xfrm rot="20513963">
              <a:off x="9494683" y="2987120"/>
              <a:ext cx="211128" cy="230255"/>
            </a:xfrm>
            <a:prstGeom prst="rect">
              <a:avLst/>
            </a:prstGeom>
          </p:spPr>
        </p:pic>
        <p:pic>
          <p:nvPicPr>
            <p:cNvPr id="12" name="Picture 11" descr="Icon&#10;&#10;Description automatically generated">
              <a:extLst>
                <a:ext uri="{FF2B5EF4-FFF2-40B4-BE49-F238E27FC236}">
                  <a16:creationId xmlns:a16="http://schemas.microsoft.com/office/drawing/2014/main" id="{180A1446-4A44-D894-BB2A-F0EA91AB0499}"/>
                </a:ext>
              </a:extLst>
            </p:cNvPr>
            <p:cNvPicPr>
              <a:picLocks noChangeAspect="1"/>
            </p:cNvPicPr>
            <p:nvPr/>
          </p:nvPicPr>
          <p:blipFill>
            <a:blip r:embed="rId9"/>
            <a:stretch>
              <a:fillRect/>
            </a:stretch>
          </p:blipFill>
          <p:spPr>
            <a:xfrm rot="1086037" flipH="1">
              <a:off x="11590587" y="2879728"/>
              <a:ext cx="211128" cy="23025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txBox="1">
            <a:spLocks noGrp="1"/>
          </p:cNvSpPr>
          <p:nvPr>
            <p:ph type="body" idx="1"/>
          </p:nvPr>
        </p:nvSpPr>
        <p:spPr>
          <a:xfrm>
            <a:off x="734714" y="1849606"/>
            <a:ext cx="10834986" cy="3016970"/>
          </a:xfrm>
          <a:prstGeom prst="rect">
            <a:avLst/>
          </a:prstGeom>
          <a:noFill/>
          <a:ln>
            <a:noFill/>
          </a:ln>
        </p:spPr>
        <p:txBody>
          <a:bodyPr spcFirstLastPara="1" wrap="square" lIns="91425" tIns="45700" rIns="91425" bIns="45700" anchor="t" anchorCtr="0">
            <a:normAutofit/>
          </a:bodyPr>
          <a:lstStyle/>
          <a:p>
            <a:pPr marL="0"/>
            <a:r>
              <a:rPr lang="en-GB" b="1" kern="1200" dirty="0">
                <a:solidFill>
                  <a:srgbClr val="1EB3DD"/>
                </a:solidFill>
                <a:latin typeface="Calibri" panose="020F0502020204030204" pitchFamily="34" charset="0"/>
                <a:ea typeface="+mn-ea"/>
                <a:cs typeface="Calibri" panose="020F0502020204030204" pitchFamily="34" charset="0"/>
              </a:rPr>
              <a:t>3. </a:t>
            </a:r>
            <a:r>
              <a:rPr lang="en-GB" b="1" kern="1200" dirty="0" err="1" smtClean="0">
                <a:solidFill>
                  <a:srgbClr val="1EB3DD"/>
                </a:solidFill>
                <a:latin typeface="Calibri" panose="020F0502020204030204" pitchFamily="34" charset="0"/>
                <a:ea typeface="+mn-ea"/>
                <a:cs typeface="Calibri" panose="020F0502020204030204" pitchFamily="34" charset="0"/>
              </a:rPr>
              <a:t>Koostöö</a:t>
            </a:r>
            <a:r>
              <a:rPr lang="en-GB" b="1" kern="1200" dirty="0" smtClean="0">
                <a:solidFill>
                  <a:srgbClr val="1EB3DD"/>
                </a:solidFill>
                <a:latin typeface="Calibri" panose="020F0502020204030204" pitchFamily="34" charset="0"/>
                <a:ea typeface="+mn-ea"/>
                <a:cs typeface="Calibri" panose="020F0502020204030204" pitchFamily="34" charset="0"/>
              </a:rPr>
              <a:t> on </a:t>
            </a:r>
            <a:r>
              <a:rPr lang="en-GB" b="1" kern="1200" dirty="0" err="1" smtClean="0">
                <a:solidFill>
                  <a:srgbClr val="1EB3DD"/>
                </a:solidFill>
                <a:latin typeface="Calibri" panose="020F0502020204030204" pitchFamily="34" charset="0"/>
                <a:ea typeface="+mn-ea"/>
                <a:cs typeface="Calibri" panose="020F0502020204030204" pitchFamily="34" charset="0"/>
              </a:rPr>
              <a:t>õpetlik</a:t>
            </a:r>
            <a:endParaRPr lang="en-GB" b="1" kern="1200" dirty="0">
              <a:solidFill>
                <a:srgbClr val="1EB3DD"/>
              </a:solidFill>
              <a:latin typeface="Calibri" panose="020F0502020204030204" pitchFamily="34" charset="0"/>
              <a:ea typeface="+mn-ea"/>
              <a:cs typeface="Calibri" panose="020F0502020204030204" pitchFamily="34" charset="0"/>
            </a:endParaRPr>
          </a:p>
          <a:p>
            <a:pPr marL="0" indent="0">
              <a:spcBef>
                <a:spcPts val="0"/>
              </a:spcBef>
            </a:pPr>
            <a:r>
              <a:rPr lang="en-GB" dirty="0" err="1">
                <a:solidFill>
                  <a:schemeClr val="bg1"/>
                </a:solidFill>
              </a:rPr>
              <a:t>Üks</a:t>
            </a:r>
            <a:r>
              <a:rPr lang="en-GB" dirty="0">
                <a:solidFill>
                  <a:schemeClr val="bg1"/>
                </a:solidFill>
              </a:rPr>
              <a:t> </a:t>
            </a:r>
            <a:r>
              <a:rPr lang="en-GB" dirty="0" err="1">
                <a:solidFill>
                  <a:schemeClr val="bg1"/>
                </a:solidFill>
              </a:rPr>
              <a:t>suurimaid</a:t>
            </a:r>
            <a:r>
              <a:rPr lang="en-GB" dirty="0">
                <a:solidFill>
                  <a:schemeClr val="bg1"/>
                </a:solidFill>
              </a:rPr>
              <a:t> </a:t>
            </a:r>
            <a:r>
              <a:rPr lang="en-GB" dirty="0" err="1" smtClean="0">
                <a:solidFill>
                  <a:schemeClr val="bg1"/>
                </a:solidFill>
              </a:rPr>
              <a:t>koostöö</a:t>
            </a:r>
            <a:r>
              <a:rPr lang="en-GB" dirty="0" smtClean="0">
                <a:solidFill>
                  <a:schemeClr val="bg1"/>
                </a:solidFill>
              </a:rPr>
              <a:t> </a:t>
            </a:r>
            <a:r>
              <a:rPr lang="en-GB" dirty="0" err="1" smtClean="0">
                <a:solidFill>
                  <a:schemeClr val="bg1"/>
                </a:solidFill>
              </a:rPr>
              <a:t>eeliseid</a:t>
            </a:r>
            <a:r>
              <a:rPr lang="en-GB" dirty="0" smtClean="0">
                <a:solidFill>
                  <a:schemeClr val="bg1"/>
                </a:solidFill>
              </a:rPr>
              <a:t> </a:t>
            </a:r>
            <a:r>
              <a:rPr lang="en-GB" dirty="0">
                <a:solidFill>
                  <a:schemeClr val="bg1"/>
                </a:solidFill>
              </a:rPr>
              <a:t>on </a:t>
            </a:r>
            <a:r>
              <a:rPr lang="en-GB" dirty="0" err="1">
                <a:solidFill>
                  <a:schemeClr val="bg1"/>
                </a:solidFill>
              </a:rPr>
              <a:t>võimalus</a:t>
            </a:r>
            <a:r>
              <a:rPr lang="en-GB" dirty="0">
                <a:solidFill>
                  <a:schemeClr val="bg1"/>
                </a:solidFill>
              </a:rPr>
              <a:t> </a:t>
            </a:r>
            <a:r>
              <a:rPr lang="en-GB" dirty="0" err="1">
                <a:solidFill>
                  <a:schemeClr val="bg1"/>
                </a:solidFill>
              </a:rPr>
              <a:t>õppida</a:t>
            </a:r>
            <a:r>
              <a:rPr lang="en-GB" dirty="0">
                <a:solidFill>
                  <a:schemeClr val="bg1"/>
                </a:solidFill>
              </a:rPr>
              <a:t>. </a:t>
            </a:r>
            <a:r>
              <a:rPr lang="en-GB" dirty="0" err="1">
                <a:solidFill>
                  <a:schemeClr val="bg1"/>
                </a:solidFill>
              </a:rPr>
              <a:t>Tegelikult</a:t>
            </a:r>
            <a:r>
              <a:rPr lang="en-GB" dirty="0">
                <a:solidFill>
                  <a:schemeClr val="bg1"/>
                </a:solidFill>
              </a:rPr>
              <a:t> </a:t>
            </a:r>
            <a:r>
              <a:rPr lang="en-GB" dirty="0" err="1">
                <a:solidFill>
                  <a:schemeClr val="bg1"/>
                </a:solidFill>
              </a:rPr>
              <a:t>võib</a:t>
            </a:r>
            <a:r>
              <a:rPr lang="en-GB" dirty="0">
                <a:solidFill>
                  <a:schemeClr val="bg1"/>
                </a:solidFill>
              </a:rPr>
              <a:t> </a:t>
            </a:r>
            <a:r>
              <a:rPr lang="en-GB" dirty="0" err="1">
                <a:solidFill>
                  <a:schemeClr val="bg1"/>
                </a:solidFill>
              </a:rPr>
              <a:t>iga</a:t>
            </a:r>
            <a:r>
              <a:rPr lang="en-GB" dirty="0">
                <a:solidFill>
                  <a:schemeClr val="bg1"/>
                </a:solidFill>
              </a:rPr>
              <a:t> </a:t>
            </a:r>
            <a:r>
              <a:rPr lang="en-GB" dirty="0" err="1">
                <a:solidFill>
                  <a:schemeClr val="bg1"/>
                </a:solidFill>
              </a:rPr>
              <a:t>suhtlemine</a:t>
            </a:r>
            <a:r>
              <a:rPr lang="en-GB" dirty="0">
                <a:solidFill>
                  <a:schemeClr val="bg1"/>
                </a:solidFill>
              </a:rPr>
              <a:t> </a:t>
            </a:r>
            <a:r>
              <a:rPr lang="en-GB" dirty="0" err="1">
                <a:solidFill>
                  <a:schemeClr val="bg1"/>
                </a:solidFill>
              </a:rPr>
              <a:t>kellegagi</a:t>
            </a:r>
            <a:r>
              <a:rPr lang="en-GB" dirty="0">
                <a:solidFill>
                  <a:schemeClr val="bg1"/>
                </a:solidFill>
              </a:rPr>
              <a:t> </a:t>
            </a:r>
            <a:r>
              <a:rPr lang="en-GB" dirty="0" err="1">
                <a:solidFill>
                  <a:schemeClr val="bg1"/>
                </a:solidFill>
              </a:rPr>
              <a:t>väljaspool</a:t>
            </a:r>
            <a:r>
              <a:rPr lang="en-GB" dirty="0">
                <a:solidFill>
                  <a:schemeClr val="bg1"/>
                </a:solidFill>
              </a:rPr>
              <a:t> </a:t>
            </a:r>
            <a:r>
              <a:rPr lang="en-GB" dirty="0" err="1" smtClean="0">
                <a:solidFill>
                  <a:schemeClr val="bg1"/>
                </a:solidFill>
              </a:rPr>
              <a:t>oma</a:t>
            </a:r>
            <a:r>
              <a:rPr lang="en-GB" dirty="0" smtClean="0">
                <a:solidFill>
                  <a:schemeClr val="bg1"/>
                </a:solidFill>
              </a:rPr>
              <a:t> </a:t>
            </a:r>
            <a:r>
              <a:rPr lang="en-GB" dirty="0" err="1">
                <a:solidFill>
                  <a:schemeClr val="bg1"/>
                </a:solidFill>
              </a:rPr>
              <a:t>lähikonda</a:t>
            </a:r>
            <a:r>
              <a:rPr lang="en-GB" dirty="0">
                <a:solidFill>
                  <a:schemeClr val="bg1"/>
                </a:solidFill>
              </a:rPr>
              <a:t> </a:t>
            </a:r>
            <a:r>
              <a:rPr lang="en-GB" dirty="0" err="1">
                <a:solidFill>
                  <a:schemeClr val="bg1"/>
                </a:solidFill>
              </a:rPr>
              <a:t>õpetada</a:t>
            </a:r>
            <a:r>
              <a:rPr lang="en-GB" dirty="0">
                <a:solidFill>
                  <a:schemeClr val="bg1"/>
                </a:solidFill>
              </a:rPr>
              <a:t> </a:t>
            </a:r>
            <a:r>
              <a:rPr lang="en-GB" dirty="0" err="1" smtClean="0">
                <a:solidFill>
                  <a:schemeClr val="bg1"/>
                </a:solidFill>
              </a:rPr>
              <a:t>midagi</a:t>
            </a:r>
            <a:r>
              <a:rPr lang="en-GB" dirty="0" smtClean="0">
                <a:solidFill>
                  <a:schemeClr val="bg1"/>
                </a:solidFill>
              </a:rPr>
              <a:t> </a:t>
            </a:r>
            <a:r>
              <a:rPr lang="en-GB" dirty="0" err="1">
                <a:solidFill>
                  <a:schemeClr val="bg1"/>
                </a:solidFill>
              </a:rPr>
              <a:t>väärtuslikku</a:t>
            </a:r>
            <a:r>
              <a:rPr lang="en-GB" dirty="0" smtClean="0">
                <a:solidFill>
                  <a:schemeClr val="bg1"/>
                </a:solidFill>
              </a:rPr>
              <a:t>.</a:t>
            </a:r>
          </a:p>
          <a:p>
            <a:pPr marL="0" indent="0">
              <a:spcBef>
                <a:spcPts val="0"/>
              </a:spcBef>
            </a:pPr>
            <a:endParaRPr lang="en-GB" dirty="0">
              <a:solidFill>
                <a:schemeClr val="bg1"/>
              </a:solidFill>
            </a:endParaRPr>
          </a:p>
          <a:p>
            <a:pPr marL="0" indent="0">
              <a:spcBef>
                <a:spcPts val="0"/>
              </a:spcBef>
            </a:pPr>
            <a:r>
              <a:rPr lang="en-GB" dirty="0">
                <a:solidFill>
                  <a:schemeClr val="bg1"/>
                </a:solidFill>
              </a:rPr>
              <a:t> </a:t>
            </a:r>
            <a:r>
              <a:rPr lang="en-GB" dirty="0" err="1" smtClean="0">
                <a:solidFill>
                  <a:schemeClr val="bg1"/>
                </a:solidFill>
              </a:rPr>
              <a:t>Üks</a:t>
            </a:r>
            <a:r>
              <a:rPr lang="en-GB" dirty="0" smtClean="0">
                <a:solidFill>
                  <a:schemeClr val="bg1"/>
                </a:solidFill>
              </a:rPr>
              <a:t> </a:t>
            </a:r>
            <a:r>
              <a:rPr lang="en-GB" dirty="0" err="1" smtClean="0">
                <a:solidFill>
                  <a:schemeClr val="bg1"/>
                </a:solidFill>
              </a:rPr>
              <a:t>edukamaid</a:t>
            </a:r>
            <a:r>
              <a:rPr lang="en-GB" dirty="0" smtClean="0">
                <a:solidFill>
                  <a:schemeClr val="bg1"/>
                </a:solidFill>
              </a:rPr>
              <a:t> </a:t>
            </a:r>
            <a:r>
              <a:rPr lang="en-GB" dirty="0" err="1" smtClean="0">
                <a:solidFill>
                  <a:schemeClr val="bg1"/>
                </a:solidFill>
              </a:rPr>
              <a:t>koostöövorme</a:t>
            </a:r>
            <a:r>
              <a:rPr lang="en-GB" dirty="0" smtClean="0">
                <a:solidFill>
                  <a:schemeClr val="bg1"/>
                </a:solidFill>
              </a:rPr>
              <a:t> on </a:t>
            </a:r>
            <a:r>
              <a:rPr lang="en-GB" dirty="0" err="1" smtClean="0">
                <a:solidFill>
                  <a:schemeClr val="bg1"/>
                </a:solidFill>
              </a:rPr>
              <a:t>kahe</a:t>
            </a:r>
            <a:r>
              <a:rPr lang="en-GB" dirty="0" smtClean="0">
                <a:solidFill>
                  <a:schemeClr val="bg1"/>
                </a:solidFill>
              </a:rPr>
              <a:t> </a:t>
            </a:r>
            <a:r>
              <a:rPr lang="en-GB" dirty="0" err="1" smtClean="0">
                <a:solidFill>
                  <a:schemeClr val="bg1"/>
                </a:solidFill>
              </a:rPr>
              <a:t>spetsialisti</a:t>
            </a:r>
            <a:r>
              <a:rPr lang="en-GB" dirty="0" smtClean="0">
                <a:solidFill>
                  <a:schemeClr val="bg1"/>
                </a:solidFill>
              </a:rPr>
              <a:t> </a:t>
            </a:r>
            <a:r>
              <a:rPr lang="en-GB" dirty="0" err="1" smtClean="0">
                <a:solidFill>
                  <a:schemeClr val="bg1"/>
                </a:solidFill>
              </a:rPr>
              <a:t>vahel</a:t>
            </a:r>
            <a:r>
              <a:rPr lang="en-GB" dirty="0" smtClean="0">
                <a:solidFill>
                  <a:schemeClr val="bg1"/>
                </a:solidFill>
              </a:rPr>
              <a:t>, </a:t>
            </a:r>
            <a:r>
              <a:rPr lang="en-GB" dirty="0" err="1">
                <a:solidFill>
                  <a:schemeClr val="bg1"/>
                </a:solidFill>
              </a:rPr>
              <a:t>kes</a:t>
            </a:r>
            <a:r>
              <a:rPr lang="en-GB" dirty="0">
                <a:solidFill>
                  <a:schemeClr val="bg1"/>
                </a:solidFill>
              </a:rPr>
              <a:t> </a:t>
            </a:r>
            <a:r>
              <a:rPr lang="en-GB" dirty="0" err="1">
                <a:solidFill>
                  <a:schemeClr val="bg1"/>
                </a:solidFill>
              </a:rPr>
              <a:t>toovad</a:t>
            </a:r>
            <a:r>
              <a:rPr lang="en-GB" dirty="0">
                <a:solidFill>
                  <a:schemeClr val="bg1"/>
                </a:solidFill>
              </a:rPr>
              <a:t> </a:t>
            </a:r>
            <a:r>
              <a:rPr lang="en-GB" dirty="0" err="1" smtClean="0">
                <a:solidFill>
                  <a:schemeClr val="bg1"/>
                </a:solidFill>
              </a:rPr>
              <a:t>mängu</a:t>
            </a:r>
            <a:r>
              <a:rPr lang="en-GB" dirty="0" smtClean="0">
                <a:solidFill>
                  <a:schemeClr val="bg1"/>
                </a:solidFill>
              </a:rPr>
              <a:t> </a:t>
            </a:r>
            <a:r>
              <a:rPr lang="en-GB" dirty="0" err="1">
                <a:solidFill>
                  <a:schemeClr val="bg1"/>
                </a:solidFill>
              </a:rPr>
              <a:t>kaks</a:t>
            </a:r>
            <a:r>
              <a:rPr lang="en-GB" dirty="0">
                <a:solidFill>
                  <a:schemeClr val="bg1"/>
                </a:solidFill>
              </a:rPr>
              <a:t> </a:t>
            </a:r>
            <a:r>
              <a:rPr lang="en-GB" dirty="0" err="1">
                <a:solidFill>
                  <a:schemeClr val="bg1"/>
                </a:solidFill>
              </a:rPr>
              <a:t>väga</a:t>
            </a:r>
            <a:r>
              <a:rPr lang="en-GB" dirty="0">
                <a:solidFill>
                  <a:schemeClr val="bg1"/>
                </a:solidFill>
              </a:rPr>
              <a:t> </a:t>
            </a:r>
            <a:r>
              <a:rPr lang="en-GB" dirty="0" err="1">
                <a:solidFill>
                  <a:schemeClr val="bg1"/>
                </a:solidFill>
              </a:rPr>
              <a:t>erinevat</a:t>
            </a:r>
            <a:r>
              <a:rPr lang="en-GB" dirty="0">
                <a:solidFill>
                  <a:schemeClr val="bg1"/>
                </a:solidFill>
              </a:rPr>
              <a:t> </a:t>
            </a:r>
            <a:r>
              <a:rPr lang="en-GB" dirty="0" err="1" smtClean="0">
                <a:solidFill>
                  <a:schemeClr val="bg1"/>
                </a:solidFill>
              </a:rPr>
              <a:t>oskusteavet</a:t>
            </a:r>
            <a:r>
              <a:rPr lang="en-GB" dirty="0" smtClean="0">
                <a:solidFill>
                  <a:schemeClr val="bg1"/>
                </a:solidFill>
              </a:rPr>
              <a:t>, </a:t>
            </a:r>
            <a:r>
              <a:rPr lang="en-GB" dirty="0" err="1">
                <a:solidFill>
                  <a:schemeClr val="bg1"/>
                </a:solidFill>
              </a:rPr>
              <a:t>vaatenurka</a:t>
            </a:r>
            <a:r>
              <a:rPr lang="en-GB" dirty="0">
                <a:solidFill>
                  <a:schemeClr val="bg1"/>
                </a:solidFill>
              </a:rPr>
              <a:t> </a:t>
            </a:r>
            <a:r>
              <a:rPr lang="en-GB" dirty="0" err="1">
                <a:solidFill>
                  <a:schemeClr val="bg1"/>
                </a:solidFill>
              </a:rPr>
              <a:t>ja</a:t>
            </a:r>
            <a:r>
              <a:rPr lang="en-GB" dirty="0">
                <a:solidFill>
                  <a:schemeClr val="bg1"/>
                </a:solidFill>
              </a:rPr>
              <a:t> </a:t>
            </a:r>
            <a:r>
              <a:rPr lang="en-GB" dirty="0" err="1">
                <a:solidFill>
                  <a:schemeClr val="bg1"/>
                </a:solidFill>
              </a:rPr>
              <a:t>tugevust</a:t>
            </a:r>
            <a:r>
              <a:rPr lang="en-GB" dirty="0">
                <a:solidFill>
                  <a:schemeClr val="bg1"/>
                </a:solidFill>
              </a:rPr>
              <a:t>. </a:t>
            </a:r>
            <a:r>
              <a:rPr lang="en-GB" dirty="0" err="1">
                <a:solidFill>
                  <a:schemeClr val="bg1"/>
                </a:solidFill>
              </a:rPr>
              <a:t>Kui</a:t>
            </a:r>
            <a:r>
              <a:rPr lang="en-GB" dirty="0">
                <a:solidFill>
                  <a:schemeClr val="bg1"/>
                </a:solidFill>
              </a:rPr>
              <a:t> see </a:t>
            </a:r>
            <a:r>
              <a:rPr lang="en-GB" dirty="0" err="1">
                <a:solidFill>
                  <a:schemeClr val="bg1"/>
                </a:solidFill>
              </a:rPr>
              <a:t>juhtub</a:t>
            </a:r>
            <a:r>
              <a:rPr lang="en-GB" dirty="0">
                <a:solidFill>
                  <a:schemeClr val="bg1"/>
                </a:solidFill>
              </a:rPr>
              <a:t>, on </a:t>
            </a:r>
            <a:r>
              <a:rPr lang="en-GB" dirty="0" err="1">
                <a:solidFill>
                  <a:schemeClr val="bg1"/>
                </a:solidFill>
              </a:rPr>
              <a:t>kindel</a:t>
            </a:r>
            <a:r>
              <a:rPr lang="en-GB" dirty="0">
                <a:solidFill>
                  <a:schemeClr val="bg1"/>
                </a:solidFill>
              </a:rPr>
              <a:t>, et </a:t>
            </a:r>
            <a:r>
              <a:rPr lang="en-GB" dirty="0" err="1">
                <a:solidFill>
                  <a:schemeClr val="bg1"/>
                </a:solidFill>
              </a:rPr>
              <a:t>teid</a:t>
            </a:r>
            <a:r>
              <a:rPr lang="en-GB" dirty="0">
                <a:solidFill>
                  <a:schemeClr val="bg1"/>
                </a:solidFill>
              </a:rPr>
              <a:t> </a:t>
            </a:r>
            <a:r>
              <a:rPr lang="en-GB" dirty="0" err="1">
                <a:solidFill>
                  <a:schemeClr val="bg1"/>
                </a:solidFill>
              </a:rPr>
              <a:t>ümbritsevad</a:t>
            </a:r>
            <a:r>
              <a:rPr lang="en-GB" dirty="0">
                <a:solidFill>
                  <a:schemeClr val="bg1"/>
                </a:solidFill>
              </a:rPr>
              <a:t> </a:t>
            </a:r>
            <a:r>
              <a:rPr lang="en-GB" dirty="0" err="1">
                <a:solidFill>
                  <a:schemeClr val="bg1"/>
                </a:solidFill>
              </a:rPr>
              <a:t>õppimisvõimalused</a:t>
            </a:r>
            <a:r>
              <a:rPr lang="en-GB" dirty="0">
                <a:solidFill>
                  <a:schemeClr val="bg1"/>
                </a:solidFill>
              </a:rPr>
              <a:t>.</a:t>
            </a:r>
            <a:endParaRPr lang="en-IE" dirty="0">
              <a:solidFill>
                <a:schemeClr val="bg1"/>
              </a:solidFill>
            </a:endParaRPr>
          </a:p>
        </p:txBody>
      </p:sp>
      <p:sp>
        <p:nvSpPr>
          <p:cNvPr id="338" name="Google Shape;338;p14"/>
          <p:cNvSpPr txBox="1">
            <a:spLocks noGrp="1"/>
          </p:cNvSpPr>
          <p:nvPr>
            <p:ph type="body" idx="2"/>
          </p:nvPr>
        </p:nvSpPr>
        <p:spPr>
          <a:xfrm>
            <a:off x="734713" y="318782"/>
            <a:ext cx="10955841" cy="1069740"/>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KUIDAS KOOSTÖÖ AITAB?</a:t>
            </a:r>
          </a:p>
          <a:p>
            <a:pPr marL="0" lvl="0" indent="0" algn="l" rtl="0">
              <a:lnSpc>
                <a:spcPct val="90000"/>
              </a:lnSpc>
              <a:spcBef>
                <a:spcPts val="1000"/>
              </a:spcBef>
              <a:spcAft>
                <a:spcPts val="0"/>
              </a:spcAft>
              <a:buClr>
                <a:srgbClr val="8A4199"/>
              </a:buClr>
              <a:buSzPts val="3600"/>
              <a:buNone/>
            </a:pPr>
            <a:endParaRPr dirty="0"/>
          </a:p>
        </p:txBody>
      </p:sp>
      <p:pic>
        <p:nvPicPr>
          <p:cNvPr id="2" name="Picture 1">
            <a:extLst>
              <a:ext uri="{FF2B5EF4-FFF2-40B4-BE49-F238E27FC236}">
                <a16:creationId xmlns:a16="http://schemas.microsoft.com/office/drawing/2014/main" id="{7C7FDB22-8576-7777-58CF-403A468A50DD}"/>
              </a:ext>
            </a:extLst>
          </p:cNvPr>
          <p:cNvPicPr>
            <a:picLocks noChangeAspect="1"/>
          </p:cNvPicPr>
          <p:nvPr/>
        </p:nvPicPr>
        <p:blipFill>
          <a:blip r:embed="rId3"/>
          <a:stretch>
            <a:fillRect/>
          </a:stretch>
        </p:blipFill>
        <p:spPr>
          <a:xfrm>
            <a:off x="8720031" y="4866575"/>
            <a:ext cx="3158002" cy="1493649"/>
          </a:xfrm>
          <a:prstGeom prst="rect">
            <a:avLst/>
          </a:prstGeom>
        </p:spPr>
      </p:pic>
      <p:sp>
        <p:nvSpPr>
          <p:cNvPr id="4" name="TextBox 3">
            <a:extLst>
              <a:ext uri="{FF2B5EF4-FFF2-40B4-BE49-F238E27FC236}">
                <a16:creationId xmlns:a16="http://schemas.microsoft.com/office/drawing/2014/main" id="{78F9ABE0-EE9C-D9D5-82D9-AAEF31B24F23}"/>
              </a:ext>
            </a:extLst>
          </p:cNvPr>
          <p:cNvSpPr txBox="1"/>
          <p:nvPr/>
        </p:nvSpPr>
        <p:spPr>
          <a:xfrm>
            <a:off x="734714" y="4989898"/>
            <a:ext cx="8333785" cy="1107996"/>
          </a:xfrm>
          <a:prstGeom prst="rect">
            <a:avLst/>
          </a:prstGeom>
          <a:noFill/>
        </p:spPr>
        <p:txBody>
          <a:bodyPr wrap="square">
            <a:spAutoFit/>
          </a:bodyPr>
          <a:lstStyle/>
          <a:p>
            <a:r>
              <a:rPr lang="en-GB" sz="2200" b="1" dirty="0" err="1">
                <a:solidFill>
                  <a:schemeClr val="bg1"/>
                </a:solidFill>
                <a:latin typeface="Calibri" panose="020F0502020204030204" pitchFamily="34" charset="0"/>
                <a:cs typeface="Calibri" panose="020F0502020204030204" pitchFamily="34" charset="0"/>
              </a:rPr>
              <a:t>K</a:t>
            </a:r>
            <a:r>
              <a:rPr lang="en-GB" sz="2200" b="1" dirty="0" err="1" smtClean="0">
                <a:solidFill>
                  <a:schemeClr val="bg1"/>
                </a:solidFill>
                <a:latin typeface="Calibri" panose="020F0502020204030204" pitchFamily="34" charset="0"/>
                <a:cs typeface="Calibri" panose="020F0502020204030204" pitchFamily="34" charset="0"/>
              </a:rPr>
              <a:t>uidas</a:t>
            </a:r>
            <a:r>
              <a:rPr lang="en-GB" sz="2200" b="1" dirty="0" smtClean="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luua</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koostööl</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põhinev</a:t>
            </a:r>
            <a:r>
              <a:rPr lang="en-GB" sz="2200" b="1" dirty="0">
                <a:solidFill>
                  <a:schemeClr val="bg1"/>
                </a:solidFill>
                <a:latin typeface="Calibri" panose="020F0502020204030204" pitchFamily="34" charset="0"/>
                <a:cs typeface="Calibri" panose="020F0502020204030204" pitchFamily="34" charset="0"/>
              </a:rPr>
              <a:t> </a:t>
            </a:r>
            <a:r>
              <a:rPr lang="en-GB" sz="2200" b="1" dirty="0" err="1" smtClean="0">
                <a:solidFill>
                  <a:schemeClr val="bg1"/>
                </a:solidFill>
                <a:latin typeface="Calibri" panose="020F0502020204030204" pitchFamily="34" charset="0"/>
                <a:cs typeface="Calibri" panose="020F0502020204030204" pitchFamily="34" charset="0"/>
              </a:rPr>
              <a:t>õpikultuur</a:t>
            </a:r>
            <a:r>
              <a:rPr lang="en-GB" sz="2200" b="1" dirty="0" smtClean="0">
                <a:solidFill>
                  <a:schemeClr val="bg1"/>
                </a:solidFill>
                <a:latin typeface="Calibri" panose="020F0502020204030204" pitchFamily="34" charset="0"/>
                <a:cs typeface="Calibri" panose="020F0502020204030204" pitchFamily="34" charset="0"/>
              </a:rPr>
              <a:t>: </a:t>
            </a:r>
            <a:endParaRPr lang="en-GB" sz="2200" b="1" dirty="0">
              <a:solidFill>
                <a:schemeClr val="bg1"/>
              </a:solidFill>
              <a:latin typeface="Calibri" panose="020F0502020204030204" pitchFamily="34" charset="0"/>
              <a:cs typeface="Calibri" panose="020F0502020204030204" pitchFamily="34" charset="0"/>
            </a:endParaRPr>
          </a:p>
          <a:p>
            <a:r>
              <a:rPr lang="en-GB" sz="2200" i="1" dirty="0">
                <a:solidFill>
                  <a:schemeClr val="bg1"/>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How To Build Collaborative Learning Cultures | Video Seminar Overview - YouTube</a:t>
            </a:r>
            <a:endParaRPr lang="en-IE" sz="2200" i="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6"/>
          <p:cNvSpPr txBox="1">
            <a:spLocks noGrp="1"/>
          </p:cNvSpPr>
          <p:nvPr>
            <p:ph type="body" idx="1"/>
          </p:nvPr>
        </p:nvSpPr>
        <p:spPr>
          <a:xfrm>
            <a:off x="763599" y="1825959"/>
            <a:ext cx="10834986" cy="2852325"/>
          </a:xfrm>
          <a:prstGeom prst="rect">
            <a:avLst/>
          </a:prstGeom>
          <a:noFill/>
          <a:ln>
            <a:noFill/>
          </a:ln>
        </p:spPr>
        <p:txBody>
          <a:bodyPr spcFirstLastPara="1" wrap="square" lIns="91425" tIns="45700" rIns="91425" bIns="45700" anchor="t" anchorCtr="0">
            <a:normAutofit/>
          </a:bodyPr>
          <a:lstStyle/>
          <a:p>
            <a:pPr marL="0" eaLnBrk="0" fontAlgn="base" hangingPunct="0">
              <a:lnSpc>
                <a:spcPct val="100000"/>
              </a:lnSpc>
              <a:defRPr/>
            </a:pPr>
            <a:r>
              <a:rPr lang="en-GB" b="1" kern="1200" dirty="0">
                <a:solidFill>
                  <a:srgbClr val="1EB3DD"/>
                </a:solidFill>
                <a:latin typeface="Calibri" panose="020F0502020204030204" pitchFamily="34" charset="0"/>
                <a:ea typeface="+mn-ea"/>
                <a:cs typeface="Calibri" panose="020F0502020204030204" pitchFamily="34" charset="0"/>
              </a:rPr>
              <a:t>4. </a:t>
            </a:r>
            <a:r>
              <a:rPr lang="en-GB" b="1" kern="1200" dirty="0" err="1" smtClean="0">
                <a:solidFill>
                  <a:srgbClr val="1EB3DD"/>
                </a:solidFill>
                <a:latin typeface="Calibri" panose="020F0502020204030204" pitchFamily="34" charset="0"/>
                <a:ea typeface="+mn-ea"/>
                <a:cs typeface="Calibri" panose="020F0502020204030204" pitchFamily="34" charset="0"/>
              </a:rPr>
              <a:t>Koostöö</a:t>
            </a:r>
            <a:r>
              <a:rPr lang="en-GB" b="1" kern="1200" dirty="0" smtClean="0">
                <a:solidFill>
                  <a:srgbClr val="1EB3DD"/>
                </a:solidFill>
                <a:latin typeface="Calibri" panose="020F0502020204030204" pitchFamily="34" charset="0"/>
                <a:ea typeface="+mn-ea"/>
                <a:cs typeface="Calibri" panose="020F0502020204030204" pitchFamily="34" charset="0"/>
              </a:rPr>
              <a:t> </a:t>
            </a:r>
            <a:r>
              <a:rPr lang="en-GB" b="1" kern="1200" dirty="0" err="1" smtClean="0">
                <a:solidFill>
                  <a:srgbClr val="1EB3DD"/>
                </a:solidFill>
                <a:latin typeface="Calibri" panose="020F0502020204030204" pitchFamily="34" charset="0"/>
                <a:ea typeface="+mn-ea"/>
                <a:cs typeface="Calibri" panose="020F0502020204030204" pitchFamily="34" charset="0"/>
              </a:rPr>
              <a:t>lahendab</a:t>
            </a:r>
            <a:r>
              <a:rPr lang="en-GB" b="1" kern="1200" dirty="0" smtClean="0">
                <a:solidFill>
                  <a:srgbClr val="1EB3DD"/>
                </a:solidFill>
                <a:latin typeface="Calibri" panose="020F0502020204030204" pitchFamily="34" charset="0"/>
                <a:ea typeface="+mn-ea"/>
                <a:cs typeface="Calibri" panose="020F0502020204030204" pitchFamily="34" charset="0"/>
              </a:rPr>
              <a:t> </a:t>
            </a:r>
            <a:r>
              <a:rPr lang="en-GB" b="1" kern="1200" dirty="0" err="1" smtClean="0">
                <a:solidFill>
                  <a:srgbClr val="1EB3DD"/>
                </a:solidFill>
                <a:latin typeface="Calibri" panose="020F0502020204030204" pitchFamily="34" charset="0"/>
                <a:ea typeface="+mn-ea"/>
                <a:cs typeface="Calibri" panose="020F0502020204030204" pitchFamily="34" charset="0"/>
              </a:rPr>
              <a:t>probleeme</a:t>
            </a:r>
            <a:endParaRPr lang="en-GB" b="1" kern="1200" dirty="0">
              <a:solidFill>
                <a:srgbClr val="1EB3DD"/>
              </a:solidFill>
              <a:latin typeface="Calibri" panose="020F0502020204030204" pitchFamily="34" charset="0"/>
              <a:ea typeface="+mn-ea"/>
              <a:cs typeface="Calibri" panose="020F0502020204030204" pitchFamily="34" charset="0"/>
            </a:endParaRPr>
          </a:p>
          <a:p>
            <a:pPr marL="0" indent="0"/>
            <a:r>
              <a:rPr lang="en-GB" dirty="0">
                <a:solidFill>
                  <a:schemeClr val="bg1"/>
                </a:solidFill>
              </a:rPr>
              <a:t>On </a:t>
            </a:r>
            <a:r>
              <a:rPr lang="en-GB" dirty="0" err="1">
                <a:solidFill>
                  <a:schemeClr val="bg1"/>
                </a:solidFill>
              </a:rPr>
              <a:t>põhjus</a:t>
            </a:r>
            <a:r>
              <a:rPr lang="en-GB" dirty="0">
                <a:solidFill>
                  <a:schemeClr val="bg1"/>
                </a:solidFill>
              </a:rPr>
              <a:t>, </a:t>
            </a:r>
            <a:r>
              <a:rPr lang="en-GB" dirty="0" err="1">
                <a:solidFill>
                  <a:schemeClr val="bg1"/>
                </a:solidFill>
              </a:rPr>
              <a:t>miks</a:t>
            </a:r>
            <a:r>
              <a:rPr lang="en-GB" dirty="0">
                <a:solidFill>
                  <a:schemeClr val="bg1"/>
                </a:solidFill>
              </a:rPr>
              <a:t> </a:t>
            </a:r>
            <a:r>
              <a:rPr lang="en-GB" dirty="0" err="1">
                <a:solidFill>
                  <a:schemeClr val="bg1"/>
                </a:solidFill>
              </a:rPr>
              <a:t>ühisrahastamine</a:t>
            </a:r>
            <a:r>
              <a:rPr lang="en-GB" dirty="0">
                <a:solidFill>
                  <a:schemeClr val="bg1"/>
                </a:solidFill>
              </a:rPr>
              <a:t> on </a:t>
            </a:r>
            <a:r>
              <a:rPr lang="en-GB" dirty="0" err="1">
                <a:solidFill>
                  <a:schemeClr val="bg1"/>
                </a:solidFill>
              </a:rPr>
              <a:t>nii</a:t>
            </a:r>
            <a:r>
              <a:rPr lang="en-GB" dirty="0">
                <a:solidFill>
                  <a:schemeClr val="bg1"/>
                </a:solidFill>
              </a:rPr>
              <a:t> </a:t>
            </a:r>
            <a:r>
              <a:rPr lang="en-GB" dirty="0" err="1">
                <a:solidFill>
                  <a:schemeClr val="bg1"/>
                </a:solidFill>
              </a:rPr>
              <a:t>populaarne</a:t>
            </a:r>
            <a:r>
              <a:rPr lang="en-GB" dirty="0">
                <a:solidFill>
                  <a:schemeClr val="bg1"/>
                </a:solidFill>
              </a:rPr>
              <a:t>; </a:t>
            </a:r>
            <a:r>
              <a:rPr lang="en-GB" dirty="0" err="1">
                <a:solidFill>
                  <a:schemeClr val="bg1"/>
                </a:solidFill>
              </a:rPr>
              <a:t>arvudes</a:t>
            </a:r>
            <a:r>
              <a:rPr lang="en-GB" dirty="0">
                <a:solidFill>
                  <a:schemeClr val="bg1"/>
                </a:solidFill>
              </a:rPr>
              <a:t> </a:t>
            </a:r>
            <a:r>
              <a:rPr lang="en-GB" dirty="0" err="1">
                <a:solidFill>
                  <a:schemeClr val="bg1"/>
                </a:solidFill>
              </a:rPr>
              <a:t>peitub</a:t>
            </a:r>
            <a:r>
              <a:rPr lang="en-GB" dirty="0">
                <a:solidFill>
                  <a:schemeClr val="bg1"/>
                </a:solidFill>
              </a:rPr>
              <a:t> </a:t>
            </a:r>
            <a:r>
              <a:rPr lang="en-GB" dirty="0" err="1">
                <a:solidFill>
                  <a:schemeClr val="bg1"/>
                </a:solidFill>
              </a:rPr>
              <a:t>vaieldamatu</a:t>
            </a:r>
            <a:r>
              <a:rPr lang="en-GB" dirty="0">
                <a:solidFill>
                  <a:schemeClr val="bg1"/>
                </a:solidFill>
              </a:rPr>
              <a:t> </a:t>
            </a:r>
            <a:r>
              <a:rPr lang="en-GB" dirty="0" err="1">
                <a:solidFill>
                  <a:schemeClr val="bg1"/>
                </a:solidFill>
              </a:rPr>
              <a:t>jõud</a:t>
            </a:r>
            <a:r>
              <a:rPr lang="en-GB" dirty="0">
                <a:solidFill>
                  <a:schemeClr val="bg1"/>
                </a:solidFill>
              </a:rPr>
              <a:t>. </a:t>
            </a:r>
            <a:r>
              <a:rPr lang="en-GB" dirty="0" err="1">
                <a:solidFill>
                  <a:schemeClr val="bg1"/>
                </a:solidFill>
              </a:rPr>
              <a:t>Kui</a:t>
            </a:r>
            <a:r>
              <a:rPr lang="en-GB" dirty="0">
                <a:solidFill>
                  <a:schemeClr val="bg1"/>
                </a:solidFill>
              </a:rPr>
              <a:t> </a:t>
            </a:r>
            <a:r>
              <a:rPr lang="en-GB" dirty="0" err="1">
                <a:solidFill>
                  <a:schemeClr val="bg1"/>
                </a:solidFill>
              </a:rPr>
              <a:t>üks</a:t>
            </a:r>
            <a:r>
              <a:rPr lang="en-GB" dirty="0">
                <a:solidFill>
                  <a:schemeClr val="bg1"/>
                </a:solidFill>
              </a:rPr>
              <a:t> </a:t>
            </a:r>
            <a:r>
              <a:rPr lang="en-GB" dirty="0" err="1">
                <a:solidFill>
                  <a:schemeClr val="bg1"/>
                </a:solidFill>
              </a:rPr>
              <a:t>inimene</a:t>
            </a:r>
            <a:r>
              <a:rPr lang="en-GB" dirty="0">
                <a:solidFill>
                  <a:schemeClr val="bg1"/>
                </a:solidFill>
              </a:rPr>
              <a:t> </a:t>
            </a:r>
            <a:r>
              <a:rPr lang="en-GB" dirty="0" err="1">
                <a:solidFill>
                  <a:schemeClr val="bg1"/>
                </a:solidFill>
              </a:rPr>
              <a:t>ei</a:t>
            </a:r>
            <a:r>
              <a:rPr lang="en-GB" dirty="0">
                <a:solidFill>
                  <a:schemeClr val="bg1"/>
                </a:solidFill>
              </a:rPr>
              <a:t> </a:t>
            </a:r>
            <a:r>
              <a:rPr lang="en-GB" dirty="0" err="1">
                <a:solidFill>
                  <a:schemeClr val="bg1"/>
                </a:solidFill>
              </a:rPr>
              <a:t>suuda</a:t>
            </a:r>
            <a:r>
              <a:rPr lang="en-GB" dirty="0">
                <a:solidFill>
                  <a:schemeClr val="bg1"/>
                </a:solidFill>
              </a:rPr>
              <a:t> </a:t>
            </a:r>
            <a:r>
              <a:rPr lang="en-GB" dirty="0" err="1">
                <a:solidFill>
                  <a:schemeClr val="bg1"/>
                </a:solidFill>
              </a:rPr>
              <a:t>midagi</a:t>
            </a:r>
            <a:r>
              <a:rPr lang="en-GB" dirty="0">
                <a:solidFill>
                  <a:schemeClr val="bg1"/>
                </a:solidFill>
              </a:rPr>
              <a:t> </a:t>
            </a:r>
            <a:r>
              <a:rPr lang="en-GB" dirty="0" err="1">
                <a:solidFill>
                  <a:schemeClr val="bg1"/>
                </a:solidFill>
              </a:rPr>
              <a:t>üksi</a:t>
            </a:r>
            <a:r>
              <a:rPr lang="en-GB" dirty="0">
                <a:solidFill>
                  <a:schemeClr val="bg1"/>
                </a:solidFill>
              </a:rPr>
              <a:t> </a:t>
            </a:r>
            <a:r>
              <a:rPr lang="en-GB" dirty="0" err="1">
                <a:solidFill>
                  <a:schemeClr val="bg1"/>
                </a:solidFill>
              </a:rPr>
              <a:t>ära</a:t>
            </a:r>
            <a:r>
              <a:rPr lang="en-GB" dirty="0">
                <a:solidFill>
                  <a:schemeClr val="bg1"/>
                </a:solidFill>
              </a:rPr>
              <a:t> </a:t>
            </a:r>
            <a:r>
              <a:rPr lang="en-GB" dirty="0" err="1">
                <a:solidFill>
                  <a:schemeClr val="bg1"/>
                </a:solidFill>
              </a:rPr>
              <a:t>teha</a:t>
            </a:r>
            <a:r>
              <a:rPr lang="en-GB" dirty="0">
                <a:solidFill>
                  <a:schemeClr val="bg1"/>
                </a:solidFill>
              </a:rPr>
              <a:t>, </a:t>
            </a:r>
            <a:r>
              <a:rPr lang="en-GB" dirty="0" err="1">
                <a:solidFill>
                  <a:schemeClr val="bg1"/>
                </a:solidFill>
              </a:rPr>
              <a:t>siis</a:t>
            </a:r>
            <a:r>
              <a:rPr lang="en-GB" dirty="0">
                <a:solidFill>
                  <a:schemeClr val="bg1"/>
                </a:solidFill>
              </a:rPr>
              <a:t> </a:t>
            </a:r>
            <a:r>
              <a:rPr lang="en-GB" dirty="0" err="1">
                <a:solidFill>
                  <a:schemeClr val="bg1"/>
                </a:solidFill>
              </a:rPr>
              <a:t>kaks</a:t>
            </a:r>
            <a:r>
              <a:rPr lang="en-GB" dirty="0">
                <a:solidFill>
                  <a:schemeClr val="bg1"/>
                </a:solidFill>
              </a:rPr>
              <a:t>, </a:t>
            </a:r>
            <a:r>
              <a:rPr lang="en-GB" dirty="0" err="1">
                <a:solidFill>
                  <a:schemeClr val="bg1"/>
                </a:solidFill>
              </a:rPr>
              <a:t>kolm</a:t>
            </a:r>
            <a:r>
              <a:rPr lang="en-GB" dirty="0">
                <a:solidFill>
                  <a:schemeClr val="bg1"/>
                </a:solidFill>
              </a:rPr>
              <a:t> </a:t>
            </a:r>
            <a:r>
              <a:rPr lang="en-GB" dirty="0" err="1">
                <a:solidFill>
                  <a:schemeClr val="bg1"/>
                </a:solidFill>
              </a:rPr>
              <a:t>või</a:t>
            </a:r>
            <a:r>
              <a:rPr lang="en-GB" dirty="0">
                <a:solidFill>
                  <a:schemeClr val="bg1"/>
                </a:solidFill>
              </a:rPr>
              <a:t> </a:t>
            </a:r>
            <a:r>
              <a:rPr lang="en-GB" dirty="0" err="1">
                <a:solidFill>
                  <a:schemeClr val="bg1"/>
                </a:solidFill>
              </a:rPr>
              <a:t>rohkem</a:t>
            </a:r>
            <a:r>
              <a:rPr lang="en-GB" dirty="0">
                <a:solidFill>
                  <a:schemeClr val="bg1"/>
                </a:solidFill>
              </a:rPr>
              <a:t> </a:t>
            </a:r>
            <a:r>
              <a:rPr lang="en-GB" dirty="0" err="1">
                <a:solidFill>
                  <a:schemeClr val="bg1"/>
                </a:solidFill>
              </a:rPr>
              <a:t>inimest</a:t>
            </a:r>
            <a:r>
              <a:rPr lang="en-GB" dirty="0">
                <a:solidFill>
                  <a:schemeClr val="bg1"/>
                </a:solidFill>
              </a:rPr>
              <a:t> </a:t>
            </a:r>
            <a:r>
              <a:rPr lang="en-GB" dirty="0" err="1">
                <a:solidFill>
                  <a:schemeClr val="bg1"/>
                </a:solidFill>
              </a:rPr>
              <a:t>võivad</a:t>
            </a:r>
            <a:r>
              <a:rPr lang="en-GB" dirty="0">
                <a:solidFill>
                  <a:schemeClr val="bg1"/>
                </a:solidFill>
              </a:rPr>
              <a:t> </a:t>
            </a:r>
            <a:r>
              <a:rPr lang="en-GB" dirty="0" err="1">
                <a:solidFill>
                  <a:schemeClr val="bg1"/>
                </a:solidFill>
              </a:rPr>
              <a:t>selle</a:t>
            </a:r>
            <a:r>
              <a:rPr lang="en-GB" dirty="0">
                <a:solidFill>
                  <a:schemeClr val="bg1"/>
                </a:solidFill>
              </a:rPr>
              <a:t> </a:t>
            </a:r>
            <a:r>
              <a:rPr lang="en-GB" dirty="0" err="1">
                <a:solidFill>
                  <a:schemeClr val="bg1"/>
                </a:solidFill>
              </a:rPr>
              <a:t>ära</a:t>
            </a:r>
            <a:r>
              <a:rPr lang="en-GB" dirty="0">
                <a:solidFill>
                  <a:schemeClr val="bg1"/>
                </a:solidFill>
              </a:rPr>
              <a:t> </a:t>
            </a:r>
            <a:r>
              <a:rPr lang="en-GB" dirty="0" err="1">
                <a:solidFill>
                  <a:schemeClr val="bg1"/>
                </a:solidFill>
              </a:rPr>
              <a:t>teha</a:t>
            </a:r>
            <a:r>
              <a:rPr lang="en-GB" dirty="0" smtClean="0">
                <a:solidFill>
                  <a:schemeClr val="bg1"/>
                </a:solidFill>
              </a:rPr>
              <a:t>.</a:t>
            </a:r>
          </a:p>
          <a:p>
            <a:pPr marL="0" indent="0"/>
            <a:r>
              <a:rPr lang="en-GB" dirty="0" err="1" smtClean="0">
                <a:solidFill>
                  <a:schemeClr val="bg1"/>
                </a:solidFill>
              </a:rPr>
              <a:t>Mida</a:t>
            </a:r>
            <a:r>
              <a:rPr lang="en-GB" dirty="0" smtClean="0">
                <a:solidFill>
                  <a:schemeClr val="bg1"/>
                </a:solidFill>
              </a:rPr>
              <a:t> </a:t>
            </a:r>
            <a:r>
              <a:rPr lang="en-GB" dirty="0" err="1">
                <a:solidFill>
                  <a:schemeClr val="bg1"/>
                </a:solidFill>
              </a:rPr>
              <a:t>raskem</a:t>
            </a:r>
            <a:r>
              <a:rPr lang="en-GB" dirty="0">
                <a:solidFill>
                  <a:schemeClr val="bg1"/>
                </a:solidFill>
              </a:rPr>
              <a:t> on </a:t>
            </a:r>
            <a:r>
              <a:rPr lang="en-GB" dirty="0" err="1">
                <a:solidFill>
                  <a:schemeClr val="bg1"/>
                </a:solidFill>
              </a:rPr>
              <a:t>probleem</a:t>
            </a:r>
            <a:r>
              <a:rPr lang="en-GB" dirty="0">
                <a:solidFill>
                  <a:schemeClr val="bg1"/>
                </a:solidFill>
              </a:rPr>
              <a:t> </a:t>
            </a:r>
            <a:r>
              <a:rPr lang="en-GB" dirty="0" err="1">
                <a:solidFill>
                  <a:schemeClr val="bg1"/>
                </a:solidFill>
              </a:rPr>
              <a:t>lahendada</a:t>
            </a:r>
            <a:r>
              <a:rPr lang="en-GB" dirty="0">
                <a:solidFill>
                  <a:schemeClr val="bg1"/>
                </a:solidFill>
              </a:rPr>
              <a:t>, </a:t>
            </a:r>
            <a:r>
              <a:rPr lang="en-GB" dirty="0" err="1">
                <a:solidFill>
                  <a:schemeClr val="bg1"/>
                </a:solidFill>
              </a:rPr>
              <a:t>seda</a:t>
            </a:r>
            <a:r>
              <a:rPr lang="en-GB" dirty="0">
                <a:solidFill>
                  <a:schemeClr val="bg1"/>
                </a:solidFill>
              </a:rPr>
              <a:t> </a:t>
            </a:r>
            <a:r>
              <a:rPr lang="en-GB" dirty="0" err="1">
                <a:solidFill>
                  <a:schemeClr val="bg1"/>
                </a:solidFill>
              </a:rPr>
              <a:t>rohkem</a:t>
            </a:r>
            <a:r>
              <a:rPr lang="en-GB" dirty="0">
                <a:solidFill>
                  <a:schemeClr val="bg1"/>
                </a:solidFill>
              </a:rPr>
              <a:t> on </a:t>
            </a:r>
            <a:r>
              <a:rPr lang="en-GB" dirty="0" err="1">
                <a:solidFill>
                  <a:schemeClr val="bg1"/>
                </a:solidFill>
              </a:rPr>
              <a:t>kasu</a:t>
            </a:r>
            <a:r>
              <a:rPr lang="en-GB" dirty="0">
                <a:solidFill>
                  <a:schemeClr val="bg1"/>
                </a:solidFill>
              </a:rPr>
              <a:t> </a:t>
            </a:r>
            <a:r>
              <a:rPr lang="en-GB" dirty="0" err="1">
                <a:solidFill>
                  <a:schemeClr val="bg1"/>
                </a:solidFill>
              </a:rPr>
              <a:t>sellest</a:t>
            </a:r>
            <a:r>
              <a:rPr lang="en-GB" dirty="0">
                <a:solidFill>
                  <a:schemeClr val="bg1"/>
                </a:solidFill>
              </a:rPr>
              <a:t>, </a:t>
            </a:r>
            <a:r>
              <a:rPr lang="en-GB" dirty="0" err="1">
                <a:solidFill>
                  <a:schemeClr val="bg1"/>
                </a:solidFill>
              </a:rPr>
              <a:t>kui</a:t>
            </a:r>
            <a:r>
              <a:rPr lang="en-GB" dirty="0">
                <a:solidFill>
                  <a:schemeClr val="bg1"/>
                </a:solidFill>
              </a:rPr>
              <a:t> me </a:t>
            </a:r>
            <a:r>
              <a:rPr lang="en-GB" dirty="0" err="1">
                <a:solidFill>
                  <a:schemeClr val="bg1"/>
                </a:solidFill>
              </a:rPr>
              <a:t>saame</a:t>
            </a:r>
            <a:r>
              <a:rPr lang="en-GB" dirty="0">
                <a:solidFill>
                  <a:schemeClr val="bg1"/>
                </a:solidFill>
              </a:rPr>
              <a:t> </a:t>
            </a:r>
            <a:r>
              <a:rPr lang="en-GB" dirty="0" err="1">
                <a:solidFill>
                  <a:schemeClr val="bg1"/>
                </a:solidFill>
              </a:rPr>
              <a:t>kellegi</a:t>
            </a:r>
            <a:r>
              <a:rPr lang="en-GB" dirty="0">
                <a:solidFill>
                  <a:schemeClr val="bg1"/>
                </a:solidFill>
              </a:rPr>
              <a:t> </a:t>
            </a:r>
            <a:r>
              <a:rPr lang="en-GB" dirty="0" err="1">
                <a:solidFill>
                  <a:schemeClr val="bg1"/>
                </a:solidFill>
              </a:rPr>
              <a:t>väljastpoolt</a:t>
            </a:r>
            <a:r>
              <a:rPr lang="en-GB" dirty="0">
                <a:solidFill>
                  <a:schemeClr val="bg1"/>
                </a:solidFill>
              </a:rPr>
              <a:t> </a:t>
            </a:r>
            <a:r>
              <a:rPr lang="en-GB" dirty="0" err="1">
                <a:solidFill>
                  <a:schemeClr val="bg1"/>
                </a:solidFill>
              </a:rPr>
              <a:t>olukorda</a:t>
            </a:r>
            <a:r>
              <a:rPr lang="en-GB" dirty="0">
                <a:solidFill>
                  <a:schemeClr val="bg1"/>
                </a:solidFill>
              </a:rPr>
              <a:t> </a:t>
            </a:r>
            <a:r>
              <a:rPr lang="en-GB" dirty="0" err="1" smtClean="0">
                <a:solidFill>
                  <a:schemeClr val="bg1"/>
                </a:solidFill>
              </a:rPr>
              <a:t>panustama</a:t>
            </a:r>
            <a:r>
              <a:rPr lang="en-GB" dirty="0">
                <a:solidFill>
                  <a:schemeClr val="bg1"/>
                </a:solidFill>
              </a:rPr>
              <a:t>. </a:t>
            </a:r>
            <a:r>
              <a:rPr lang="en-GB" dirty="0" err="1">
                <a:solidFill>
                  <a:schemeClr val="bg1"/>
                </a:solidFill>
              </a:rPr>
              <a:t>Kui</a:t>
            </a:r>
            <a:r>
              <a:rPr lang="en-GB" dirty="0">
                <a:solidFill>
                  <a:schemeClr val="bg1"/>
                </a:solidFill>
              </a:rPr>
              <a:t> </a:t>
            </a:r>
            <a:r>
              <a:rPr lang="en-GB" dirty="0" err="1" smtClean="0">
                <a:solidFill>
                  <a:schemeClr val="bg1"/>
                </a:solidFill>
              </a:rPr>
              <a:t>lisada</a:t>
            </a:r>
            <a:r>
              <a:rPr lang="en-GB" dirty="0" smtClean="0">
                <a:solidFill>
                  <a:schemeClr val="bg1"/>
                </a:solidFill>
              </a:rPr>
              <a:t> </a:t>
            </a:r>
            <a:r>
              <a:rPr lang="en-GB" dirty="0" err="1">
                <a:solidFill>
                  <a:schemeClr val="bg1"/>
                </a:solidFill>
              </a:rPr>
              <a:t>uusi</a:t>
            </a:r>
            <a:r>
              <a:rPr lang="en-GB" dirty="0">
                <a:solidFill>
                  <a:schemeClr val="bg1"/>
                </a:solidFill>
              </a:rPr>
              <a:t> </a:t>
            </a:r>
            <a:r>
              <a:rPr lang="en-GB" dirty="0" err="1">
                <a:solidFill>
                  <a:schemeClr val="bg1"/>
                </a:solidFill>
              </a:rPr>
              <a:t>vaatenurki</a:t>
            </a:r>
            <a:r>
              <a:rPr lang="en-GB" dirty="0">
                <a:solidFill>
                  <a:schemeClr val="bg1"/>
                </a:solidFill>
              </a:rPr>
              <a:t> </a:t>
            </a:r>
            <a:r>
              <a:rPr lang="en-GB" dirty="0" err="1">
                <a:solidFill>
                  <a:schemeClr val="bg1"/>
                </a:solidFill>
              </a:rPr>
              <a:t>ja</a:t>
            </a:r>
            <a:r>
              <a:rPr lang="en-GB" dirty="0">
                <a:solidFill>
                  <a:schemeClr val="bg1"/>
                </a:solidFill>
              </a:rPr>
              <a:t> </a:t>
            </a:r>
            <a:r>
              <a:rPr lang="en-GB" dirty="0" err="1">
                <a:solidFill>
                  <a:schemeClr val="bg1"/>
                </a:solidFill>
              </a:rPr>
              <a:t>kogemusi</a:t>
            </a:r>
            <a:r>
              <a:rPr lang="en-GB" dirty="0">
                <a:solidFill>
                  <a:schemeClr val="bg1"/>
                </a:solidFill>
              </a:rPr>
              <a:t>, </a:t>
            </a:r>
            <a:r>
              <a:rPr lang="en-GB" dirty="0" err="1">
                <a:solidFill>
                  <a:schemeClr val="bg1"/>
                </a:solidFill>
              </a:rPr>
              <a:t>ületab</a:t>
            </a:r>
            <a:r>
              <a:rPr lang="en-GB" dirty="0">
                <a:solidFill>
                  <a:schemeClr val="bg1"/>
                </a:solidFill>
              </a:rPr>
              <a:t> </a:t>
            </a:r>
            <a:r>
              <a:rPr lang="en-GB" dirty="0" err="1">
                <a:solidFill>
                  <a:schemeClr val="bg1"/>
                </a:solidFill>
              </a:rPr>
              <a:t>tulemus</a:t>
            </a:r>
            <a:r>
              <a:rPr lang="en-GB" dirty="0">
                <a:solidFill>
                  <a:schemeClr val="bg1"/>
                </a:solidFill>
              </a:rPr>
              <a:t> </a:t>
            </a:r>
            <a:r>
              <a:rPr lang="en-GB" dirty="0" err="1">
                <a:solidFill>
                  <a:schemeClr val="bg1"/>
                </a:solidFill>
              </a:rPr>
              <a:t>sageli</a:t>
            </a:r>
            <a:r>
              <a:rPr lang="en-GB" dirty="0">
                <a:solidFill>
                  <a:schemeClr val="bg1"/>
                </a:solidFill>
              </a:rPr>
              <a:t> </a:t>
            </a:r>
            <a:r>
              <a:rPr lang="en-GB" dirty="0" err="1">
                <a:solidFill>
                  <a:schemeClr val="bg1"/>
                </a:solidFill>
              </a:rPr>
              <a:t>selle</a:t>
            </a:r>
            <a:r>
              <a:rPr lang="en-GB" dirty="0">
                <a:solidFill>
                  <a:schemeClr val="bg1"/>
                </a:solidFill>
              </a:rPr>
              <a:t>, </a:t>
            </a:r>
            <a:r>
              <a:rPr lang="en-GB" dirty="0" err="1">
                <a:solidFill>
                  <a:schemeClr val="bg1"/>
                </a:solidFill>
              </a:rPr>
              <a:t>mida</a:t>
            </a:r>
            <a:r>
              <a:rPr lang="en-GB" dirty="0">
                <a:solidFill>
                  <a:schemeClr val="bg1"/>
                </a:solidFill>
              </a:rPr>
              <a:t> </a:t>
            </a:r>
            <a:r>
              <a:rPr lang="en-GB" dirty="0" err="1">
                <a:solidFill>
                  <a:schemeClr val="bg1"/>
                </a:solidFill>
              </a:rPr>
              <a:t>algselt</a:t>
            </a:r>
            <a:r>
              <a:rPr lang="en-GB" dirty="0">
                <a:solidFill>
                  <a:schemeClr val="bg1"/>
                </a:solidFill>
              </a:rPr>
              <a:t> </a:t>
            </a:r>
            <a:r>
              <a:rPr lang="en-GB" dirty="0" err="1">
                <a:solidFill>
                  <a:schemeClr val="bg1"/>
                </a:solidFill>
              </a:rPr>
              <a:t>tahtsite</a:t>
            </a:r>
            <a:r>
              <a:rPr lang="en-GB" dirty="0">
                <a:solidFill>
                  <a:schemeClr val="bg1"/>
                </a:solidFill>
              </a:rPr>
              <a:t> </a:t>
            </a:r>
            <a:r>
              <a:rPr lang="en-GB" dirty="0" err="1">
                <a:solidFill>
                  <a:schemeClr val="bg1"/>
                </a:solidFill>
              </a:rPr>
              <a:t>saavutada</a:t>
            </a:r>
            <a:r>
              <a:rPr lang="en-GB" dirty="0">
                <a:solidFill>
                  <a:schemeClr val="bg1"/>
                </a:solidFill>
              </a:rPr>
              <a:t>.</a:t>
            </a:r>
            <a:endParaRPr dirty="0"/>
          </a:p>
        </p:txBody>
      </p:sp>
      <p:sp>
        <p:nvSpPr>
          <p:cNvPr id="352" name="Google Shape;352;p16"/>
          <p:cNvSpPr txBox="1">
            <a:spLocks noGrp="1"/>
          </p:cNvSpPr>
          <p:nvPr>
            <p:ph type="body" idx="2"/>
          </p:nvPr>
        </p:nvSpPr>
        <p:spPr>
          <a:xfrm>
            <a:off x="713768" y="421467"/>
            <a:ext cx="11025948" cy="1037326"/>
          </a:xfrm>
          <a:prstGeom prst="rect">
            <a:avLst/>
          </a:prstGeom>
          <a:noFill/>
          <a:ln>
            <a:noFill/>
          </a:ln>
        </p:spPr>
        <p:txBody>
          <a:bodyPr spcFirstLastPara="1" wrap="square" lIns="91425" tIns="45700" rIns="91425" bIns="45700" anchor="t" anchorCtr="0">
            <a:normAutofit/>
          </a:bodyPr>
          <a:lstStyle/>
          <a:p>
            <a:pPr marL="0" indent="0">
              <a:spcBef>
                <a:spcPts val="0"/>
              </a:spcBef>
            </a:pPr>
            <a:r>
              <a:rPr lang="en-US" dirty="0"/>
              <a:t>KUIDAS KOOSTÖÖ AITAB?</a:t>
            </a:r>
          </a:p>
        </p:txBody>
      </p:sp>
      <p:grpSp>
        <p:nvGrpSpPr>
          <p:cNvPr id="2" name="Group 1">
            <a:extLst>
              <a:ext uri="{FF2B5EF4-FFF2-40B4-BE49-F238E27FC236}">
                <a16:creationId xmlns:a16="http://schemas.microsoft.com/office/drawing/2014/main" id="{634496E8-BDB2-43B2-6558-13D649EB679E}"/>
              </a:ext>
            </a:extLst>
          </p:cNvPr>
          <p:cNvGrpSpPr/>
          <p:nvPr/>
        </p:nvGrpSpPr>
        <p:grpSpPr>
          <a:xfrm>
            <a:off x="7845221" y="4083135"/>
            <a:ext cx="4471553" cy="2353398"/>
            <a:chOff x="621996" y="2199388"/>
            <a:chExt cx="3524358" cy="1854885"/>
          </a:xfrm>
        </p:grpSpPr>
        <p:grpSp>
          <p:nvGrpSpPr>
            <p:cNvPr id="3" name="Graphic 472">
              <a:extLst>
                <a:ext uri="{FF2B5EF4-FFF2-40B4-BE49-F238E27FC236}">
                  <a16:creationId xmlns:a16="http://schemas.microsoft.com/office/drawing/2014/main" id="{BBBBFC6F-DFA1-B185-13B1-51201FB5B541}"/>
                </a:ext>
              </a:extLst>
            </p:cNvPr>
            <p:cNvGrpSpPr/>
            <p:nvPr/>
          </p:nvGrpSpPr>
          <p:grpSpPr>
            <a:xfrm>
              <a:off x="621996" y="2199388"/>
              <a:ext cx="3524358" cy="1854885"/>
              <a:chOff x="621996" y="3996349"/>
              <a:chExt cx="3524358" cy="1854885"/>
            </a:xfrm>
          </p:grpSpPr>
          <p:grpSp>
            <p:nvGrpSpPr>
              <p:cNvPr id="7" name="Graphic 472">
                <a:extLst>
                  <a:ext uri="{FF2B5EF4-FFF2-40B4-BE49-F238E27FC236}">
                    <a16:creationId xmlns:a16="http://schemas.microsoft.com/office/drawing/2014/main" id="{1ECB3DCB-3A77-6AF3-F04A-2A88C066301D}"/>
                  </a:ext>
                </a:extLst>
              </p:cNvPr>
              <p:cNvGrpSpPr/>
              <p:nvPr/>
            </p:nvGrpSpPr>
            <p:grpSpPr>
              <a:xfrm>
                <a:off x="621996" y="5251294"/>
                <a:ext cx="3524358" cy="599940"/>
                <a:chOff x="621996" y="5251294"/>
                <a:chExt cx="3524358" cy="599940"/>
              </a:xfrm>
            </p:grpSpPr>
            <p:sp>
              <p:nvSpPr>
                <p:cNvPr id="334" name="Graphic 472">
                  <a:extLst>
                    <a:ext uri="{FF2B5EF4-FFF2-40B4-BE49-F238E27FC236}">
                      <a16:creationId xmlns:a16="http://schemas.microsoft.com/office/drawing/2014/main" id="{2C25FBCA-EE40-122D-AB0C-E9A9CEAFCD9D}"/>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dirty="0"/>
                </a:p>
              </p:txBody>
            </p:sp>
            <p:sp>
              <p:nvSpPr>
                <p:cNvPr id="335" name="Graphic 472">
                  <a:extLst>
                    <a:ext uri="{FF2B5EF4-FFF2-40B4-BE49-F238E27FC236}">
                      <a16:creationId xmlns:a16="http://schemas.microsoft.com/office/drawing/2014/main" id="{EF203317-91F4-E083-8392-F8CAEC3501D6}"/>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dirty="0"/>
                </a:p>
              </p:txBody>
            </p:sp>
            <p:sp>
              <p:nvSpPr>
                <p:cNvPr id="336" name="Graphic 472">
                  <a:extLst>
                    <a:ext uri="{FF2B5EF4-FFF2-40B4-BE49-F238E27FC236}">
                      <a16:creationId xmlns:a16="http://schemas.microsoft.com/office/drawing/2014/main" id="{96FCB324-79EA-275B-FE30-4A12C728B5B4}"/>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dirty="0"/>
                </a:p>
              </p:txBody>
            </p:sp>
            <p:sp>
              <p:nvSpPr>
                <p:cNvPr id="337" name="Graphic 472">
                  <a:extLst>
                    <a:ext uri="{FF2B5EF4-FFF2-40B4-BE49-F238E27FC236}">
                      <a16:creationId xmlns:a16="http://schemas.microsoft.com/office/drawing/2014/main" id="{8EBA0EBC-D824-2D08-2DDE-B930FF728F6E}"/>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dirty="0"/>
                </a:p>
              </p:txBody>
            </p:sp>
          </p:grpSp>
          <p:grpSp>
            <p:nvGrpSpPr>
              <p:cNvPr id="8" name="Graphic 472">
                <a:extLst>
                  <a:ext uri="{FF2B5EF4-FFF2-40B4-BE49-F238E27FC236}">
                    <a16:creationId xmlns:a16="http://schemas.microsoft.com/office/drawing/2014/main" id="{74F2E785-B274-4747-B62F-6B1BAFD1A810}"/>
                  </a:ext>
                </a:extLst>
              </p:cNvPr>
              <p:cNvGrpSpPr/>
              <p:nvPr/>
            </p:nvGrpSpPr>
            <p:grpSpPr>
              <a:xfrm>
                <a:off x="2577939" y="4078238"/>
                <a:ext cx="1038422" cy="1650011"/>
                <a:chOff x="2577939" y="4078238"/>
                <a:chExt cx="1038422" cy="1650011"/>
              </a:xfrm>
            </p:grpSpPr>
            <p:sp>
              <p:nvSpPr>
                <p:cNvPr id="46" name="Graphic 472">
                  <a:extLst>
                    <a:ext uri="{FF2B5EF4-FFF2-40B4-BE49-F238E27FC236}">
                      <a16:creationId xmlns:a16="http://schemas.microsoft.com/office/drawing/2014/main" id="{C5EE6404-70C5-2F02-0F09-21C778D03117}"/>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dirty="0"/>
                </a:p>
              </p:txBody>
            </p:sp>
            <p:sp>
              <p:nvSpPr>
                <p:cNvPr id="47" name="Graphic 472">
                  <a:extLst>
                    <a:ext uri="{FF2B5EF4-FFF2-40B4-BE49-F238E27FC236}">
                      <a16:creationId xmlns:a16="http://schemas.microsoft.com/office/drawing/2014/main" id="{E1EB7DBD-FABF-AD33-45F7-BC66142AFBC5}"/>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dirty="0"/>
                </a:p>
              </p:txBody>
            </p:sp>
            <p:sp>
              <p:nvSpPr>
                <p:cNvPr id="48" name="Graphic 472">
                  <a:extLst>
                    <a:ext uri="{FF2B5EF4-FFF2-40B4-BE49-F238E27FC236}">
                      <a16:creationId xmlns:a16="http://schemas.microsoft.com/office/drawing/2014/main" id="{BE9B4CC8-8F50-6C32-9ECD-62F47144FDF5}"/>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dirty="0"/>
                </a:p>
              </p:txBody>
            </p:sp>
            <p:sp>
              <p:nvSpPr>
                <p:cNvPr id="49" name="Graphic 472">
                  <a:extLst>
                    <a:ext uri="{FF2B5EF4-FFF2-40B4-BE49-F238E27FC236}">
                      <a16:creationId xmlns:a16="http://schemas.microsoft.com/office/drawing/2014/main" id="{41F5F614-B765-4707-6CE9-E057E5E5AB40}"/>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dirty="0"/>
                </a:p>
              </p:txBody>
            </p:sp>
            <p:sp>
              <p:nvSpPr>
                <p:cNvPr id="50" name="Graphic 472">
                  <a:extLst>
                    <a:ext uri="{FF2B5EF4-FFF2-40B4-BE49-F238E27FC236}">
                      <a16:creationId xmlns:a16="http://schemas.microsoft.com/office/drawing/2014/main" id="{255442DD-D6DA-E7A9-92DB-CC25A02CBF57}"/>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dirty="0"/>
                </a:p>
              </p:txBody>
            </p:sp>
            <p:sp>
              <p:nvSpPr>
                <p:cNvPr id="51" name="Graphic 472">
                  <a:extLst>
                    <a:ext uri="{FF2B5EF4-FFF2-40B4-BE49-F238E27FC236}">
                      <a16:creationId xmlns:a16="http://schemas.microsoft.com/office/drawing/2014/main" id="{45D992C9-8B3F-B66D-6A32-B6F9DE20B09A}"/>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dirty="0"/>
                </a:p>
              </p:txBody>
            </p:sp>
            <p:sp>
              <p:nvSpPr>
                <p:cNvPr id="52" name="Graphic 472">
                  <a:extLst>
                    <a:ext uri="{FF2B5EF4-FFF2-40B4-BE49-F238E27FC236}">
                      <a16:creationId xmlns:a16="http://schemas.microsoft.com/office/drawing/2014/main" id="{A28103B7-6B0A-59EE-16CE-2CB5E5941666}"/>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dirty="0"/>
                </a:p>
              </p:txBody>
            </p:sp>
            <p:sp>
              <p:nvSpPr>
                <p:cNvPr id="53" name="Graphic 472">
                  <a:extLst>
                    <a:ext uri="{FF2B5EF4-FFF2-40B4-BE49-F238E27FC236}">
                      <a16:creationId xmlns:a16="http://schemas.microsoft.com/office/drawing/2014/main" id="{214ED543-FBFE-B9B2-8261-3BF7DB23F7C8}"/>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dirty="0"/>
                </a:p>
              </p:txBody>
            </p:sp>
            <p:sp>
              <p:nvSpPr>
                <p:cNvPr id="54" name="Graphic 472">
                  <a:extLst>
                    <a:ext uri="{FF2B5EF4-FFF2-40B4-BE49-F238E27FC236}">
                      <a16:creationId xmlns:a16="http://schemas.microsoft.com/office/drawing/2014/main" id="{8855EFAD-03D5-9BD6-FD4C-0836CD7697CB}"/>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dirty="0"/>
                </a:p>
              </p:txBody>
            </p:sp>
            <p:sp>
              <p:nvSpPr>
                <p:cNvPr id="55" name="Graphic 472">
                  <a:extLst>
                    <a:ext uri="{FF2B5EF4-FFF2-40B4-BE49-F238E27FC236}">
                      <a16:creationId xmlns:a16="http://schemas.microsoft.com/office/drawing/2014/main" id="{BF58DA07-D3F4-4F44-2611-3F7698DBE41A}"/>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dirty="0"/>
                </a:p>
              </p:txBody>
            </p:sp>
            <p:sp>
              <p:nvSpPr>
                <p:cNvPr id="56" name="Graphic 472">
                  <a:extLst>
                    <a:ext uri="{FF2B5EF4-FFF2-40B4-BE49-F238E27FC236}">
                      <a16:creationId xmlns:a16="http://schemas.microsoft.com/office/drawing/2014/main" id="{D0947366-C2E9-A5F2-DDEB-9B08E2D1708B}"/>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dirty="0"/>
                </a:p>
              </p:txBody>
            </p:sp>
            <p:sp>
              <p:nvSpPr>
                <p:cNvPr id="57" name="Graphic 472">
                  <a:extLst>
                    <a:ext uri="{FF2B5EF4-FFF2-40B4-BE49-F238E27FC236}">
                      <a16:creationId xmlns:a16="http://schemas.microsoft.com/office/drawing/2014/main" id="{2AF23042-C95D-2B89-8BF0-475C7E3E4FAF}"/>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dirty="0"/>
                </a:p>
              </p:txBody>
            </p:sp>
            <p:sp>
              <p:nvSpPr>
                <p:cNvPr id="58" name="Graphic 472">
                  <a:extLst>
                    <a:ext uri="{FF2B5EF4-FFF2-40B4-BE49-F238E27FC236}">
                      <a16:creationId xmlns:a16="http://schemas.microsoft.com/office/drawing/2014/main" id="{B1F234C3-5977-4054-8825-E9BD17E4E3A1}"/>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dirty="0"/>
                </a:p>
              </p:txBody>
            </p:sp>
            <p:sp>
              <p:nvSpPr>
                <p:cNvPr id="59" name="Graphic 472">
                  <a:extLst>
                    <a:ext uri="{FF2B5EF4-FFF2-40B4-BE49-F238E27FC236}">
                      <a16:creationId xmlns:a16="http://schemas.microsoft.com/office/drawing/2014/main" id="{6FA325F1-9B7E-C478-D57D-799DAD9FC9CD}"/>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dirty="0"/>
                </a:p>
              </p:txBody>
            </p:sp>
            <p:sp>
              <p:nvSpPr>
                <p:cNvPr id="60" name="Graphic 472">
                  <a:extLst>
                    <a:ext uri="{FF2B5EF4-FFF2-40B4-BE49-F238E27FC236}">
                      <a16:creationId xmlns:a16="http://schemas.microsoft.com/office/drawing/2014/main" id="{4BEF09C3-CEBB-6F31-2A2B-A1769B54862D}"/>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dirty="0"/>
                </a:p>
              </p:txBody>
            </p:sp>
            <p:sp>
              <p:nvSpPr>
                <p:cNvPr id="61" name="Graphic 472">
                  <a:extLst>
                    <a:ext uri="{FF2B5EF4-FFF2-40B4-BE49-F238E27FC236}">
                      <a16:creationId xmlns:a16="http://schemas.microsoft.com/office/drawing/2014/main" id="{63C633C0-B9D2-8BEA-FDF9-9999F33B30FF}"/>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dirty="0"/>
                </a:p>
              </p:txBody>
            </p:sp>
            <p:sp>
              <p:nvSpPr>
                <p:cNvPr id="62" name="Graphic 472">
                  <a:extLst>
                    <a:ext uri="{FF2B5EF4-FFF2-40B4-BE49-F238E27FC236}">
                      <a16:creationId xmlns:a16="http://schemas.microsoft.com/office/drawing/2014/main" id="{2F490FF1-99F2-6CD8-8F1A-2CEBFD371B0A}"/>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dirty="0"/>
                </a:p>
              </p:txBody>
            </p:sp>
            <p:sp>
              <p:nvSpPr>
                <p:cNvPr id="63" name="Graphic 472">
                  <a:extLst>
                    <a:ext uri="{FF2B5EF4-FFF2-40B4-BE49-F238E27FC236}">
                      <a16:creationId xmlns:a16="http://schemas.microsoft.com/office/drawing/2014/main" id="{56663C59-06B9-2D0D-BBA2-5818C652C464}"/>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dirty="0"/>
                </a:p>
              </p:txBody>
            </p:sp>
            <p:sp>
              <p:nvSpPr>
                <p:cNvPr id="320" name="Graphic 472">
                  <a:extLst>
                    <a:ext uri="{FF2B5EF4-FFF2-40B4-BE49-F238E27FC236}">
                      <a16:creationId xmlns:a16="http://schemas.microsoft.com/office/drawing/2014/main" id="{F8D04282-5066-AB0A-F3EF-8741616EF895}"/>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dirty="0"/>
                </a:p>
              </p:txBody>
            </p:sp>
            <p:sp>
              <p:nvSpPr>
                <p:cNvPr id="321" name="Graphic 472">
                  <a:extLst>
                    <a:ext uri="{FF2B5EF4-FFF2-40B4-BE49-F238E27FC236}">
                      <a16:creationId xmlns:a16="http://schemas.microsoft.com/office/drawing/2014/main" id="{482AEB52-43B0-23B6-CDBB-1CB2E3BD3AC1}"/>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dirty="0"/>
                </a:p>
              </p:txBody>
            </p:sp>
            <p:sp>
              <p:nvSpPr>
                <p:cNvPr id="322" name="Graphic 472">
                  <a:extLst>
                    <a:ext uri="{FF2B5EF4-FFF2-40B4-BE49-F238E27FC236}">
                      <a16:creationId xmlns:a16="http://schemas.microsoft.com/office/drawing/2014/main" id="{60D78A42-D337-1C86-FDCA-6700B83DA3F8}"/>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dirty="0"/>
                </a:p>
              </p:txBody>
            </p:sp>
            <p:sp>
              <p:nvSpPr>
                <p:cNvPr id="323" name="Graphic 472">
                  <a:extLst>
                    <a:ext uri="{FF2B5EF4-FFF2-40B4-BE49-F238E27FC236}">
                      <a16:creationId xmlns:a16="http://schemas.microsoft.com/office/drawing/2014/main" id="{3CAA1483-F257-E1B4-68E2-C339A323B472}"/>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dirty="0"/>
                </a:p>
              </p:txBody>
            </p:sp>
            <p:sp>
              <p:nvSpPr>
                <p:cNvPr id="324" name="Graphic 472">
                  <a:extLst>
                    <a:ext uri="{FF2B5EF4-FFF2-40B4-BE49-F238E27FC236}">
                      <a16:creationId xmlns:a16="http://schemas.microsoft.com/office/drawing/2014/main" id="{4278929F-FFF2-5F96-9B4D-CC341753A080}"/>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dirty="0"/>
                </a:p>
              </p:txBody>
            </p:sp>
            <p:sp>
              <p:nvSpPr>
                <p:cNvPr id="325" name="Graphic 472">
                  <a:extLst>
                    <a:ext uri="{FF2B5EF4-FFF2-40B4-BE49-F238E27FC236}">
                      <a16:creationId xmlns:a16="http://schemas.microsoft.com/office/drawing/2014/main" id="{4A2AC969-06FB-B5A0-FEAD-3E8C30B70BB4}"/>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dirty="0"/>
                </a:p>
              </p:txBody>
            </p:sp>
            <p:sp>
              <p:nvSpPr>
                <p:cNvPr id="326" name="Graphic 472">
                  <a:extLst>
                    <a:ext uri="{FF2B5EF4-FFF2-40B4-BE49-F238E27FC236}">
                      <a16:creationId xmlns:a16="http://schemas.microsoft.com/office/drawing/2014/main" id="{8F591583-B15A-0E90-AAF4-1B65F2B0C6C6}"/>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dirty="0"/>
                </a:p>
              </p:txBody>
            </p:sp>
            <p:sp>
              <p:nvSpPr>
                <p:cNvPr id="327" name="Graphic 472">
                  <a:extLst>
                    <a:ext uri="{FF2B5EF4-FFF2-40B4-BE49-F238E27FC236}">
                      <a16:creationId xmlns:a16="http://schemas.microsoft.com/office/drawing/2014/main" id="{78520A01-DEA2-6C3B-D74B-E61213E28E6A}"/>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dirty="0"/>
                </a:p>
              </p:txBody>
            </p:sp>
            <p:sp>
              <p:nvSpPr>
                <p:cNvPr id="328" name="Graphic 472">
                  <a:extLst>
                    <a:ext uri="{FF2B5EF4-FFF2-40B4-BE49-F238E27FC236}">
                      <a16:creationId xmlns:a16="http://schemas.microsoft.com/office/drawing/2014/main" id="{250CC6AD-2D24-0026-521A-FE03B5FDF41C}"/>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dirty="0"/>
                </a:p>
              </p:txBody>
            </p:sp>
            <p:sp>
              <p:nvSpPr>
                <p:cNvPr id="329" name="Graphic 472">
                  <a:extLst>
                    <a:ext uri="{FF2B5EF4-FFF2-40B4-BE49-F238E27FC236}">
                      <a16:creationId xmlns:a16="http://schemas.microsoft.com/office/drawing/2014/main" id="{7A31C1D5-D7C5-78AD-39CA-0F1260E8BE5F}"/>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dirty="0"/>
                </a:p>
              </p:txBody>
            </p:sp>
            <p:sp>
              <p:nvSpPr>
                <p:cNvPr id="330" name="Graphic 472">
                  <a:extLst>
                    <a:ext uri="{FF2B5EF4-FFF2-40B4-BE49-F238E27FC236}">
                      <a16:creationId xmlns:a16="http://schemas.microsoft.com/office/drawing/2014/main" id="{11A62FA0-CDB9-F01A-256D-B074A47C1E64}"/>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dirty="0"/>
                </a:p>
              </p:txBody>
            </p:sp>
            <p:sp>
              <p:nvSpPr>
                <p:cNvPr id="331" name="Graphic 472">
                  <a:extLst>
                    <a:ext uri="{FF2B5EF4-FFF2-40B4-BE49-F238E27FC236}">
                      <a16:creationId xmlns:a16="http://schemas.microsoft.com/office/drawing/2014/main" id="{49BDF301-F6CC-FDBE-0231-58C8C0FDEFF5}"/>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dirty="0"/>
                </a:p>
              </p:txBody>
            </p:sp>
            <p:sp>
              <p:nvSpPr>
                <p:cNvPr id="332" name="Graphic 472">
                  <a:extLst>
                    <a:ext uri="{FF2B5EF4-FFF2-40B4-BE49-F238E27FC236}">
                      <a16:creationId xmlns:a16="http://schemas.microsoft.com/office/drawing/2014/main" id="{071388CD-8FA8-DB2C-33C3-869D0749447D}"/>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dirty="0"/>
                </a:p>
              </p:txBody>
            </p:sp>
            <p:sp>
              <p:nvSpPr>
                <p:cNvPr id="333" name="Graphic 472">
                  <a:extLst>
                    <a:ext uri="{FF2B5EF4-FFF2-40B4-BE49-F238E27FC236}">
                      <a16:creationId xmlns:a16="http://schemas.microsoft.com/office/drawing/2014/main" id="{A0F4BD14-871B-5495-2C87-12A23EB52D57}"/>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dirty="0"/>
                </a:p>
              </p:txBody>
            </p:sp>
          </p:grpSp>
          <p:grpSp>
            <p:nvGrpSpPr>
              <p:cNvPr id="9" name="Graphic 472">
                <a:extLst>
                  <a:ext uri="{FF2B5EF4-FFF2-40B4-BE49-F238E27FC236}">
                    <a16:creationId xmlns:a16="http://schemas.microsoft.com/office/drawing/2014/main" id="{4F0C3CC1-551D-019C-5DAE-C7E740674F5A}"/>
                  </a:ext>
                </a:extLst>
              </p:cNvPr>
              <p:cNvGrpSpPr/>
              <p:nvPr/>
            </p:nvGrpSpPr>
            <p:grpSpPr>
              <a:xfrm>
                <a:off x="1246175" y="4808531"/>
                <a:ext cx="393706" cy="784548"/>
                <a:chOff x="1246175" y="4808531"/>
                <a:chExt cx="393706" cy="784548"/>
              </a:xfrm>
            </p:grpSpPr>
            <p:sp>
              <p:nvSpPr>
                <p:cNvPr id="38" name="Graphic 472">
                  <a:extLst>
                    <a:ext uri="{FF2B5EF4-FFF2-40B4-BE49-F238E27FC236}">
                      <a16:creationId xmlns:a16="http://schemas.microsoft.com/office/drawing/2014/main" id="{D8B0623A-CCC4-3721-DDFB-E3B02C5EBC61}"/>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dirty="0"/>
                </a:p>
              </p:txBody>
            </p:sp>
            <p:sp>
              <p:nvSpPr>
                <p:cNvPr id="39" name="Graphic 472">
                  <a:extLst>
                    <a:ext uri="{FF2B5EF4-FFF2-40B4-BE49-F238E27FC236}">
                      <a16:creationId xmlns:a16="http://schemas.microsoft.com/office/drawing/2014/main" id="{E71D0DF7-8F11-5B3B-E2E1-CDBF2950E761}"/>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dirty="0"/>
                </a:p>
              </p:txBody>
            </p:sp>
            <p:sp>
              <p:nvSpPr>
                <p:cNvPr id="40" name="Graphic 472">
                  <a:extLst>
                    <a:ext uri="{FF2B5EF4-FFF2-40B4-BE49-F238E27FC236}">
                      <a16:creationId xmlns:a16="http://schemas.microsoft.com/office/drawing/2014/main" id="{A20F401B-9E80-E8F8-ED4D-591E4585C21F}"/>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dirty="0"/>
                </a:p>
              </p:txBody>
            </p:sp>
            <p:sp>
              <p:nvSpPr>
                <p:cNvPr id="41" name="Graphic 472">
                  <a:extLst>
                    <a:ext uri="{FF2B5EF4-FFF2-40B4-BE49-F238E27FC236}">
                      <a16:creationId xmlns:a16="http://schemas.microsoft.com/office/drawing/2014/main" id="{D2A62AE5-EA8E-CB7C-3578-9F94A4DDD1C4}"/>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dirty="0"/>
                </a:p>
              </p:txBody>
            </p:sp>
            <p:sp>
              <p:nvSpPr>
                <p:cNvPr id="42" name="Graphic 472">
                  <a:extLst>
                    <a:ext uri="{FF2B5EF4-FFF2-40B4-BE49-F238E27FC236}">
                      <a16:creationId xmlns:a16="http://schemas.microsoft.com/office/drawing/2014/main" id="{855D3763-D078-249C-0FE1-CF76D6DF0658}"/>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dirty="0"/>
                </a:p>
              </p:txBody>
            </p:sp>
            <p:sp>
              <p:nvSpPr>
                <p:cNvPr id="43" name="Graphic 472">
                  <a:extLst>
                    <a:ext uri="{FF2B5EF4-FFF2-40B4-BE49-F238E27FC236}">
                      <a16:creationId xmlns:a16="http://schemas.microsoft.com/office/drawing/2014/main" id="{295DCAF5-DF4D-710D-9D23-948D0B14E8F1}"/>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dirty="0"/>
                </a:p>
              </p:txBody>
            </p:sp>
            <p:sp>
              <p:nvSpPr>
                <p:cNvPr id="44" name="Graphic 472">
                  <a:extLst>
                    <a:ext uri="{FF2B5EF4-FFF2-40B4-BE49-F238E27FC236}">
                      <a16:creationId xmlns:a16="http://schemas.microsoft.com/office/drawing/2014/main" id="{42E3D365-DD36-0A77-8E02-565B9E2D0B9F}"/>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dirty="0"/>
                </a:p>
              </p:txBody>
            </p:sp>
            <p:sp>
              <p:nvSpPr>
                <p:cNvPr id="45" name="Graphic 472">
                  <a:extLst>
                    <a:ext uri="{FF2B5EF4-FFF2-40B4-BE49-F238E27FC236}">
                      <a16:creationId xmlns:a16="http://schemas.microsoft.com/office/drawing/2014/main" id="{7805DE22-7B45-C429-4FEA-41EAE10D7F7C}"/>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dirty="0"/>
                </a:p>
              </p:txBody>
            </p:sp>
          </p:grpSp>
          <p:grpSp>
            <p:nvGrpSpPr>
              <p:cNvPr id="10" name="Graphic 472">
                <a:extLst>
                  <a:ext uri="{FF2B5EF4-FFF2-40B4-BE49-F238E27FC236}">
                    <a16:creationId xmlns:a16="http://schemas.microsoft.com/office/drawing/2014/main" id="{196940FC-2390-B371-600D-1E76D0B4F4DD}"/>
                  </a:ext>
                </a:extLst>
              </p:cNvPr>
              <p:cNvGrpSpPr/>
              <p:nvPr/>
            </p:nvGrpSpPr>
            <p:grpSpPr>
              <a:xfrm>
                <a:off x="1815511" y="4486968"/>
                <a:ext cx="475815" cy="841020"/>
                <a:chOff x="1815511" y="4486968"/>
                <a:chExt cx="475815" cy="841020"/>
              </a:xfrm>
            </p:grpSpPr>
            <p:sp>
              <p:nvSpPr>
                <p:cNvPr id="33" name="Graphic 472">
                  <a:extLst>
                    <a:ext uri="{FF2B5EF4-FFF2-40B4-BE49-F238E27FC236}">
                      <a16:creationId xmlns:a16="http://schemas.microsoft.com/office/drawing/2014/main" id="{DF7E8C2A-21C5-307F-03B9-547D9F6FFF86}"/>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dirty="0"/>
                </a:p>
              </p:txBody>
            </p:sp>
            <p:sp>
              <p:nvSpPr>
                <p:cNvPr id="34" name="Graphic 472">
                  <a:extLst>
                    <a:ext uri="{FF2B5EF4-FFF2-40B4-BE49-F238E27FC236}">
                      <a16:creationId xmlns:a16="http://schemas.microsoft.com/office/drawing/2014/main" id="{38B97317-4DFE-3A4F-A840-AECBC00FCF67}"/>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dirty="0"/>
                </a:p>
              </p:txBody>
            </p:sp>
            <p:sp>
              <p:nvSpPr>
                <p:cNvPr id="35" name="Graphic 472">
                  <a:extLst>
                    <a:ext uri="{FF2B5EF4-FFF2-40B4-BE49-F238E27FC236}">
                      <a16:creationId xmlns:a16="http://schemas.microsoft.com/office/drawing/2014/main" id="{32DAEF2E-1038-17D2-6606-E55BDC16E4D3}"/>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dirty="0"/>
                </a:p>
              </p:txBody>
            </p:sp>
            <p:sp>
              <p:nvSpPr>
                <p:cNvPr id="36" name="Graphic 472">
                  <a:extLst>
                    <a:ext uri="{FF2B5EF4-FFF2-40B4-BE49-F238E27FC236}">
                      <a16:creationId xmlns:a16="http://schemas.microsoft.com/office/drawing/2014/main" id="{EFA103A2-2F4F-7841-FDCD-E4DD41F47EBC}"/>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dirty="0"/>
                </a:p>
              </p:txBody>
            </p:sp>
            <p:sp>
              <p:nvSpPr>
                <p:cNvPr id="37" name="Graphic 472">
                  <a:extLst>
                    <a:ext uri="{FF2B5EF4-FFF2-40B4-BE49-F238E27FC236}">
                      <a16:creationId xmlns:a16="http://schemas.microsoft.com/office/drawing/2014/main" id="{C4496EC2-A110-5570-D4D0-769D87C3F832}"/>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dirty="0"/>
                </a:p>
              </p:txBody>
            </p:sp>
          </p:grpSp>
          <p:grpSp>
            <p:nvGrpSpPr>
              <p:cNvPr id="11" name="Graphic 472">
                <a:extLst>
                  <a:ext uri="{FF2B5EF4-FFF2-40B4-BE49-F238E27FC236}">
                    <a16:creationId xmlns:a16="http://schemas.microsoft.com/office/drawing/2014/main" id="{FE74E77C-748B-647F-0038-BB3C00A19FD5}"/>
                  </a:ext>
                </a:extLst>
              </p:cNvPr>
              <p:cNvGrpSpPr/>
              <p:nvPr/>
            </p:nvGrpSpPr>
            <p:grpSpPr>
              <a:xfrm>
                <a:off x="863981" y="4546603"/>
                <a:ext cx="406680" cy="772992"/>
                <a:chOff x="863981" y="4546603"/>
                <a:chExt cx="406680" cy="772992"/>
              </a:xfrm>
            </p:grpSpPr>
            <p:sp>
              <p:nvSpPr>
                <p:cNvPr id="26" name="Graphic 472">
                  <a:extLst>
                    <a:ext uri="{FF2B5EF4-FFF2-40B4-BE49-F238E27FC236}">
                      <a16:creationId xmlns:a16="http://schemas.microsoft.com/office/drawing/2014/main" id="{C7ED98F4-6A36-DD35-D6B8-9D64CA0EB00A}"/>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7" name="Graphic 472">
                  <a:extLst>
                    <a:ext uri="{FF2B5EF4-FFF2-40B4-BE49-F238E27FC236}">
                      <a16:creationId xmlns:a16="http://schemas.microsoft.com/office/drawing/2014/main" id="{990E9242-F0FB-75A4-6CCD-B43C44A2106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28" name="Graphic 472">
                  <a:extLst>
                    <a:ext uri="{FF2B5EF4-FFF2-40B4-BE49-F238E27FC236}">
                      <a16:creationId xmlns:a16="http://schemas.microsoft.com/office/drawing/2014/main" id="{F50E17D3-24FD-CE24-1587-9F985CC12963}"/>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dirty="0"/>
                </a:p>
              </p:txBody>
            </p:sp>
            <p:sp>
              <p:nvSpPr>
                <p:cNvPr id="29" name="Graphic 472">
                  <a:extLst>
                    <a:ext uri="{FF2B5EF4-FFF2-40B4-BE49-F238E27FC236}">
                      <a16:creationId xmlns:a16="http://schemas.microsoft.com/office/drawing/2014/main" id="{5B3903A9-215D-26FB-EA5F-C341E6056AE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dirty="0"/>
                </a:p>
              </p:txBody>
            </p:sp>
            <p:sp>
              <p:nvSpPr>
                <p:cNvPr id="30" name="Graphic 472">
                  <a:extLst>
                    <a:ext uri="{FF2B5EF4-FFF2-40B4-BE49-F238E27FC236}">
                      <a16:creationId xmlns:a16="http://schemas.microsoft.com/office/drawing/2014/main" id="{C6A22A8A-368F-697A-1C80-E5F68F03BD2D}"/>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dirty="0"/>
                </a:p>
              </p:txBody>
            </p:sp>
            <p:sp>
              <p:nvSpPr>
                <p:cNvPr id="31" name="Graphic 472">
                  <a:extLst>
                    <a:ext uri="{FF2B5EF4-FFF2-40B4-BE49-F238E27FC236}">
                      <a16:creationId xmlns:a16="http://schemas.microsoft.com/office/drawing/2014/main" id="{7C165704-6F3A-E2A9-9681-3F0906D000D6}"/>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dirty="0"/>
                </a:p>
              </p:txBody>
            </p:sp>
            <p:sp>
              <p:nvSpPr>
                <p:cNvPr id="32" name="Graphic 472">
                  <a:extLst>
                    <a:ext uri="{FF2B5EF4-FFF2-40B4-BE49-F238E27FC236}">
                      <a16:creationId xmlns:a16="http://schemas.microsoft.com/office/drawing/2014/main" id="{05C83238-4FC3-963C-CA37-CBE3DFFE6A13}"/>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dirty="0"/>
                </a:p>
              </p:txBody>
            </p:sp>
          </p:grpSp>
          <p:grpSp>
            <p:nvGrpSpPr>
              <p:cNvPr id="12" name="Graphic 472">
                <a:extLst>
                  <a:ext uri="{FF2B5EF4-FFF2-40B4-BE49-F238E27FC236}">
                    <a16:creationId xmlns:a16="http://schemas.microsoft.com/office/drawing/2014/main" id="{1124E679-FB7A-20EC-8B12-354E4D96EF67}"/>
                  </a:ext>
                </a:extLst>
              </p:cNvPr>
              <p:cNvGrpSpPr/>
              <p:nvPr/>
            </p:nvGrpSpPr>
            <p:grpSpPr>
              <a:xfrm>
                <a:off x="2351753" y="3996349"/>
                <a:ext cx="593075" cy="1449087"/>
                <a:chOff x="2351753" y="3996349"/>
                <a:chExt cx="593075" cy="1449087"/>
              </a:xfrm>
            </p:grpSpPr>
            <p:sp>
              <p:nvSpPr>
                <p:cNvPr id="13" name="Graphic 472">
                  <a:extLst>
                    <a:ext uri="{FF2B5EF4-FFF2-40B4-BE49-F238E27FC236}">
                      <a16:creationId xmlns:a16="http://schemas.microsoft.com/office/drawing/2014/main" id="{A0DCF4D1-6CE8-9B10-7082-4D970B37C33A}"/>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dirty="0"/>
                </a:p>
              </p:txBody>
            </p:sp>
            <p:sp>
              <p:nvSpPr>
                <p:cNvPr id="14" name="Graphic 472">
                  <a:extLst>
                    <a:ext uri="{FF2B5EF4-FFF2-40B4-BE49-F238E27FC236}">
                      <a16:creationId xmlns:a16="http://schemas.microsoft.com/office/drawing/2014/main" id="{3DB290AD-CAB5-2524-AE79-EF2ED0C52D3B}"/>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dirty="0"/>
                </a:p>
              </p:txBody>
            </p:sp>
            <p:sp>
              <p:nvSpPr>
                <p:cNvPr id="15" name="Graphic 472">
                  <a:extLst>
                    <a:ext uri="{FF2B5EF4-FFF2-40B4-BE49-F238E27FC236}">
                      <a16:creationId xmlns:a16="http://schemas.microsoft.com/office/drawing/2014/main" id="{80E74501-93AC-52F6-5973-C7BCD9D35817}"/>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dirty="0"/>
                </a:p>
              </p:txBody>
            </p:sp>
            <p:sp>
              <p:nvSpPr>
                <p:cNvPr id="16" name="Graphic 472">
                  <a:extLst>
                    <a:ext uri="{FF2B5EF4-FFF2-40B4-BE49-F238E27FC236}">
                      <a16:creationId xmlns:a16="http://schemas.microsoft.com/office/drawing/2014/main" id="{305234C4-5817-7C94-FDC2-793BAFBA5934}"/>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dirty="0"/>
                </a:p>
              </p:txBody>
            </p:sp>
            <p:sp>
              <p:nvSpPr>
                <p:cNvPr id="17" name="Graphic 472">
                  <a:extLst>
                    <a:ext uri="{FF2B5EF4-FFF2-40B4-BE49-F238E27FC236}">
                      <a16:creationId xmlns:a16="http://schemas.microsoft.com/office/drawing/2014/main" id="{5B7CE885-96F8-3717-CF72-A135818E95C3}"/>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dirty="0"/>
                </a:p>
              </p:txBody>
            </p:sp>
            <p:sp>
              <p:nvSpPr>
                <p:cNvPr id="18" name="Graphic 472">
                  <a:extLst>
                    <a:ext uri="{FF2B5EF4-FFF2-40B4-BE49-F238E27FC236}">
                      <a16:creationId xmlns:a16="http://schemas.microsoft.com/office/drawing/2014/main" id="{0EC66C02-84DD-A626-EF5C-57121D40D1DE}"/>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dirty="0"/>
                </a:p>
              </p:txBody>
            </p:sp>
            <p:sp>
              <p:nvSpPr>
                <p:cNvPr id="19" name="Graphic 472">
                  <a:extLst>
                    <a:ext uri="{FF2B5EF4-FFF2-40B4-BE49-F238E27FC236}">
                      <a16:creationId xmlns:a16="http://schemas.microsoft.com/office/drawing/2014/main" id="{874B7555-EA02-BBC1-CDCD-F6E4E8CD7D6E}"/>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dirty="0"/>
                </a:p>
              </p:txBody>
            </p:sp>
            <p:sp>
              <p:nvSpPr>
                <p:cNvPr id="20" name="Graphic 472">
                  <a:extLst>
                    <a:ext uri="{FF2B5EF4-FFF2-40B4-BE49-F238E27FC236}">
                      <a16:creationId xmlns:a16="http://schemas.microsoft.com/office/drawing/2014/main" id="{3851664E-C851-C32B-2D20-ED2C0DBCFB66}"/>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dirty="0"/>
                </a:p>
              </p:txBody>
            </p:sp>
            <p:sp>
              <p:nvSpPr>
                <p:cNvPr id="21" name="Graphic 472">
                  <a:extLst>
                    <a:ext uri="{FF2B5EF4-FFF2-40B4-BE49-F238E27FC236}">
                      <a16:creationId xmlns:a16="http://schemas.microsoft.com/office/drawing/2014/main" id="{FAFD32D3-14D3-86CB-9F75-26AE700B2A13}"/>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dirty="0"/>
                </a:p>
              </p:txBody>
            </p:sp>
            <p:sp>
              <p:nvSpPr>
                <p:cNvPr id="22" name="Graphic 472">
                  <a:extLst>
                    <a:ext uri="{FF2B5EF4-FFF2-40B4-BE49-F238E27FC236}">
                      <a16:creationId xmlns:a16="http://schemas.microsoft.com/office/drawing/2014/main" id="{6EF71344-040B-9D8C-DC44-FD02B6064E4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dirty="0"/>
                </a:p>
              </p:txBody>
            </p:sp>
            <p:sp>
              <p:nvSpPr>
                <p:cNvPr id="23" name="Graphic 472">
                  <a:extLst>
                    <a:ext uri="{FF2B5EF4-FFF2-40B4-BE49-F238E27FC236}">
                      <a16:creationId xmlns:a16="http://schemas.microsoft.com/office/drawing/2014/main" id="{DF659FE7-5C2C-9367-E2E4-D3993F913F8A}"/>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dirty="0"/>
                </a:p>
              </p:txBody>
            </p:sp>
            <p:sp>
              <p:nvSpPr>
                <p:cNvPr id="24" name="Graphic 472">
                  <a:extLst>
                    <a:ext uri="{FF2B5EF4-FFF2-40B4-BE49-F238E27FC236}">
                      <a16:creationId xmlns:a16="http://schemas.microsoft.com/office/drawing/2014/main" id="{C6869A83-3CCE-BC50-02D3-A560D500A4C7}"/>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dirty="0"/>
                </a:p>
              </p:txBody>
            </p:sp>
            <p:sp>
              <p:nvSpPr>
                <p:cNvPr id="25" name="Graphic 472">
                  <a:extLst>
                    <a:ext uri="{FF2B5EF4-FFF2-40B4-BE49-F238E27FC236}">
                      <a16:creationId xmlns:a16="http://schemas.microsoft.com/office/drawing/2014/main" id="{0AAD91C3-D1C8-744D-CD99-7F8562A672E2}"/>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dirty="0"/>
                </a:p>
              </p:txBody>
            </p:sp>
          </p:grpSp>
        </p:grpSp>
        <p:sp>
          <p:nvSpPr>
            <p:cNvPr id="4" name="Graphic 472">
              <a:extLst>
                <a:ext uri="{FF2B5EF4-FFF2-40B4-BE49-F238E27FC236}">
                  <a16:creationId xmlns:a16="http://schemas.microsoft.com/office/drawing/2014/main" id="{C8BE81A6-C763-6900-BDE6-5C98B0844C5A}"/>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5" name="Graphic 472">
              <a:extLst>
                <a:ext uri="{FF2B5EF4-FFF2-40B4-BE49-F238E27FC236}">
                  <a16:creationId xmlns:a16="http://schemas.microsoft.com/office/drawing/2014/main" id="{9F7AA06B-0029-FB99-D23B-75841F6DF0C3}"/>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dirty="0"/>
            </a:p>
          </p:txBody>
        </p:sp>
        <p:sp>
          <p:nvSpPr>
            <p:cNvPr id="6" name="Graphic 472">
              <a:extLst>
                <a:ext uri="{FF2B5EF4-FFF2-40B4-BE49-F238E27FC236}">
                  <a16:creationId xmlns:a16="http://schemas.microsoft.com/office/drawing/2014/main" id="{281BD025-488F-FAC6-EE53-BAB285C20509}"/>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dirty="0"/>
            </a:p>
          </p:txBody>
        </p:sp>
      </p:grpSp>
      <p:sp>
        <p:nvSpPr>
          <p:cNvPr id="339" name="TextBox 338">
            <a:extLst>
              <a:ext uri="{FF2B5EF4-FFF2-40B4-BE49-F238E27FC236}">
                <a16:creationId xmlns:a16="http://schemas.microsoft.com/office/drawing/2014/main" id="{19FCFDDD-2177-B296-54CF-A33BA4C7A806}"/>
              </a:ext>
            </a:extLst>
          </p:cNvPr>
          <p:cNvSpPr txBox="1"/>
          <p:nvPr/>
        </p:nvSpPr>
        <p:spPr>
          <a:xfrm>
            <a:off x="660254" y="5066608"/>
            <a:ext cx="7302885" cy="769441"/>
          </a:xfrm>
          <a:prstGeom prst="rect">
            <a:avLst/>
          </a:prstGeom>
          <a:noFill/>
        </p:spPr>
        <p:txBody>
          <a:bodyPr wrap="square">
            <a:spAutoFit/>
          </a:bodyPr>
          <a:lstStyle/>
          <a:p>
            <a:endParaRPr lang="en-GB" sz="2200" dirty="0">
              <a:solidFill>
                <a:srgbClr val="0563C1"/>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endParaRPr>
          </a:p>
          <a:p>
            <a:r>
              <a:rPr lang="en-GB" sz="2200" i="1" dirty="0">
                <a:solidFill>
                  <a:schemeClr val="bg1"/>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5 Expert Collaborative Problem-Solving Strategies | </a:t>
            </a:r>
            <a:r>
              <a:rPr lang="en-GB" sz="2200" i="1" dirty="0" err="1">
                <a:solidFill>
                  <a:schemeClr val="bg1"/>
                </a:solidFill>
                <a:latin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Redbooth</a:t>
            </a:r>
            <a:endParaRPr lang="en-IE" sz="2200" i="1" dirty="0">
              <a:solidFill>
                <a:schemeClr val="bg1"/>
              </a:solidFill>
              <a:latin typeface="Calibri" panose="020F0502020204030204" pitchFamily="34" charset="0"/>
              <a:cs typeface="Calibri" panose="020F0502020204030204" pitchFamily="34" charset="0"/>
            </a:endParaRPr>
          </a:p>
        </p:txBody>
      </p:sp>
      <p:sp>
        <p:nvSpPr>
          <p:cNvPr id="340" name="TextBox 339">
            <a:extLst>
              <a:ext uri="{FF2B5EF4-FFF2-40B4-BE49-F238E27FC236}">
                <a16:creationId xmlns:a16="http://schemas.microsoft.com/office/drawing/2014/main" id="{9EEBFBCD-A866-2ADB-E8D0-D52F13BCB299}"/>
              </a:ext>
            </a:extLst>
          </p:cNvPr>
          <p:cNvSpPr txBox="1"/>
          <p:nvPr/>
        </p:nvSpPr>
        <p:spPr>
          <a:xfrm>
            <a:off x="638266" y="5125881"/>
            <a:ext cx="7116567" cy="430887"/>
          </a:xfrm>
          <a:prstGeom prst="rect">
            <a:avLst/>
          </a:prstGeom>
          <a:noFill/>
        </p:spPr>
        <p:txBody>
          <a:bodyPr wrap="square" rtlCol="0">
            <a:spAutoFit/>
          </a:bodyPr>
          <a:lstStyle/>
          <a:p>
            <a:r>
              <a:rPr lang="en-GB" sz="2200" b="1" dirty="0" err="1" smtClean="0">
                <a:solidFill>
                  <a:schemeClr val="bg1"/>
                </a:solidFill>
                <a:latin typeface="Calibri" panose="020F0502020204030204" pitchFamily="34" charset="0"/>
                <a:cs typeface="Calibri" panose="020F0502020204030204" pitchFamily="34" charset="0"/>
              </a:rPr>
              <a:t>Vaata</a:t>
            </a:r>
            <a:r>
              <a:rPr lang="en-GB" sz="2200" b="1" dirty="0" smtClean="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koostööl</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põhinevaid</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probleemide</a:t>
            </a:r>
            <a:r>
              <a:rPr lang="en-GB" sz="2200" b="1" dirty="0">
                <a:solidFill>
                  <a:schemeClr val="bg1"/>
                </a:solidFill>
                <a:latin typeface="Calibri" panose="020F0502020204030204" pitchFamily="34" charset="0"/>
                <a:cs typeface="Calibri" panose="020F0502020204030204" pitchFamily="34" charset="0"/>
              </a:rPr>
              <a:t> </a:t>
            </a:r>
            <a:r>
              <a:rPr lang="en-GB" sz="2200" b="1" dirty="0" err="1">
                <a:solidFill>
                  <a:schemeClr val="bg1"/>
                </a:solidFill>
                <a:latin typeface="Calibri" panose="020F0502020204030204" pitchFamily="34" charset="0"/>
                <a:cs typeface="Calibri" panose="020F0502020204030204" pitchFamily="34" charset="0"/>
              </a:rPr>
              <a:t>lahendamise</a:t>
            </a:r>
            <a:r>
              <a:rPr lang="en-GB" sz="2200" b="1" dirty="0">
                <a:solidFill>
                  <a:schemeClr val="bg1"/>
                </a:solidFill>
                <a:latin typeface="Calibri" panose="020F0502020204030204" pitchFamily="34" charset="0"/>
                <a:cs typeface="Calibri" panose="020F0502020204030204" pitchFamily="34" charset="0"/>
              </a:rPr>
              <a:t> </a:t>
            </a:r>
            <a:r>
              <a:rPr lang="en-GB" sz="2200" b="1" dirty="0" err="1" smtClean="0">
                <a:solidFill>
                  <a:schemeClr val="bg1"/>
                </a:solidFill>
                <a:latin typeface="Calibri" panose="020F0502020204030204" pitchFamily="34" charset="0"/>
                <a:cs typeface="Calibri" panose="020F0502020204030204" pitchFamily="34" charset="0"/>
              </a:rPr>
              <a:t>viise</a:t>
            </a:r>
            <a:r>
              <a:rPr lang="en-GB" sz="2200" b="1" dirty="0" smtClean="0">
                <a:solidFill>
                  <a:schemeClr val="bg1"/>
                </a:solidFill>
                <a:latin typeface="Calibri" panose="020F0502020204030204" pitchFamily="34" charset="0"/>
                <a:cs typeface="Calibri" panose="020F0502020204030204" pitchFamily="34" charset="0"/>
              </a:rPr>
              <a:t>:</a:t>
            </a:r>
            <a:endParaRPr lang="en-IE" sz="22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40" name="Google Shape;340;p16"/>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err="1" smtClean="0"/>
              <a:t>Koostöö</a:t>
            </a:r>
            <a:r>
              <a:rPr lang="en-US" dirty="0" smtClean="0"/>
              <a:t> </a:t>
            </a:r>
            <a:r>
              <a:rPr lang="en-US" dirty="0" err="1" smtClean="0"/>
              <a:t>edendamine</a:t>
            </a:r>
            <a:endParaRPr dirty="0"/>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03</a:t>
            </a:r>
            <a:endParaRPr dirty="0"/>
          </a:p>
        </p:txBody>
      </p:sp>
    </p:spTree>
    <p:extLst>
      <p:ext uri="{BB962C8B-B14F-4D97-AF65-F5344CB8AC3E}">
        <p14:creationId xmlns:p14="http://schemas.microsoft.com/office/powerpoint/2010/main" val="100304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243191" y="981512"/>
            <a:ext cx="5680954" cy="4631889"/>
          </a:xfrm>
          <a:prstGeom prst="rect">
            <a:avLst/>
          </a:prstGeom>
          <a:noFill/>
          <a:ln>
            <a:noFill/>
          </a:ln>
        </p:spPr>
        <p:txBody>
          <a:bodyPr spcFirstLastPara="1" wrap="square" lIns="91425" tIns="45700" rIns="91425" bIns="45700" anchor="t" anchorCtr="0">
            <a:normAutofit/>
          </a:bodyPr>
          <a:lstStyle/>
          <a:p>
            <a:pPr marL="228600" lvl="0">
              <a:spcBef>
                <a:spcPts val="0"/>
              </a:spcBef>
            </a:pPr>
            <a:r>
              <a:rPr lang="en-GB" dirty="0"/>
              <a:t>	</a:t>
            </a:r>
            <a:r>
              <a:rPr lang="en-GB" dirty="0" err="1"/>
              <a:t>Positiivse</a:t>
            </a:r>
            <a:r>
              <a:rPr lang="en-GB" dirty="0"/>
              <a:t> </a:t>
            </a:r>
            <a:r>
              <a:rPr lang="en-GB" dirty="0" err="1"/>
              <a:t>töökeskkonna</a:t>
            </a:r>
            <a:r>
              <a:rPr lang="en-GB" dirty="0"/>
              <a:t> </a:t>
            </a:r>
            <a:r>
              <a:rPr lang="en-GB" dirty="0" err="1"/>
              <a:t>edendamiseks</a:t>
            </a:r>
            <a:r>
              <a:rPr lang="en-GB" dirty="0"/>
              <a:t> </a:t>
            </a:r>
            <a:r>
              <a:rPr lang="en-GB" dirty="0" err="1"/>
              <a:t>ja</a:t>
            </a:r>
            <a:r>
              <a:rPr lang="en-GB" dirty="0"/>
              <a:t> </a:t>
            </a:r>
            <a:r>
              <a:rPr lang="en-GB" dirty="0" err="1"/>
              <a:t>meeskonna</a:t>
            </a:r>
            <a:r>
              <a:rPr lang="en-GB" dirty="0"/>
              <a:t> </a:t>
            </a:r>
            <a:r>
              <a:rPr lang="en-GB" dirty="0" err="1"/>
              <a:t>toetamiseks</a:t>
            </a:r>
            <a:r>
              <a:rPr lang="en-GB" dirty="0"/>
              <a:t> on </a:t>
            </a:r>
            <a:r>
              <a:rPr lang="en-GB" dirty="0" err="1"/>
              <a:t>oluline</a:t>
            </a:r>
            <a:r>
              <a:rPr lang="en-GB" dirty="0"/>
              <a:t> </a:t>
            </a:r>
            <a:r>
              <a:rPr lang="en-GB" dirty="0" err="1"/>
              <a:t>kehtestada</a:t>
            </a:r>
            <a:r>
              <a:rPr lang="en-GB" dirty="0"/>
              <a:t> </a:t>
            </a:r>
            <a:r>
              <a:rPr lang="en-GB" dirty="0" err="1" smtClean="0"/>
              <a:t>tõhus</a:t>
            </a:r>
            <a:r>
              <a:rPr lang="en-GB" dirty="0" smtClean="0"/>
              <a:t> </a:t>
            </a:r>
            <a:r>
              <a:rPr lang="en-GB" dirty="0" err="1" smtClean="0"/>
              <a:t>kommunikatsiooni</a:t>
            </a:r>
            <a:r>
              <a:rPr lang="en-GB" dirty="0" smtClean="0"/>
              <a:t> </a:t>
            </a:r>
            <a:r>
              <a:rPr lang="en-GB" dirty="0" err="1" smtClean="0"/>
              <a:t>strateegia</a:t>
            </a:r>
            <a:r>
              <a:rPr lang="en-GB" dirty="0" smtClean="0"/>
              <a:t>. </a:t>
            </a:r>
            <a:r>
              <a:rPr lang="en-GB" dirty="0"/>
              <a:t>See </a:t>
            </a:r>
            <a:r>
              <a:rPr lang="en-GB" dirty="0" err="1"/>
              <a:t>hõlmab</a:t>
            </a:r>
            <a:r>
              <a:rPr lang="en-GB" dirty="0"/>
              <a:t> </a:t>
            </a:r>
            <a:r>
              <a:rPr lang="en-GB" dirty="0" err="1"/>
              <a:t>aktiivset</a:t>
            </a:r>
            <a:r>
              <a:rPr lang="en-GB" dirty="0"/>
              <a:t> </a:t>
            </a:r>
            <a:r>
              <a:rPr lang="en-GB" dirty="0" err="1"/>
              <a:t>kuulamist</a:t>
            </a:r>
            <a:r>
              <a:rPr lang="en-GB" dirty="0"/>
              <a:t>, </a:t>
            </a:r>
            <a:r>
              <a:rPr lang="en-GB" dirty="0" err="1" smtClean="0"/>
              <a:t>selge</a:t>
            </a:r>
            <a:r>
              <a:rPr lang="en-GB" dirty="0" smtClean="0"/>
              <a:t> </a:t>
            </a:r>
            <a:r>
              <a:rPr lang="en-GB" dirty="0" err="1"/>
              <a:t>sõnumi</a:t>
            </a:r>
            <a:r>
              <a:rPr lang="en-GB" dirty="0"/>
              <a:t> </a:t>
            </a:r>
            <a:r>
              <a:rPr lang="en-GB" dirty="0" err="1"/>
              <a:t>edastamist</a:t>
            </a:r>
            <a:r>
              <a:rPr lang="en-GB" dirty="0"/>
              <a:t> </a:t>
            </a:r>
            <a:r>
              <a:rPr lang="en-GB" dirty="0" err="1" smtClean="0"/>
              <a:t>ja</a:t>
            </a:r>
            <a:r>
              <a:rPr lang="en-GB" dirty="0" smtClean="0"/>
              <a:t> </a:t>
            </a:r>
            <a:r>
              <a:rPr lang="en-GB" dirty="0" err="1"/>
              <a:t>regulaarset</a:t>
            </a:r>
            <a:r>
              <a:rPr lang="en-GB" dirty="0"/>
              <a:t> </a:t>
            </a:r>
            <a:r>
              <a:rPr lang="en-GB" dirty="0" err="1"/>
              <a:t>suhtlemist</a:t>
            </a:r>
            <a:r>
              <a:rPr lang="en-GB" dirty="0"/>
              <a:t> </a:t>
            </a:r>
            <a:r>
              <a:rPr lang="en-GB" dirty="0" err="1"/>
              <a:t>oma</a:t>
            </a:r>
            <a:r>
              <a:rPr lang="en-GB" dirty="0"/>
              <a:t> </a:t>
            </a:r>
            <a:r>
              <a:rPr lang="en-GB" dirty="0" err="1" smtClean="0"/>
              <a:t>meeskonna</a:t>
            </a:r>
            <a:r>
              <a:rPr lang="en-GB" dirty="0" smtClean="0"/>
              <a:t> </a:t>
            </a:r>
            <a:r>
              <a:rPr lang="en-GB" dirty="0" err="1" smtClean="0"/>
              <a:t>liikmetega</a:t>
            </a:r>
            <a:r>
              <a:rPr lang="en-GB" dirty="0"/>
              <a:t>.</a:t>
            </a:r>
            <a:endParaRPr dirty="0"/>
          </a:p>
        </p:txBody>
      </p:sp>
      <p:sp>
        <p:nvSpPr>
          <p:cNvPr id="306" name="Google Shape;306;p11"/>
          <p:cNvSpPr txBox="1">
            <a:spLocks noGrp="1"/>
          </p:cNvSpPr>
          <p:nvPr>
            <p:ph type="body" idx="3"/>
          </p:nvPr>
        </p:nvSpPr>
        <p:spPr>
          <a:xfrm>
            <a:off x="612396" y="421468"/>
            <a:ext cx="5483604" cy="56004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3600"/>
              <a:buNone/>
            </a:pPr>
            <a:r>
              <a:rPr lang="en-US" dirty="0" err="1" smtClean="0"/>
              <a:t>Tõhus</a:t>
            </a:r>
            <a:r>
              <a:rPr lang="en-US" dirty="0" smtClean="0"/>
              <a:t> </a:t>
            </a:r>
            <a:r>
              <a:rPr lang="en-US" dirty="0" err="1" smtClean="0"/>
              <a:t>kommunikatsioon</a:t>
            </a:r>
            <a:endParaRPr dirty="0"/>
          </a:p>
        </p:txBody>
      </p:sp>
      <p:sp>
        <p:nvSpPr>
          <p:cNvPr id="307" name="Google Shape;307;p11"/>
          <p:cNvSpPr txBox="1">
            <a:spLocks noGrp="1"/>
          </p:cNvSpPr>
          <p:nvPr>
            <p:ph type="body" idx="4"/>
          </p:nvPr>
        </p:nvSpPr>
        <p:spPr>
          <a:xfrm>
            <a:off x="5721291" y="2583809"/>
            <a:ext cx="3660497" cy="275475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sz="2200" dirty="0" smtClean="0"/>
              <a:t>“</a:t>
            </a:r>
            <a:r>
              <a:rPr lang="fi-FI" sz="2200" dirty="0"/>
              <a:t>Kõige tähtsam suhtlemisel on kuulda, mida </a:t>
            </a:r>
            <a:r>
              <a:rPr lang="fi-FI" sz="2200" dirty="0" smtClean="0"/>
              <a:t>välja ei </a:t>
            </a:r>
            <a:r>
              <a:rPr lang="fi-FI" sz="2200" dirty="0"/>
              <a:t>öelda.</a:t>
            </a:r>
            <a:r>
              <a:rPr lang="en-US" sz="2200" dirty="0" smtClean="0"/>
              <a:t>”</a:t>
            </a:r>
            <a:endParaRPr lang="en-US" sz="2200" dirty="0"/>
          </a:p>
          <a:p>
            <a:pPr marL="0" lvl="0" indent="0" algn="ctr" rtl="0">
              <a:lnSpc>
                <a:spcPct val="90000"/>
              </a:lnSpc>
              <a:spcBef>
                <a:spcPts val="0"/>
              </a:spcBef>
              <a:spcAft>
                <a:spcPts val="0"/>
              </a:spcAft>
              <a:buClr>
                <a:schemeClr val="lt1"/>
              </a:buClr>
              <a:buSzPts val="3000"/>
              <a:buNone/>
            </a:pPr>
            <a:endParaRPr lang="en-US" sz="2200" dirty="0"/>
          </a:p>
          <a:p>
            <a:pPr marL="0" lvl="0" indent="0">
              <a:spcBef>
                <a:spcPts val="0"/>
              </a:spcBef>
            </a:pPr>
            <a:r>
              <a:rPr lang="en-US" sz="1800" b="1" i="0" dirty="0"/>
              <a:t>Peter F. </a:t>
            </a:r>
            <a:r>
              <a:rPr lang="en-US" sz="1800" b="1" i="0" dirty="0" smtClean="0"/>
              <a:t>Drucker,</a:t>
            </a:r>
          </a:p>
          <a:p>
            <a:pPr marL="0" lvl="0" indent="0">
              <a:spcBef>
                <a:spcPts val="0"/>
              </a:spcBef>
            </a:pPr>
            <a:r>
              <a:rPr lang="en-US" sz="1800" b="1" i="0" dirty="0" smtClean="0"/>
              <a:t> </a:t>
            </a:r>
            <a:r>
              <a:rPr lang="en-GB" sz="1600" i="0" dirty="0" err="1"/>
              <a:t>juhtimisteadlane</a:t>
            </a:r>
            <a:r>
              <a:rPr lang="en-GB" sz="1600" i="0" dirty="0"/>
              <a:t>, </a:t>
            </a:r>
            <a:endParaRPr lang="en-GB" sz="1600" i="0" dirty="0" smtClean="0"/>
          </a:p>
          <a:p>
            <a:pPr marL="0" lvl="0" indent="0">
              <a:spcBef>
                <a:spcPts val="0"/>
              </a:spcBef>
            </a:pPr>
            <a:r>
              <a:rPr lang="en-GB" sz="1600" i="0" dirty="0" smtClean="0"/>
              <a:t>-</a:t>
            </a:r>
            <a:r>
              <a:rPr lang="en-GB" sz="1600" i="0" dirty="0" err="1"/>
              <a:t>konsultant</a:t>
            </a:r>
            <a:r>
              <a:rPr lang="en-GB" sz="1600" i="0" dirty="0"/>
              <a:t> </a:t>
            </a:r>
            <a:r>
              <a:rPr lang="en-GB" sz="1600" i="0" dirty="0" err="1"/>
              <a:t>ja</a:t>
            </a:r>
            <a:r>
              <a:rPr lang="en-GB" sz="1600" i="0" dirty="0"/>
              <a:t> -</a:t>
            </a:r>
            <a:r>
              <a:rPr lang="en-GB" sz="1600" i="0" dirty="0" err="1"/>
              <a:t>kirjanik</a:t>
            </a:r>
            <a:endParaRPr sz="1600" b="1" i="0" dirty="0"/>
          </a:p>
          <a:p>
            <a:pPr marL="0" lvl="0" indent="0" algn="ctr" rtl="0">
              <a:lnSpc>
                <a:spcPct val="90000"/>
              </a:lnSpc>
              <a:spcBef>
                <a:spcPts val="1000"/>
              </a:spcBef>
              <a:spcAft>
                <a:spcPts val="0"/>
              </a:spcAft>
              <a:buClr>
                <a:schemeClr val="lt1"/>
              </a:buClr>
              <a:buSzPts val="3000"/>
              <a:buNone/>
            </a:pPr>
            <a:endParaRPr dirty="0"/>
          </a:p>
        </p:txBody>
      </p:sp>
      <p:sp>
        <p:nvSpPr>
          <p:cNvPr id="8" name="TextBox 7">
            <a:extLst>
              <a:ext uri="{FF2B5EF4-FFF2-40B4-BE49-F238E27FC236}">
                <a16:creationId xmlns:a16="http://schemas.microsoft.com/office/drawing/2014/main" id="{8312CFF0-5304-4494-98F0-B584C4D12E0F}"/>
              </a:ext>
            </a:extLst>
          </p:cNvPr>
          <p:cNvSpPr txBox="1"/>
          <p:nvPr/>
        </p:nvSpPr>
        <p:spPr>
          <a:xfrm>
            <a:off x="445629" y="6217141"/>
            <a:ext cx="4488109" cy="307777"/>
          </a:xfrm>
          <a:prstGeom prst="rect">
            <a:avLst/>
          </a:prstGeom>
          <a:noFill/>
        </p:spPr>
        <p:txBody>
          <a:bodyPr wrap="square" rtlCol="0">
            <a:spAutoFit/>
          </a:bodyPr>
          <a:lstStyle/>
          <a:p>
            <a:pPr algn="ctr"/>
            <a:r>
              <a:rPr lang="en-GB" dirty="0" err="1" smtClean="0">
                <a:solidFill>
                  <a:srgbClr val="767171"/>
                </a:solidFill>
                <a:hlinkClick r:id="rId3"/>
              </a:rPr>
              <a:t>Kliki</a:t>
            </a:r>
            <a:r>
              <a:rPr lang="en-GB" dirty="0" smtClean="0">
                <a:solidFill>
                  <a:srgbClr val="767171"/>
                </a:solidFill>
                <a:hlinkClick r:id="rId3"/>
              </a:rPr>
              <a:t> </a:t>
            </a:r>
            <a:r>
              <a:rPr lang="en-GB" dirty="0" err="1" smtClean="0">
                <a:solidFill>
                  <a:srgbClr val="767171"/>
                </a:solidFill>
                <a:hlinkClick r:id="rId3"/>
              </a:rPr>
              <a:t>siia</a:t>
            </a:r>
            <a:r>
              <a:rPr lang="en-GB" dirty="0" smtClean="0">
                <a:solidFill>
                  <a:srgbClr val="767171"/>
                </a:solidFill>
                <a:hlinkClick r:id="rId3"/>
              </a:rPr>
              <a:t>: </a:t>
            </a:r>
            <a:r>
              <a:rPr lang="en-GB" dirty="0">
                <a:solidFill>
                  <a:srgbClr val="767171"/>
                </a:solidFill>
                <a:hlinkClick r:id="rId3"/>
              </a:rPr>
              <a:t>How to become a better collaborator</a:t>
            </a:r>
            <a:endParaRPr lang="en-IE" dirty="0">
              <a:solidFill>
                <a:srgbClr val="767171"/>
              </a:solidFill>
            </a:endParaRPr>
          </a:p>
        </p:txBody>
      </p:sp>
      <p:pic>
        <p:nvPicPr>
          <p:cNvPr id="5" name="Picture 4">
            <a:extLst>
              <a:ext uri="{FF2B5EF4-FFF2-40B4-BE49-F238E27FC236}">
                <a16:creationId xmlns:a16="http://schemas.microsoft.com/office/drawing/2014/main" id="{E17CA256-D942-C267-36E2-266F8556E819}"/>
              </a:ext>
            </a:extLst>
          </p:cNvPr>
          <p:cNvPicPr>
            <a:picLocks noChangeAspect="1"/>
          </p:cNvPicPr>
          <p:nvPr/>
        </p:nvPicPr>
        <p:blipFill>
          <a:blip r:embed="rId4"/>
          <a:stretch>
            <a:fillRect/>
          </a:stretch>
        </p:blipFill>
        <p:spPr>
          <a:xfrm>
            <a:off x="798241" y="3429000"/>
            <a:ext cx="4488109" cy="2447488"/>
          </a:xfrm>
          <a:prstGeom prst="rect">
            <a:avLst/>
          </a:prstGeom>
        </p:spPr>
      </p:pic>
    </p:spTree>
    <p:extLst>
      <p:ext uri="{BB962C8B-B14F-4D97-AF65-F5344CB8AC3E}">
        <p14:creationId xmlns:p14="http://schemas.microsoft.com/office/powerpoint/2010/main" val="34155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343950" y="1015069"/>
            <a:ext cx="5752050" cy="4756558"/>
          </a:xfrm>
          <a:prstGeom prst="rect">
            <a:avLst/>
          </a:prstGeom>
          <a:noFill/>
          <a:ln>
            <a:noFill/>
          </a:ln>
        </p:spPr>
        <p:txBody>
          <a:bodyPr spcFirstLastPara="1" wrap="square" lIns="91425" tIns="45700" rIns="91425" bIns="45700" anchor="t" anchorCtr="0">
            <a:noAutofit/>
          </a:bodyPr>
          <a:lstStyle/>
          <a:p>
            <a:pPr marL="0" indent="0" fontAlgn="base"/>
            <a:r>
              <a:rPr lang="en-US" dirty="0" err="1" smtClean="0"/>
              <a:t>Alustame</a:t>
            </a:r>
            <a:r>
              <a:rPr lang="en-US" dirty="0" smtClean="0"/>
              <a:t> </a:t>
            </a:r>
            <a:r>
              <a:rPr lang="en-US" dirty="0" err="1" smtClean="0"/>
              <a:t>sinust</a:t>
            </a:r>
            <a:r>
              <a:rPr lang="en-US" dirty="0" smtClean="0"/>
              <a:t>: </a:t>
            </a:r>
            <a:endParaRPr lang="en-US" dirty="0"/>
          </a:p>
          <a:p>
            <a:pPr marL="342900" indent="-342900" fontAlgn="base">
              <a:buFont typeface="Arial" panose="020B0604020202020204" pitchFamily="34" charset="0"/>
              <a:buChar char="•"/>
            </a:pPr>
            <a:r>
              <a:rPr lang="fi-FI" dirty="0" smtClean="0"/>
              <a:t>Mõistad, </a:t>
            </a:r>
            <a:r>
              <a:rPr lang="fi-FI" dirty="0"/>
              <a:t>et hea koostöö ja teadmiste jagamine aitab saavutada palju rohkem, </a:t>
            </a:r>
            <a:r>
              <a:rPr lang="fi-FI" dirty="0" smtClean="0"/>
              <a:t>kui suudaksi luua üksi</a:t>
            </a:r>
            <a:r>
              <a:rPr lang="en-IE" dirty="0" smtClean="0"/>
              <a:t>.</a:t>
            </a:r>
            <a:r>
              <a:rPr lang="en-US" dirty="0"/>
              <a:t>​</a:t>
            </a:r>
          </a:p>
          <a:p>
            <a:pPr marL="342900" indent="-342900" fontAlgn="base">
              <a:buFont typeface="Arial" panose="020B0604020202020204" pitchFamily="34" charset="0"/>
              <a:buChar char="•"/>
            </a:pPr>
            <a:r>
              <a:rPr lang="en-IE" dirty="0">
                <a:solidFill>
                  <a:srgbClr val="1EB3DD"/>
                </a:solidFill>
              </a:rPr>
              <a:t>Sa </a:t>
            </a:r>
            <a:r>
              <a:rPr lang="en-IE" dirty="0" err="1">
                <a:solidFill>
                  <a:srgbClr val="1EB3DD"/>
                </a:solidFill>
              </a:rPr>
              <a:t>lähened</a:t>
            </a:r>
            <a:r>
              <a:rPr lang="en-IE" dirty="0">
                <a:solidFill>
                  <a:srgbClr val="1EB3DD"/>
                </a:solidFill>
              </a:rPr>
              <a:t> </a:t>
            </a:r>
            <a:r>
              <a:rPr lang="en-IE" dirty="0" err="1">
                <a:solidFill>
                  <a:srgbClr val="1EB3DD"/>
                </a:solidFill>
              </a:rPr>
              <a:t>koostööle</a:t>
            </a:r>
            <a:r>
              <a:rPr lang="en-IE" dirty="0">
                <a:solidFill>
                  <a:srgbClr val="1EB3DD"/>
                </a:solidFill>
              </a:rPr>
              <a:t> </a:t>
            </a:r>
            <a:r>
              <a:rPr lang="en-IE" dirty="0" err="1">
                <a:solidFill>
                  <a:srgbClr val="1EB3DD"/>
                </a:solidFill>
              </a:rPr>
              <a:t>loomingulise</a:t>
            </a:r>
            <a:r>
              <a:rPr lang="en-IE" dirty="0">
                <a:solidFill>
                  <a:srgbClr val="1EB3DD"/>
                </a:solidFill>
              </a:rPr>
              <a:t> </a:t>
            </a:r>
            <a:r>
              <a:rPr lang="en-IE" dirty="0" err="1">
                <a:solidFill>
                  <a:srgbClr val="1EB3DD"/>
                </a:solidFill>
              </a:rPr>
              <a:t>probleemilahenduse</a:t>
            </a:r>
            <a:r>
              <a:rPr lang="en-IE" dirty="0">
                <a:solidFill>
                  <a:srgbClr val="1EB3DD"/>
                </a:solidFill>
              </a:rPr>
              <a:t> </a:t>
            </a:r>
            <a:r>
              <a:rPr lang="en-IE" dirty="0" err="1" smtClean="0">
                <a:solidFill>
                  <a:srgbClr val="1EB3DD"/>
                </a:solidFill>
              </a:rPr>
              <a:t>vaatenurgaga</a:t>
            </a:r>
            <a:r>
              <a:rPr lang="en-US" dirty="0" smtClean="0">
                <a:solidFill>
                  <a:srgbClr val="1EB3DD"/>
                </a:solidFill>
              </a:rPr>
              <a:t>​</a:t>
            </a:r>
            <a:r>
              <a:rPr lang="en-US" dirty="0">
                <a:solidFill>
                  <a:srgbClr val="1EB3DD"/>
                </a:solidFill>
              </a:rPr>
              <a:t>.</a:t>
            </a:r>
          </a:p>
          <a:p>
            <a:pPr marL="342900" indent="-342900" fontAlgn="base">
              <a:buFont typeface="Arial" panose="020B0604020202020204" pitchFamily="34" charset="0"/>
              <a:buChar char="•"/>
            </a:pPr>
            <a:r>
              <a:rPr lang="fi-FI" dirty="0" smtClean="0"/>
              <a:t>Väärtustad </a:t>
            </a:r>
            <a:r>
              <a:rPr lang="fi-FI" dirty="0"/>
              <a:t>erinevaid seisukohti ja teiste ekspertteadmisi ning </a:t>
            </a:r>
            <a:r>
              <a:rPr lang="fi-FI" dirty="0" smtClean="0"/>
              <a:t>suhtled </a:t>
            </a:r>
            <a:r>
              <a:rPr lang="fi-FI" dirty="0"/>
              <a:t>hästi, et </a:t>
            </a:r>
            <a:r>
              <a:rPr lang="fi-FI" dirty="0" smtClean="0"/>
              <a:t>töö saaks tehtud</a:t>
            </a:r>
            <a:r>
              <a:rPr lang="en-IE" dirty="0" smtClean="0"/>
              <a:t>.</a:t>
            </a:r>
            <a:r>
              <a:rPr lang="en-US" dirty="0"/>
              <a:t>​</a:t>
            </a:r>
          </a:p>
          <a:p>
            <a:pPr marL="342900" indent="-342900" fontAlgn="base">
              <a:buFont typeface="Arial" panose="020B0604020202020204" pitchFamily="34" charset="0"/>
              <a:buChar char="•"/>
            </a:pPr>
            <a:r>
              <a:rPr lang="en-IE" dirty="0" smtClean="0">
                <a:solidFill>
                  <a:srgbClr val="1EB3DD"/>
                </a:solidFill>
              </a:rPr>
              <a:t>​</a:t>
            </a:r>
            <a:r>
              <a:rPr lang="fi-FI" dirty="0">
                <a:solidFill>
                  <a:srgbClr val="1EB3DD"/>
                </a:solidFill>
              </a:rPr>
              <a:t> Sa oled uhke oma töö üle ja soovid </a:t>
            </a:r>
            <a:r>
              <a:rPr lang="fi-FI" dirty="0" smtClean="0">
                <a:solidFill>
                  <a:srgbClr val="1EB3DD"/>
                </a:solidFill>
              </a:rPr>
              <a:t>areneda</a:t>
            </a:r>
            <a:r>
              <a:rPr lang="en-IE" dirty="0" smtClean="0">
                <a:solidFill>
                  <a:srgbClr val="1EB3DD"/>
                </a:solidFill>
              </a:rPr>
              <a:t>.</a:t>
            </a:r>
            <a:endParaRPr lang="en-IE" dirty="0">
              <a:solidFill>
                <a:srgbClr val="1EB3DD"/>
              </a:solidFill>
            </a:endParaRPr>
          </a:p>
          <a:p>
            <a:pPr marL="342900" indent="-342900" fontAlgn="base">
              <a:buFont typeface="Arial" panose="020B0604020202020204" pitchFamily="34" charset="0"/>
              <a:buChar char="•"/>
            </a:pPr>
            <a:endParaRPr lang="en-IE" dirty="0">
              <a:solidFill>
                <a:srgbClr val="1EB3DD"/>
              </a:solidFill>
            </a:endParaRPr>
          </a:p>
          <a:p>
            <a:pPr marL="0" indent="0" fontAlgn="base"/>
            <a:r>
              <a:rPr lang="fi-FI" b="1" dirty="0">
                <a:solidFill>
                  <a:srgbClr val="767171"/>
                </a:solidFill>
              </a:rPr>
              <a:t>Milliseid oskusi on vaja? Vaata </a:t>
            </a:r>
            <a:r>
              <a:rPr lang="fi-FI" b="1" dirty="0" smtClean="0">
                <a:solidFill>
                  <a:srgbClr val="767171"/>
                </a:solidFill>
              </a:rPr>
              <a:t>siit</a:t>
            </a:r>
            <a:r>
              <a:rPr lang="en-IE" b="1" dirty="0" smtClean="0">
                <a:solidFill>
                  <a:srgbClr val="767171"/>
                </a:solidFill>
              </a:rPr>
              <a:t>: </a:t>
            </a:r>
            <a:endParaRPr lang="en-IE" b="1" dirty="0">
              <a:solidFill>
                <a:srgbClr val="767171"/>
              </a:solidFill>
            </a:endParaRPr>
          </a:p>
          <a:p>
            <a:pPr marL="0" indent="0" fontAlgn="base"/>
            <a:r>
              <a:rPr lang="en-GB" dirty="0">
                <a:hlinkClick r:id="rId3"/>
              </a:rPr>
              <a:t>6 Skills of Collaboration - Bing video</a:t>
            </a:r>
            <a:endParaRPr lang="en-US" dirty="0">
              <a:solidFill>
                <a:srgbClr val="1EB3DD"/>
              </a:solidFill>
            </a:endParaRPr>
          </a:p>
        </p:txBody>
      </p:sp>
      <p:sp>
        <p:nvSpPr>
          <p:cNvPr id="271" name="Google Shape;271;p6"/>
          <p:cNvSpPr txBox="1">
            <a:spLocks noGrp="1"/>
          </p:cNvSpPr>
          <p:nvPr>
            <p:ph type="body" idx="2"/>
          </p:nvPr>
        </p:nvSpPr>
        <p:spPr>
          <a:xfrm>
            <a:off x="712183" y="495859"/>
            <a:ext cx="8071090" cy="10933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A4199"/>
              </a:buClr>
              <a:buSzPts val="3600"/>
              <a:buNone/>
            </a:pPr>
            <a:r>
              <a:rPr lang="en-US" dirty="0" smtClean="0"/>
              <a:t>KUIDAS OLLA HEA KOOSTÖÖPARTNER</a:t>
            </a:r>
            <a:endParaRPr dirty="0"/>
          </a:p>
        </p:txBody>
      </p:sp>
      <p:pic>
        <p:nvPicPr>
          <p:cNvPr id="272" name="Google Shape;272;p6"/>
          <p:cNvPicPr preferRelativeResize="0">
            <a:picLocks noGrp="1"/>
          </p:cNvPicPr>
          <p:nvPr>
            <p:ph type="pic" idx="3"/>
          </p:nvPr>
        </p:nvPicPr>
        <p:blipFill rotWithShape="1">
          <a:blip r:embed="rId4">
            <a:alphaModFix/>
          </a:blip>
          <a:srcRect l="6295" r="6295"/>
          <a:stretch/>
        </p:blipFill>
        <p:spPr>
          <a:xfrm>
            <a:off x="7061200" y="1339039"/>
            <a:ext cx="5130800" cy="3913188"/>
          </a:xfrm>
          <a:prstGeom prst="rect">
            <a:avLst/>
          </a:prstGeom>
          <a:solidFill>
            <a:schemeClr val="lt1"/>
          </a:solidFill>
          <a:ln>
            <a:noFill/>
          </a:ln>
        </p:spPr>
      </p:pic>
    </p:spTree>
    <p:extLst>
      <p:ext uri="{BB962C8B-B14F-4D97-AF65-F5344CB8AC3E}">
        <p14:creationId xmlns:p14="http://schemas.microsoft.com/office/powerpoint/2010/main" val="324405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9"/>
          <p:cNvSpPr txBox="1">
            <a:spLocks noGrp="1"/>
          </p:cNvSpPr>
          <p:nvPr>
            <p:ph type="body" idx="1"/>
          </p:nvPr>
        </p:nvSpPr>
        <p:spPr>
          <a:xfrm>
            <a:off x="68094" y="1507787"/>
            <a:ext cx="7013641" cy="4958242"/>
          </a:xfrm>
          <a:prstGeom prst="rect">
            <a:avLst/>
          </a:prstGeom>
          <a:noFill/>
          <a:ln>
            <a:noFill/>
          </a:ln>
        </p:spPr>
        <p:txBody>
          <a:bodyPr spcFirstLastPara="1" wrap="square" lIns="91425" tIns="45700" rIns="91425" bIns="45700" anchor="t" anchorCtr="0">
            <a:normAutofit/>
          </a:bodyPr>
          <a:lstStyle/>
          <a:p>
            <a:pPr marL="228600" indent="0" fontAlgn="base"/>
            <a:r>
              <a:rPr lang="en-IE" b="1" dirty="0">
                <a:solidFill>
                  <a:srgbClr val="1EB3DD"/>
                </a:solidFill>
              </a:rPr>
              <a:t>1. </a:t>
            </a:r>
            <a:r>
              <a:rPr lang="en-IE" b="1" dirty="0" err="1" smtClean="0">
                <a:solidFill>
                  <a:srgbClr val="1EB3DD"/>
                </a:solidFill>
              </a:rPr>
              <a:t>Meeskonnakeskne</a:t>
            </a:r>
            <a:r>
              <a:rPr lang="en-IE" b="1" dirty="0">
                <a:solidFill>
                  <a:srgbClr val="1EB3DD"/>
                </a:solidFill>
              </a:rPr>
              <a:t>.</a:t>
            </a:r>
            <a:r>
              <a:rPr lang="en-IE" b="1" dirty="0" smtClean="0">
                <a:solidFill>
                  <a:srgbClr val="1EB3DD"/>
                </a:solidFill>
              </a:rPr>
              <a:t> </a:t>
            </a:r>
            <a:r>
              <a:rPr lang="en-IE" dirty="0" err="1"/>
              <a:t>Edukaks</a:t>
            </a:r>
            <a:r>
              <a:rPr lang="en-IE" dirty="0"/>
              <a:t> </a:t>
            </a:r>
            <a:r>
              <a:rPr lang="en-IE" dirty="0" err="1"/>
              <a:t>koostööks</a:t>
            </a:r>
            <a:r>
              <a:rPr lang="en-IE" dirty="0"/>
              <a:t> </a:t>
            </a:r>
            <a:r>
              <a:rPr lang="en-IE" dirty="0" err="1" smtClean="0"/>
              <a:t>pead</a:t>
            </a:r>
            <a:r>
              <a:rPr lang="en-IE" dirty="0" smtClean="0"/>
              <a:t> </a:t>
            </a:r>
            <a:r>
              <a:rPr lang="en-IE" dirty="0" err="1"/>
              <a:t>olema</a:t>
            </a:r>
            <a:r>
              <a:rPr lang="en-IE" dirty="0"/>
              <a:t> </a:t>
            </a:r>
            <a:r>
              <a:rPr lang="en-IE" dirty="0" err="1"/>
              <a:t>meeskonnamängija</a:t>
            </a:r>
            <a:r>
              <a:rPr lang="en-IE" dirty="0"/>
              <a:t> </a:t>
            </a:r>
            <a:r>
              <a:rPr lang="en-IE" dirty="0" err="1"/>
              <a:t>ja</a:t>
            </a:r>
            <a:r>
              <a:rPr lang="en-IE" dirty="0"/>
              <a:t> </a:t>
            </a:r>
            <a:r>
              <a:rPr lang="en-IE" dirty="0" err="1"/>
              <a:t>mõtlema</a:t>
            </a:r>
            <a:r>
              <a:rPr lang="en-IE" dirty="0"/>
              <a:t> </a:t>
            </a:r>
            <a:r>
              <a:rPr lang="en-IE" dirty="0" err="1"/>
              <a:t>pigem</a:t>
            </a:r>
            <a:r>
              <a:rPr lang="en-IE" dirty="0"/>
              <a:t> "</a:t>
            </a:r>
            <a:r>
              <a:rPr lang="en-IE" dirty="0" err="1" smtClean="0"/>
              <a:t>meie</a:t>
            </a:r>
            <a:r>
              <a:rPr lang="en-IE" dirty="0" smtClean="0"/>
              <a:t>" </a:t>
            </a:r>
            <a:r>
              <a:rPr lang="en-IE" dirty="0" err="1"/>
              <a:t>kui</a:t>
            </a:r>
            <a:r>
              <a:rPr lang="en-IE" dirty="0"/>
              <a:t> "mina". </a:t>
            </a:r>
            <a:r>
              <a:rPr lang="en-IE" dirty="0" err="1"/>
              <a:t>Suurepärane</a:t>
            </a:r>
            <a:r>
              <a:rPr lang="en-IE" dirty="0"/>
              <a:t> </a:t>
            </a:r>
            <a:r>
              <a:rPr lang="en-IE" dirty="0" err="1"/>
              <a:t>koostööpartner</a:t>
            </a:r>
            <a:r>
              <a:rPr lang="en-IE" dirty="0"/>
              <a:t> </a:t>
            </a:r>
            <a:r>
              <a:rPr lang="en-IE" dirty="0" err="1"/>
              <a:t>mõtleb</a:t>
            </a:r>
            <a:r>
              <a:rPr lang="en-IE" dirty="0"/>
              <a:t> </a:t>
            </a:r>
            <a:r>
              <a:rPr lang="en-IE" dirty="0" err="1"/>
              <a:t>ühistele</a:t>
            </a:r>
            <a:r>
              <a:rPr lang="en-IE" dirty="0"/>
              <a:t> </a:t>
            </a:r>
            <a:r>
              <a:rPr lang="en-IE" dirty="0" err="1"/>
              <a:t>eesmärkidele</a:t>
            </a:r>
            <a:r>
              <a:rPr lang="en-IE" dirty="0"/>
              <a:t> </a:t>
            </a:r>
            <a:r>
              <a:rPr lang="en-IE" dirty="0" err="1"/>
              <a:t>ja</a:t>
            </a:r>
            <a:r>
              <a:rPr lang="en-IE" dirty="0"/>
              <a:t> </a:t>
            </a:r>
            <a:r>
              <a:rPr lang="en-IE" dirty="0" err="1"/>
              <a:t>grupi</a:t>
            </a:r>
            <a:r>
              <a:rPr lang="en-IE" dirty="0"/>
              <a:t> </a:t>
            </a:r>
            <a:r>
              <a:rPr lang="en-IE" dirty="0" err="1"/>
              <a:t>edule</a:t>
            </a:r>
            <a:r>
              <a:rPr lang="en-IE" dirty="0"/>
              <a:t>. </a:t>
            </a:r>
            <a:r>
              <a:rPr lang="en-US" dirty="0" smtClean="0"/>
              <a:t>​</a:t>
            </a:r>
            <a:endParaRPr lang="en-US" dirty="0"/>
          </a:p>
          <a:p>
            <a:pPr marL="228600" indent="0" fontAlgn="base"/>
            <a:r>
              <a:rPr lang="en-GB" dirty="0">
                <a:hlinkClick r:id="rId3"/>
              </a:rPr>
              <a:t>12 Reasons Why Teamwork Is Important in the Workplace | Indeed.com</a:t>
            </a:r>
            <a:endParaRPr lang="en-US" dirty="0"/>
          </a:p>
          <a:p>
            <a:pPr fontAlgn="base"/>
            <a:r>
              <a:rPr lang="en-IE" b="1" dirty="0">
                <a:solidFill>
                  <a:srgbClr val="1EB3DD"/>
                </a:solidFill>
              </a:rPr>
              <a:t>​2.  </a:t>
            </a:r>
            <a:r>
              <a:rPr lang="en-IE" b="1" dirty="0" err="1" smtClean="0">
                <a:solidFill>
                  <a:srgbClr val="1EB3DD"/>
                </a:solidFill>
              </a:rPr>
              <a:t>Suuremeelne</a:t>
            </a:r>
            <a:r>
              <a:rPr lang="en-IE" b="1" dirty="0">
                <a:solidFill>
                  <a:srgbClr val="1EB3DD"/>
                </a:solidFill>
              </a:rPr>
              <a:t>.</a:t>
            </a:r>
            <a:r>
              <a:rPr lang="en-IE" b="1" dirty="0" smtClean="0">
                <a:solidFill>
                  <a:srgbClr val="1EB3DD"/>
                </a:solidFill>
              </a:rPr>
              <a:t> </a:t>
            </a:r>
            <a:r>
              <a:rPr lang="fi-FI" dirty="0" smtClean="0"/>
              <a:t>Hea </a:t>
            </a:r>
            <a:r>
              <a:rPr lang="fi-FI" dirty="0"/>
              <a:t>koostööpartner on valmis astuma esimese sammu ja panustama, isegi kui ta ei saa tähelepanu keskpunkti. Suuremeelsus </a:t>
            </a:r>
            <a:r>
              <a:rPr lang="fi-FI" dirty="0" smtClean="0"/>
              <a:t>on </a:t>
            </a:r>
            <a:r>
              <a:rPr lang="fi-FI" dirty="0"/>
              <a:t>uskumatult soovitav juhiomadus. </a:t>
            </a:r>
            <a:r>
              <a:rPr lang="en-US" dirty="0" smtClean="0"/>
              <a:t>​</a:t>
            </a:r>
            <a:endParaRPr lang="en-US" dirty="0"/>
          </a:p>
          <a:p>
            <a:pPr fontAlgn="base"/>
            <a:r>
              <a:rPr lang="en-IE" b="1" dirty="0">
                <a:solidFill>
                  <a:srgbClr val="1EB3DD"/>
                </a:solidFill>
              </a:rPr>
              <a:t>3. </a:t>
            </a:r>
            <a:r>
              <a:rPr lang="en-IE" b="1" dirty="0" err="1" smtClean="0">
                <a:solidFill>
                  <a:srgbClr val="1EB3DD"/>
                </a:solidFill>
              </a:rPr>
              <a:t>Uudishimulik</a:t>
            </a:r>
            <a:r>
              <a:rPr lang="en-IE" b="1" dirty="0">
                <a:solidFill>
                  <a:srgbClr val="1EB3DD"/>
                </a:solidFill>
              </a:rPr>
              <a:t>.</a:t>
            </a:r>
            <a:r>
              <a:rPr lang="en-IE" b="1" dirty="0" smtClean="0">
                <a:solidFill>
                  <a:srgbClr val="1EB3DD"/>
                </a:solidFill>
              </a:rPr>
              <a:t> </a:t>
            </a:r>
            <a:r>
              <a:rPr lang="en-IE" dirty="0" err="1" smtClean="0"/>
              <a:t>Hea</a:t>
            </a:r>
            <a:r>
              <a:rPr lang="en-IE" dirty="0" smtClean="0"/>
              <a:t> </a:t>
            </a:r>
            <a:r>
              <a:rPr lang="en-IE" dirty="0" err="1" smtClean="0"/>
              <a:t>koostööpartner</a:t>
            </a:r>
            <a:r>
              <a:rPr lang="en-IE" dirty="0" smtClean="0"/>
              <a:t> </a:t>
            </a:r>
            <a:r>
              <a:rPr lang="en-IE" dirty="0" err="1" smtClean="0"/>
              <a:t>oskab</a:t>
            </a:r>
            <a:r>
              <a:rPr lang="en-IE" dirty="0" smtClean="0"/>
              <a:t> </a:t>
            </a:r>
            <a:r>
              <a:rPr lang="en-IE" dirty="0" err="1"/>
              <a:t>küsida</a:t>
            </a:r>
            <a:r>
              <a:rPr lang="en-IE" dirty="0"/>
              <a:t> </a:t>
            </a:r>
            <a:r>
              <a:rPr lang="en-IE" dirty="0" err="1"/>
              <a:t>õigeid</a:t>
            </a:r>
            <a:r>
              <a:rPr lang="en-IE" dirty="0"/>
              <a:t> </a:t>
            </a:r>
            <a:r>
              <a:rPr lang="en-IE" dirty="0" err="1"/>
              <a:t>küsimusi</a:t>
            </a:r>
            <a:r>
              <a:rPr lang="en-IE" dirty="0"/>
              <a:t>. </a:t>
            </a:r>
            <a:r>
              <a:rPr lang="en-IE" dirty="0" smtClean="0"/>
              <a:t>Ta </a:t>
            </a:r>
            <a:r>
              <a:rPr lang="en-IE" dirty="0" err="1"/>
              <a:t>ei</a:t>
            </a:r>
            <a:r>
              <a:rPr lang="en-IE" dirty="0"/>
              <a:t> </a:t>
            </a:r>
            <a:r>
              <a:rPr lang="en-IE" dirty="0" err="1" smtClean="0"/>
              <a:t>kuula</a:t>
            </a:r>
            <a:r>
              <a:rPr lang="en-IE" dirty="0" smtClean="0"/>
              <a:t> </a:t>
            </a:r>
            <a:r>
              <a:rPr lang="en-IE" dirty="0" err="1" smtClean="0"/>
              <a:t>üle</a:t>
            </a:r>
            <a:r>
              <a:rPr lang="en-IE" dirty="0" smtClean="0"/>
              <a:t>, </a:t>
            </a:r>
            <a:r>
              <a:rPr lang="en-IE" dirty="0" err="1" smtClean="0"/>
              <a:t>vaid</a:t>
            </a:r>
            <a:r>
              <a:rPr lang="en-IE" dirty="0" smtClean="0"/>
              <a:t> </a:t>
            </a:r>
            <a:r>
              <a:rPr lang="en-IE" dirty="0" err="1"/>
              <a:t>lihtsalt</a:t>
            </a:r>
            <a:r>
              <a:rPr lang="en-IE" dirty="0"/>
              <a:t> </a:t>
            </a:r>
            <a:r>
              <a:rPr lang="en-IE" dirty="0" err="1" smtClean="0"/>
              <a:t>järgib</a:t>
            </a:r>
            <a:r>
              <a:rPr lang="en-IE" dirty="0" smtClean="0"/>
              <a:t> </a:t>
            </a:r>
            <a:r>
              <a:rPr lang="en-IE" dirty="0" err="1"/>
              <a:t>oma</a:t>
            </a:r>
            <a:r>
              <a:rPr lang="en-IE" dirty="0"/>
              <a:t> </a:t>
            </a:r>
            <a:r>
              <a:rPr lang="en-IE" dirty="0" err="1"/>
              <a:t>loomulikku</a:t>
            </a:r>
            <a:r>
              <a:rPr lang="en-IE" dirty="0"/>
              <a:t> </a:t>
            </a:r>
            <a:r>
              <a:rPr lang="en-IE" dirty="0" err="1"/>
              <a:t>uudishimu</a:t>
            </a:r>
            <a:r>
              <a:rPr lang="en-IE" dirty="0"/>
              <a:t>, </a:t>
            </a:r>
            <a:r>
              <a:rPr lang="en-IE" dirty="0" err="1"/>
              <a:t>sest</a:t>
            </a:r>
            <a:r>
              <a:rPr lang="en-IE" dirty="0"/>
              <a:t> </a:t>
            </a:r>
            <a:r>
              <a:rPr lang="en-IE" dirty="0" smtClean="0"/>
              <a:t>ta </a:t>
            </a:r>
            <a:r>
              <a:rPr lang="en-IE" dirty="0" err="1" smtClean="0"/>
              <a:t>tahab</a:t>
            </a:r>
            <a:r>
              <a:rPr lang="en-IE" dirty="0" smtClean="0"/>
              <a:t> </a:t>
            </a:r>
            <a:r>
              <a:rPr lang="en-IE" dirty="0" err="1"/>
              <a:t>aru</a:t>
            </a:r>
            <a:r>
              <a:rPr lang="en-IE" dirty="0"/>
              <a:t> </a:t>
            </a:r>
            <a:r>
              <a:rPr lang="en-IE" dirty="0" err="1" smtClean="0"/>
              <a:t>saada</a:t>
            </a:r>
            <a:r>
              <a:rPr lang="en-IE" dirty="0" smtClean="0"/>
              <a:t>.</a:t>
            </a:r>
            <a:r>
              <a:rPr lang="en-US" dirty="0"/>
              <a:t>​</a:t>
            </a:r>
            <a:r>
              <a:rPr lang="en-IE" dirty="0"/>
              <a:t> </a:t>
            </a:r>
          </a:p>
          <a:p>
            <a:pPr marL="342900" indent="-342900" fontAlgn="base">
              <a:buFont typeface="Arial" panose="020B0604020202020204" pitchFamily="34" charset="0"/>
              <a:buChar char="•"/>
            </a:pPr>
            <a:endParaRPr lang="en-US" dirty="0">
              <a:solidFill>
                <a:srgbClr val="1EB3DD"/>
              </a:solidFill>
            </a:endParaRPr>
          </a:p>
        </p:txBody>
      </p:sp>
      <p:sp>
        <p:nvSpPr>
          <p:cNvPr id="373" name="Google Shape;373;p19"/>
          <p:cNvSpPr txBox="1">
            <a:spLocks noGrp="1"/>
          </p:cNvSpPr>
          <p:nvPr>
            <p:ph type="body" idx="2"/>
          </p:nvPr>
        </p:nvSpPr>
        <p:spPr>
          <a:xfrm>
            <a:off x="634224" y="391971"/>
            <a:ext cx="6289090" cy="817398"/>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smtClean="0"/>
              <a:t>HEA KOOSTÖÖPARTNERI </a:t>
            </a:r>
          </a:p>
          <a:p>
            <a:pPr marL="0" indent="0">
              <a:spcBef>
                <a:spcPts val="0"/>
              </a:spcBef>
            </a:pPr>
            <a:r>
              <a:rPr lang="en-GB" dirty="0" smtClean="0"/>
              <a:t>8 </a:t>
            </a:r>
            <a:r>
              <a:rPr lang="en-GB" dirty="0"/>
              <a:t>OMADUST</a:t>
            </a:r>
            <a:endParaRPr dirty="0"/>
          </a:p>
        </p:txBody>
      </p:sp>
      <p:pic>
        <p:nvPicPr>
          <p:cNvPr id="375" name="Google Shape;375;p19" descr="Businessman using digital tablet in meeting"/>
          <p:cNvPicPr preferRelativeResize="0">
            <a:picLocks noGrp="1"/>
          </p:cNvPicPr>
          <p:nvPr>
            <p:ph type="pic" idx="3"/>
          </p:nvPr>
        </p:nvPicPr>
        <p:blipFill>
          <a:blip r:embed="rId4"/>
          <a:srcRect l="21805" r="21805"/>
          <a:stretch/>
        </p:blipFill>
        <p:spPr>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0"/>
          <p:cNvSpPr txBox="1">
            <a:spLocks noGrp="1"/>
          </p:cNvSpPr>
          <p:nvPr>
            <p:ph type="body" idx="1"/>
          </p:nvPr>
        </p:nvSpPr>
        <p:spPr>
          <a:xfrm>
            <a:off x="734714" y="1545878"/>
            <a:ext cx="10834986" cy="4029530"/>
          </a:xfrm>
          <a:prstGeom prst="rect">
            <a:avLst/>
          </a:prstGeom>
          <a:noFill/>
          <a:ln>
            <a:noFill/>
          </a:ln>
        </p:spPr>
        <p:txBody>
          <a:bodyPr spcFirstLastPara="1" wrap="square" lIns="91425" tIns="45700" rIns="91425" bIns="45700" anchor="t" anchorCtr="0">
            <a:normAutofit/>
          </a:bodyPr>
          <a:lstStyle/>
          <a:p>
            <a:pPr marL="685800" indent="-457200" fontAlgn="base">
              <a:buClr>
                <a:srgbClr val="1EB3DD"/>
              </a:buClr>
              <a:buAutoNum type="arabicPeriod" startAt="4"/>
            </a:pPr>
            <a:r>
              <a:rPr lang="en-IE" b="1" dirty="0" err="1" smtClean="0">
                <a:solidFill>
                  <a:srgbClr val="1EB3DD"/>
                </a:solidFill>
              </a:rPr>
              <a:t>Tänulikkus</a:t>
            </a:r>
            <a:r>
              <a:rPr lang="en-IE" b="1" dirty="0">
                <a:solidFill>
                  <a:srgbClr val="1EB3DD"/>
                </a:solidFill>
              </a:rPr>
              <a:t>.</a:t>
            </a:r>
            <a:r>
              <a:rPr lang="en-IE" b="1" dirty="0" smtClean="0">
                <a:solidFill>
                  <a:srgbClr val="1EB3DD"/>
                </a:solidFill>
              </a:rPr>
              <a:t> </a:t>
            </a:r>
            <a:r>
              <a:rPr lang="en-IE" dirty="0" err="1" smtClean="0"/>
              <a:t>Parim</a:t>
            </a:r>
            <a:r>
              <a:rPr lang="en-IE" dirty="0" smtClean="0"/>
              <a:t> </a:t>
            </a:r>
            <a:r>
              <a:rPr lang="en-IE" dirty="0" err="1" smtClean="0"/>
              <a:t>koostööpartner</a:t>
            </a:r>
            <a:r>
              <a:rPr lang="en-IE" dirty="0" smtClean="0"/>
              <a:t> </a:t>
            </a:r>
            <a:r>
              <a:rPr lang="en-IE" dirty="0" err="1" smtClean="0"/>
              <a:t>hindab</a:t>
            </a:r>
            <a:r>
              <a:rPr lang="en-IE" dirty="0" smtClean="0"/>
              <a:t> </a:t>
            </a:r>
            <a:r>
              <a:rPr lang="en-IE" dirty="0" err="1"/>
              <a:t>siiralt</a:t>
            </a:r>
            <a:r>
              <a:rPr lang="en-IE" dirty="0"/>
              <a:t> </a:t>
            </a:r>
            <a:r>
              <a:rPr lang="en-IE" dirty="0" err="1"/>
              <a:t>kõiki</a:t>
            </a:r>
            <a:r>
              <a:rPr lang="en-IE" dirty="0"/>
              <a:t> </a:t>
            </a:r>
            <a:r>
              <a:rPr lang="en-IE" dirty="0" err="1"/>
              <a:t>meeskonnaliikmeid</a:t>
            </a:r>
            <a:r>
              <a:rPr lang="en-IE" dirty="0"/>
              <a:t>, </a:t>
            </a:r>
            <a:r>
              <a:rPr lang="en-IE" dirty="0" err="1"/>
              <a:t>kes</a:t>
            </a:r>
            <a:r>
              <a:rPr lang="en-IE" dirty="0"/>
              <a:t> on </a:t>
            </a:r>
            <a:r>
              <a:rPr lang="en-IE" dirty="0" err="1"/>
              <a:t>andnud</a:t>
            </a:r>
            <a:r>
              <a:rPr lang="en-IE" dirty="0"/>
              <a:t> </a:t>
            </a:r>
            <a:r>
              <a:rPr lang="en-IE" dirty="0" err="1"/>
              <a:t>oma</a:t>
            </a:r>
            <a:r>
              <a:rPr lang="en-IE" dirty="0"/>
              <a:t> </a:t>
            </a:r>
            <a:r>
              <a:rPr lang="en-IE" dirty="0" err="1"/>
              <a:t>panuse</a:t>
            </a:r>
            <a:r>
              <a:rPr lang="en-IE" dirty="0"/>
              <a:t>. </a:t>
            </a:r>
            <a:r>
              <a:rPr lang="en-IE" dirty="0" smtClean="0"/>
              <a:t>Ta </a:t>
            </a:r>
            <a:r>
              <a:rPr lang="en-IE" dirty="0" err="1"/>
              <a:t>ei</a:t>
            </a:r>
            <a:r>
              <a:rPr lang="en-IE" dirty="0"/>
              <a:t> </a:t>
            </a:r>
            <a:r>
              <a:rPr lang="en-IE" dirty="0" err="1"/>
              <a:t>häbene</a:t>
            </a:r>
            <a:r>
              <a:rPr lang="en-IE" dirty="0"/>
              <a:t> </a:t>
            </a:r>
            <a:r>
              <a:rPr lang="en-IE" dirty="0" err="1" smtClean="0"/>
              <a:t>tänulikkust</a:t>
            </a:r>
            <a:r>
              <a:rPr lang="en-IE" dirty="0" smtClean="0"/>
              <a:t> </a:t>
            </a:r>
            <a:r>
              <a:rPr lang="en-IE" dirty="0" err="1"/>
              <a:t>väljendada</a:t>
            </a:r>
            <a:r>
              <a:rPr lang="en-IE" dirty="0"/>
              <a:t> </a:t>
            </a:r>
            <a:r>
              <a:rPr lang="en-IE" dirty="0" err="1"/>
              <a:t>ja</a:t>
            </a:r>
            <a:r>
              <a:rPr lang="en-IE" dirty="0"/>
              <a:t> </a:t>
            </a:r>
            <a:r>
              <a:rPr lang="en-IE" dirty="0" err="1" smtClean="0"/>
              <a:t>annab</a:t>
            </a:r>
            <a:r>
              <a:rPr lang="en-IE" dirty="0" smtClean="0"/>
              <a:t> </a:t>
            </a:r>
            <a:r>
              <a:rPr lang="en-IE" dirty="0" err="1" smtClean="0"/>
              <a:t>tunnustust</a:t>
            </a:r>
            <a:r>
              <a:rPr lang="en-IE" dirty="0" smtClean="0"/>
              <a:t> </a:t>
            </a:r>
            <a:r>
              <a:rPr lang="en-IE" dirty="0" err="1" smtClean="0"/>
              <a:t>igal</a:t>
            </a:r>
            <a:r>
              <a:rPr lang="en-IE" dirty="0" smtClean="0"/>
              <a:t> </a:t>
            </a:r>
            <a:r>
              <a:rPr lang="en-IE" dirty="0" err="1" smtClean="0"/>
              <a:t>vajalikul</a:t>
            </a:r>
            <a:r>
              <a:rPr lang="en-IE" dirty="0" smtClean="0"/>
              <a:t> </a:t>
            </a:r>
            <a:r>
              <a:rPr lang="en-IE" dirty="0" err="1" smtClean="0"/>
              <a:t>võimalusel</a:t>
            </a:r>
            <a:r>
              <a:rPr lang="en-IE" dirty="0" smtClean="0"/>
              <a:t>.</a:t>
            </a:r>
          </a:p>
          <a:p>
            <a:pPr marL="228600" indent="0" fontAlgn="base">
              <a:buClr>
                <a:srgbClr val="1EB3DD"/>
              </a:buClr>
            </a:pPr>
            <a:r>
              <a:rPr lang="en-GB" dirty="0" smtClean="0">
                <a:hlinkClick r:id="rId3"/>
              </a:rPr>
              <a:t>Emotional </a:t>
            </a:r>
            <a:r>
              <a:rPr lang="en-GB" dirty="0">
                <a:hlinkClick r:id="rId3"/>
              </a:rPr>
              <a:t>Intelligence - How to Lead with Emotional Intelligence - Bing video</a:t>
            </a:r>
            <a:endParaRPr lang="en-IE" sz="2000" dirty="0">
              <a:latin typeface="Montserrat Light"/>
            </a:endParaRPr>
          </a:p>
          <a:p>
            <a:pPr marL="228600" lvl="0" indent="-228600" algn="l" rtl="0">
              <a:lnSpc>
                <a:spcPct val="90000"/>
              </a:lnSpc>
              <a:spcBef>
                <a:spcPts val="0"/>
              </a:spcBef>
              <a:spcAft>
                <a:spcPts val="0"/>
              </a:spcAft>
              <a:buClr>
                <a:srgbClr val="595959"/>
              </a:buClr>
              <a:buSzPts val="2200"/>
              <a:buNone/>
            </a:pPr>
            <a:endParaRPr lang="en-GB" dirty="0"/>
          </a:p>
          <a:p>
            <a:pPr fontAlgn="base"/>
            <a:r>
              <a:rPr lang="en-IE" b="1" dirty="0">
                <a:solidFill>
                  <a:srgbClr val="1EB3DD"/>
                </a:solidFill>
              </a:rPr>
              <a:t>5. </a:t>
            </a:r>
            <a:r>
              <a:rPr lang="en-IE" b="1" dirty="0" err="1" smtClean="0">
                <a:solidFill>
                  <a:srgbClr val="1EB3DD"/>
                </a:solidFill>
              </a:rPr>
              <a:t>Kuulab</a:t>
            </a:r>
            <a:r>
              <a:rPr lang="en-IE" b="1" dirty="0" smtClean="0">
                <a:solidFill>
                  <a:srgbClr val="1EB3DD"/>
                </a:solidFill>
              </a:rPr>
              <a:t>, et </a:t>
            </a:r>
            <a:r>
              <a:rPr lang="en-IE" b="1" dirty="0" err="1" smtClean="0">
                <a:solidFill>
                  <a:srgbClr val="1EB3DD"/>
                </a:solidFill>
              </a:rPr>
              <a:t>aru</a:t>
            </a:r>
            <a:r>
              <a:rPr lang="en-IE" b="1" dirty="0" smtClean="0">
                <a:solidFill>
                  <a:srgbClr val="1EB3DD"/>
                </a:solidFill>
              </a:rPr>
              <a:t> </a:t>
            </a:r>
            <a:r>
              <a:rPr lang="en-IE" b="1" dirty="0" err="1" smtClean="0">
                <a:solidFill>
                  <a:srgbClr val="1EB3DD"/>
                </a:solidFill>
              </a:rPr>
              <a:t>saada</a:t>
            </a:r>
            <a:r>
              <a:rPr lang="en-IE" b="1" dirty="0" smtClean="0">
                <a:solidFill>
                  <a:srgbClr val="1EB3DD"/>
                </a:solidFill>
              </a:rPr>
              <a:t>. </a:t>
            </a:r>
            <a:r>
              <a:rPr lang="en-IE" dirty="0" err="1" smtClean="0"/>
              <a:t>Hea</a:t>
            </a:r>
            <a:r>
              <a:rPr lang="en-IE" dirty="0" smtClean="0"/>
              <a:t> </a:t>
            </a:r>
            <a:r>
              <a:rPr lang="en-IE" dirty="0" err="1" smtClean="0"/>
              <a:t>koostööpartner</a:t>
            </a:r>
            <a:r>
              <a:rPr lang="en-IE" dirty="0" smtClean="0"/>
              <a:t> </a:t>
            </a:r>
            <a:r>
              <a:rPr lang="en-IE" dirty="0" err="1" smtClean="0"/>
              <a:t>kuulab</a:t>
            </a:r>
            <a:r>
              <a:rPr lang="en-IE" dirty="0" smtClean="0"/>
              <a:t> </a:t>
            </a:r>
            <a:r>
              <a:rPr lang="en-IE" dirty="0" err="1"/>
              <a:t>tähelepanelikult</a:t>
            </a:r>
            <a:r>
              <a:rPr lang="en-IE" dirty="0"/>
              <a:t>, </a:t>
            </a:r>
            <a:r>
              <a:rPr lang="en-IE" dirty="0" err="1"/>
              <a:t>mida</a:t>
            </a:r>
            <a:r>
              <a:rPr lang="en-IE" dirty="0"/>
              <a:t> </a:t>
            </a:r>
            <a:r>
              <a:rPr lang="en-IE" dirty="0" err="1"/>
              <a:t>räägitakse</a:t>
            </a:r>
            <a:r>
              <a:rPr lang="en-IE" dirty="0"/>
              <a:t>. </a:t>
            </a:r>
            <a:r>
              <a:rPr lang="en-IE" dirty="0" err="1"/>
              <a:t>Veelgi</a:t>
            </a:r>
            <a:r>
              <a:rPr lang="en-IE" dirty="0"/>
              <a:t> </a:t>
            </a:r>
            <a:r>
              <a:rPr lang="en-IE" dirty="0" err="1"/>
              <a:t>tähtsam</a:t>
            </a:r>
            <a:r>
              <a:rPr lang="en-IE" dirty="0"/>
              <a:t> on see, et </a:t>
            </a:r>
            <a:r>
              <a:rPr lang="en-IE" dirty="0" err="1" smtClean="0"/>
              <a:t>kuulatakse</a:t>
            </a:r>
            <a:r>
              <a:rPr lang="en-IE" dirty="0" smtClean="0"/>
              <a:t>, </a:t>
            </a:r>
            <a:r>
              <a:rPr lang="en-IE" dirty="0"/>
              <a:t>et </a:t>
            </a:r>
            <a:r>
              <a:rPr lang="en-IE" dirty="0" err="1"/>
              <a:t>mõista</a:t>
            </a:r>
            <a:r>
              <a:rPr lang="en-IE" dirty="0" smtClean="0"/>
              <a:t>.</a:t>
            </a:r>
          </a:p>
          <a:p>
            <a:pPr fontAlgn="base"/>
            <a:r>
              <a:rPr lang="en-GB" sz="2200" dirty="0" smtClean="0">
                <a:latin typeface="Calibri" panose="020F0502020204030204" pitchFamily="34" charset="0"/>
                <a:cs typeface="Calibri" panose="020F0502020204030204" pitchFamily="34" charset="0"/>
                <a:hlinkClick r:id="rId4"/>
              </a:rPr>
              <a:t>Active </a:t>
            </a:r>
            <a:r>
              <a:rPr lang="en-GB" sz="2200" dirty="0">
                <a:latin typeface="Calibri" panose="020F0502020204030204" pitchFamily="34" charset="0"/>
                <a:cs typeface="Calibri" panose="020F0502020204030204" pitchFamily="34" charset="0"/>
                <a:hlinkClick r:id="rId4"/>
              </a:rPr>
              <a:t>Listening: Techniques, Benefits, Examples (verywellmind.com)</a:t>
            </a:r>
            <a:endParaRPr sz="2200" dirty="0">
              <a:latin typeface="Calibri" panose="020F0502020204030204" pitchFamily="34" charset="0"/>
              <a:cs typeface="Calibri" panose="020F0502020204030204" pitchFamily="34" charset="0"/>
            </a:endParaRPr>
          </a:p>
        </p:txBody>
      </p:sp>
      <p:sp>
        <p:nvSpPr>
          <p:cNvPr id="381" name="Google Shape;381;p20"/>
          <p:cNvSpPr txBox="1">
            <a:spLocks noGrp="1"/>
          </p:cNvSpPr>
          <p:nvPr>
            <p:ph type="body" idx="2"/>
          </p:nvPr>
        </p:nvSpPr>
        <p:spPr>
          <a:xfrm>
            <a:off x="734714" y="283815"/>
            <a:ext cx="11163600" cy="669913"/>
          </a:xfrm>
          <a:prstGeom prst="rect">
            <a:avLst/>
          </a:prstGeom>
          <a:noFill/>
          <a:ln>
            <a:noFill/>
          </a:ln>
        </p:spPr>
        <p:txBody>
          <a:bodyPr spcFirstLastPara="1" wrap="square" lIns="91425" tIns="45700" rIns="91425" bIns="45700" anchor="t" anchorCtr="0">
            <a:noAutofit/>
          </a:bodyPr>
          <a:lstStyle/>
          <a:p>
            <a:pPr marL="0" indent="0">
              <a:spcBef>
                <a:spcPts val="0"/>
              </a:spcBef>
            </a:pPr>
            <a:r>
              <a:rPr lang="en-GB" dirty="0"/>
              <a:t>HEA KOOSTÖÖPARTNERI </a:t>
            </a:r>
            <a:r>
              <a:rPr lang="en-GB" dirty="0" smtClean="0"/>
              <a:t>8 </a:t>
            </a:r>
            <a:r>
              <a:rPr lang="en-GB" dirty="0"/>
              <a:t>OMADUST</a:t>
            </a:r>
          </a:p>
          <a:p>
            <a:pPr marL="0" lvl="0" indent="0" algn="l" rtl="0">
              <a:lnSpc>
                <a:spcPct val="90000"/>
              </a:lnSpc>
              <a:spcBef>
                <a:spcPts val="1000"/>
              </a:spcBef>
              <a:spcAft>
                <a:spcPts val="0"/>
              </a:spcAft>
              <a:buClr>
                <a:srgbClr val="8A4199"/>
              </a:buClr>
              <a:buSzPts val="3600"/>
              <a:buNone/>
            </a:pPr>
            <a:endParaRPr dirty="0"/>
          </a:p>
        </p:txBody>
      </p:sp>
      <p:grpSp>
        <p:nvGrpSpPr>
          <p:cNvPr id="2" name="Group 1">
            <a:extLst>
              <a:ext uri="{FF2B5EF4-FFF2-40B4-BE49-F238E27FC236}">
                <a16:creationId xmlns:a16="http://schemas.microsoft.com/office/drawing/2014/main" id="{3E3B07E0-2FCA-0BFA-07C5-0FFF9AA0BE22}"/>
              </a:ext>
            </a:extLst>
          </p:cNvPr>
          <p:cNvGrpSpPr/>
          <p:nvPr/>
        </p:nvGrpSpPr>
        <p:grpSpPr>
          <a:xfrm>
            <a:off x="7732726" y="3805351"/>
            <a:ext cx="4854032" cy="3013542"/>
            <a:chOff x="2048363" y="4800891"/>
            <a:chExt cx="2384950" cy="1817769"/>
          </a:xfrm>
        </p:grpSpPr>
        <p:pic>
          <p:nvPicPr>
            <p:cNvPr id="3" name="Picture 2" descr="Icon&#10;&#10;Description automatically generated">
              <a:extLst>
                <a:ext uri="{FF2B5EF4-FFF2-40B4-BE49-F238E27FC236}">
                  <a16:creationId xmlns:a16="http://schemas.microsoft.com/office/drawing/2014/main" id="{3E8FFF25-161B-FDD9-EC54-C82442ABE8F1}"/>
                </a:ext>
              </a:extLst>
            </p:cNvPr>
            <p:cNvPicPr>
              <a:picLocks noChangeAspect="1"/>
            </p:cNvPicPr>
            <p:nvPr/>
          </p:nvPicPr>
          <p:blipFill>
            <a:blip r:embed="rId5"/>
            <a:stretch>
              <a:fillRect/>
            </a:stretch>
          </p:blipFill>
          <p:spPr>
            <a:xfrm>
              <a:off x="2048363" y="4800891"/>
              <a:ext cx="2384950" cy="1817769"/>
            </a:xfrm>
            <a:prstGeom prst="rect">
              <a:avLst/>
            </a:prstGeom>
          </p:spPr>
        </p:pic>
        <p:pic>
          <p:nvPicPr>
            <p:cNvPr id="4" name="Picture 3" descr="Icon&#10;&#10;Description automatically generated">
              <a:extLst>
                <a:ext uri="{FF2B5EF4-FFF2-40B4-BE49-F238E27FC236}">
                  <a16:creationId xmlns:a16="http://schemas.microsoft.com/office/drawing/2014/main" id="{3177C2DB-C15E-54CC-0F9C-4DDA23C9E00B}"/>
                </a:ext>
              </a:extLst>
            </p:cNvPr>
            <p:cNvPicPr>
              <a:picLocks noChangeAspect="1"/>
            </p:cNvPicPr>
            <p:nvPr/>
          </p:nvPicPr>
          <p:blipFill>
            <a:blip r:embed="rId6"/>
            <a:stretch>
              <a:fillRect/>
            </a:stretch>
          </p:blipFill>
          <p:spPr>
            <a:xfrm>
              <a:off x="2399633" y="5412157"/>
              <a:ext cx="239518" cy="261216"/>
            </a:xfrm>
            <a:prstGeom prst="rect">
              <a:avLst/>
            </a:prstGeom>
          </p:spPr>
        </p:pic>
        <p:pic>
          <p:nvPicPr>
            <p:cNvPr id="5" name="Picture 4" descr="Icon&#10;&#10;Description automatically generated">
              <a:extLst>
                <a:ext uri="{FF2B5EF4-FFF2-40B4-BE49-F238E27FC236}">
                  <a16:creationId xmlns:a16="http://schemas.microsoft.com/office/drawing/2014/main" id="{30ED6A31-6604-1CC8-BA6A-BBC92D5248CC}"/>
                </a:ext>
              </a:extLst>
            </p:cNvPr>
            <p:cNvPicPr>
              <a:picLocks noChangeAspect="1"/>
            </p:cNvPicPr>
            <p:nvPr/>
          </p:nvPicPr>
          <p:blipFill>
            <a:blip r:embed="rId6"/>
            <a:stretch>
              <a:fillRect/>
            </a:stretch>
          </p:blipFill>
          <p:spPr>
            <a:xfrm flipH="1">
              <a:off x="3880232" y="5317951"/>
              <a:ext cx="239518" cy="26121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8" name="Google Shape;388;p21"/>
          <p:cNvSpPr txBox="1">
            <a:spLocks noGrp="1"/>
          </p:cNvSpPr>
          <p:nvPr>
            <p:ph type="body" idx="2"/>
          </p:nvPr>
        </p:nvSpPr>
        <p:spPr>
          <a:prstGeom prst="rect">
            <a:avLst/>
          </a:prstGeom>
          <a:noFill/>
          <a:ln>
            <a:noFill/>
          </a:ln>
        </p:spPr>
        <p:txBody>
          <a:bodyPr spcFirstLastPara="1" wrap="square" lIns="91425" tIns="45700" rIns="91425" bIns="45700" anchor="ctr" anchorCtr="0">
            <a:noAutofit/>
          </a:bodyPr>
          <a:lstStyle/>
          <a:p>
            <a:pPr marL="0" indent="0">
              <a:spcBef>
                <a:spcPts val="0"/>
              </a:spcBef>
            </a:pPr>
            <a:r>
              <a:rPr lang="en-GB" dirty="0"/>
              <a:t>HEA KOOSTÖÖPARTNERI 8 OMADUST</a:t>
            </a:r>
          </a:p>
        </p:txBody>
      </p:sp>
      <p:sp>
        <p:nvSpPr>
          <p:cNvPr id="3" name="Text Placeholder 2">
            <a:extLst>
              <a:ext uri="{FF2B5EF4-FFF2-40B4-BE49-F238E27FC236}">
                <a16:creationId xmlns:a16="http://schemas.microsoft.com/office/drawing/2014/main" id="{E53E725A-6C12-E425-7D44-68806BBAA5DE}"/>
              </a:ext>
            </a:extLst>
          </p:cNvPr>
          <p:cNvSpPr>
            <a:spLocks noGrp="1"/>
          </p:cNvSpPr>
          <p:nvPr>
            <p:ph type="body" idx="1"/>
          </p:nvPr>
        </p:nvSpPr>
        <p:spPr/>
        <p:txBody>
          <a:bodyPr>
            <a:noAutofit/>
          </a:bodyPr>
          <a:lstStyle/>
          <a:p>
            <a:pPr fontAlgn="base"/>
            <a:r>
              <a:rPr lang="en-IE" b="1" dirty="0">
                <a:solidFill>
                  <a:srgbClr val="1EB3DD"/>
                </a:solidFill>
                <a:latin typeface="Calibri" panose="020F0502020204030204" pitchFamily="34" charset="0"/>
                <a:cs typeface="Calibri" panose="020F0502020204030204" pitchFamily="34" charset="0"/>
              </a:rPr>
              <a:t>6. </a:t>
            </a:r>
            <a:r>
              <a:rPr lang="en-IE" b="1" dirty="0" err="1" smtClean="0">
                <a:solidFill>
                  <a:srgbClr val="1EB3DD"/>
                </a:solidFill>
                <a:latin typeface="Calibri" panose="020F0502020204030204" pitchFamily="34" charset="0"/>
                <a:cs typeface="Calibri" panose="020F0502020204030204" pitchFamily="34" charset="0"/>
              </a:rPr>
              <a:t>Usaldab</a:t>
            </a:r>
            <a:r>
              <a:rPr lang="en-IE" b="1" dirty="0" smtClean="0">
                <a:solidFill>
                  <a:srgbClr val="1EB3DD"/>
                </a:solidFill>
                <a:latin typeface="Calibri" panose="020F0502020204030204" pitchFamily="34" charset="0"/>
                <a:cs typeface="Calibri" panose="020F0502020204030204" pitchFamily="34" charset="0"/>
              </a:rPr>
              <a:t> </a:t>
            </a:r>
            <a:r>
              <a:rPr lang="en-IE" b="1" dirty="0" err="1" smtClean="0">
                <a:solidFill>
                  <a:srgbClr val="1EB3DD"/>
                </a:solidFill>
                <a:latin typeface="Calibri" panose="020F0502020204030204" pitchFamily="34" charset="0"/>
                <a:cs typeface="Calibri" panose="020F0502020204030204" pitchFamily="34" charset="0"/>
              </a:rPr>
              <a:t>ja</a:t>
            </a:r>
            <a:r>
              <a:rPr lang="en-IE" b="1" dirty="0" smtClean="0">
                <a:solidFill>
                  <a:srgbClr val="1EB3DD"/>
                </a:solidFill>
                <a:latin typeface="Calibri" panose="020F0502020204030204" pitchFamily="34" charset="0"/>
                <a:cs typeface="Calibri" panose="020F0502020204030204" pitchFamily="34" charset="0"/>
              </a:rPr>
              <a:t> </a:t>
            </a:r>
            <a:r>
              <a:rPr lang="en-IE" b="1" dirty="0" err="1" smtClean="0">
                <a:solidFill>
                  <a:srgbClr val="1EB3DD"/>
                </a:solidFill>
                <a:latin typeface="Calibri" panose="020F0502020204030204" pitchFamily="34" charset="0"/>
                <a:cs typeface="Calibri" panose="020F0502020204030204" pitchFamily="34" charset="0"/>
              </a:rPr>
              <a:t>eeldab</a:t>
            </a:r>
            <a:r>
              <a:rPr lang="en-IE" b="1" dirty="0" smtClean="0">
                <a:solidFill>
                  <a:srgbClr val="1EB3DD"/>
                </a:solidFill>
                <a:latin typeface="Calibri" panose="020F0502020204030204" pitchFamily="34" charset="0"/>
                <a:cs typeface="Calibri" panose="020F0502020204030204" pitchFamily="34" charset="0"/>
              </a:rPr>
              <a:t> </a:t>
            </a:r>
            <a:r>
              <a:rPr lang="en-IE" b="1" dirty="0" err="1" smtClean="0">
                <a:solidFill>
                  <a:srgbClr val="1EB3DD"/>
                </a:solidFill>
                <a:latin typeface="Calibri" panose="020F0502020204030204" pitchFamily="34" charset="0"/>
                <a:cs typeface="Calibri" panose="020F0502020204030204" pitchFamily="34" charset="0"/>
              </a:rPr>
              <a:t>usaldust</a:t>
            </a:r>
            <a:r>
              <a:rPr lang="en-IE" b="1" dirty="0" smtClean="0">
                <a:solidFill>
                  <a:srgbClr val="1EB3DD"/>
                </a:solidFill>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Väga</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edukas</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koostöö</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põhineb</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eelkõige</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turvalisusel</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ja</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usaldusel</a:t>
            </a:r>
            <a:r>
              <a:rPr lang="en-IE" dirty="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Suurepärane</a:t>
            </a:r>
            <a:r>
              <a:rPr lang="en-IE" dirty="0" smtClean="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koostööpartner</a:t>
            </a:r>
            <a:r>
              <a:rPr lang="en-IE" dirty="0" smtClean="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aitab</a:t>
            </a:r>
            <a:r>
              <a:rPr lang="en-IE" dirty="0" smtClean="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luua</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ja</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säilitada</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seda</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usalduslikku</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keskkonda</a:t>
            </a:r>
            <a:r>
              <a:rPr lang="en-IE" dirty="0">
                <a:latin typeface="Calibri" panose="020F0502020204030204" pitchFamily="34" charset="0"/>
                <a:cs typeface="Calibri" panose="020F0502020204030204" pitchFamily="34" charset="0"/>
              </a:rPr>
              <a:t>. </a:t>
            </a:r>
            <a:r>
              <a:rPr lang="en-IE" dirty="0" smtClean="0">
                <a:latin typeface="Calibri" panose="020F0502020204030204" pitchFamily="34" charset="0"/>
                <a:cs typeface="Calibri" panose="020F0502020204030204" pitchFamily="34" charset="0"/>
              </a:rPr>
              <a:t>Ta </a:t>
            </a:r>
            <a:r>
              <a:rPr lang="en-IE" dirty="0" err="1" smtClean="0">
                <a:latin typeface="Calibri" panose="020F0502020204030204" pitchFamily="34" charset="0"/>
                <a:cs typeface="Calibri" panose="020F0502020204030204" pitchFamily="34" charset="0"/>
              </a:rPr>
              <a:t>usaldab</a:t>
            </a:r>
            <a:r>
              <a:rPr lang="en-IE" dirty="0" smtClean="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ja</a:t>
            </a:r>
            <a:r>
              <a:rPr lang="en-IE" dirty="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ootab</a:t>
            </a:r>
            <a:r>
              <a:rPr lang="en-IE" dirty="0" smtClean="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vastutasuks</a:t>
            </a:r>
            <a:r>
              <a:rPr lang="en-IE" dirty="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usaldust</a:t>
            </a:r>
            <a:r>
              <a:rPr lang="en-IE" dirty="0" smtClean="0">
                <a:latin typeface="Calibri" panose="020F0502020204030204" pitchFamily="34" charset="0"/>
                <a:cs typeface="Calibri" panose="020F0502020204030204" pitchFamily="34" charset="0"/>
              </a:rPr>
              <a:t>.</a:t>
            </a:r>
            <a:endParaRPr lang="en-IE" dirty="0">
              <a:latin typeface="Calibri" panose="020F0502020204030204" pitchFamily="34" charset="0"/>
              <a:cs typeface="Calibri" panose="020F0502020204030204" pitchFamily="34" charset="0"/>
            </a:endParaRPr>
          </a:p>
          <a:p>
            <a:pPr lvl="1" fontAlgn="base"/>
            <a:r>
              <a:rPr lang="en-GB" dirty="0">
                <a:latin typeface="Calibri" panose="020F0502020204030204" pitchFamily="34" charset="0"/>
                <a:cs typeface="Calibri" panose="020F0502020204030204" pitchFamily="34" charset="0"/>
                <a:hlinkClick r:id="rId3"/>
              </a:rPr>
              <a:t>15 Top Character Traits With Definitions and Examples | Indeed.com</a:t>
            </a:r>
            <a:endParaRPr lang="en-GB" dirty="0">
              <a:solidFill>
                <a:schemeClr val="lt1"/>
              </a:solidFill>
              <a:latin typeface="Calibri" panose="020F0502020204030204" pitchFamily="34" charset="0"/>
              <a:cs typeface="Calibri" panose="020F0502020204030204" pitchFamily="34" charset="0"/>
            </a:endParaRPr>
          </a:p>
          <a:p>
            <a:pPr fontAlgn="base"/>
            <a:endParaRPr lang="en-GB" sz="2200" b="1" dirty="0">
              <a:solidFill>
                <a:schemeClr val="lt1"/>
              </a:solidFill>
              <a:latin typeface="Calibri" panose="020F0502020204030204" pitchFamily="34" charset="0"/>
              <a:cs typeface="Calibri" panose="020F0502020204030204" pitchFamily="34" charset="0"/>
            </a:endParaRPr>
          </a:p>
          <a:p>
            <a:pPr fontAlgn="base"/>
            <a:r>
              <a:rPr lang="en-IE" sz="2200" b="1" dirty="0">
                <a:solidFill>
                  <a:srgbClr val="1EB3DD"/>
                </a:solidFill>
                <a:latin typeface="Calibri" panose="020F0502020204030204" pitchFamily="34" charset="0"/>
                <a:cs typeface="Calibri" panose="020F0502020204030204" pitchFamily="34" charset="0"/>
              </a:rPr>
              <a:t>7. </a:t>
            </a:r>
            <a:r>
              <a:rPr lang="en-IE" b="1" dirty="0" err="1">
                <a:solidFill>
                  <a:srgbClr val="1EB3DD"/>
                </a:solidFill>
                <a:latin typeface="Calibri" panose="020F0502020204030204" pitchFamily="34" charset="0"/>
                <a:cs typeface="Calibri" panose="020F0502020204030204" pitchFamily="34" charset="0"/>
              </a:rPr>
              <a:t>Ehitab</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suhteid</a:t>
            </a:r>
            <a:r>
              <a:rPr lang="en-IE" b="1" dirty="0">
                <a:solidFill>
                  <a:srgbClr val="1EB3DD"/>
                </a:solidFill>
                <a:latin typeface="Calibri" panose="020F0502020204030204" pitchFamily="34" charset="0"/>
                <a:cs typeface="Calibri" panose="020F0502020204030204" pitchFamily="34" charset="0"/>
              </a:rPr>
              <a:t>; </a:t>
            </a:r>
            <a:r>
              <a:rPr lang="en-IE" b="1" dirty="0" err="1">
                <a:solidFill>
                  <a:srgbClr val="1EB3DD"/>
                </a:solidFill>
                <a:latin typeface="Calibri" panose="020F0502020204030204" pitchFamily="34" charset="0"/>
                <a:cs typeface="Calibri" panose="020F0502020204030204" pitchFamily="34" charset="0"/>
              </a:rPr>
              <a:t>lammutab</a:t>
            </a:r>
            <a:r>
              <a:rPr lang="en-IE" b="1" dirty="0">
                <a:solidFill>
                  <a:srgbClr val="1EB3DD"/>
                </a:solidFill>
                <a:latin typeface="Calibri" panose="020F0502020204030204" pitchFamily="34" charset="0"/>
                <a:cs typeface="Calibri" panose="020F0502020204030204" pitchFamily="34" charset="0"/>
              </a:rPr>
              <a:t> </a:t>
            </a:r>
            <a:r>
              <a:rPr lang="en-IE" b="1" dirty="0" err="1" smtClean="0">
                <a:solidFill>
                  <a:srgbClr val="1EB3DD"/>
                </a:solidFill>
                <a:latin typeface="Calibri" panose="020F0502020204030204" pitchFamily="34" charset="0"/>
                <a:cs typeface="Calibri" panose="020F0502020204030204" pitchFamily="34" charset="0"/>
              </a:rPr>
              <a:t>müüre</a:t>
            </a:r>
            <a:r>
              <a:rPr lang="en-IE" b="1" dirty="0" smtClean="0">
                <a:solidFill>
                  <a:srgbClr val="1EB3DD"/>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Koostöö</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tähendab</a:t>
            </a:r>
            <a:r>
              <a:rPr lang="en-IE" dirty="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koos</a:t>
            </a:r>
            <a:r>
              <a:rPr lang="en-IE" dirty="0" smtClean="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töötamist</a:t>
            </a:r>
            <a:r>
              <a:rPr lang="en-IE" dirty="0" smtClean="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Hea</a:t>
            </a:r>
            <a:r>
              <a:rPr lang="en-IE" dirty="0" smtClean="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koostööpartner</a:t>
            </a:r>
            <a:r>
              <a:rPr lang="en-IE" dirty="0" smtClean="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näeb</a:t>
            </a:r>
            <a:r>
              <a:rPr lang="en-IE" dirty="0" smtClean="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väärtust</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selles</a:t>
            </a:r>
            <a:r>
              <a:rPr lang="en-IE" dirty="0">
                <a:solidFill>
                  <a:srgbClr val="767171"/>
                </a:solidFill>
                <a:latin typeface="Calibri" panose="020F0502020204030204" pitchFamily="34" charset="0"/>
                <a:cs typeface="Calibri" panose="020F0502020204030204" pitchFamily="34" charset="0"/>
              </a:rPr>
              <a:t>, et </a:t>
            </a:r>
            <a:r>
              <a:rPr lang="en-IE" dirty="0" err="1" smtClean="0">
                <a:solidFill>
                  <a:srgbClr val="767171"/>
                </a:solidFill>
                <a:latin typeface="Calibri" panose="020F0502020204030204" pitchFamily="34" charset="0"/>
                <a:cs typeface="Calibri" panose="020F0502020204030204" pitchFamily="34" charset="0"/>
              </a:rPr>
              <a:t>tal</a:t>
            </a:r>
            <a:r>
              <a:rPr lang="en-IE" dirty="0" smtClean="0">
                <a:solidFill>
                  <a:srgbClr val="767171"/>
                </a:solidFill>
                <a:latin typeface="Calibri" panose="020F0502020204030204" pitchFamily="34" charset="0"/>
                <a:cs typeface="Calibri" panose="020F0502020204030204" pitchFamily="34" charset="0"/>
              </a:rPr>
              <a:t> </a:t>
            </a:r>
            <a:r>
              <a:rPr lang="en-IE" dirty="0">
                <a:solidFill>
                  <a:srgbClr val="767171"/>
                </a:solidFill>
                <a:latin typeface="Calibri" panose="020F0502020204030204" pitchFamily="34" charset="0"/>
                <a:cs typeface="Calibri" panose="020F0502020204030204" pitchFamily="34" charset="0"/>
              </a:rPr>
              <a:t>on </a:t>
            </a:r>
            <a:r>
              <a:rPr lang="en-IE" dirty="0" err="1">
                <a:solidFill>
                  <a:srgbClr val="767171"/>
                </a:solidFill>
                <a:latin typeface="Calibri" panose="020F0502020204030204" pitchFamily="34" charset="0"/>
                <a:cs typeface="Calibri" panose="020F0502020204030204" pitchFamily="34" charset="0"/>
              </a:rPr>
              <a:t>tavaliselt</a:t>
            </a:r>
            <a:r>
              <a:rPr lang="en-IE" dirty="0">
                <a:solidFill>
                  <a:srgbClr val="767171"/>
                </a:solidFill>
                <a:latin typeface="Calibri" panose="020F0502020204030204" pitchFamily="34" charset="0"/>
                <a:cs typeface="Calibri" panose="020F0502020204030204" pitchFamily="34" charset="0"/>
              </a:rPr>
              <a:t> head </a:t>
            </a:r>
            <a:r>
              <a:rPr lang="en-IE" dirty="0" err="1" smtClean="0">
                <a:solidFill>
                  <a:srgbClr val="767171"/>
                </a:solidFill>
                <a:latin typeface="Calibri" panose="020F0502020204030204" pitchFamily="34" charset="0"/>
                <a:cs typeface="Calibri" panose="020F0502020204030204" pitchFamily="34" charset="0"/>
              </a:rPr>
              <a:t>suhted</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ning</a:t>
            </a:r>
            <a:r>
              <a:rPr lang="en-IE" dirty="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näeb</a:t>
            </a:r>
            <a:r>
              <a:rPr lang="en-IE" dirty="0" smtClean="0">
                <a:solidFill>
                  <a:srgbClr val="767171"/>
                </a:solidFill>
                <a:latin typeface="Calibri" panose="020F0502020204030204" pitchFamily="34" charset="0"/>
                <a:cs typeface="Calibri" panose="020F0502020204030204" pitchFamily="34" charset="0"/>
              </a:rPr>
              <a:t> </a:t>
            </a:r>
            <a:r>
              <a:rPr lang="en-IE" dirty="0" err="1" smtClean="0">
                <a:solidFill>
                  <a:srgbClr val="767171"/>
                </a:solidFill>
                <a:latin typeface="Calibri" panose="020F0502020204030204" pitchFamily="34" charset="0"/>
                <a:cs typeface="Calibri" panose="020F0502020204030204" pitchFamily="34" charset="0"/>
              </a:rPr>
              <a:t>vaeva</a:t>
            </a:r>
            <a:r>
              <a:rPr lang="en-IE" dirty="0" smtClean="0">
                <a:solidFill>
                  <a:srgbClr val="767171"/>
                </a:solidFill>
                <a:latin typeface="Calibri" panose="020F0502020204030204" pitchFamily="34" charset="0"/>
                <a:cs typeface="Calibri" panose="020F0502020204030204" pitchFamily="34" charset="0"/>
              </a:rPr>
              <a:t>, </a:t>
            </a:r>
            <a:r>
              <a:rPr lang="en-IE" dirty="0">
                <a:solidFill>
                  <a:srgbClr val="767171"/>
                </a:solidFill>
                <a:latin typeface="Calibri" panose="020F0502020204030204" pitchFamily="34" charset="0"/>
                <a:cs typeface="Calibri" panose="020F0502020204030204" pitchFamily="34" charset="0"/>
              </a:rPr>
              <a:t>et </a:t>
            </a:r>
            <a:r>
              <a:rPr lang="en-IE" dirty="0" err="1">
                <a:solidFill>
                  <a:srgbClr val="767171"/>
                </a:solidFill>
                <a:latin typeface="Calibri" panose="020F0502020204030204" pitchFamily="34" charset="0"/>
                <a:cs typeface="Calibri" panose="020F0502020204030204" pitchFamily="34" charset="0"/>
              </a:rPr>
              <a:t>luua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ja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säilitada</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suhteid</a:t>
            </a:r>
            <a:r>
              <a:rPr lang="en-IE" dirty="0">
                <a:solidFill>
                  <a:srgbClr val="767171"/>
                </a:solidFill>
                <a:latin typeface="Calibri" panose="020F0502020204030204" pitchFamily="34" charset="0"/>
                <a:cs typeface="Calibri" panose="020F0502020204030204" pitchFamily="34" charset="0"/>
              </a:rPr>
              <a:t> </a:t>
            </a:r>
            <a:r>
              <a:rPr lang="en-IE" dirty="0" err="1">
                <a:solidFill>
                  <a:srgbClr val="767171"/>
                </a:solidFill>
                <a:latin typeface="Calibri" panose="020F0502020204030204" pitchFamily="34" charset="0"/>
                <a:cs typeface="Calibri" panose="020F0502020204030204" pitchFamily="34" charset="0"/>
              </a:rPr>
              <a:t>teistega</a:t>
            </a:r>
            <a:r>
              <a:rPr lang="en-IE" dirty="0" smtClean="0">
                <a:solidFill>
                  <a:srgbClr val="767171"/>
                </a:solidFill>
                <a:latin typeface="Calibri" panose="020F0502020204030204" pitchFamily="34" charset="0"/>
                <a:cs typeface="Calibri" panose="020F0502020204030204" pitchFamily="34" charset="0"/>
              </a:rPr>
              <a:t>.</a:t>
            </a:r>
          </a:p>
          <a:p>
            <a:pPr fontAlgn="base"/>
            <a:r>
              <a:rPr lang="en-GB" sz="2200" dirty="0" smtClean="0">
                <a:latin typeface="Calibri" panose="020F0502020204030204" pitchFamily="34" charset="0"/>
                <a:cs typeface="Calibri" panose="020F0502020204030204" pitchFamily="34" charset="0"/>
                <a:hlinkClick r:id="rId4"/>
              </a:rPr>
              <a:t>What’s </a:t>
            </a:r>
            <a:r>
              <a:rPr lang="en-GB" sz="2200" dirty="0">
                <a:latin typeface="Calibri" panose="020F0502020204030204" pitchFamily="34" charset="0"/>
                <a:cs typeface="Calibri" panose="020F0502020204030204" pitchFamily="34" charset="0"/>
                <a:hlinkClick r:id="rId4"/>
              </a:rPr>
              <a:t>the Best Way to Build Trust at Work? (hbr.org)</a:t>
            </a:r>
            <a:r>
              <a:rPr lang="en-IE" sz="2200" dirty="0">
                <a:latin typeface="Calibri" panose="020F0502020204030204" pitchFamily="34" charset="0"/>
                <a:cs typeface="Calibri" panose="020F0502020204030204" pitchFamily="34" charset="0"/>
              </a:rPr>
              <a:t> </a:t>
            </a:r>
          </a:p>
          <a:p>
            <a:pPr lvl="1" fontAlgn="base"/>
            <a:endParaRPr lang="en-IE" sz="2200" dirty="0">
              <a:latin typeface="Calibri" panose="020F0502020204030204" pitchFamily="34" charset="0"/>
              <a:cs typeface="Calibri" panose="020F0502020204030204" pitchFamily="34" charset="0"/>
            </a:endParaRPr>
          </a:p>
          <a:p>
            <a:pPr fontAlgn="base"/>
            <a:r>
              <a:rPr lang="en-IE" b="1" dirty="0">
                <a:solidFill>
                  <a:srgbClr val="1EB3DD"/>
                </a:solidFill>
                <a:latin typeface="Calibri" panose="020F0502020204030204" pitchFamily="34" charset="0"/>
                <a:cs typeface="Calibri" panose="020F0502020204030204" pitchFamily="34" charset="0"/>
              </a:rPr>
              <a:t>8. </a:t>
            </a:r>
            <a:r>
              <a:rPr lang="en-IE" b="1" dirty="0" err="1" smtClean="0">
                <a:solidFill>
                  <a:srgbClr val="1EB3DD"/>
                </a:solidFill>
                <a:latin typeface="Calibri" panose="020F0502020204030204" pitchFamily="34" charset="0"/>
                <a:cs typeface="Calibri" panose="020F0502020204030204" pitchFamily="34" charset="0"/>
              </a:rPr>
              <a:t>Diplomaatiline</a:t>
            </a:r>
            <a:r>
              <a:rPr lang="en-IE" b="1" dirty="0">
                <a:solidFill>
                  <a:srgbClr val="1EB3DD"/>
                </a:solidFill>
                <a:latin typeface="Calibri" panose="020F0502020204030204" pitchFamily="34" charset="0"/>
                <a:cs typeface="Calibri" panose="020F0502020204030204" pitchFamily="34" charset="0"/>
              </a:rPr>
              <a:t>.</a:t>
            </a:r>
            <a:r>
              <a:rPr lang="en-IE" b="1" dirty="0" smtClean="0">
                <a:solidFill>
                  <a:srgbClr val="1EB3DD"/>
                </a:solidFill>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Hea</a:t>
            </a:r>
            <a:r>
              <a:rPr lang="en-IE" dirty="0" smtClean="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koostööpartner</a:t>
            </a:r>
            <a:r>
              <a:rPr lang="en-IE" dirty="0" smtClean="0">
                <a:latin typeface="Calibri" panose="020F0502020204030204" pitchFamily="34" charset="0"/>
                <a:cs typeface="Calibri" panose="020F0502020204030204" pitchFamily="34" charset="0"/>
              </a:rPr>
              <a:t> </a:t>
            </a:r>
            <a:r>
              <a:rPr lang="en-IE" dirty="0">
                <a:latin typeface="Calibri" panose="020F0502020204030204" pitchFamily="34" charset="0"/>
                <a:cs typeface="Calibri" panose="020F0502020204030204" pitchFamily="34" charset="0"/>
              </a:rPr>
              <a:t>on </a:t>
            </a:r>
            <a:r>
              <a:rPr lang="en-IE" dirty="0" smtClean="0">
                <a:latin typeface="Calibri" panose="020F0502020204030204" pitchFamily="34" charset="0"/>
                <a:cs typeface="Calibri" panose="020F0502020204030204" pitchFamily="34" charset="0"/>
              </a:rPr>
              <a:t>diplomat, </a:t>
            </a:r>
            <a:r>
              <a:rPr lang="en-IE" dirty="0" err="1" smtClean="0">
                <a:latin typeface="Calibri" panose="020F0502020204030204" pitchFamily="34" charset="0"/>
                <a:cs typeface="Calibri" panose="020F0502020204030204" pitchFamily="34" charset="0"/>
              </a:rPr>
              <a:t>kes</a:t>
            </a:r>
            <a:r>
              <a:rPr lang="en-IE" dirty="0" smtClean="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teab</a:t>
            </a:r>
            <a:r>
              <a:rPr lang="en-IE" dirty="0" smtClean="0">
                <a:latin typeface="Calibri" panose="020F0502020204030204" pitchFamily="34" charset="0"/>
                <a:cs typeface="Calibri" panose="020F0502020204030204" pitchFamily="34" charset="0"/>
              </a:rPr>
              <a:t>, </a:t>
            </a:r>
            <a:r>
              <a:rPr lang="en-IE" dirty="0">
                <a:latin typeface="Calibri" panose="020F0502020204030204" pitchFamily="34" charset="0"/>
                <a:cs typeface="Calibri" panose="020F0502020204030204" pitchFamily="34" charset="0"/>
              </a:rPr>
              <a:t>et </a:t>
            </a:r>
            <a:r>
              <a:rPr lang="en-IE" dirty="0" err="1">
                <a:latin typeface="Calibri" panose="020F0502020204030204" pitchFamily="34" charset="0"/>
                <a:cs typeface="Calibri" panose="020F0502020204030204" pitchFamily="34" charset="0"/>
              </a:rPr>
              <a:t>suhted</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põhinevad</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vastastikusel</a:t>
            </a:r>
            <a:r>
              <a:rPr lang="en-IE" dirty="0">
                <a:latin typeface="Calibri" panose="020F0502020204030204" pitchFamily="34" charset="0"/>
                <a:cs typeface="Calibri" panose="020F0502020204030204" pitchFamily="34" charset="0"/>
              </a:rPr>
              <a:t> </a:t>
            </a:r>
            <a:r>
              <a:rPr lang="en-IE" dirty="0" err="1">
                <a:latin typeface="Calibri" panose="020F0502020204030204" pitchFamily="34" charset="0"/>
                <a:cs typeface="Calibri" panose="020F0502020204030204" pitchFamily="34" charset="0"/>
              </a:rPr>
              <a:t>austusel</a:t>
            </a:r>
            <a:r>
              <a:rPr lang="en-IE" dirty="0" smtClean="0">
                <a:latin typeface="Calibri" panose="020F0502020204030204" pitchFamily="34" charset="0"/>
                <a:cs typeface="Calibri" panose="020F0502020204030204" pitchFamily="34" charset="0"/>
              </a:rPr>
              <a:t>.</a:t>
            </a:r>
          </a:p>
          <a:p>
            <a:pPr fontAlgn="base"/>
            <a:r>
              <a:rPr lang="en-GB" sz="2200" dirty="0" smtClean="0">
                <a:latin typeface="Calibri" panose="020F0502020204030204" pitchFamily="34" charset="0"/>
                <a:cs typeface="Calibri" panose="020F0502020204030204" pitchFamily="34" charset="0"/>
                <a:hlinkClick r:id="rId5"/>
              </a:rPr>
              <a:t>Diplomatic </a:t>
            </a:r>
            <a:r>
              <a:rPr lang="en-GB" sz="2200" dirty="0">
                <a:latin typeface="Calibri" panose="020F0502020204030204" pitchFamily="34" charset="0"/>
                <a:cs typeface="Calibri" panose="020F0502020204030204" pitchFamily="34" charset="0"/>
                <a:hlinkClick r:id="rId5"/>
              </a:rPr>
              <a:t>Skills: Definition and Examples | Indeed.com</a:t>
            </a:r>
            <a:endParaRPr 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
          <p:cNvSpPr txBox="1">
            <a:spLocks noGrp="1"/>
          </p:cNvSpPr>
          <p:nvPr>
            <p:ph type="body" idx="1"/>
          </p:nvPr>
        </p:nvSpPr>
        <p:spPr>
          <a:xfrm>
            <a:off x="3107723" y="454080"/>
            <a:ext cx="4746695" cy="10709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A4199"/>
              </a:buClr>
              <a:buSzPts val="6000"/>
              <a:buNone/>
            </a:pPr>
            <a:r>
              <a:rPr lang="en-US" dirty="0" smtClean="0"/>
              <a:t>SISUKORD</a:t>
            </a:r>
            <a:endParaRPr dirty="0"/>
          </a:p>
        </p:txBody>
      </p:sp>
      <p:sp>
        <p:nvSpPr>
          <p:cNvPr id="243" name="Google Shape;243;p3"/>
          <p:cNvSpPr txBox="1">
            <a:spLocks noGrp="1"/>
          </p:cNvSpPr>
          <p:nvPr>
            <p:ph type="body" idx="2"/>
          </p:nvPr>
        </p:nvSpPr>
        <p:spPr>
          <a:xfrm>
            <a:off x="3158059" y="1723427"/>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01</a:t>
            </a:r>
            <a:endParaRPr dirty="0"/>
          </a:p>
        </p:txBody>
      </p:sp>
      <p:sp>
        <p:nvSpPr>
          <p:cNvPr id="244" name="Google Shape;244;p3"/>
          <p:cNvSpPr txBox="1">
            <a:spLocks noGrp="1"/>
          </p:cNvSpPr>
          <p:nvPr>
            <p:ph type="body" idx="3"/>
          </p:nvPr>
        </p:nvSpPr>
        <p:spPr>
          <a:xfrm>
            <a:off x="4122308" y="1666233"/>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smtClean="0"/>
              <a:t>Õpieesmärgid</a:t>
            </a:r>
            <a:endParaRPr dirty="0"/>
          </a:p>
        </p:txBody>
      </p:sp>
      <p:sp>
        <p:nvSpPr>
          <p:cNvPr id="245" name="Google Shape;245;p3"/>
          <p:cNvSpPr txBox="1">
            <a:spLocks noGrp="1"/>
          </p:cNvSpPr>
          <p:nvPr>
            <p:ph type="body" idx="4"/>
          </p:nvPr>
        </p:nvSpPr>
        <p:spPr>
          <a:xfrm>
            <a:off x="3158059" y="2477483"/>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02</a:t>
            </a:r>
            <a:endParaRPr/>
          </a:p>
        </p:txBody>
      </p:sp>
      <p:sp>
        <p:nvSpPr>
          <p:cNvPr id="246" name="Google Shape;246;p3"/>
          <p:cNvSpPr txBox="1">
            <a:spLocks noGrp="1"/>
          </p:cNvSpPr>
          <p:nvPr>
            <p:ph type="body" idx="5"/>
          </p:nvPr>
        </p:nvSpPr>
        <p:spPr>
          <a:xfrm>
            <a:off x="4122308" y="2420289"/>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smtClean="0"/>
              <a:t>Koostöö</a:t>
            </a:r>
            <a:r>
              <a:rPr lang="en-US" dirty="0" smtClean="0"/>
              <a:t> </a:t>
            </a:r>
            <a:r>
              <a:rPr lang="en-US" dirty="0" err="1" smtClean="0"/>
              <a:t>kasulikkus</a:t>
            </a:r>
            <a:endParaRPr dirty="0"/>
          </a:p>
        </p:txBody>
      </p:sp>
      <p:sp>
        <p:nvSpPr>
          <p:cNvPr id="247" name="Google Shape;247;p3"/>
          <p:cNvSpPr txBox="1">
            <a:spLocks noGrp="1"/>
          </p:cNvSpPr>
          <p:nvPr>
            <p:ph type="body" idx="6"/>
          </p:nvPr>
        </p:nvSpPr>
        <p:spPr>
          <a:xfrm>
            <a:off x="3183475" y="3224938"/>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03</a:t>
            </a:r>
            <a:endParaRPr/>
          </a:p>
        </p:txBody>
      </p:sp>
      <p:sp>
        <p:nvSpPr>
          <p:cNvPr id="248" name="Google Shape;248;p3"/>
          <p:cNvSpPr txBox="1">
            <a:spLocks noGrp="1"/>
          </p:cNvSpPr>
          <p:nvPr>
            <p:ph type="body" idx="7"/>
          </p:nvPr>
        </p:nvSpPr>
        <p:spPr>
          <a:xfrm>
            <a:off x="4147724" y="3167744"/>
            <a:ext cx="7208644" cy="6921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2200"/>
              <a:buNone/>
            </a:pPr>
            <a:r>
              <a:rPr lang="en-US" dirty="0" err="1" smtClean="0"/>
              <a:t>Koostöö</a:t>
            </a:r>
            <a:r>
              <a:rPr lang="en-US" dirty="0" smtClean="0"/>
              <a:t> </a:t>
            </a:r>
            <a:r>
              <a:rPr lang="en-US" dirty="0" err="1" smtClean="0"/>
              <a:t>edendamine</a:t>
            </a:r>
            <a:endParaRPr dirty="0"/>
          </a:p>
        </p:txBody>
      </p:sp>
      <p:sp>
        <p:nvSpPr>
          <p:cNvPr id="249" name="Google Shape;249;p3"/>
          <p:cNvSpPr txBox="1">
            <a:spLocks noGrp="1"/>
          </p:cNvSpPr>
          <p:nvPr>
            <p:ph type="body" idx="8"/>
          </p:nvPr>
        </p:nvSpPr>
        <p:spPr>
          <a:xfrm>
            <a:off x="3183475" y="3978994"/>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a:t>04</a:t>
            </a:r>
            <a:endParaRPr/>
          </a:p>
        </p:txBody>
      </p:sp>
      <p:sp>
        <p:nvSpPr>
          <p:cNvPr id="250" name="Google Shape;250;p3"/>
          <p:cNvSpPr txBox="1">
            <a:spLocks noGrp="1"/>
          </p:cNvSpPr>
          <p:nvPr>
            <p:ph type="body" idx="9"/>
          </p:nvPr>
        </p:nvSpPr>
        <p:spPr>
          <a:xfrm>
            <a:off x="4147724" y="3921800"/>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dirty="0" err="1"/>
              <a:t>Meeskondlik</a:t>
            </a:r>
            <a:r>
              <a:rPr lang="en-US" dirty="0"/>
              <a:t> </a:t>
            </a:r>
            <a:r>
              <a:rPr lang="en-US" dirty="0" err="1"/>
              <a:t>koostöö</a:t>
            </a:r>
            <a:endParaRPr dirty="0"/>
          </a:p>
        </p:txBody>
      </p:sp>
      <p:sp>
        <p:nvSpPr>
          <p:cNvPr id="251" name="Google Shape;251;p3"/>
          <p:cNvSpPr txBox="1">
            <a:spLocks noGrp="1"/>
          </p:cNvSpPr>
          <p:nvPr>
            <p:ph type="body" idx="13"/>
          </p:nvPr>
        </p:nvSpPr>
        <p:spPr>
          <a:xfrm>
            <a:off x="3183475" y="4733050"/>
            <a:ext cx="745417" cy="635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4B4CB"/>
              </a:buClr>
              <a:buSzPts val="3200"/>
              <a:buNone/>
            </a:pPr>
            <a:r>
              <a:rPr lang="en-US" dirty="0"/>
              <a:t>05</a:t>
            </a:r>
            <a:endParaRPr dirty="0"/>
          </a:p>
        </p:txBody>
      </p:sp>
      <p:sp>
        <p:nvSpPr>
          <p:cNvPr id="252" name="Google Shape;252;p3"/>
          <p:cNvSpPr txBox="1">
            <a:spLocks noGrp="1"/>
          </p:cNvSpPr>
          <p:nvPr>
            <p:ph type="body" idx="14"/>
          </p:nvPr>
        </p:nvSpPr>
        <p:spPr>
          <a:xfrm>
            <a:off x="4147724" y="4675856"/>
            <a:ext cx="7208644" cy="692194"/>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en-US" dirty="0" err="1"/>
              <a:t>Töövahendid</a:t>
            </a:r>
            <a:r>
              <a:rPr lang="en-US" dirty="0"/>
              <a:t> ja </a:t>
            </a:r>
            <a:r>
              <a:rPr lang="en-US" dirty="0" err="1"/>
              <a:t>taktika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a:blip r:embed="rId3"/>
          <a:srcRect t="1230" b="1230"/>
          <a:stretch/>
        </p:blipFill>
        <p:spPr>
          <a:xfrm>
            <a:off x="7158600" y="197989"/>
            <a:ext cx="5033400" cy="5949282"/>
          </a:xfrm>
          <a:prstGeom prst="ellipse">
            <a:avLst/>
          </a:prstGeom>
          <a:ln>
            <a:noFill/>
          </a:ln>
          <a:effectLst>
            <a:softEdge rad="112500"/>
          </a:effectLst>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Meeskondlik</a:t>
            </a:r>
            <a:r>
              <a:rPr lang="en-US" dirty="0"/>
              <a:t> </a:t>
            </a:r>
            <a:r>
              <a:rPr lang="en-US" dirty="0" err="1"/>
              <a:t>koostöö</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04</a:t>
            </a:r>
            <a:endParaRPr dirty="0"/>
          </a:p>
        </p:txBody>
      </p:sp>
    </p:spTree>
    <p:extLst>
      <p:ext uri="{BB962C8B-B14F-4D97-AF65-F5344CB8AC3E}">
        <p14:creationId xmlns:p14="http://schemas.microsoft.com/office/powerpoint/2010/main" val="8807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7"/>
          <p:cNvPicPr preferRelativeResize="0">
            <a:picLocks noGrp="1"/>
          </p:cNvPicPr>
          <p:nvPr>
            <p:ph type="pic" idx="2"/>
          </p:nvPr>
        </p:nvPicPr>
        <p:blipFill>
          <a:blip r:embed="rId3"/>
          <a:srcRect l="32138" r="32138"/>
          <a:stretch/>
        </p:blipFill>
        <p:spPr>
          <a:xfrm>
            <a:off x="8800948" y="1208396"/>
            <a:ext cx="2266512" cy="3978298"/>
          </a:xfrm>
          <a:prstGeom prst="rect">
            <a:avLst/>
          </a:prstGeom>
          <a:solidFill>
            <a:schemeClr val="lt1"/>
          </a:solidFill>
          <a:ln>
            <a:noFill/>
          </a:ln>
        </p:spPr>
      </p:pic>
      <p:sp>
        <p:nvSpPr>
          <p:cNvPr id="278" name="Google Shape;278;p7"/>
          <p:cNvSpPr txBox="1">
            <a:spLocks noGrp="1"/>
          </p:cNvSpPr>
          <p:nvPr>
            <p:ph type="body" idx="1"/>
          </p:nvPr>
        </p:nvSpPr>
        <p:spPr>
          <a:xfrm>
            <a:off x="1" y="982495"/>
            <a:ext cx="8560340" cy="5476672"/>
          </a:xfrm>
          <a:prstGeom prst="rect">
            <a:avLst/>
          </a:prstGeom>
          <a:noFill/>
          <a:ln>
            <a:noFill/>
          </a:ln>
        </p:spPr>
        <p:txBody>
          <a:bodyPr spcFirstLastPara="1" wrap="square" lIns="91425" tIns="45700" rIns="91425" bIns="45700" anchor="t" anchorCtr="0">
            <a:normAutofit fontScale="62500" lnSpcReduction="20000"/>
          </a:bodyPr>
          <a:lstStyle/>
          <a:p>
            <a:pPr>
              <a:lnSpc>
                <a:spcPct val="107000"/>
              </a:lnSpc>
              <a:spcAft>
                <a:spcPts val="800"/>
              </a:spcAft>
            </a:pPr>
            <a:r>
              <a:rPr lang="en-IE" sz="2900" kern="100" dirty="0" err="1">
                <a:latin typeface="Calibri" panose="020F0502020204030204" pitchFamily="34" charset="0"/>
                <a:ea typeface="Calibri" panose="020F0502020204030204" pitchFamily="34" charset="0"/>
                <a:cs typeface="Calibri" panose="020F0502020204030204" pitchFamily="34" charset="0"/>
              </a:rPr>
              <a:t>Meeskonnatöö</a:t>
            </a:r>
            <a:r>
              <a:rPr lang="en-IE" sz="2900" kern="100" dirty="0">
                <a:latin typeface="Calibri" panose="020F0502020204030204" pitchFamily="34" charset="0"/>
                <a:ea typeface="Calibri" panose="020F0502020204030204" pitchFamily="34" charset="0"/>
                <a:cs typeface="Calibri" panose="020F0502020204030204" pitchFamily="34" charset="0"/>
              </a:rPr>
              <a:t> on </a:t>
            </a:r>
            <a:r>
              <a:rPr lang="en-IE" sz="2900" kern="100" dirty="0" err="1">
                <a:latin typeface="Calibri" panose="020F0502020204030204" pitchFamily="34" charset="0"/>
                <a:ea typeface="Calibri" panose="020F0502020204030204" pitchFamily="34" charset="0"/>
                <a:cs typeface="Calibri" panose="020F0502020204030204" pitchFamily="34" charset="0"/>
              </a:rPr>
              <a:t>lahutamatu</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osa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koostööl</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põhineva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töökeskkonna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ning</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töö</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eraelu</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tasakaalu</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edendamisel</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Tiimitööd</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tegevad</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töötajad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saavad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võimaluse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töötada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koos</a:t>
            </a:r>
            <a:r>
              <a:rPr lang="en-IE" sz="2900" kern="100" dirty="0">
                <a:latin typeface="Calibri" panose="020F0502020204030204" pitchFamily="34" charset="0"/>
                <a:ea typeface="Calibri" panose="020F0502020204030204" pitchFamily="34" charset="0"/>
                <a:cs typeface="Calibri" panose="020F0502020204030204" pitchFamily="34" charset="0"/>
              </a:rPr>
              <a:t>, et </a:t>
            </a:r>
            <a:r>
              <a:rPr lang="en-IE" sz="2900" kern="100" dirty="0" err="1">
                <a:latin typeface="Calibri" panose="020F0502020204030204" pitchFamily="34" charset="0"/>
                <a:ea typeface="Calibri" panose="020F0502020204030204" pitchFamily="34" charset="0"/>
                <a:cs typeface="Calibri" panose="020F0502020204030204" pitchFamily="34" charset="0"/>
              </a:rPr>
              <a:t>luua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tugev</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sidus</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millel</a:t>
            </a:r>
            <a:r>
              <a:rPr lang="en-IE" sz="2900" kern="100" dirty="0">
                <a:latin typeface="Calibri" panose="020F0502020204030204" pitchFamily="34" charset="0"/>
                <a:ea typeface="Calibri" panose="020F0502020204030204" pitchFamily="34" charset="0"/>
                <a:cs typeface="Calibri" panose="020F0502020204030204" pitchFamily="34" charset="0"/>
              </a:rPr>
              <a:t> on </a:t>
            </a:r>
            <a:r>
              <a:rPr lang="en-IE" sz="2900" kern="100" dirty="0" err="1">
                <a:latin typeface="Calibri" panose="020F0502020204030204" pitchFamily="34" charset="0"/>
                <a:ea typeface="Calibri" panose="020F0502020204030204" pitchFamily="34" charset="0"/>
                <a:cs typeface="Calibri" panose="020F0502020204030204" pitchFamily="34" charset="0"/>
              </a:rPr>
              <a:t>selged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piirid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eesmärgid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ootused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ühine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arusaam</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võimalikest</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konfliktidest</a:t>
            </a:r>
            <a:r>
              <a:rPr lang="en-IE" sz="2900" kern="100" dirty="0" smtClean="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Seadke</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selged</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piirid</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ja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eesmärgid</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a:t>
            </a:r>
            <a:r>
              <a:rPr lang="en-IE" sz="2900" kern="100" dirty="0" smtClean="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loomisel</a:t>
            </a:r>
            <a:r>
              <a:rPr lang="en-IE" sz="2900" kern="100" dirty="0">
                <a:latin typeface="Calibri" panose="020F0502020204030204" pitchFamily="34" charset="0"/>
                <a:ea typeface="Calibri" panose="020F0502020204030204" pitchFamily="34" charset="0"/>
                <a:cs typeface="Calibri" panose="020F0502020204030204" pitchFamily="34" charset="0"/>
              </a:rPr>
              <a:t> on </a:t>
            </a:r>
            <a:r>
              <a:rPr lang="en-IE" sz="2900" kern="100" dirty="0" err="1">
                <a:latin typeface="Calibri" panose="020F0502020204030204" pitchFamily="34" charset="0"/>
                <a:ea typeface="Calibri" panose="020F0502020204030204" pitchFamily="34" charset="0"/>
                <a:cs typeface="Calibri" panose="020F0502020204030204" pitchFamily="34" charset="0"/>
              </a:rPr>
              <a:t>oluline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seada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meeskonnale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selged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piirid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eesmärgid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Eesmärgid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peaksid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olema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konkreetsed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mõõdetavad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saavutatavad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realistlikud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ajaliselt</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piiritletud</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smtClean="0">
                <a:effectLst/>
                <a:latin typeface="Calibri" panose="020F0502020204030204" pitchFamily="34" charset="0"/>
                <a:ea typeface="Calibri" panose="020F0502020204030204" pitchFamily="34" charset="0"/>
                <a:cs typeface="Calibri" panose="020F0502020204030204" pitchFamily="34" charset="0"/>
              </a:rPr>
              <a:t>SMART</a:t>
            </a:r>
            <a:r>
              <a:rPr lang="en-IE" sz="2900" kern="100" dirty="0">
                <a:effectLst/>
                <a:latin typeface="Calibri" panose="020F0502020204030204" pitchFamily="34" charset="0"/>
                <a:ea typeface="Calibri" panose="020F0502020204030204" pitchFamily="34" charset="0"/>
                <a:cs typeface="Calibri" panose="020F0502020204030204" pitchFamily="34" charset="0"/>
              </a:rPr>
              <a:t>). </a:t>
            </a:r>
            <a:r>
              <a:rPr lang="en-IE" sz="2900" kern="100" dirty="0">
                <a:latin typeface="Calibri" panose="020F0502020204030204" pitchFamily="34" charset="0"/>
                <a:ea typeface="Calibri" panose="020F0502020204030204" pitchFamily="34" charset="0"/>
                <a:cs typeface="Calibri" panose="020F0502020204030204" pitchFamily="34" charset="0"/>
              </a:rPr>
              <a:t>See </a:t>
            </a:r>
            <a:r>
              <a:rPr lang="en-IE" sz="2900" kern="100" dirty="0" err="1">
                <a:latin typeface="Calibri" panose="020F0502020204030204" pitchFamily="34" charset="0"/>
                <a:ea typeface="Calibri" panose="020F0502020204030204" pitchFamily="34" charset="0"/>
                <a:cs typeface="Calibri" panose="020F0502020204030204" pitchFamily="34" charset="0"/>
              </a:rPr>
              <a:t>tagab</a:t>
            </a:r>
            <a:r>
              <a:rPr lang="en-IE" sz="2900" kern="100" dirty="0">
                <a:latin typeface="Calibri" panose="020F0502020204030204" pitchFamily="34" charset="0"/>
                <a:ea typeface="Calibri" panose="020F0502020204030204" pitchFamily="34" charset="0"/>
                <a:cs typeface="Calibri" panose="020F0502020204030204" pitchFamily="34" charset="0"/>
              </a:rPr>
              <a:t>, et </a:t>
            </a:r>
            <a:r>
              <a:rPr lang="en-IE" sz="2900" kern="100" dirty="0" err="1">
                <a:latin typeface="Calibri" panose="020F0502020204030204" pitchFamily="34" charset="0"/>
                <a:ea typeface="Calibri" panose="020F0502020204030204" pitchFamily="34" charset="0"/>
                <a:cs typeface="Calibri" panose="020F0502020204030204" pitchFamily="34" charset="0"/>
              </a:rPr>
              <a:t>meeskond</a:t>
            </a:r>
            <a:r>
              <a:rPr lang="en-IE" sz="2900" kern="100" dirty="0">
                <a:latin typeface="Calibri" panose="020F0502020204030204" pitchFamily="34" charset="0"/>
                <a:ea typeface="Calibri" panose="020F0502020204030204" pitchFamily="34" charset="0"/>
                <a:cs typeface="Calibri" panose="020F0502020204030204" pitchFamily="34" charset="0"/>
              </a:rPr>
              <a:t> on </a:t>
            </a:r>
            <a:r>
              <a:rPr lang="en-IE" sz="2900" kern="100" dirty="0" err="1">
                <a:latin typeface="Calibri" panose="020F0502020204030204" pitchFamily="34" charset="0"/>
                <a:ea typeface="Calibri" panose="020F0502020204030204" pitchFamily="34" charset="0"/>
                <a:cs typeface="Calibri" panose="020F0502020204030204" pitchFamily="34" charset="0"/>
              </a:rPr>
              <a:t>ühel</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lainel</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töötab</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sama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eesmärgi</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nimel</a:t>
            </a:r>
            <a:r>
              <a:rPr lang="en-IE" sz="2900" kern="100" dirty="0" smtClean="0">
                <a:latin typeface="Calibri" panose="020F0502020204030204" pitchFamily="34" charset="0"/>
                <a:ea typeface="Calibri" panose="020F0502020204030204" pitchFamily="34" charset="0"/>
                <a:cs typeface="Calibri" panose="020F0502020204030204" pitchFamily="34" charset="0"/>
              </a:rPr>
              <a:t>.</a:t>
            </a:r>
            <a:endParaRPr lang="en-IE" sz="2900"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Määratlege</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ootused</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a:t>
            </a:r>
            <a:r>
              <a:rPr lang="en-IE" sz="2900" kern="100" dirty="0" smtClean="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edukaks</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toimimiseks</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a:latin typeface="Calibri" panose="020F0502020204030204" pitchFamily="34" charset="0"/>
                <a:ea typeface="Calibri" panose="020F0502020204030204" pitchFamily="34" charset="0"/>
                <a:cs typeface="Calibri" panose="020F0502020204030204" pitchFamily="34" charset="0"/>
              </a:rPr>
              <a:t>on </a:t>
            </a:r>
            <a:r>
              <a:rPr lang="en-IE" sz="2900" kern="100" dirty="0" err="1">
                <a:latin typeface="Calibri" panose="020F0502020204030204" pitchFamily="34" charset="0"/>
                <a:ea typeface="Calibri" panose="020F0502020204030204" pitchFamily="34" charset="0"/>
                <a:cs typeface="Calibri" panose="020F0502020204030204" pitchFamily="34" charset="0"/>
              </a:rPr>
              <a:t>oluline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kehtestada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selged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ootused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Kõik</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meeskonnaliikmed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peaksid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aru</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saama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ülesandest</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sellest</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kuidas</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nende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individuaalne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panus</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aitab</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kaasa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üldisele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eesmärgile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teiste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meeskonnaliikmete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rollidest</a:t>
            </a:r>
            <a:r>
              <a:rPr lang="en-IE" sz="2900" kern="100" dirty="0" smtClean="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Võimalike</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konfliktide</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varane</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tuvastamine</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Oluline</a:t>
            </a:r>
            <a:r>
              <a:rPr lang="en-IE" sz="2900" kern="100" dirty="0">
                <a:latin typeface="Calibri" panose="020F0502020204030204" pitchFamily="34" charset="0"/>
                <a:ea typeface="Calibri" panose="020F0502020204030204" pitchFamily="34" charset="0"/>
                <a:cs typeface="Calibri" panose="020F0502020204030204" pitchFamily="34" charset="0"/>
              </a:rPr>
              <a:t> on </a:t>
            </a:r>
            <a:r>
              <a:rPr lang="en-IE" sz="2900" kern="100" dirty="0" err="1">
                <a:latin typeface="Calibri" panose="020F0502020204030204" pitchFamily="34" charset="0"/>
                <a:ea typeface="Calibri" panose="020F0502020204030204" pitchFamily="34" charset="0"/>
                <a:cs typeface="Calibri" panose="020F0502020204030204" pitchFamily="34" charset="0"/>
              </a:rPr>
              <a:t>ennetada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tuvastada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võimalikud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konfliktid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varakult</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Seda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saavutab</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kui</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smtClean="0">
                <a:latin typeface="Calibri" panose="020F0502020204030204" pitchFamily="34" charset="0"/>
                <a:ea typeface="Calibri" panose="020F0502020204030204" pitchFamily="34" charset="0"/>
                <a:cs typeface="Calibri" panose="020F0502020204030204" pitchFamily="34" charset="0"/>
              </a:rPr>
              <a:t>kehtestada</a:t>
            </a:r>
            <a:r>
              <a:rPr lang="en-IE" sz="2900" kern="100" dirty="0" smtClean="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meeskonnatöö</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alguses</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põhireeglid</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mida</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järgitakse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kogu</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tegevuse</a:t>
            </a:r>
            <a:r>
              <a:rPr lang="en-IE" sz="2900" kern="100" dirty="0">
                <a:latin typeface="Calibri" panose="020F0502020204030204" pitchFamily="34" charset="0"/>
                <a:ea typeface="Calibri" panose="020F0502020204030204" pitchFamily="34" charset="0"/>
                <a:cs typeface="Calibri" panose="020F0502020204030204" pitchFamily="34" charset="0"/>
              </a:rPr>
              <a:t> </a:t>
            </a:r>
            <a:r>
              <a:rPr lang="en-IE" sz="2900" kern="100" dirty="0" err="1">
                <a:latin typeface="Calibri" panose="020F0502020204030204" pitchFamily="34" charset="0"/>
                <a:ea typeface="Calibri" panose="020F0502020204030204" pitchFamily="34" charset="0"/>
                <a:cs typeface="Calibri" panose="020F0502020204030204" pitchFamily="34" charset="0"/>
              </a:rPr>
              <a:t>vältel</a:t>
            </a:r>
            <a:r>
              <a:rPr lang="en-IE" sz="2900" kern="100" dirty="0" smtClean="0">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800"/>
              </a:spcAft>
            </a:pPr>
            <a:r>
              <a:rPr lang="en-IE" sz="2900" b="1" kern="100" dirty="0">
                <a:effectLst/>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Hoidke</a:t>
            </a:r>
            <a:r>
              <a:rPr lang="en-IE" sz="2900" b="1" kern="100" dirty="0" smtClean="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oma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a:solidFill>
                  <a:srgbClr val="8A4199"/>
                </a:solidFill>
                <a:latin typeface="Calibri" panose="020F0502020204030204" pitchFamily="34" charset="0"/>
                <a:ea typeface="Calibri" panose="020F0502020204030204" pitchFamily="34" charset="0"/>
                <a:cs typeface="Calibri" panose="020F0502020204030204" pitchFamily="34" charset="0"/>
              </a:rPr>
              <a:t>meeskonda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 </a:t>
            </a:r>
            <a:r>
              <a:rPr lang="en-IE" sz="2900" b="1" kern="100" dirty="0" err="1" smtClean="0">
                <a:solidFill>
                  <a:srgbClr val="8A4199"/>
                </a:solidFill>
                <a:latin typeface="Calibri" panose="020F0502020204030204" pitchFamily="34" charset="0"/>
                <a:ea typeface="Calibri" panose="020F0502020204030204" pitchFamily="34" charset="0"/>
                <a:cs typeface="Calibri" panose="020F0502020204030204" pitchFamily="34" charset="0"/>
              </a:rPr>
              <a:t>vastutavana</a:t>
            </a:r>
            <a:r>
              <a:rPr lang="en-IE" sz="2900" b="1" kern="100" dirty="0">
                <a:solidFill>
                  <a:srgbClr val="8A4199"/>
                </a:solidFill>
                <a:latin typeface="Calibri" panose="020F0502020204030204" pitchFamily="34" charset="0"/>
                <a:ea typeface="Calibri" panose="020F0502020204030204" pitchFamily="34" charset="0"/>
                <a:cs typeface="Calibri" panose="020F0502020204030204" pitchFamily="34" charset="0"/>
              </a:rPr>
              <a:t>.</a:t>
            </a:r>
            <a:r>
              <a:rPr lang="en-IE" sz="2900" kern="100" dirty="0" smtClean="0">
                <a:solidFill>
                  <a:srgbClr val="8A4199"/>
                </a:solidFill>
                <a:effectLst/>
                <a:latin typeface="Calibri" panose="020F0502020204030204" pitchFamily="34" charset="0"/>
                <a:ea typeface="Calibri" panose="020F0502020204030204" pitchFamily="34" charset="0"/>
                <a:cs typeface="Calibri" panose="020F0502020204030204" pitchFamily="34" charset="0"/>
              </a:rPr>
              <a:t> </a:t>
            </a:r>
            <a:r>
              <a:rPr lang="fi-FI" sz="2900" kern="100" dirty="0">
                <a:latin typeface="Calibri" panose="020F0502020204030204" pitchFamily="34" charset="0"/>
                <a:ea typeface="Calibri" panose="020F0502020204030204" pitchFamily="34" charset="0"/>
                <a:cs typeface="Calibri" panose="020F0502020204030204" pitchFamily="34" charset="0"/>
              </a:rPr>
              <a:t>Kui piirid ja ootused on paika pandud, on oluline hoida oma meeskonda </a:t>
            </a:r>
            <a:r>
              <a:rPr lang="fi-FI" sz="2900" kern="100" dirty="0" smtClean="0">
                <a:latin typeface="Calibri" panose="020F0502020204030204" pitchFamily="34" charset="0"/>
                <a:ea typeface="Calibri" panose="020F0502020204030204" pitchFamily="34" charset="0"/>
                <a:cs typeface="Calibri" panose="020F0502020204030204" pitchFamily="34" charset="0"/>
              </a:rPr>
              <a:t>vastutavana</a:t>
            </a:r>
            <a:r>
              <a:rPr lang="en-IE" sz="2900" kern="100" dirty="0" smtClean="0">
                <a:effectLst/>
                <a:latin typeface="Calibri" panose="020F0502020204030204" pitchFamily="34" charset="0"/>
                <a:ea typeface="Calibri" panose="020F0502020204030204" pitchFamily="34" charset="0"/>
                <a:cs typeface="Calibri" panose="020F0502020204030204" pitchFamily="34" charset="0"/>
              </a:rPr>
              <a:t>.</a:t>
            </a:r>
            <a:endParaRPr lang="en-IE" sz="2900" kern="1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lt1"/>
              </a:buClr>
              <a:buSzPts val="2200"/>
            </a:pPr>
            <a:endParaRPr lang="en-GB" sz="1000" dirty="0">
              <a:solidFill>
                <a:schemeClr val="bg1"/>
              </a:solidFill>
              <a:hlinkClick r:id="rId4">
                <a:extLst>
                  <a:ext uri="{A12FA001-AC4F-418D-AE19-62706E023703}">
                    <ahyp:hlinkClr xmlns=""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 xmlns:ahyp="http://schemas.microsoft.com/office/drawing/2018/hyperlinkcolor" val="tx"/>
                  </a:ext>
                </a:extLst>
              </a:hlinkClick>
            </a:endParaRPr>
          </a:p>
          <a:p>
            <a:pPr marL="0" lvl="0" indent="0" algn="l" rtl="0">
              <a:lnSpc>
                <a:spcPct val="90000"/>
              </a:lnSpc>
              <a:spcBef>
                <a:spcPts val="0"/>
              </a:spcBef>
              <a:spcAft>
                <a:spcPts val="0"/>
              </a:spcAft>
              <a:buClr>
                <a:schemeClr val="lt1"/>
              </a:buClr>
              <a:buSzPts val="2200"/>
            </a:pPr>
            <a:endParaRPr lang="en-GB" dirty="0">
              <a:solidFill>
                <a:srgbClr val="0563C1"/>
              </a:solidFill>
              <a:hlinkClick r:id="rId4">
                <a:extLst>
                  <a:ext uri="{A12FA001-AC4F-418D-AE19-62706E023703}">
                    <ahyp:hlinkClr xmlns="" xmlns:ahyp="http://schemas.microsoft.com/office/drawing/2018/hyperlinkcolor" val="tx"/>
                  </a:ext>
                </a:extLst>
              </a:hlinkClick>
            </a:endParaRPr>
          </a:p>
        </p:txBody>
      </p:sp>
      <p:sp>
        <p:nvSpPr>
          <p:cNvPr id="279" name="Google Shape;279;p7"/>
          <p:cNvSpPr txBox="1">
            <a:spLocks noGrp="1"/>
          </p:cNvSpPr>
          <p:nvPr>
            <p:ph type="body" idx="3"/>
          </p:nvPr>
        </p:nvSpPr>
        <p:spPr>
          <a:xfrm>
            <a:off x="807868" y="495859"/>
            <a:ext cx="7217092" cy="551706"/>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en-GB" dirty="0" err="1"/>
              <a:t>Tugeva</a:t>
            </a:r>
            <a:r>
              <a:rPr lang="en-GB" dirty="0"/>
              <a:t> </a:t>
            </a:r>
            <a:r>
              <a:rPr lang="en-GB" dirty="0" err="1" smtClean="0"/>
              <a:t>koostöömeeskonna</a:t>
            </a:r>
            <a:r>
              <a:rPr lang="en-GB" dirty="0" smtClean="0"/>
              <a:t> </a:t>
            </a:r>
            <a:r>
              <a:rPr lang="en-GB" dirty="0" err="1"/>
              <a:t>loomine</a:t>
            </a:r>
            <a:endParaRPr lang="en-GB" dirty="0"/>
          </a:p>
        </p:txBody>
      </p:sp>
    </p:spTree>
    <p:extLst>
      <p:ext uri="{BB962C8B-B14F-4D97-AF65-F5344CB8AC3E}">
        <p14:creationId xmlns:p14="http://schemas.microsoft.com/office/powerpoint/2010/main" val="378165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2" name="Picture 1">
            <a:extLst>
              <a:ext uri="{FF2B5EF4-FFF2-40B4-BE49-F238E27FC236}">
                <a16:creationId xmlns:a16="http://schemas.microsoft.com/office/drawing/2014/main" id="{4486CA6C-5B11-265E-EF57-F996DBDC669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87" t="10823" r="9307" b="5574"/>
          <a:stretch/>
        </p:blipFill>
        <p:spPr>
          <a:xfrm>
            <a:off x="1475564" y="711727"/>
            <a:ext cx="8414543" cy="5128391"/>
          </a:xfrm>
          <a:prstGeom prst="rect">
            <a:avLst/>
          </a:prstGeom>
        </p:spPr>
      </p:pic>
      <p:sp>
        <p:nvSpPr>
          <p:cNvPr id="327" name="Google Shape;327;p14"/>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spcBef>
                <a:spcPts val="0"/>
              </a:spcBef>
            </a:pPr>
            <a:r>
              <a:rPr lang="en-US" dirty="0" err="1"/>
              <a:t>Tugeva</a:t>
            </a:r>
            <a:r>
              <a:rPr lang="en-US" dirty="0"/>
              <a:t> </a:t>
            </a:r>
            <a:r>
              <a:rPr lang="en-US" dirty="0" err="1"/>
              <a:t>koostöömeeskonna</a:t>
            </a:r>
            <a:r>
              <a:rPr lang="en-US" dirty="0"/>
              <a:t> </a:t>
            </a:r>
            <a:r>
              <a:rPr lang="en-US" dirty="0" err="1"/>
              <a:t>loomine</a:t>
            </a:r>
            <a:endParaRPr dirty="0"/>
          </a:p>
        </p:txBody>
      </p:sp>
      <p:pic>
        <p:nvPicPr>
          <p:cNvPr id="3" name="Picture 2">
            <a:extLst>
              <a:ext uri="{FF2B5EF4-FFF2-40B4-BE49-F238E27FC236}">
                <a16:creationId xmlns:a16="http://schemas.microsoft.com/office/drawing/2014/main" id="{A5E10061-BDBA-C239-3025-B1C50BD74F82}"/>
              </a:ext>
            </a:extLst>
          </p:cNvPr>
          <p:cNvPicPr>
            <a:picLocks noChangeAspect="1"/>
          </p:cNvPicPr>
          <p:nvPr/>
        </p:nvPicPr>
        <p:blipFill>
          <a:blip r:embed="rId4"/>
          <a:stretch>
            <a:fillRect/>
          </a:stretch>
        </p:blipFill>
        <p:spPr>
          <a:xfrm>
            <a:off x="2646666" y="1141416"/>
            <a:ext cx="6073128" cy="3760521"/>
          </a:xfrm>
          <a:prstGeom prst="rect">
            <a:avLst/>
          </a:prstGeom>
        </p:spPr>
      </p:pic>
      <p:sp>
        <p:nvSpPr>
          <p:cNvPr id="7" name="TextBox 6">
            <a:extLst>
              <a:ext uri="{FF2B5EF4-FFF2-40B4-BE49-F238E27FC236}">
                <a16:creationId xmlns:a16="http://schemas.microsoft.com/office/drawing/2014/main" id="{955C83B5-C3DE-1523-31DF-1B22AB2E1CC6}"/>
              </a:ext>
            </a:extLst>
          </p:cNvPr>
          <p:cNvSpPr txBox="1"/>
          <p:nvPr/>
        </p:nvSpPr>
        <p:spPr>
          <a:xfrm>
            <a:off x="354578" y="5835196"/>
            <a:ext cx="8737460" cy="430887"/>
          </a:xfrm>
          <a:prstGeom prst="rect">
            <a:avLst/>
          </a:prstGeom>
          <a:noFill/>
        </p:spPr>
        <p:txBody>
          <a:bodyPr wrap="square">
            <a:spAutoFit/>
          </a:bodyPr>
          <a:lstStyle/>
          <a:p>
            <a:r>
              <a:rPr lang="en-GB" sz="2200" i="1" dirty="0">
                <a:solidFill>
                  <a:schemeClr val="bg1"/>
                </a:solidFill>
                <a:hlinkClick r:id="rId5">
                  <a:extLst>
                    <a:ext uri="{A12FA001-AC4F-418D-AE19-62706E023703}">
                      <ahyp:hlinkClr xmlns="" xmlns:ahyp="http://schemas.microsoft.com/office/drawing/2018/hyperlinkcolor" val="tx"/>
                    </a:ext>
                  </a:extLst>
                </a:hlinkClick>
              </a:rPr>
              <a:t>6 Steps Building a Collaborative Team Environment - Bing video</a:t>
            </a:r>
            <a:endParaRPr lang="en-IE" sz="2200" i="1" dirty="0">
              <a:solidFill>
                <a:schemeClr val="bg1"/>
              </a:solidFill>
            </a:endParaRPr>
          </a:p>
        </p:txBody>
      </p:sp>
      <p:sp>
        <p:nvSpPr>
          <p:cNvPr id="8" name="TextBox 7">
            <a:extLst>
              <a:ext uri="{FF2B5EF4-FFF2-40B4-BE49-F238E27FC236}">
                <a16:creationId xmlns:a16="http://schemas.microsoft.com/office/drawing/2014/main" id="{6B242A13-7E80-C02E-2708-85C2828E56F8}"/>
              </a:ext>
            </a:extLst>
          </p:cNvPr>
          <p:cNvSpPr txBox="1"/>
          <p:nvPr/>
        </p:nvSpPr>
        <p:spPr>
          <a:xfrm>
            <a:off x="353844" y="5475232"/>
            <a:ext cx="2243441" cy="430887"/>
          </a:xfrm>
          <a:prstGeom prst="rect">
            <a:avLst/>
          </a:prstGeom>
          <a:noFill/>
        </p:spPr>
        <p:txBody>
          <a:bodyPr wrap="square" rtlCol="0">
            <a:spAutoFit/>
          </a:bodyPr>
          <a:lstStyle/>
          <a:p>
            <a:r>
              <a:rPr lang="en-GB" sz="2200" dirty="0" err="1" smtClean="0">
                <a:solidFill>
                  <a:schemeClr val="bg1"/>
                </a:solidFill>
                <a:latin typeface="Calibri" panose="020F0502020204030204" pitchFamily="34" charset="0"/>
                <a:cs typeface="Calibri" panose="020F0502020204030204" pitchFamily="34" charset="0"/>
              </a:rPr>
              <a:t>Loe</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lisaks</a:t>
            </a:r>
            <a:r>
              <a:rPr lang="en-GB" sz="2200" dirty="0" smtClean="0">
                <a:solidFill>
                  <a:schemeClr val="bg1"/>
                </a:solidFill>
                <a:latin typeface="Calibri" panose="020F0502020204030204" pitchFamily="34" charset="0"/>
                <a:cs typeface="Calibri" panose="020F0502020204030204" pitchFamily="34" charset="0"/>
              </a:rPr>
              <a:t>: </a:t>
            </a:r>
            <a:endParaRPr lang="en-IE" sz="2200" dirty="0">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5B8B9DE-30A6-35DA-7E56-38E630952667}"/>
              </a:ext>
            </a:extLst>
          </p:cNvPr>
          <p:cNvSpPr txBox="1"/>
          <p:nvPr/>
        </p:nvSpPr>
        <p:spPr>
          <a:xfrm>
            <a:off x="353844" y="6266083"/>
            <a:ext cx="11153955" cy="646331"/>
          </a:xfrm>
          <a:prstGeom prst="rect">
            <a:avLst/>
          </a:prstGeom>
          <a:noFill/>
        </p:spPr>
        <p:txBody>
          <a:bodyPr wrap="square" rtlCol="0">
            <a:spAutoFit/>
          </a:bodyPr>
          <a:lstStyle/>
          <a:p>
            <a:r>
              <a:rPr lang="en-GB" sz="2200" i="1" dirty="0">
                <a:solidFill>
                  <a:schemeClr val="bg1"/>
                </a:solidFill>
                <a:hlinkClick r:id="rId6">
                  <a:extLst>
                    <a:ext uri="{A12FA001-AC4F-418D-AE19-62706E023703}">
                      <ahyp:hlinkClr xmlns="" xmlns:ahyp="http://schemas.microsoft.com/office/drawing/2018/hyperlinkcolor" val="tx"/>
                    </a:ext>
                  </a:extLst>
                </a:hlinkClick>
              </a:rPr>
              <a:t>3 Powerful Collaboration Activities and Team-Building Exercises for Work - Bing video</a:t>
            </a:r>
            <a:endParaRPr lang="en-IE" sz="2200" i="1" dirty="0">
              <a:solidFill>
                <a:schemeClr val="bg1"/>
              </a:solidFill>
            </a:endParaRPr>
          </a:p>
          <a:p>
            <a:endParaRPr lang="en-IE" dirty="0"/>
          </a:p>
        </p:txBody>
      </p:sp>
    </p:spTree>
    <p:extLst>
      <p:ext uri="{BB962C8B-B14F-4D97-AF65-F5344CB8AC3E}">
        <p14:creationId xmlns:p14="http://schemas.microsoft.com/office/powerpoint/2010/main" val="2723914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8DE7B0-FFBC-BFDA-63CB-F949D0C21586}"/>
              </a:ext>
            </a:extLst>
          </p:cNvPr>
          <p:cNvSpPr>
            <a:spLocks noGrp="1"/>
          </p:cNvSpPr>
          <p:nvPr>
            <p:ph type="body" idx="1"/>
          </p:nvPr>
        </p:nvSpPr>
        <p:spPr>
          <a:xfrm>
            <a:off x="469783" y="4239651"/>
            <a:ext cx="11051097" cy="4029530"/>
          </a:xfrm>
        </p:spPr>
        <p:txBody>
          <a:bodyPr/>
          <a:lstStyle/>
          <a:p>
            <a:pPr marL="0" lvl="0" indent="0">
              <a:buClr>
                <a:srgbClr val="00B0F0"/>
              </a:buClr>
              <a:buSzTx/>
              <a:defRPr/>
            </a:pPr>
            <a:r>
              <a:rPr lang="en-US" kern="1200" dirty="0" err="1" smtClean="0">
                <a:solidFill>
                  <a:srgbClr val="00B0F0"/>
                </a:solidFill>
                <a:ea typeface="+mn-ea"/>
                <a:cs typeface="+mn-cs"/>
              </a:rPr>
              <a:t>Edendage</a:t>
            </a:r>
            <a:r>
              <a:rPr lang="en-US" kern="1200" dirty="0" smtClean="0">
                <a:solidFill>
                  <a:srgbClr val="00B0F0"/>
                </a:solidFill>
                <a:ea typeface="+mn-ea"/>
                <a:cs typeface="+mn-cs"/>
              </a:rPr>
              <a:t> </a:t>
            </a:r>
            <a:r>
              <a:rPr lang="en-US" kern="1200" dirty="0" err="1">
                <a:solidFill>
                  <a:srgbClr val="00B0F0"/>
                </a:solidFill>
                <a:ea typeface="+mn-ea"/>
                <a:cs typeface="+mn-cs"/>
              </a:rPr>
              <a:t>avatud</a:t>
            </a:r>
            <a:r>
              <a:rPr lang="en-US" kern="1200" dirty="0">
                <a:solidFill>
                  <a:srgbClr val="00B0F0"/>
                </a:solidFill>
                <a:ea typeface="+mn-ea"/>
                <a:cs typeface="+mn-cs"/>
              </a:rPr>
              <a:t> </a:t>
            </a:r>
            <a:r>
              <a:rPr lang="en-US" kern="1200" dirty="0" err="1" smtClean="0">
                <a:solidFill>
                  <a:srgbClr val="00B0F0"/>
                </a:solidFill>
                <a:ea typeface="+mn-ea"/>
                <a:cs typeface="+mn-cs"/>
              </a:rPr>
              <a:t>suhtlemist</a:t>
            </a:r>
            <a:r>
              <a:rPr lang="en-US" kern="1200" dirty="0" smtClean="0">
                <a:solidFill>
                  <a:srgbClr val="00B0F0"/>
                </a:solidFill>
                <a:ea typeface="+mn-ea"/>
                <a:cs typeface="+mn-cs"/>
              </a:rPr>
              <a:t>.</a:t>
            </a:r>
            <a:r>
              <a:rPr kumimoji="0" lang="en-US" b="0" i="0" u="none" strike="noStrike" kern="1200" cap="none" spc="0" normalizeH="0" baseline="0" noProof="0" dirty="0" smtClean="0">
                <a:ln>
                  <a:noFill/>
                </a:ln>
                <a:solidFill>
                  <a:srgbClr val="00B0F0"/>
                </a:solidFill>
                <a:effectLst/>
                <a:uLnTx/>
                <a:uFillTx/>
                <a:latin typeface="Calibri" panose="020F0502020204030204"/>
                <a:ea typeface="+mn-ea"/>
                <a:cs typeface="+mn-cs"/>
              </a:rPr>
              <a:t> </a:t>
            </a:r>
            <a:r>
              <a:rPr lang="en-IE" kern="1200" dirty="0" err="1">
                <a:solidFill>
                  <a:srgbClr val="767171"/>
                </a:solidFill>
                <a:ea typeface="+mn-ea"/>
                <a:cs typeface="+mn-cs"/>
              </a:rPr>
              <a:t>Heas</a:t>
            </a:r>
            <a:r>
              <a:rPr lang="en-IE" kern="1200" dirty="0">
                <a:solidFill>
                  <a:srgbClr val="767171"/>
                </a:solidFill>
                <a:ea typeface="+mn-ea"/>
                <a:cs typeface="+mn-cs"/>
              </a:rPr>
              <a:t> </a:t>
            </a:r>
            <a:r>
              <a:rPr lang="en-IE" kern="1200" dirty="0" err="1" smtClean="0">
                <a:solidFill>
                  <a:srgbClr val="767171"/>
                </a:solidFill>
                <a:ea typeface="+mn-ea"/>
                <a:cs typeface="+mn-cs"/>
              </a:rPr>
              <a:t>meeskonnas</a:t>
            </a:r>
            <a:r>
              <a:rPr lang="en-IE" kern="1200" dirty="0" smtClean="0">
                <a:solidFill>
                  <a:srgbClr val="767171"/>
                </a:solidFill>
                <a:ea typeface="+mn-ea"/>
                <a:cs typeface="+mn-cs"/>
              </a:rPr>
              <a:t> </a:t>
            </a:r>
            <a:r>
              <a:rPr lang="en-IE" kern="1200" dirty="0" err="1">
                <a:solidFill>
                  <a:srgbClr val="767171"/>
                </a:solidFill>
                <a:ea typeface="+mn-ea"/>
                <a:cs typeface="+mn-cs"/>
              </a:rPr>
              <a:t>tekkiv</a:t>
            </a:r>
            <a:r>
              <a:rPr lang="en-IE" kern="1200" dirty="0">
                <a:solidFill>
                  <a:srgbClr val="767171"/>
                </a:solidFill>
                <a:ea typeface="+mn-ea"/>
                <a:cs typeface="+mn-cs"/>
              </a:rPr>
              <a:t> </a:t>
            </a:r>
            <a:r>
              <a:rPr lang="en-IE" kern="1200" dirty="0" err="1">
                <a:solidFill>
                  <a:srgbClr val="767171"/>
                </a:solidFill>
                <a:ea typeface="+mn-ea"/>
                <a:cs typeface="+mn-cs"/>
              </a:rPr>
              <a:t>usaldus</a:t>
            </a:r>
            <a:r>
              <a:rPr lang="en-IE" kern="1200" dirty="0">
                <a:solidFill>
                  <a:srgbClr val="767171"/>
                </a:solidFill>
                <a:ea typeface="+mn-ea"/>
                <a:cs typeface="+mn-cs"/>
              </a:rPr>
              <a:t> </a:t>
            </a:r>
            <a:r>
              <a:rPr lang="en-IE" kern="1200" dirty="0" err="1">
                <a:solidFill>
                  <a:srgbClr val="767171"/>
                </a:solidFill>
                <a:ea typeface="+mn-ea"/>
                <a:cs typeface="+mn-cs"/>
              </a:rPr>
              <a:t>annab</a:t>
            </a:r>
            <a:r>
              <a:rPr lang="en-IE" kern="1200" dirty="0">
                <a:solidFill>
                  <a:srgbClr val="767171"/>
                </a:solidFill>
                <a:ea typeface="+mn-ea"/>
                <a:cs typeface="+mn-cs"/>
              </a:rPr>
              <a:t> </a:t>
            </a:r>
            <a:r>
              <a:rPr lang="en-IE" kern="1200" dirty="0" err="1">
                <a:solidFill>
                  <a:srgbClr val="767171"/>
                </a:solidFill>
                <a:ea typeface="+mn-ea"/>
                <a:cs typeface="+mn-cs"/>
              </a:rPr>
              <a:t>igaühele</a:t>
            </a:r>
            <a:r>
              <a:rPr lang="en-IE" kern="1200" dirty="0">
                <a:solidFill>
                  <a:srgbClr val="767171"/>
                </a:solidFill>
                <a:ea typeface="+mn-ea"/>
                <a:cs typeface="+mn-cs"/>
              </a:rPr>
              <a:t> </a:t>
            </a:r>
            <a:r>
              <a:rPr lang="en-IE" kern="1200" dirty="0" err="1">
                <a:solidFill>
                  <a:srgbClr val="767171"/>
                </a:solidFill>
                <a:ea typeface="+mn-ea"/>
                <a:cs typeface="+mn-cs"/>
              </a:rPr>
              <a:t>kindlustunde</a:t>
            </a:r>
            <a:r>
              <a:rPr lang="en-IE" kern="1200" dirty="0">
                <a:solidFill>
                  <a:srgbClr val="767171"/>
                </a:solidFill>
                <a:ea typeface="+mn-ea"/>
                <a:cs typeface="+mn-cs"/>
              </a:rPr>
              <a:t> </a:t>
            </a:r>
            <a:r>
              <a:rPr lang="en-IE" kern="1200" dirty="0" err="1">
                <a:solidFill>
                  <a:srgbClr val="767171"/>
                </a:solidFill>
                <a:ea typeface="+mn-ea"/>
                <a:cs typeface="+mn-cs"/>
              </a:rPr>
              <a:t>esitada</a:t>
            </a:r>
            <a:r>
              <a:rPr lang="en-IE" kern="1200" dirty="0">
                <a:solidFill>
                  <a:srgbClr val="767171"/>
                </a:solidFill>
                <a:ea typeface="+mn-ea"/>
                <a:cs typeface="+mn-cs"/>
              </a:rPr>
              <a:t> </a:t>
            </a:r>
            <a:r>
              <a:rPr lang="en-IE" kern="1200" dirty="0" err="1" smtClean="0">
                <a:solidFill>
                  <a:srgbClr val="767171"/>
                </a:solidFill>
                <a:ea typeface="+mn-ea"/>
                <a:cs typeface="+mn-cs"/>
              </a:rPr>
              <a:t>ka</a:t>
            </a:r>
            <a:r>
              <a:rPr lang="en-IE" kern="1200" dirty="0" smtClean="0">
                <a:solidFill>
                  <a:srgbClr val="767171"/>
                </a:solidFill>
                <a:ea typeface="+mn-ea"/>
                <a:cs typeface="+mn-cs"/>
              </a:rPr>
              <a:t> </a:t>
            </a:r>
            <a:r>
              <a:rPr lang="en-IE" kern="1200" dirty="0" err="1" smtClean="0">
                <a:solidFill>
                  <a:srgbClr val="767171"/>
                </a:solidFill>
                <a:ea typeface="+mn-ea"/>
                <a:cs typeface="+mn-cs"/>
              </a:rPr>
              <a:t>puudulikke</a:t>
            </a:r>
            <a:r>
              <a:rPr lang="en-IE" kern="1200" dirty="0" smtClean="0">
                <a:solidFill>
                  <a:srgbClr val="767171"/>
                </a:solidFill>
                <a:ea typeface="+mn-ea"/>
                <a:cs typeface="+mn-cs"/>
              </a:rPr>
              <a:t> </a:t>
            </a:r>
            <a:r>
              <a:rPr lang="en-IE" kern="1200" dirty="0" err="1">
                <a:solidFill>
                  <a:srgbClr val="767171"/>
                </a:solidFill>
                <a:ea typeface="+mn-ea"/>
                <a:cs typeface="+mn-cs"/>
              </a:rPr>
              <a:t>või</a:t>
            </a:r>
            <a:r>
              <a:rPr lang="en-IE" kern="1200" dirty="0">
                <a:solidFill>
                  <a:srgbClr val="767171"/>
                </a:solidFill>
                <a:ea typeface="+mn-ea"/>
                <a:cs typeface="+mn-cs"/>
              </a:rPr>
              <a:t> </a:t>
            </a:r>
            <a:r>
              <a:rPr lang="en-IE" kern="1200" dirty="0" err="1" smtClean="0">
                <a:solidFill>
                  <a:srgbClr val="767171"/>
                </a:solidFill>
                <a:ea typeface="+mn-ea"/>
                <a:cs typeface="+mn-cs"/>
              </a:rPr>
              <a:t>ebapiisavaid</a:t>
            </a:r>
            <a:r>
              <a:rPr lang="en-IE" kern="1200" dirty="0" smtClean="0">
                <a:solidFill>
                  <a:srgbClr val="767171"/>
                </a:solidFill>
                <a:ea typeface="+mn-ea"/>
                <a:cs typeface="+mn-cs"/>
              </a:rPr>
              <a:t> </a:t>
            </a:r>
            <a:r>
              <a:rPr lang="en-IE" kern="1200" dirty="0" err="1" smtClean="0">
                <a:solidFill>
                  <a:srgbClr val="767171"/>
                </a:solidFill>
                <a:ea typeface="+mn-ea"/>
                <a:cs typeface="+mn-cs"/>
              </a:rPr>
              <a:t>mõtteid</a:t>
            </a:r>
            <a:r>
              <a:rPr lang="en-IE" kern="1200" dirty="0" smtClean="0">
                <a:solidFill>
                  <a:srgbClr val="767171"/>
                </a:solidFill>
                <a:ea typeface="+mn-ea"/>
                <a:cs typeface="+mn-cs"/>
              </a:rPr>
              <a:t> </a:t>
            </a:r>
            <a:r>
              <a:rPr lang="en-IE" kern="1200" dirty="0" err="1">
                <a:solidFill>
                  <a:srgbClr val="767171"/>
                </a:solidFill>
                <a:ea typeface="+mn-ea"/>
                <a:cs typeface="+mn-cs"/>
              </a:rPr>
              <a:t>teades</a:t>
            </a:r>
            <a:r>
              <a:rPr lang="en-IE" kern="1200" dirty="0">
                <a:solidFill>
                  <a:srgbClr val="767171"/>
                </a:solidFill>
                <a:ea typeface="+mn-ea"/>
                <a:cs typeface="+mn-cs"/>
              </a:rPr>
              <a:t>, et see </a:t>
            </a:r>
            <a:r>
              <a:rPr lang="en-IE" kern="1200" dirty="0" err="1" smtClean="0">
                <a:solidFill>
                  <a:srgbClr val="767171"/>
                </a:solidFill>
                <a:ea typeface="+mn-ea"/>
                <a:cs typeface="+mn-cs"/>
              </a:rPr>
              <a:t>ei</a:t>
            </a:r>
            <a:r>
              <a:rPr lang="en-IE" kern="1200" dirty="0" smtClean="0">
                <a:solidFill>
                  <a:srgbClr val="767171"/>
                </a:solidFill>
                <a:ea typeface="+mn-ea"/>
                <a:cs typeface="+mn-cs"/>
              </a:rPr>
              <a:t> </a:t>
            </a:r>
            <a:r>
              <a:rPr lang="en-IE" kern="1200" dirty="0" err="1" smtClean="0">
                <a:solidFill>
                  <a:srgbClr val="767171"/>
                </a:solidFill>
                <a:ea typeface="+mn-ea"/>
                <a:cs typeface="+mn-cs"/>
              </a:rPr>
              <a:t>kahjusta</a:t>
            </a:r>
            <a:r>
              <a:rPr lang="en-IE" kern="1200" dirty="0" smtClean="0">
                <a:solidFill>
                  <a:srgbClr val="767171"/>
                </a:solidFill>
                <a:ea typeface="+mn-ea"/>
                <a:cs typeface="+mn-cs"/>
              </a:rPr>
              <a:t> </a:t>
            </a:r>
            <a:r>
              <a:rPr lang="en-IE" kern="1200" dirty="0" err="1" smtClean="0">
                <a:solidFill>
                  <a:srgbClr val="767171"/>
                </a:solidFill>
                <a:ea typeface="+mn-ea"/>
                <a:cs typeface="+mn-cs"/>
              </a:rPr>
              <a:t>teda</a:t>
            </a:r>
            <a:r>
              <a:rPr lang="en-IE" kern="1200" dirty="0" smtClean="0">
                <a:solidFill>
                  <a:srgbClr val="767171"/>
                </a:solidFill>
                <a:ea typeface="+mn-ea"/>
                <a:cs typeface="+mn-cs"/>
              </a:rPr>
              <a:t>, </a:t>
            </a:r>
            <a:r>
              <a:rPr lang="en-IE" kern="1200" dirty="0" err="1" smtClean="0">
                <a:solidFill>
                  <a:srgbClr val="767171"/>
                </a:solidFill>
                <a:ea typeface="+mn-ea"/>
                <a:cs typeface="+mn-cs"/>
              </a:rPr>
              <a:t>aga</a:t>
            </a:r>
            <a:r>
              <a:rPr lang="en-IE" kern="1200" dirty="0" smtClean="0">
                <a:solidFill>
                  <a:srgbClr val="767171"/>
                </a:solidFill>
                <a:ea typeface="+mn-ea"/>
                <a:cs typeface="+mn-cs"/>
              </a:rPr>
              <a:t> </a:t>
            </a:r>
            <a:r>
              <a:rPr lang="en-IE" kern="1200" dirty="0" err="1" smtClean="0">
                <a:solidFill>
                  <a:srgbClr val="767171"/>
                </a:solidFill>
                <a:ea typeface="+mn-ea"/>
                <a:cs typeface="+mn-cs"/>
              </a:rPr>
              <a:t>võib</a:t>
            </a:r>
            <a:r>
              <a:rPr lang="en-IE" kern="1200" dirty="0" smtClean="0">
                <a:solidFill>
                  <a:srgbClr val="767171"/>
                </a:solidFill>
                <a:ea typeface="+mn-ea"/>
                <a:cs typeface="+mn-cs"/>
              </a:rPr>
              <a:t> </a:t>
            </a:r>
            <a:r>
              <a:rPr lang="en-IE" kern="1200" dirty="0" err="1">
                <a:solidFill>
                  <a:srgbClr val="767171"/>
                </a:solidFill>
                <a:ea typeface="+mn-ea"/>
                <a:cs typeface="+mn-cs"/>
              </a:rPr>
              <a:t>katalüüsida</a:t>
            </a:r>
            <a:r>
              <a:rPr lang="en-IE" kern="1200" dirty="0">
                <a:solidFill>
                  <a:srgbClr val="767171"/>
                </a:solidFill>
                <a:ea typeface="+mn-ea"/>
                <a:cs typeface="+mn-cs"/>
              </a:rPr>
              <a:t> </a:t>
            </a:r>
            <a:r>
              <a:rPr lang="en-IE" kern="1200" dirty="0" err="1" smtClean="0">
                <a:solidFill>
                  <a:srgbClr val="767171"/>
                </a:solidFill>
                <a:ea typeface="+mn-ea"/>
                <a:cs typeface="+mn-cs"/>
              </a:rPr>
              <a:t>esitatud</a:t>
            </a:r>
            <a:r>
              <a:rPr lang="en-IE" kern="1200" dirty="0" smtClean="0">
                <a:solidFill>
                  <a:srgbClr val="767171"/>
                </a:solidFill>
                <a:ea typeface="+mn-ea"/>
                <a:cs typeface="+mn-cs"/>
              </a:rPr>
              <a:t> </a:t>
            </a:r>
            <a:r>
              <a:rPr lang="en-IE" kern="1200" dirty="0" err="1" smtClean="0">
                <a:solidFill>
                  <a:srgbClr val="767171"/>
                </a:solidFill>
                <a:ea typeface="+mn-ea"/>
                <a:cs typeface="+mn-cs"/>
              </a:rPr>
              <a:t>teisi</a:t>
            </a:r>
            <a:r>
              <a:rPr lang="en-IE" kern="1200" dirty="0" smtClean="0">
                <a:solidFill>
                  <a:srgbClr val="767171"/>
                </a:solidFill>
                <a:ea typeface="+mn-ea"/>
                <a:cs typeface="+mn-cs"/>
              </a:rPr>
              <a:t> </a:t>
            </a:r>
            <a:r>
              <a:rPr lang="en-IE" kern="1200" dirty="0" err="1" smtClean="0">
                <a:solidFill>
                  <a:srgbClr val="767171"/>
                </a:solidFill>
                <a:ea typeface="+mn-ea"/>
                <a:cs typeface="+mn-cs"/>
              </a:rPr>
              <a:t>ideid</a:t>
            </a:r>
            <a:r>
              <a:rPr lang="en-IE" kern="1200" dirty="0" smtClean="0">
                <a:solidFill>
                  <a:srgbClr val="767171"/>
                </a:solidFill>
                <a:ea typeface="+mn-ea"/>
                <a:cs typeface="+mn-cs"/>
              </a:rPr>
              <a:t>. </a:t>
            </a:r>
            <a:r>
              <a:rPr kumimoji="0" lang="en-US" b="0" i="0" u="none" strike="noStrike" kern="1200" cap="none" spc="0" normalizeH="0" baseline="0" noProof="0" dirty="0" smtClean="0">
                <a:ln>
                  <a:noFill/>
                </a:ln>
                <a:solidFill>
                  <a:srgbClr val="767171"/>
                </a:solidFill>
                <a:effectLst/>
                <a:uLnTx/>
                <a:uFillTx/>
                <a:latin typeface="Calibri" panose="020F0502020204030204"/>
                <a:ea typeface="+mn-ea"/>
                <a:cs typeface="+mn-cs"/>
              </a:rPr>
              <a:t>​</a:t>
            </a:r>
            <a:endParaRPr kumimoji="0" lang="en-US" b="0" i="0" u="none" strike="noStrike" kern="1200" cap="none" spc="0" normalizeH="0" baseline="0" noProof="0" dirty="0">
              <a:ln>
                <a:noFill/>
              </a:ln>
              <a:solidFill>
                <a:srgbClr val="767171"/>
              </a:solidFill>
              <a:effectLst/>
              <a:uLnTx/>
              <a:uFillTx/>
              <a:latin typeface="Calibri" panose="020F0502020204030204"/>
              <a:ea typeface="+mn-ea"/>
              <a:cs typeface="+mn-cs"/>
            </a:endParaRPr>
          </a:p>
          <a:p>
            <a:pPr marL="0" lvl="0" indent="0">
              <a:buClr>
                <a:srgbClr val="00B0F0"/>
              </a:buClr>
              <a:buSzTx/>
              <a:defRPr/>
            </a:pPr>
            <a:r>
              <a:rPr lang="en-IE" kern="1200" dirty="0" err="1">
                <a:solidFill>
                  <a:srgbClr val="00B0F0"/>
                </a:solidFill>
                <a:ea typeface="+mn-ea"/>
                <a:cs typeface="+mn-cs"/>
              </a:rPr>
              <a:t>Salvestage</a:t>
            </a:r>
            <a:r>
              <a:rPr lang="en-IE" kern="1200" dirty="0">
                <a:solidFill>
                  <a:srgbClr val="00B0F0"/>
                </a:solidFill>
                <a:ea typeface="+mn-ea"/>
                <a:cs typeface="+mn-cs"/>
              </a:rPr>
              <a:t> </a:t>
            </a:r>
            <a:r>
              <a:rPr lang="en-IE" kern="1200" dirty="0" err="1">
                <a:solidFill>
                  <a:srgbClr val="00B0F0"/>
                </a:solidFill>
                <a:ea typeface="+mn-ea"/>
                <a:cs typeface="+mn-cs"/>
              </a:rPr>
              <a:t>oma</a:t>
            </a:r>
            <a:r>
              <a:rPr lang="en-IE" kern="1200" dirty="0">
                <a:solidFill>
                  <a:srgbClr val="00B0F0"/>
                </a:solidFill>
                <a:ea typeface="+mn-ea"/>
                <a:cs typeface="+mn-cs"/>
              </a:rPr>
              <a:t> </a:t>
            </a:r>
            <a:r>
              <a:rPr lang="en-IE" kern="1200" dirty="0" err="1" smtClean="0">
                <a:solidFill>
                  <a:srgbClr val="00B0F0"/>
                </a:solidFill>
                <a:ea typeface="+mn-ea"/>
                <a:cs typeface="+mn-cs"/>
              </a:rPr>
              <a:t>ideed</a:t>
            </a:r>
            <a:r>
              <a:rPr lang="en-IE" kern="1200" dirty="0" smtClean="0">
                <a:solidFill>
                  <a:srgbClr val="00B0F0"/>
                </a:solidFill>
                <a:ea typeface="+mn-ea"/>
                <a:cs typeface="+mn-cs"/>
              </a:rPr>
              <a:t>. </a:t>
            </a:r>
            <a:r>
              <a:rPr lang="en-IE" kern="1200" dirty="0" err="1">
                <a:solidFill>
                  <a:srgbClr val="767171"/>
                </a:solidFill>
                <a:ea typeface="+mn-ea"/>
                <a:cs typeface="+mn-cs"/>
              </a:rPr>
              <a:t>Dokumenteerige</a:t>
            </a:r>
            <a:r>
              <a:rPr lang="en-IE" kern="1200" dirty="0">
                <a:solidFill>
                  <a:srgbClr val="767171"/>
                </a:solidFill>
                <a:ea typeface="+mn-ea"/>
                <a:cs typeface="+mn-cs"/>
              </a:rPr>
              <a:t> </a:t>
            </a:r>
            <a:r>
              <a:rPr lang="en-IE" kern="1200" dirty="0" err="1">
                <a:solidFill>
                  <a:srgbClr val="767171"/>
                </a:solidFill>
                <a:ea typeface="+mn-ea"/>
                <a:cs typeface="+mn-cs"/>
              </a:rPr>
              <a:t>ohtralt</a:t>
            </a:r>
            <a:r>
              <a:rPr lang="en-IE" kern="1200" dirty="0">
                <a:solidFill>
                  <a:srgbClr val="767171"/>
                </a:solidFill>
                <a:ea typeface="+mn-ea"/>
                <a:cs typeface="+mn-cs"/>
              </a:rPr>
              <a:t>: </a:t>
            </a:r>
            <a:r>
              <a:rPr lang="en-IE" kern="1200" dirty="0" err="1">
                <a:solidFill>
                  <a:srgbClr val="767171"/>
                </a:solidFill>
                <a:ea typeface="+mn-ea"/>
                <a:cs typeface="+mn-cs"/>
              </a:rPr>
              <a:t>hoidke</a:t>
            </a:r>
            <a:r>
              <a:rPr lang="en-IE" kern="1200" dirty="0">
                <a:solidFill>
                  <a:srgbClr val="767171"/>
                </a:solidFill>
                <a:ea typeface="+mn-ea"/>
                <a:cs typeface="+mn-cs"/>
              </a:rPr>
              <a:t> </a:t>
            </a:r>
            <a:r>
              <a:rPr lang="en-IE" kern="1200" dirty="0" err="1" smtClean="0">
                <a:solidFill>
                  <a:srgbClr val="767171"/>
                </a:solidFill>
                <a:ea typeface="+mn-ea"/>
                <a:cs typeface="+mn-cs"/>
              </a:rPr>
              <a:t>oma</a:t>
            </a:r>
            <a:r>
              <a:rPr lang="en-IE" kern="1200" dirty="0" smtClean="0">
                <a:solidFill>
                  <a:srgbClr val="767171"/>
                </a:solidFill>
                <a:ea typeface="+mn-ea"/>
                <a:cs typeface="+mn-cs"/>
              </a:rPr>
              <a:t> </a:t>
            </a:r>
            <a:r>
              <a:rPr lang="en-IE" kern="1200" dirty="0" err="1">
                <a:solidFill>
                  <a:srgbClr val="767171"/>
                </a:solidFill>
                <a:ea typeface="+mn-ea"/>
                <a:cs typeface="+mn-cs"/>
              </a:rPr>
              <a:t>skeeme</a:t>
            </a:r>
            <a:r>
              <a:rPr lang="en-IE" kern="1200" dirty="0">
                <a:solidFill>
                  <a:srgbClr val="767171"/>
                </a:solidFill>
                <a:ea typeface="+mn-ea"/>
                <a:cs typeface="+mn-cs"/>
              </a:rPr>
              <a:t> </a:t>
            </a:r>
            <a:r>
              <a:rPr lang="en-IE" kern="1200" dirty="0" err="1">
                <a:solidFill>
                  <a:srgbClr val="767171"/>
                </a:solidFill>
                <a:ea typeface="+mn-ea"/>
                <a:cs typeface="+mn-cs"/>
              </a:rPr>
              <a:t>ja</a:t>
            </a:r>
            <a:r>
              <a:rPr lang="en-IE" kern="1200" dirty="0">
                <a:solidFill>
                  <a:srgbClr val="767171"/>
                </a:solidFill>
                <a:ea typeface="+mn-ea"/>
                <a:cs typeface="+mn-cs"/>
              </a:rPr>
              <a:t> </a:t>
            </a:r>
            <a:r>
              <a:rPr lang="en-IE" kern="1200" dirty="0" err="1">
                <a:solidFill>
                  <a:srgbClr val="767171"/>
                </a:solidFill>
                <a:ea typeface="+mn-ea"/>
                <a:cs typeface="+mn-cs"/>
              </a:rPr>
              <a:t>märkmeid</a:t>
            </a:r>
            <a:r>
              <a:rPr lang="en-IE" kern="1200" dirty="0">
                <a:solidFill>
                  <a:srgbClr val="767171"/>
                </a:solidFill>
                <a:ea typeface="+mn-ea"/>
                <a:cs typeface="+mn-cs"/>
              </a:rPr>
              <a:t>. </a:t>
            </a:r>
            <a:r>
              <a:rPr lang="en-IE" kern="1200" dirty="0" err="1">
                <a:solidFill>
                  <a:srgbClr val="767171"/>
                </a:solidFill>
                <a:ea typeface="+mn-ea"/>
                <a:cs typeface="+mn-cs"/>
              </a:rPr>
              <a:t>Kuid</a:t>
            </a:r>
            <a:r>
              <a:rPr lang="en-IE" kern="1200" dirty="0">
                <a:solidFill>
                  <a:srgbClr val="767171"/>
                </a:solidFill>
                <a:ea typeface="+mn-ea"/>
                <a:cs typeface="+mn-cs"/>
              </a:rPr>
              <a:t> </a:t>
            </a:r>
            <a:r>
              <a:rPr lang="en-IE" kern="1200" dirty="0" err="1">
                <a:solidFill>
                  <a:srgbClr val="767171"/>
                </a:solidFill>
                <a:ea typeface="+mn-ea"/>
                <a:cs typeface="+mn-cs"/>
              </a:rPr>
              <a:t>pidage</a:t>
            </a:r>
            <a:r>
              <a:rPr lang="en-IE" kern="1200" dirty="0">
                <a:solidFill>
                  <a:srgbClr val="767171"/>
                </a:solidFill>
                <a:ea typeface="+mn-ea"/>
                <a:cs typeface="+mn-cs"/>
              </a:rPr>
              <a:t> </a:t>
            </a:r>
            <a:r>
              <a:rPr lang="en-IE" kern="1200" dirty="0" err="1">
                <a:solidFill>
                  <a:srgbClr val="767171"/>
                </a:solidFill>
                <a:ea typeface="+mn-ea"/>
                <a:cs typeface="+mn-cs"/>
              </a:rPr>
              <a:t>meeles</a:t>
            </a:r>
            <a:r>
              <a:rPr lang="en-IE" kern="1200" dirty="0">
                <a:solidFill>
                  <a:srgbClr val="767171"/>
                </a:solidFill>
                <a:ea typeface="+mn-ea"/>
                <a:cs typeface="+mn-cs"/>
              </a:rPr>
              <a:t>, et </a:t>
            </a:r>
            <a:r>
              <a:rPr lang="en-IE" kern="1200" dirty="0" err="1">
                <a:solidFill>
                  <a:srgbClr val="767171"/>
                </a:solidFill>
                <a:ea typeface="+mn-ea"/>
                <a:cs typeface="+mn-cs"/>
              </a:rPr>
              <a:t>aeg-ajalt</a:t>
            </a:r>
            <a:r>
              <a:rPr lang="en-IE" kern="1200" dirty="0">
                <a:solidFill>
                  <a:srgbClr val="767171"/>
                </a:solidFill>
                <a:ea typeface="+mn-ea"/>
                <a:cs typeface="+mn-cs"/>
              </a:rPr>
              <a:t> on </a:t>
            </a:r>
            <a:r>
              <a:rPr lang="en-IE" kern="1200" dirty="0" err="1" smtClean="0">
                <a:solidFill>
                  <a:srgbClr val="767171"/>
                </a:solidFill>
                <a:ea typeface="+mn-ea"/>
                <a:cs typeface="+mn-cs"/>
              </a:rPr>
              <a:t>kasulik</a:t>
            </a:r>
            <a:r>
              <a:rPr lang="en-IE" kern="1200" dirty="0" smtClean="0">
                <a:solidFill>
                  <a:srgbClr val="767171"/>
                </a:solidFill>
                <a:ea typeface="+mn-ea"/>
                <a:cs typeface="+mn-cs"/>
              </a:rPr>
              <a:t> </a:t>
            </a:r>
            <a:r>
              <a:rPr lang="en-IE" kern="1200" dirty="0" err="1">
                <a:solidFill>
                  <a:srgbClr val="767171"/>
                </a:solidFill>
                <a:ea typeface="+mn-ea"/>
                <a:cs typeface="+mn-cs"/>
              </a:rPr>
              <a:t>kustutada</a:t>
            </a:r>
            <a:r>
              <a:rPr lang="en-IE" kern="1200" dirty="0">
                <a:solidFill>
                  <a:srgbClr val="767171"/>
                </a:solidFill>
                <a:ea typeface="+mn-ea"/>
                <a:cs typeface="+mn-cs"/>
              </a:rPr>
              <a:t> </a:t>
            </a:r>
            <a:r>
              <a:rPr lang="en-IE" kern="1200" dirty="0" err="1">
                <a:solidFill>
                  <a:srgbClr val="767171"/>
                </a:solidFill>
                <a:ea typeface="+mn-ea"/>
                <a:cs typeface="+mn-cs"/>
              </a:rPr>
              <a:t>tahvel</a:t>
            </a:r>
            <a:r>
              <a:rPr lang="en-IE" kern="1200" dirty="0">
                <a:solidFill>
                  <a:srgbClr val="767171"/>
                </a:solidFill>
                <a:ea typeface="+mn-ea"/>
                <a:cs typeface="+mn-cs"/>
              </a:rPr>
              <a:t> </a:t>
            </a:r>
            <a:r>
              <a:rPr lang="en-IE" kern="1200" dirty="0" err="1" smtClean="0">
                <a:solidFill>
                  <a:srgbClr val="767171"/>
                </a:solidFill>
                <a:ea typeface="+mn-ea"/>
                <a:cs typeface="+mn-cs"/>
              </a:rPr>
              <a:t>puhtaks</a:t>
            </a:r>
            <a:r>
              <a:rPr lang="en-IE" kern="1200" dirty="0" smtClean="0">
                <a:solidFill>
                  <a:srgbClr val="767171"/>
                </a:solidFill>
                <a:ea typeface="+mn-ea"/>
                <a:cs typeface="+mn-cs"/>
              </a:rPr>
              <a:t> </a:t>
            </a:r>
            <a:r>
              <a:rPr lang="en-IE" kern="1200" dirty="0" err="1" smtClean="0">
                <a:solidFill>
                  <a:srgbClr val="767171"/>
                </a:solidFill>
                <a:ea typeface="+mn-ea"/>
                <a:cs typeface="+mn-cs"/>
              </a:rPr>
              <a:t>ja</a:t>
            </a:r>
            <a:r>
              <a:rPr lang="en-IE" kern="1200" dirty="0" smtClean="0">
                <a:solidFill>
                  <a:srgbClr val="767171"/>
                </a:solidFill>
                <a:ea typeface="+mn-ea"/>
                <a:cs typeface="+mn-cs"/>
              </a:rPr>
              <a:t> </a:t>
            </a:r>
            <a:r>
              <a:rPr lang="en-IE" kern="1200" dirty="0" err="1">
                <a:solidFill>
                  <a:srgbClr val="767171"/>
                </a:solidFill>
                <a:ea typeface="+mn-ea"/>
                <a:cs typeface="+mn-cs"/>
              </a:rPr>
              <a:t>täita</a:t>
            </a:r>
            <a:r>
              <a:rPr lang="en-IE" kern="1200" dirty="0">
                <a:solidFill>
                  <a:srgbClr val="767171"/>
                </a:solidFill>
                <a:ea typeface="+mn-ea"/>
                <a:cs typeface="+mn-cs"/>
              </a:rPr>
              <a:t> see </a:t>
            </a:r>
            <a:r>
              <a:rPr lang="en-IE" kern="1200" dirty="0" err="1">
                <a:solidFill>
                  <a:srgbClr val="767171"/>
                </a:solidFill>
                <a:ea typeface="+mn-ea"/>
                <a:cs typeface="+mn-cs"/>
              </a:rPr>
              <a:t>uuesti</a:t>
            </a:r>
            <a:r>
              <a:rPr lang="en-IE" kern="1200" dirty="0">
                <a:solidFill>
                  <a:srgbClr val="767171"/>
                </a:solidFill>
                <a:ea typeface="+mn-ea"/>
                <a:cs typeface="+mn-cs"/>
              </a:rPr>
              <a:t> </a:t>
            </a:r>
            <a:r>
              <a:rPr lang="en-IE" kern="1200" dirty="0" err="1">
                <a:solidFill>
                  <a:srgbClr val="767171"/>
                </a:solidFill>
                <a:ea typeface="+mn-ea"/>
                <a:cs typeface="+mn-cs"/>
              </a:rPr>
              <a:t>mälu</a:t>
            </a:r>
            <a:r>
              <a:rPr lang="en-IE" kern="1200" dirty="0">
                <a:solidFill>
                  <a:srgbClr val="767171"/>
                </a:solidFill>
                <a:ea typeface="+mn-ea"/>
                <a:cs typeface="+mn-cs"/>
              </a:rPr>
              <a:t> </a:t>
            </a:r>
            <a:r>
              <a:rPr lang="en-IE" kern="1200" dirty="0" err="1">
                <a:solidFill>
                  <a:srgbClr val="767171"/>
                </a:solidFill>
                <a:ea typeface="+mn-ea"/>
                <a:cs typeface="+mn-cs"/>
              </a:rPr>
              <a:t>järgi</a:t>
            </a:r>
            <a:r>
              <a:rPr lang="en-IE" kern="1200" dirty="0">
                <a:solidFill>
                  <a:srgbClr val="767171"/>
                </a:solidFill>
                <a:ea typeface="+mn-ea"/>
                <a:cs typeface="+mn-cs"/>
              </a:rPr>
              <a:t>.</a:t>
            </a:r>
            <a:endParaRPr kumimoji="0" lang="en-IE" b="0" i="0" u="none" strike="noStrike" kern="1200" cap="none" spc="0" normalizeH="0" baseline="0" noProof="0" dirty="0">
              <a:ln>
                <a:noFill/>
              </a:ln>
              <a:solidFill>
                <a:srgbClr val="767171"/>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772C8A72-E8A6-BEF8-5699-77C2923D108C}"/>
              </a:ext>
            </a:extLst>
          </p:cNvPr>
          <p:cNvSpPr>
            <a:spLocks noGrp="1"/>
          </p:cNvSpPr>
          <p:nvPr>
            <p:ph type="body" idx="2"/>
          </p:nvPr>
        </p:nvSpPr>
        <p:spPr>
          <a:xfrm>
            <a:off x="469783" y="739032"/>
            <a:ext cx="11051097" cy="2541063"/>
          </a:xfrm>
        </p:spPr>
        <p:txBody>
          <a:bodyPr>
            <a:normAutofit fontScale="25000" lnSpcReduction="20000"/>
          </a:bodyPr>
          <a:lstStyle/>
          <a:p>
            <a:pPr marL="0" indent="0">
              <a:lnSpc>
                <a:spcPct val="110000"/>
              </a:lnSpc>
              <a:buClr>
                <a:srgbClr val="00B0F0"/>
              </a:buClr>
              <a:buSzTx/>
              <a:defRPr/>
            </a:pPr>
            <a:r>
              <a:rPr lang="en-GB" sz="8800" b="0" dirty="0" err="1">
                <a:solidFill>
                  <a:srgbClr val="767171"/>
                </a:solidFill>
                <a:latin typeface="Calibri" panose="020F0502020204030204" pitchFamily="34" charset="0"/>
                <a:cs typeface="Calibri" panose="020F0502020204030204" pitchFamily="34" charset="0"/>
              </a:rPr>
              <a:t>Juhtidel</a:t>
            </a:r>
            <a:r>
              <a:rPr lang="en-GB" sz="8800" b="0" dirty="0">
                <a:solidFill>
                  <a:srgbClr val="767171"/>
                </a:solidFill>
                <a:latin typeface="Calibri" panose="020F0502020204030204" pitchFamily="34" charset="0"/>
                <a:cs typeface="Calibri" panose="020F0502020204030204" pitchFamily="34" charset="0"/>
              </a:rPr>
              <a:t> on </a:t>
            </a:r>
            <a:r>
              <a:rPr lang="en-GB" sz="8800" b="0" dirty="0" err="1">
                <a:solidFill>
                  <a:srgbClr val="767171"/>
                </a:solidFill>
                <a:latin typeface="Calibri" panose="020F0502020204030204" pitchFamily="34" charset="0"/>
                <a:cs typeface="Calibri" panose="020F0502020204030204" pitchFamily="34" charset="0"/>
              </a:rPr>
              <a:t>oluline</a:t>
            </a:r>
            <a:r>
              <a:rPr lang="en-GB" sz="8800" b="0" dirty="0">
                <a:solidFill>
                  <a:srgbClr val="767171"/>
                </a:solidFill>
                <a:latin typeface="Calibri" panose="020F0502020204030204" pitchFamily="34" charset="0"/>
                <a:cs typeface="Calibri" panose="020F0502020204030204" pitchFamily="34" charset="0"/>
              </a:rPr>
              <a:t> roll </a:t>
            </a:r>
            <a:r>
              <a:rPr lang="en-GB" sz="8800" b="0" dirty="0" err="1">
                <a:solidFill>
                  <a:srgbClr val="767171"/>
                </a:solidFill>
                <a:latin typeface="Calibri" panose="020F0502020204030204" pitchFamily="34" charset="0"/>
                <a:cs typeface="Calibri" panose="020F0502020204030204" pitchFamily="34" charset="0"/>
              </a:rPr>
              <a:t>koostöö</a:t>
            </a:r>
            <a:r>
              <a:rPr lang="en-GB" sz="8800" b="0" dirty="0">
                <a:solidFill>
                  <a:srgbClr val="767171"/>
                </a:solidFill>
                <a:latin typeface="Calibri" panose="020F0502020204030204" pitchFamily="34" charset="0"/>
                <a:cs typeface="Calibri" panose="020F0502020204030204" pitchFamily="34" charset="0"/>
              </a:rPr>
              <a:t> </a:t>
            </a:r>
            <a:r>
              <a:rPr lang="en-GB" sz="8800" b="0" dirty="0" err="1" smtClean="0">
                <a:solidFill>
                  <a:srgbClr val="767171"/>
                </a:solidFill>
                <a:latin typeface="Calibri" panose="020F0502020204030204" pitchFamily="34" charset="0"/>
                <a:cs typeface="Calibri" panose="020F0502020204030204" pitchFamily="34" charset="0"/>
              </a:rPr>
              <a:t>ning</a:t>
            </a:r>
            <a:r>
              <a:rPr lang="en-GB" sz="8800" b="0" dirty="0" smtClean="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töö</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ja</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eraelu</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tasakaalu</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edendamisel</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Avatud</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suhtluse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julgustamine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vahendite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pakkumine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ja</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töötajate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panuse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tunnustamine</a:t>
            </a:r>
            <a:r>
              <a:rPr lang="en-GB" sz="8800" b="0" dirty="0">
                <a:solidFill>
                  <a:srgbClr val="767171"/>
                </a:solidFill>
                <a:latin typeface="Calibri" panose="020F0502020204030204" pitchFamily="34" charset="0"/>
                <a:cs typeface="Calibri" panose="020F0502020204030204" pitchFamily="34" charset="0"/>
              </a:rPr>
              <a:t> </a:t>
            </a:r>
            <a:r>
              <a:rPr lang="en-GB" sz="8800" b="0" dirty="0" err="1" smtClean="0">
                <a:solidFill>
                  <a:srgbClr val="767171"/>
                </a:solidFill>
                <a:latin typeface="Calibri" panose="020F0502020204030204" pitchFamily="34" charset="0"/>
                <a:cs typeface="Calibri" panose="020F0502020204030204" pitchFamily="34" charset="0"/>
              </a:rPr>
              <a:t>aitab</a:t>
            </a:r>
            <a:r>
              <a:rPr lang="en-GB" sz="8800" b="0" dirty="0" smtClean="0">
                <a:solidFill>
                  <a:srgbClr val="767171"/>
                </a:solidFill>
                <a:latin typeface="Calibri" panose="020F0502020204030204" pitchFamily="34" charset="0"/>
                <a:cs typeface="Calibri" panose="020F0502020204030204" pitchFamily="34" charset="0"/>
              </a:rPr>
              <a:t> </a:t>
            </a:r>
            <a:r>
              <a:rPr lang="en-GB" sz="8800" b="0" dirty="0" err="1" smtClean="0">
                <a:solidFill>
                  <a:srgbClr val="767171"/>
                </a:solidFill>
                <a:latin typeface="Calibri" panose="020F0502020204030204" pitchFamily="34" charset="0"/>
                <a:cs typeface="Calibri" panose="020F0502020204030204" pitchFamily="34" charset="0"/>
              </a:rPr>
              <a:t>luua</a:t>
            </a:r>
            <a:r>
              <a:rPr lang="en-GB" sz="8800" b="0" dirty="0" smtClean="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positiivse</a:t>
            </a:r>
            <a:r>
              <a:rPr lang="en-GB" sz="8800" b="0" dirty="0">
                <a:solidFill>
                  <a:srgbClr val="767171"/>
                </a:solidFill>
                <a:latin typeface="Calibri" panose="020F0502020204030204" pitchFamily="34" charset="0"/>
                <a:cs typeface="Calibri" panose="020F0502020204030204" pitchFamily="34" charset="0"/>
              </a:rPr>
              <a:t> </a:t>
            </a:r>
            <a:r>
              <a:rPr lang="en-GB" sz="8800" b="0" dirty="0" err="1">
                <a:solidFill>
                  <a:srgbClr val="767171"/>
                </a:solidFill>
                <a:latin typeface="Calibri" panose="020F0502020204030204" pitchFamily="34" charset="0"/>
                <a:cs typeface="Calibri" panose="020F0502020204030204" pitchFamily="34" charset="0"/>
              </a:rPr>
              <a:t>töökeskkonna</a:t>
            </a:r>
            <a:r>
              <a:rPr lang="en-GB" sz="8800" b="0" dirty="0" smtClean="0">
                <a:solidFill>
                  <a:srgbClr val="767171"/>
                </a:solidFill>
                <a:latin typeface="Calibri" panose="020F0502020204030204" pitchFamily="34" charset="0"/>
                <a:cs typeface="Calibri" panose="020F0502020204030204" pitchFamily="34" charset="0"/>
              </a:rPr>
              <a:t>.</a:t>
            </a:r>
          </a:p>
          <a:p>
            <a:pPr marL="0" indent="0">
              <a:lnSpc>
                <a:spcPct val="110000"/>
              </a:lnSpc>
              <a:buClr>
                <a:srgbClr val="00B0F0"/>
              </a:buClr>
              <a:buSzTx/>
              <a:defRPr/>
            </a:pPr>
            <a:r>
              <a:rPr lang="en-IE" sz="8800" b="0" kern="1200" dirty="0" err="1">
                <a:solidFill>
                  <a:srgbClr val="00B0F0"/>
                </a:solidFill>
                <a:ea typeface="+mn-ea"/>
                <a:cs typeface="+mn-cs"/>
              </a:rPr>
              <a:t>Valige</a:t>
            </a:r>
            <a:r>
              <a:rPr lang="en-IE" sz="8800" b="0" kern="1200" dirty="0">
                <a:solidFill>
                  <a:srgbClr val="00B0F0"/>
                </a:solidFill>
                <a:ea typeface="+mn-ea"/>
                <a:cs typeface="+mn-cs"/>
              </a:rPr>
              <a:t> </a:t>
            </a:r>
            <a:r>
              <a:rPr lang="en-IE" sz="8800" b="0" kern="1200" dirty="0" err="1" smtClean="0">
                <a:solidFill>
                  <a:srgbClr val="00B0F0"/>
                </a:solidFill>
                <a:ea typeface="+mn-ea"/>
                <a:cs typeface="+mn-cs"/>
              </a:rPr>
              <a:t>koostööpartnerid</a:t>
            </a:r>
            <a:r>
              <a:rPr lang="en-IE" sz="8800" b="0" kern="1200" dirty="0">
                <a:solidFill>
                  <a:srgbClr val="00B0F0"/>
                </a:solidFill>
                <a:ea typeface="+mn-ea"/>
                <a:cs typeface="+mn-cs"/>
              </a:rPr>
              <a:t>.</a:t>
            </a:r>
            <a:r>
              <a:rPr lang="en-US" sz="8800" b="0" kern="1200" dirty="0" smtClean="0">
                <a:solidFill>
                  <a:srgbClr val="00B0F0"/>
                </a:solidFill>
                <a:ea typeface="+mn-ea"/>
                <a:cs typeface="+mn-cs"/>
              </a:rPr>
              <a:t> </a:t>
            </a:r>
            <a:r>
              <a:rPr lang="en-IE" sz="8800" b="0" kern="1200" dirty="0" err="1">
                <a:solidFill>
                  <a:srgbClr val="767171"/>
                </a:solidFill>
                <a:ea typeface="+mn-ea"/>
                <a:cs typeface="+mn-cs"/>
              </a:rPr>
              <a:t>Võtke</a:t>
            </a:r>
            <a:r>
              <a:rPr lang="en-IE" sz="8800" b="0" kern="1200" dirty="0">
                <a:solidFill>
                  <a:srgbClr val="767171"/>
                </a:solidFill>
                <a:ea typeface="+mn-ea"/>
                <a:cs typeface="+mn-cs"/>
              </a:rPr>
              <a:t> </a:t>
            </a:r>
            <a:r>
              <a:rPr lang="en-IE" sz="8800" b="0" kern="1200" dirty="0" err="1">
                <a:solidFill>
                  <a:srgbClr val="767171"/>
                </a:solidFill>
                <a:ea typeface="+mn-ea"/>
                <a:cs typeface="+mn-cs"/>
              </a:rPr>
              <a:t>tööle</a:t>
            </a:r>
            <a:r>
              <a:rPr lang="en-IE" sz="8800" b="0" kern="1200" dirty="0">
                <a:solidFill>
                  <a:srgbClr val="767171"/>
                </a:solidFill>
                <a:ea typeface="+mn-ea"/>
                <a:cs typeface="+mn-cs"/>
              </a:rPr>
              <a:t> </a:t>
            </a:r>
            <a:r>
              <a:rPr lang="en-IE" sz="8800" b="0" kern="1200" dirty="0" err="1" smtClean="0">
                <a:solidFill>
                  <a:srgbClr val="767171"/>
                </a:solidFill>
                <a:ea typeface="+mn-ea"/>
                <a:cs typeface="+mn-cs"/>
              </a:rPr>
              <a:t>töötajaid</a:t>
            </a:r>
            <a:r>
              <a:rPr lang="en-IE" sz="8800" b="0" kern="1200" dirty="0" smtClean="0">
                <a:solidFill>
                  <a:srgbClr val="767171"/>
                </a:solidFill>
                <a:ea typeface="+mn-ea"/>
                <a:cs typeface="+mn-cs"/>
              </a:rPr>
              <a:t>, </a:t>
            </a:r>
            <a:r>
              <a:rPr lang="en-IE" sz="8800" b="0" kern="1200" dirty="0" err="1">
                <a:solidFill>
                  <a:srgbClr val="767171"/>
                </a:solidFill>
                <a:ea typeface="+mn-ea"/>
                <a:cs typeface="+mn-cs"/>
              </a:rPr>
              <a:t>kelle</a:t>
            </a:r>
            <a:r>
              <a:rPr lang="en-IE" sz="8800" b="0" kern="1200" dirty="0">
                <a:solidFill>
                  <a:srgbClr val="767171"/>
                </a:solidFill>
                <a:ea typeface="+mn-ea"/>
                <a:cs typeface="+mn-cs"/>
              </a:rPr>
              <a:t> </a:t>
            </a:r>
            <a:r>
              <a:rPr lang="en-IE" sz="8800" b="0" kern="1200" dirty="0" err="1" smtClean="0">
                <a:solidFill>
                  <a:srgbClr val="767171"/>
                </a:solidFill>
                <a:ea typeface="+mn-ea"/>
                <a:cs typeface="+mn-cs"/>
              </a:rPr>
              <a:t>töövaldkonnaga</a:t>
            </a:r>
            <a:r>
              <a:rPr lang="en-IE" sz="8800" b="0" kern="1200" dirty="0" smtClean="0">
                <a:solidFill>
                  <a:srgbClr val="767171"/>
                </a:solidFill>
                <a:ea typeface="+mn-ea"/>
                <a:cs typeface="+mn-cs"/>
              </a:rPr>
              <a:t> </a:t>
            </a:r>
            <a:r>
              <a:rPr lang="en-IE" sz="8800" b="0" kern="1200" dirty="0">
                <a:solidFill>
                  <a:srgbClr val="767171"/>
                </a:solidFill>
                <a:ea typeface="+mn-ea"/>
                <a:cs typeface="+mn-cs"/>
              </a:rPr>
              <a:t>on </a:t>
            </a:r>
            <a:r>
              <a:rPr lang="en-IE" sz="8800" b="0" kern="1200" dirty="0" err="1">
                <a:solidFill>
                  <a:srgbClr val="767171"/>
                </a:solidFill>
                <a:ea typeface="+mn-ea"/>
                <a:cs typeface="+mn-cs"/>
              </a:rPr>
              <a:t>vähe</a:t>
            </a:r>
            <a:r>
              <a:rPr lang="en-IE" sz="8800" b="0" kern="1200" dirty="0">
                <a:solidFill>
                  <a:srgbClr val="767171"/>
                </a:solidFill>
                <a:ea typeface="+mn-ea"/>
                <a:cs typeface="+mn-cs"/>
              </a:rPr>
              <a:t> </a:t>
            </a:r>
            <a:r>
              <a:rPr lang="en-IE" sz="8800" b="0" kern="1200" dirty="0" err="1" smtClean="0">
                <a:solidFill>
                  <a:srgbClr val="767171"/>
                </a:solidFill>
                <a:ea typeface="+mn-ea"/>
                <a:cs typeface="+mn-cs"/>
              </a:rPr>
              <a:t>kattuvust</a:t>
            </a:r>
            <a:r>
              <a:rPr lang="en-IE" sz="8800" b="0" kern="1200" dirty="0">
                <a:solidFill>
                  <a:srgbClr val="767171"/>
                </a:solidFill>
                <a:ea typeface="+mn-ea"/>
                <a:cs typeface="+mn-cs"/>
              </a:rPr>
              <a:t>.</a:t>
            </a:r>
            <a:r>
              <a:rPr lang="en-IE" sz="8800" b="0" kern="1200" dirty="0" smtClean="0">
                <a:solidFill>
                  <a:srgbClr val="767171"/>
                </a:solidFill>
                <a:ea typeface="+mn-ea"/>
                <a:cs typeface="+mn-cs"/>
              </a:rPr>
              <a:t> See </a:t>
            </a:r>
            <a:r>
              <a:rPr lang="en-IE" sz="8800" b="0" kern="1200" dirty="0" err="1">
                <a:solidFill>
                  <a:srgbClr val="767171"/>
                </a:solidFill>
                <a:ea typeface="+mn-ea"/>
                <a:cs typeface="+mn-cs"/>
              </a:rPr>
              <a:t>tagab</a:t>
            </a:r>
            <a:r>
              <a:rPr lang="en-IE" sz="8800" b="0" kern="1200" dirty="0">
                <a:solidFill>
                  <a:srgbClr val="767171"/>
                </a:solidFill>
                <a:ea typeface="+mn-ea"/>
                <a:cs typeface="+mn-cs"/>
              </a:rPr>
              <a:t>, et </a:t>
            </a:r>
            <a:r>
              <a:rPr lang="en-IE" sz="8800" b="0" kern="1200" dirty="0" err="1">
                <a:solidFill>
                  <a:srgbClr val="767171"/>
                </a:solidFill>
                <a:ea typeface="+mn-ea"/>
                <a:cs typeface="+mn-cs"/>
              </a:rPr>
              <a:t>iga</a:t>
            </a:r>
            <a:r>
              <a:rPr lang="en-IE" sz="8800" b="0" kern="1200" dirty="0">
                <a:solidFill>
                  <a:srgbClr val="767171"/>
                </a:solidFill>
                <a:ea typeface="+mn-ea"/>
                <a:cs typeface="+mn-cs"/>
              </a:rPr>
              <a:t> </a:t>
            </a:r>
            <a:r>
              <a:rPr lang="en-IE" sz="8800" b="0" kern="1200" dirty="0" err="1" smtClean="0">
                <a:solidFill>
                  <a:srgbClr val="767171"/>
                </a:solidFill>
                <a:ea typeface="+mn-ea"/>
                <a:cs typeface="+mn-cs"/>
              </a:rPr>
              <a:t>töötaja</a:t>
            </a:r>
            <a:r>
              <a:rPr lang="en-IE" sz="8800" b="0" kern="1200" dirty="0" smtClean="0">
                <a:solidFill>
                  <a:srgbClr val="767171"/>
                </a:solidFill>
                <a:ea typeface="+mn-ea"/>
                <a:cs typeface="+mn-cs"/>
              </a:rPr>
              <a:t> </a:t>
            </a:r>
            <a:r>
              <a:rPr lang="en-IE" sz="8800" b="0" kern="1200" dirty="0" err="1">
                <a:solidFill>
                  <a:srgbClr val="767171"/>
                </a:solidFill>
                <a:ea typeface="+mn-ea"/>
                <a:cs typeface="+mn-cs"/>
              </a:rPr>
              <a:t>saab</a:t>
            </a:r>
            <a:r>
              <a:rPr lang="en-IE" sz="8800" b="0" kern="1200" dirty="0">
                <a:solidFill>
                  <a:srgbClr val="767171"/>
                </a:solidFill>
                <a:ea typeface="+mn-ea"/>
                <a:cs typeface="+mn-cs"/>
              </a:rPr>
              <a:t> </a:t>
            </a:r>
            <a:r>
              <a:rPr lang="en-IE" sz="8800" b="0" kern="1200" dirty="0" err="1">
                <a:solidFill>
                  <a:srgbClr val="767171"/>
                </a:solidFill>
                <a:ea typeface="+mn-ea"/>
                <a:cs typeface="+mn-cs"/>
              </a:rPr>
              <a:t>anda</a:t>
            </a:r>
            <a:r>
              <a:rPr lang="en-IE" sz="8800" b="0" kern="1200" dirty="0">
                <a:solidFill>
                  <a:srgbClr val="767171"/>
                </a:solidFill>
                <a:ea typeface="+mn-ea"/>
                <a:cs typeface="+mn-cs"/>
              </a:rPr>
              <a:t> </a:t>
            </a:r>
            <a:r>
              <a:rPr lang="en-IE" sz="8800" b="0" kern="1200" dirty="0" err="1">
                <a:solidFill>
                  <a:srgbClr val="767171"/>
                </a:solidFill>
                <a:ea typeface="+mn-ea"/>
                <a:cs typeface="+mn-cs"/>
              </a:rPr>
              <a:t>oma</a:t>
            </a:r>
            <a:r>
              <a:rPr lang="en-IE" sz="8800" b="0" kern="1200" dirty="0">
                <a:solidFill>
                  <a:srgbClr val="767171"/>
                </a:solidFill>
                <a:ea typeface="+mn-ea"/>
                <a:cs typeface="+mn-cs"/>
              </a:rPr>
              <a:t> </a:t>
            </a:r>
            <a:r>
              <a:rPr lang="en-IE" sz="8800" b="0" kern="1200" dirty="0" err="1">
                <a:solidFill>
                  <a:srgbClr val="767171"/>
                </a:solidFill>
                <a:ea typeface="+mn-ea"/>
                <a:cs typeface="+mn-cs"/>
              </a:rPr>
              <a:t>unikaalse</a:t>
            </a:r>
            <a:r>
              <a:rPr lang="en-IE" sz="8800" b="0" kern="1200" dirty="0">
                <a:solidFill>
                  <a:srgbClr val="767171"/>
                </a:solidFill>
                <a:ea typeface="+mn-ea"/>
                <a:cs typeface="+mn-cs"/>
              </a:rPr>
              <a:t> </a:t>
            </a:r>
            <a:r>
              <a:rPr lang="en-IE" sz="8800" b="0" kern="1200" dirty="0" err="1">
                <a:solidFill>
                  <a:srgbClr val="767171"/>
                </a:solidFill>
                <a:ea typeface="+mn-ea"/>
                <a:cs typeface="+mn-cs"/>
              </a:rPr>
              <a:t>panuse</a:t>
            </a:r>
            <a:r>
              <a:rPr lang="en-IE" sz="8800" b="0" kern="1200" dirty="0" smtClean="0">
                <a:solidFill>
                  <a:srgbClr val="767171"/>
                </a:solidFill>
                <a:ea typeface="+mn-ea"/>
                <a:cs typeface="+mn-cs"/>
              </a:rPr>
              <a:t>.</a:t>
            </a:r>
          </a:p>
          <a:p>
            <a:pPr marL="0" indent="0">
              <a:lnSpc>
                <a:spcPct val="110000"/>
              </a:lnSpc>
              <a:buClr>
                <a:srgbClr val="00B0F0"/>
              </a:buClr>
              <a:buSzTx/>
              <a:defRPr/>
            </a:pPr>
            <a:r>
              <a:rPr lang="en-IE" sz="8800" b="0" kern="1200" dirty="0" err="1">
                <a:solidFill>
                  <a:srgbClr val="00B0F0"/>
                </a:solidFill>
                <a:ea typeface="+mn-ea"/>
                <a:cs typeface="+mn-cs"/>
              </a:rPr>
              <a:t>Selgitage</a:t>
            </a:r>
            <a:r>
              <a:rPr lang="en-IE" sz="8800" b="0" kern="1200" dirty="0">
                <a:solidFill>
                  <a:srgbClr val="00B0F0"/>
                </a:solidFill>
                <a:ea typeface="+mn-ea"/>
                <a:cs typeface="+mn-cs"/>
              </a:rPr>
              <a:t> </a:t>
            </a:r>
            <a:r>
              <a:rPr lang="en-IE" sz="8800" b="0" kern="1200" dirty="0" err="1">
                <a:solidFill>
                  <a:srgbClr val="00B0F0"/>
                </a:solidFill>
                <a:ea typeface="+mn-ea"/>
                <a:cs typeface="+mn-cs"/>
              </a:rPr>
              <a:t>rollid</a:t>
            </a:r>
            <a:r>
              <a:rPr lang="en-IE" sz="8800" b="0" kern="1200" dirty="0">
                <a:solidFill>
                  <a:srgbClr val="00B0F0"/>
                </a:solidFill>
                <a:ea typeface="+mn-ea"/>
                <a:cs typeface="+mn-cs"/>
              </a:rPr>
              <a:t> </a:t>
            </a:r>
            <a:r>
              <a:rPr lang="en-IE" sz="8800" b="0" kern="1200" dirty="0" err="1">
                <a:solidFill>
                  <a:srgbClr val="00B0F0"/>
                </a:solidFill>
                <a:ea typeface="+mn-ea"/>
                <a:cs typeface="+mn-cs"/>
              </a:rPr>
              <a:t>ja</a:t>
            </a:r>
            <a:r>
              <a:rPr lang="en-IE" sz="8800" b="0" kern="1200" dirty="0">
                <a:solidFill>
                  <a:srgbClr val="00B0F0"/>
                </a:solidFill>
                <a:ea typeface="+mn-ea"/>
                <a:cs typeface="+mn-cs"/>
              </a:rPr>
              <a:t> </a:t>
            </a:r>
            <a:r>
              <a:rPr lang="en-IE" sz="8800" b="0" kern="1200" dirty="0" err="1" smtClean="0">
                <a:solidFill>
                  <a:srgbClr val="00B0F0"/>
                </a:solidFill>
                <a:ea typeface="+mn-ea"/>
                <a:cs typeface="+mn-cs"/>
              </a:rPr>
              <a:t>suhted</a:t>
            </a:r>
            <a:r>
              <a:rPr lang="en-IE" sz="8800" b="0" kern="1200" dirty="0" smtClean="0">
                <a:solidFill>
                  <a:srgbClr val="00B0F0"/>
                </a:solidFill>
                <a:ea typeface="+mn-ea"/>
                <a:cs typeface="+mn-cs"/>
              </a:rPr>
              <a:t>. </a:t>
            </a:r>
            <a:r>
              <a:rPr lang="en-IE" sz="8800" b="0" kern="1200" dirty="0" err="1">
                <a:solidFill>
                  <a:srgbClr val="767171"/>
                </a:solidFill>
                <a:ea typeface="+mn-ea"/>
                <a:cs typeface="+mn-cs"/>
              </a:rPr>
              <a:t>Segadus</a:t>
            </a:r>
            <a:r>
              <a:rPr lang="en-IE" sz="8800" b="0" kern="1200" dirty="0">
                <a:solidFill>
                  <a:srgbClr val="767171"/>
                </a:solidFill>
                <a:ea typeface="+mn-ea"/>
                <a:cs typeface="+mn-cs"/>
              </a:rPr>
              <a:t> </a:t>
            </a:r>
            <a:r>
              <a:rPr lang="en-IE" sz="8800" b="0" kern="1200" dirty="0" err="1">
                <a:solidFill>
                  <a:srgbClr val="767171"/>
                </a:solidFill>
                <a:ea typeface="+mn-ea"/>
                <a:cs typeface="+mn-cs"/>
              </a:rPr>
              <a:t>või</a:t>
            </a:r>
            <a:r>
              <a:rPr lang="en-IE" sz="8800" b="0" kern="1200" dirty="0">
                <a:solidFill>
                  <a:srgbClr val="767171"/>
                </a:solidFill>
                <a:ea typeface="+mn-ea"/>
                <a:cs typeface="+mn-cs"/>
              </a:rPr>
              <a:t> </a:t>
            </a:r>
            <a:r>
              <a:rPr lang="en-IE" sz="8800" b="0" kern="1200" dirty="0" err="1">
                <a:solidFill>
                  <a:srgbClr val="767171"/>
                </a:solidFill>
                <a:ea typeface="+mn-ea"/>
                <a:cs typeface="+mn-cs"/>
              </a:rPr>
              <a:t>kahtlus</a:t>
            </a:r>
            <a:r>
              <a:rPr lang="en-IE" sz="8800" b="0" kern="1200" dirty="0">
                <a:solidFill>
                  <a:srgbClr val="767171"/>
                </a:solidFill>
                <a:ea typeface="+mn-ea"/>
                <a:cs typeface="+mn-cs"/>
              </a:rPr>
              <a:t> </a:t>
            </a:r>
            <a:r>
              <a:rPr lang="en-IE" sz="8800" b="0" kern="1200" dirty="0" err="1">
                <a:solidFill>
                  <a:srgbClr val="767171"/>
                </a:solidFill>
                <a:ea typeface="+mn-ea"/>
                <a:cs typeface="+mn-cs"/>
              </a:rPr>
              <a:t>selles</a:t>
            </a:r>
            <a:r>
              <a:rPr lang="en-IE" sz="8800" b="0" kern="1200" dirty="0">
                <a:solidFill>
                  <a:srgbClr val="767171"/>
                </a:solidFill>
                <a:ea typeface="+mn-ea"/>
                <a:cs typeface="+mn-cs"/>
              </a:rPr>
              <a:t>, </a:t>
            </a:r>
            <a:r>
              <a:rPr lang="en-IE" sz="8800" b="0" kern="1200" dirty="0" err="1">
                <a:solidFill>
                  <a:srgbClr val="767171"/>
                </a:solidFill>
                <a:ea typeface="+mn-ea"/>
                <a:cs typeface="+mn-cs"/>
              </a:rPr>
              <a:t>kellel</a:t>
            </a:r>
            <a:r>
              <a:rPr lang="en-IE" sz="8800" b="0" kern="1200" dirty="0">
                <a:solidFill>
                  <a:srgbClr val="767171"/>
                </a:solidFill>
                <a:ea typeface="+mn-ea"/>
                <a:cs typeface="+mn-cs"/>
              </a:rPr>
              <a:t> on </a:t>
            </a:r>
            <a:r>
              <a:rPr lang="en-IE" sz="8800" b="0" kern="1200" dirty="0" err="1">
                <a:solidFill>
                  <a:srgbClr val="767171"/>
                </a:solidFill>
                <a:ea typeface="+mn-ea"/>
                <a:cs typeface="+mn-cs"/>
              </a:rPr>
              <a:t>milline</a:t>
            </a:r>
            <a:r>
              <a:rPr lang="en-IE" sz="8800" b="0" kern="1200" dirty="0">
                <a:solidFill>
                  <a:srgbClr val="767171"/>
                </a:solidFill>
                <a:ea typeface="+mn-ea"/>
                <a:cs typeface="+mn-cs"/>
              </a:rPr>
              <a:t> roll, on </a:t>
            </a:r>
            <a:r>
              <a:rPr lang="en-IE" sz="8800" b="0" kern="1200" dirty="0" err="1">
                <a:solidFill>
                  <a:srgbClr val="767171"/>
                </a:solidFill>
                <a:ea typeface="+mn-ea"/>
                <a:cs typeface="+mn-cs"/>
              </a:rPr>
              <a:t>koostööprojektis</a:t>
            </a:r>
            <a:r>
              <a:rPr lang="en-IE" sz="8800" b="0" kern="1200" dirty="0">
                <a:solidFill>
                  <a:srgbClr val="767171"/>
                </a:solidFill>
                <a:ea typeface="+mn-ea"/>
                <a:cs typeface="+mn-cs"/>
              </a:rPr>
              <a:t> </a:t>
            </a:r>
            <a:r>
              <a:rPr lang="en-IE" sz="8800" b="0" kern="1200" dirty="0" err="1">
                <a:solidFill>
                  <a:srgbClr val="767171"/>
                </a:solidFill>
                <a:ea typeface="+mn-ea"/>
                <a:cs typeface="+mn-cs"/>
              </a:rPr>
              <a:t>tavaline</a:t>
            </a:r>
            <a:r>
              <a:rPr lang="en-IE" sz="8800" b="0" kern="1200" dirty="0">
                <a:solidFill>
                  <a:srgbClr val="767171"/>
                </a:solidFill>
                <a:ea typeface="+mn-ea"/>
                <a:cs typeface="+mn-cs"/>
              </a:rPr>
              <a:t> </a:t>
            </a:r>
            <a:r>
              <a:rPr lang="en-IE" sz="8800" b="0" kern="1200" dirty="0" err="1">
                <a:solidFill>
                  <a:srgbClr val="767171"/>
                </a:solidFill>
                <a:ea typeface="+mn-ea"/>
                <a:cs typeface="+mn-cs"/>
              </a:rPr>
              <a:t>pinge</a:t>
            </a:r>
            <a:r>
              <a:rPr lang="en-IE" sz="8800" b="0" kern="1200" dirty="0">
                <a:solidFill>
                  <a:srgbClr val="767171"/>
                </a:solidFill>
                <a:ea typeface="+mn-ea"/>
                <a:cs typeface="+mn-cs"/>
              </a:rPr>
              <a:t>- </a:t>
            </a:r>
            <a:r>
              <a:rPr lang="en-IE" sz="8800" b="0" kern="1200" dirty="0" err="1">
                <a:solidFill>
                  <a:srgbClr val="767171"/>
                </a:solidFill>
                <a:ea typeface="+mn-ea"/>
                <a:cs typeface="+mn-cs"/>
              </a:rPr>
              <a:t>ja</a:t>
            </a:r>
            <a:r>
              <a:rPr lang="en-IE" sz="8800" b="0" kern="1200" dirty="0">
                <a:solidFill>
                  <a:srgbClr val="767171"/>
                </a:solidFill>
                <a:ea typeface="+mn-ea"/>
                <a:cs typeface="+mn-cs"/>
              </a:rPr>
              <a:t> </a:t>
            </a:r>
            <a:r>
              <a:rPr lang="en-IE" sz="8800" b="0" kern="1200" dirty="0" err="1">
                <a:solidFill>
                  <a:srgbClr val="767171"/>
                </a:solidFill>
                <a:ea typeface="+mn-ea"/>
                <a:cs typeface="+mn-cs"/>
              </a:rPr>
              <a:t>konfliktiallikas</a:t>
            </a:r>
            <a:r>
              <a:rPr lang="en-IE" sz="8800" b="0" kern="1200" dirty="0">
                <a:solidFill>
                  <a:srgbClr val="767171"/>
                </a:solidFill>
                <a:ea typeface="+mn-ea"/>
                <a:cs typeface="+mn-cs"/>
              </a:rPr>
              <a:t>. See </a:t>
            </a:r>
            <a:r>
              <a:rPr lang="en-IE" sz="8800" b="0" kern="1200" dirty="0" err="1" smtClean="0">
                <a:solidFill>
                  <a:srgbClr val="767171"/>
                </a:solidFill>
                <a:ea typeface="+mn-ea"/>
                <a:cs typeface="+mn-cs"/>
              </a:rPr>
              <a:t>viib</a:t>
            </a:r>
            <a:r>
              <a:rPr lang="en-IE" sz="8800" b="0" kern="1200" dirty="0" smtClean="0">
                <a:solidFill>
                  <a:srgbClr val="767171"/>
                </a:solidFill>
                <a:ea typeface="+mn-ea"/>
                <a:cs typeface="+mn-cs"/>
              </a:rPr>
              <a:t> </a:t>
            </a:r>
            <a:r>
              <a:rPr lang="en-IE" sz="8800" b="0" kern="1200" dirty="0" err="1" smtClean="0">
                <a:solidFill>
                  <a:srgbClr val="767171"/>
                </a:solidFill>
                <a:ea typeface="+mn-ea"/>
                <a:cs typeface="+mn-cs"/>
              </a:rPr>
              <a:t>enamasti</a:t>
            </a:r>
            <a:r>
              <a:rPr lang="en-IE" sz="8800" b="0" kern="1200" dirty="0" smtClean="0">
                <a:solidFill>
                  <a:srgbClr val="767171"/>
                </a:solidFill>
                <a:ea typeface="+mn-ea"/>
                <a:cs typeface="+mn-cs"/>
              </a:rPr>
              <a:t> </a:t>
            </a:r>
            <a:r>
              <a:rPr lang="en-IE" sz="8800" b="0" kern="1200" dirty="0" err="1" smtClean="0">
                <a:solidFill>
                  <a:srgbClr val="767171"/>
                </a:solidFill>
                <a:ea typeface="+mn-ea"/>
                <a:cs typeface="+mn-cs"/>
              </a:rPr>
              <a:t>valesti</a:t>
            </a:r>
            <a:r>
              <a:rPr lang="en-IE" sz="8800" b="0" kern="1200" dirty="0" smtClean="0">
                <a:solidFill>
                  <a:srgbClr val="767171"/>
                </a:solidFill>
                <a:ea typeface="+mn-ea"/>
                <a:cs typeface="+mn-cs"/>
              </a:rPr>
              <a:t> </a:t>
            </a:r>
            <a:r>
              <a:rPr lang="en-IE" sz="8800" b="0" kern="1200" dirty="0" err="1" smtClean="0">
                <a:solidFill>
                  <a:srgbClr val="767171"/>
                </a:solidFill>
                <a:ea typeface="+mn-ea"/>
                <a:cs typeface="+mn-cs"/>
              </a:rPr>
              <a:t>mõistmisele</a:t>
            </a:r>
            <a:r>
              <a:rPr lang="en-IE" sz="8800" b="0" kern="1200" dirty="0" smtClean="0">
                <a:solidFill>
                  <a:srgbClr val="767171"/>
                </a:solidFill>
                <a:ea typeface="+mn-ea"/>
                <a:cs typeface="+mn-cs"/>
              </a:rPr>
              <a:t> </a:t>
            </a:r>
            <a:r>
              <a:rPr lang="en-IE" sz="8800" b="0" kern="1200" dirty="0" err="1">
                <a:solidFill>
                  <a:srgbClr val="767171"/>
                </a:solidFill>
                <a:ea typeface="+mn-ea"/>
                <a:cs typeface="+mn-cs"/>
              </a:rPr>
              <a:t>ja</a:t>
            </a:r>
            <a:r>
              <a:rPr lang="en-IE" sz="8800" b="0" kern="1200" dirty="0">
                <a:solidFill>
                  <a:srgbClr val="767171"/>
                </a:solidFill>
                <a:ea typeface="+mn-ea"/>
                <a:cs typeface="+mn-cs"/>
              </a:rPr>
              <a:t> </a:t>
            </a:r>
            <a:r>
              <a:rPr lang="en-IE" sz="8800" b="0" kern="1200" dirty="0" err="1" smtClean="0">
                <a:solidFill>
                  <a:srgbClr val="767171"/>
                </a:solidFill>
                <a:ea typeface="+mn-ea"/>
                <a:cs typeface="+mn-cs"/>
              </a:rPr>
              <a:t>annab</a:t>
            </a:r>
            <a:r>
              <a:rPr lang="en-IE" sz="8800" b="0" kern="1200" dirty="0" smtClean="0">
                <a:solidFill>
                  <a:srgbClr val="767171"/>
                </a:solidFill>
                <a:ea typeface="+mn-ea"/>
                <a:cs typeface="+mn-cs"/>
              </a:rPr>
              <a:t> </a:t>
            </a:r>
            <a:r>
              <a:rPr lang="en-IE" sz="8800" b="0" kern="1200" dirty="0" err="1" smtClean="0">
                <a:solidFill>
                  <a:srgbClr val="767171"/>
                </a:solidFill>
                <a:ea typeface="+mn-ea"/>
                <a:cs typeface="+mn-cs"/>
              </a:rPr>
              <a:t>vigased</a:t>
            </a:r>
            <a:r>
              <a:rPr lang="en-IE" sz="8800" b="0" kern="1200" dirty="0" smtClean="0">
                <a:solidFill>
                  <a:srgbClr val="767171"/>
                </a:solidFill>
                <a:ea typeface="+mn-ea"/>
                <a:cs typeface="+mn-cs"/>
              </a:rPr>
              <a:t> </a:t>
            </a:r>
            <a:r>
              <a:rPr lang="en-IE" sz="8800" b="0" kern="1200" dirty="0" err="1">
                <a:solidFill>
                  <a:srgbClr val="767171"/>
                </a:solidFill>
                <a:ea typeface="+mn-ea"/>
                <a:cs typeface="+mn-cs"/>
              </a:rPr>
              <a:t>tulemused</a:t>
            </a:r>
            <a:r>
              <a:rPr lang="en-IE" sz="8800" b="0" kern="1200" dirty="0" smtClean="0">
                <a:solidFill>
                  <a:srgbClr val="767171"/>
                </a:solidFill>
                <a:ea typeface="+mn-ea"/>
                <a:cs typeface="+mn-cs"/>
              </a:rPr>
              <a:t>.</a:t>
            </a:r>
          </a:p>
          <a:p>
            <a:pPr marL="0" indent="0">
              <a:lnSpc>
                <a:spcPct val="110000"/>
              </a:lnSpc>
              <a:buClr>
                <a:srgbClr val="00B0F0"/>
              </a:buClr>
              <a:buSzTx/>
              <a:defRPr/>
            </a:pPr>
            <a:r>
              <a:rPr lang="en-IE" sz="8800" b="0" kern="1200" dirty="0" err="1" smtClean="0">
                <a:solidFill>
                  <a:srgbClr val="00B0F0"/>
                </a:solidFill>
                <a:ea typeface="+mn-ea"/>
                <a:cs typeface="+mn-cs"/>
              </a:rPr>
              <a:t>Looge</a:t>
            </a:r>
            <a:r>
              <a:rPr lang="en-IE" sz="8800" b="0" kern="1200" dirty="0" smtClean="0">
                <a:solidFill>
                  <a:srgbClr val="00B0F0"/>
                </a:solidFill>
                <a:ea typeface="+mn-ea"/>
                <a:cs typeface="+mn-cs"/>
              </a:rPr>
              <a:t> </a:t>
            </a:r>
            <a:r>
              <a:rPr lang="en-IE" sz="8800" b="0" kern="1200" dirty="0" err="1">
                <a:solidFill>
                  <a:srgbClr val="00B0F0"/>
                </a:solidFill>
                <a:ea typeface="+mn-ea"/>
                <a:cs typeface="+mn-cs"/>
              </a:rPr>
              <a:t>selged</a:t>
            </a:r>
            <a:r>
              <a:rPr lang="en-IE" sz="8800" b="0" kern="1200" dirty="0">
                <a:solidFill>
                  <a:srgbClr val="00B0F0"/>
                </a:solidFill>
                <a:ea typeface="+mn-ea"/>
                <a:cs typeface="+mn-cs"/>
              </a:rPr>
              <a:t> </a:t>
            </a:r>
            <a:r>
              <a:rPr lang="en-IE" sz="8800" b="0" kern="1200" dirty="0" err="1" smtClean="0">
                <a:solidFill>
                  <a:srgbClr val="00B0F0"/>
                </a:solidFill>
                <a:ea typeface="+mn-ea"/>
                <a:cs typeface="+mn-cs"/>
              </a:rPr>
              <a:t>kommunikatsiooniviisid</a:t>
            </a:r>
            <a:r>
              <a:rPr lang="en-IE" sz="8800" b="0" kern="1200" dirty="0">
                <a:solidFill>
                  <a:srgbClr val="00B0F0"/>
                </a:solidFill>
                <a:ea typeface="+mn-ea"/>
                <a:cs typeface="+mn-cs"/>
              </a:rPr>
              <a:t>.</a:t>
            </a:r>
            <a:r>
              <a:rPr lang="en-US" sz="8800" b="0" kern="1200" dirty="0" smtClean="0">
                <a:solidFill>
                  <a:srgbClr val="00B0F0"/>
                </a:solidFill>
                <a:ea typeface="+mn-ea"/>
                <a:cs typeface="+mn-cs"/>
              </a:rPr>
              <a:t> </a:t>
            </a:r>
            <a:r>
              <a:rPr lang="en-IE" sz="8800" b="0" kern="1200" dirty="0" err="1">
                <a:solidFill>
                  <a:srgbClr val="767171"/>
                </a:solidFill>
                <a:ea typeface="+mn-ea"/>
                <a:cs typeface="+mn-cs"/>
              </a:rPr>
              <a:t>Suhtlemine</a:t>
            </a:r>
            <a:r>
              <a:rPr lang="en-IE" sz="8800" b="0" kern="1200" dirty="0">
                <a:solidFill>
                  <a:srgbClr val="767171"/>
                </a:solidFill>
                <a:ea typeface="+mn-ea"/>
                <a:cs typeface="+mn-cs"/>
              </a:rPr>
              <a:t> on </a:t>
            </a:r>
            <a:r>
              <a:rPr lang="en-IE" sz="8800" b="0" kern="1200" dirty="0" err="1">
                <a:solidFill>
                  <a:srgbClr val="767171"/>
                </a:solidFill>
                <a:ea typeface="+mn-ea"/>
                <a:cs typeface="+mn-cs"/>
              </a:rPr>
              <a:t>koostöö</a:t>
            </a:r>
            <a:r>
              <a:rPr lang="en-IE" sz="8800" b="0" kern="1200" dirty="0">
                <a:solidFill>
                  <a:srgbClr val="767171"/>
                </a:solidFill>
                <a:ea typeface="+mn-ea"/>
                <a:cs typeface="+mn-cs"/>
              </a:rPr>
              <a:t> </a:t>
            </a:r>
            <a:r>
              <a:rPr lang="en-IE" sz="8800" b="0" kern="1200" dirty="0" err="1">
                <a:solidFill>
                  <a:srgbClr val="767171"/>
                </a:solidFill>
                <a:ea typeface="+mn-ea"/>
                <a:cs typeface="+mn-cs"/>
              </a:rPr>
              <a:t>keskne</a:t>
            </a:r>
            <a:r>
              <a:rPr lang="en-IE" sz="8800" b="0" kern="1200" dirty="0">
                <a:solidFill>
                  <a:srgbClr val="767171"/>
                </a:solidFill>
                <a:ea typeface="+mn-ea"/>
                <a:cs typeface="+mn-cs"/>
              </a:rPr>
              <a:t> </a:t>
            </a:r>
            <a:r>
              <a:rPr lang="en-IE" sz="8800" b="0" kern="1200" dirty="0" err="1">
                <a:solidFill>
                  <a:srgbClr val="767171"/>
                </a:solidFill>
                <a:ea typeface="+mn-ea"/>
                <a:cs typeface="+mn-cs"/>
              </a:rPr>
              <a:t>osa</a:t>
            </a:r>
            <a:r>
              <a:rPr lang="en-IE" sz="8800" b="0" kern="1200" dirty="0">
                <a:solidFill>
                  <a:srgbClr val="767171"/>
                </a:solidFill>
                <a:ea typeface="+mn-ea"/>
                <a:cs typeface="+mn-cs"/>
              </a:rPr>
              <a:t>, </a:t>
            </a:r>
            <a:r>
              <a:rPr lang="en-IE" sz="8800" b="0" kern="1200" dirty="0" err="1">
                <a:solidFill>
                  <a:srgbClr val="767171"/>
                </a:solidFill>
                <a:ea typeface="+mn-ea"/>
                <a:cs typeface="+mn-cs"/>
              </a:rPr>
              <a:t>sest</a:t>
            </a:r>
            <a:r>
              <a:rPr lang="en-IE" sz="8800" b="0" kern="1200" dirty="0">
                <a:solidFill>
                  <a:srgbClr val="767171"/>
                </a:solidFill>
                <a:ea typeface="+mn-ea"/>
                <a:cs typeface="+mn-cs"/>
              </a:rPr>
              <a:t> </a:t>
            </a:r>
            <a:r>
              <a:rPr lang="en-IE" sz="8800" b="0" kern="1200" dirty="0" err="1" smtClean="0">
                <a:solidFill>
                  <a:srgbClr val="767171"/>
                </a:solidFill>
                <a:ea typeface="+mn-ea"/>
                <a:cs typeface="+mn-cs"/>
              </a:rPr>
              <a:t>loov</a:t>
            </a:r>
            <a:r>
              <a:rPr lang="en-IE" sz="8800" b="0" kern="1200" dirty="0" smtClean="0">
                <a:solidFill>
                  <a:srgbClr val="767171"/>
                </a:solidFill>
                <a:ea typeface="+mn-ea"/>
                <a:cs typeface="+mn-cs"/>
              </a:rPr>
              <a:t> </a:t>
            </a:r>
            <a:r>
              <a:rPr lang="en-IE" sz="8800" b="0" kern="1200" dirty="0" err="1" smtClean="0">
                <a:solidFill>
                  <a:srgbClr val="767171"/>
                </a:solidFill>
                <a:ea typeface="+mn-ea"/>
                <a:cs typeface="+mn-cs"/>
              </a:rPr>
              <a:t>ja</a:t>
            </a:r>
            <a:r>
              <a:rPr lang="en-IE" sz="8800" b="0" kern="1200" dirty="0" smtClean="0">
                <a:solidFill>
                  <a:srgbClr val="767171"/>
                </a:solidFill>
                <a:ea typeface="+mn-ea"/>
                <a:cs typeface="+mn-cs"/>
              </a:rPr>
              <a:t> </a:t>
            </a:r>
            <a:r>
              <a:rPr lang="en-IE" sz="8800" b="0" kern="1200" dirty="0" err="1" smtClean="0">
                <a:solidFill>
                  <a:srgbClr val="767171"/>
                </a:solidFill>
                <a:ea typeface="+mn-ea"/>
                <a:cs typeface="+mn-cs"/>
              </a:rPr>
              <a:t>avatud</a:t>
            </a:r>
            <a:r>
              <a:rPr lang="en-IE" sz="8800" b="0" kern="1200" dirty="0" smtClean="0">
                <a:solidFill>
                  <a:srgbClr val="767171"/>
                </a:solidFill>
                <a:ea typeface="+mn-ea"/>
                <a:cs typeface="+mn-cs"/>
              </a:rPr>
              <a:t> </a:t>
            </a:r>
            <a:r>
              <a:rPr lang="en-IE" sz="8800" b="0" kern="1200" dirty="0" err="1">
                <a:solidFill>
                  <a:srgbClr val="767171"/>
                </a:solidFill>
                <a:ea typeface="+mn-ea"/>
                <a:cs typeface="+mn-cs"/>
              </a:rPr>
              <a:t>dialoog</a:t>
            </a:r>
            <a:r>
              <a:rPr lang="en-IE" sz="8800" b="0" kern="1200" dirty="0">
                <a:solidFill>
                  <a:srgbClr val="767171"/>
                </a:solidFill>
                <a:ea typeface="+mn-ea"/>
                <a:cs typeface="+mn-cs"/>
              </a:rPr>
              <a:t> </a:t>
            </a:r>
            <a:r>
              <a:rPr lang="en-IE" sz="8800" b="0" kern="1200" dirty="0" err="1">
                <a:solidFill>
                  <a:srgbClr val="767171"/>
                </a:solidFill>
                <a:ea typeface="+mn-ea"/>
                <a:cs typeface="+mn-cs"/>
              </a:rPr>
              <a:t>tekitab</a:t>
            </a:r>
            <a:r>
              <a:rPr lang="en-IE" sz="8800" b="0" kern="1200" dirty="0">
                <a:solidFill>
                  <a:srgbClr val="767171"/>
                </a:solidFill>
                <a:ea typeface="+mn-ea"/>
                <a:cs typeface="+mn-cs"/>
              </a:rPr>
              <a:t> </a:t>
            </a:r>
            <a:r>
              <a:rPr lang="en-IE" sz="8800" b="0" kern="1200" dirty="0" err="1">
                <a:solidFill>
                  <a:srgbClr val="767171"/>
                </a:solidFill>
                <a:ea typeface="+mn-ea"/>
                <a:cs typeface="+mn-cs"/>
              </a:rPr>
              <a:t>ideid</a:t>
            </a:r>
            <a:r>
              <a:rPr lang="en-IE" sz="8800" b="0" kern="1200" dirty="0">
                <a:solidFill>
                  <a:srgbClr val="767171"/>
                </a:solidFill>
                <a:ea typeface="+mn-ea"/>
                <a:cs typeface="+mn-cs"/>
              </a:rPr>
              <a:t>, </a:t>
            </a:r>
            <a:r>
              <a:rPr lang="en-IE" sz="8800" b="0" kern="1200" dirty="0" err="1">
                <a:solidFill>
                  <a:srgbClr val="767171"/>
                </a:solidFill>
                <a:ea typeface="+mn-ea"/>
                <a:cs typeface="+mn-cs"/>
              </a:rPr>
              <a:t>mida</a:t>
            </a:r>
            <a:r>
              <a:rPr lang="en-IE" sz="8800" b="0" kern="1200" dirty="0">
                <a:solidFill>
                  <a:srgbClr val="767171"/>
                </a:solidFill>
                <a:ea typeface="+mn-ea"/>
                <a:cs typeface="+mn-cs"/>
              </a:rPr>
              <a:t> </a:t>
            </a:r>
            <a:r>
              <a:rPr lang="en-IE" sz="8800" b="0" kern="1200" dirty="0" err="1">
                <a:solidFill>
                  <a:srgbClr val="767171"/>
                </a:solidFill>
                <a:ea typeface="+mn-ea"/>
                <a:cs typeface="+mn-cs"/>
              </a:rPr>
              <a:t>osalejad</a:t>
            </a:r>
            <a:r>
              <a:rPr lang="en-IE" sz="8800" b="0" kern="1200" dirty="0">
                <a:solidFill>
                  <a:srgbClr val="767171"/>
                </a:solidFill>
                <a:ea typeface="+mn-ea"/>
                <a:cs typeface="+mn-cs"/>
              </a:rPr>
              <a:t> </a:t>
            </a:r>
            <a:r>
              <a:rPr lang="en-IE" sz="8800" b="0" kern="1200" dirty="0" err="1">
                <a:solidFill>
                  <a:srgbClr val="767171"/>
                </a:solidFill>
                <a:ea typeface="+mn-ea"/>
                <a:cs typeface="+mn-cs"/>
              </a:rPr>
              <a:t>üksi</a:t>
            </a:r>
            <a:r>
              <a:rPr lang="en-IE" sz="8800" b="0" kern="1200" dirty="0">
                <a:solidFill>
                  <a:srgbClr val="767171"/>
                </a:solidFill>
                <a:ea typeface="+mn-ea"/>
                <a:cs typeface="+mn-cs"/>
              </a:rPr>
              <a:t> </a:t>
            </a:r>
            <a:r>
              <a:rPr lang="en-IE" sz="8800" b="0" kern="1200" dirty="0" err="1">
                <a:solidFill>
                  <a:srgbClr val="767171"/>
                </a:solidFill>
                <a:ea typeface="+mn-ea"/>
                <a:cs typeface="+mn-cs"/>
              </a:rPr>
              <a:t>ei</a:t>
            </a:r>
            <a:r>
              <a:rPr lang="en-IE" sz="8800" b="0" kern="1200" dirty="0">
                <a:solidFill>
                  <a:srgbClr val="767171"/>
                </a:solidFill>
                <a:ea typeface="+mn-ea"/>
                <a:cs typeface="+mn-cs"/>
              </a:rPr>
              <a:t> </a:t>
            </a:r>
            <a:r>
              <a:rPr lang="en-IE" sz="8800" b="0" kern="1200" dirty="0" err="1">
                <a:solidFill>
                  <a:srgbClr val="767171"/>
                </a:solidFill>
                <a:ea typeface="+mn-ea"/>
                <a:cs typeface="+mn-cs"/>
              </a:rPr>
              <a:t>oleks</a:t>
            </a:r>
            <a:r>
              <a:rPr lang="en-IE" sz="8800" b="0" kern="1200" dirty="0">
                <a:solidFill>
                  <a:srgbClr val="767171"/>
                </a:solidFill>
                <a:ea typeface="+mn-ea"/>
                <a:cs typeface="+mn-cs"/>
              </a:rPr>
              <a:t> </a:t>
            </a:r>
            <a:r>
              <a:rPr lang="en-IE" sz="8800" b="0" kern="1200" dirty="0" err="1">
                <a:solidFill>
                  <a:srgbClr val="767171"/>
                </a:solidFill>
                <a:ea typeface="+mn-ea"/>
                <a:cs typeface="+mn-cs"/>
              </a:rPr>
              <a:t>kunagi</a:t>
            </a:r>
            <a:r>
              <a:rPr lang="en-IE" sz="8800" b="0" kern="1200" dirty="0">
                <a:solidFill>
                  <a:srgbClr val="767171"/>
                </a:solidFill>
                <a:ea typeface="+mn-ea"/>
                <a:cs typeface="+mn-cs"/>
              </a:rPr>
              <a:t> </a:t>
            </a:r>
            <a:r>
              <a:rPr lang="en-IE" sz="8800" b="0" kern="1200" dirty="0" err="1">
                <a:solidFill>
                  <a:srgbClr val="767171"/>
                </a:solidFill>
                <a:ea typeface="+mn-ea"/>
                <a:cs typeface="+mn-cs"/>
              </a:rPr>
              <a:t>saanud</a:t>
            </a:r>
            <a:r>
              <a:rPr lang="en-IE" sz="8800" b="0" kern="1200" dirty="0">
                <a:solidFill>
                  <a:srgbClr val="767171"/>
                </a:solidFill>
                <a:ea typeface="+mn-ea"/>
                <a:cs typeface="+mn-cs"/>
              </a:rPr>
              <a:t>.</a:t>
            </a:r>
            <a:endParaRPr lang="en-IE" dirty="0"/>
          </a:p>
        </p:txBody>
      </p:sp>
      <p:sp>
        <p:nvSpPr>
          <p:cNvPr id="3" name="Text Placeholder 2">
            <a:extLst>
              <a:ext uri="{FF2B5EF4-FFF2-40B4-BE49-F238E27FC236}">
                <a16:creationId xmlns:a16="http://schemas.microsoft.com/office/drawing/2014/main" id="{9923A312-062D-EA57-58FB-A3E2FE96E48D}"/>
              </a:ext>
            </a:extLst>
          </p:cNvPr>
          <p:cNvSpPr>
            <a:spLocks noGrp="1"/>
          </p:cNvSpPr>
          <p:nvPr>
            <p:ph type="body" idx="4294967295"/>
          </p:nvPr>
        </p:nvSpPr>
        <p:spPr>
          <a:xfrm>
            <a:off x="678507" y="140545"/>
            <a:ext cx="11284085" cy="598487"/>
          </a:xfrm>
        </p:spPr>
        <p:txBody>
          <a:bodyPr>
            <a:noAutofit/>
          </a:bodyPr>
          <a:lstStyle/>
          <a:p>
            <a:pPr lvl="0" indent="-228600">
              <a:buClr>
                <a:srgbClr val="14B4CB"/>
              </a:buClr>
              <a:buSzPts val="3600"/>
              <a:buNone/>
              <a:defRPr/>
            </a:pPr>
            <a:r>
              <a:rPr lang="en-IE" sz="3600" b="1" dirty="0">
                <a:solidFill>
                  <a:srgbClr val="8A4199"/>
                </a:solidFill>
              </a:rPr>
              <a:t>SAMMUD EDUKAKS MEESKONNATÖÖKS</a:t>
            </a:r>
            <a:endParaRPr kumimoji="0" lang="en-IE" sz="3600" b="1" i="0" u="none" strike="noStrike" kern="0" cap="none" spc="0" normalizeH="0" baseline="0" noProof="0" dirty="0">
              <a:ln>
                <a:noFill/>
              </a:ln>
              <a:solidFill>
                <a:srgbClr val="8A419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931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16"/>
          <p:cNvPicPr preferRelativeResize="0">
            <a:picLocks noGrp="1"/>
          </p:cNvPicPr>
          <p:nvPr>
            <p:ph type="pic" idx="2"/>
          </p:nvPr>
        </p:nvPicPr>
        <p:blipFill>
          <a:blip r:embed="rId3"/>
          <a:srcRect l="23474" r="23474"/>
          <a:stretch/>
        </p:blipFill>
        <p:spPr>
          <a:xfrm>
            <a:off x="7158600" y="0"/>
            <a:ext cx="5033400" cy="5949282"/>
          </a:xfrm>
          <a:prstGeom prst="ellipse">
            <a:avLst/>
          </a:prstGeom>
          <a:ln>
            <a:noFill/>
          </a:ln>
          <a:effectLst>
            <a:softEdge rad="112500"/>
          </a:effectLst>
        </p:spPr>
      </p:pic>
      <p:sp>
        <p:nvSpPr>
          <p:cNvPr id="340" name="Google Shape;340;p16"/>
          <p:cNvSpPr txBox="1">
            <a:spLocks noGrp="1"/>
          </p:cNvSpPr>
          <p:nvPr>
            <p:ph type="body" idx="1"/>
          </p:nvPr>
        </p:nvSpPr>
        <p:spPr>
          <a:xfrm>
            <a:off x="2362833" y="602336"/>
            <a:ext cx="4310341" cy="84597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err="1"/>
              <a:t>Töövahendid</a:t>
            </a:r>
            <a:r>
              <a:rPr lang="en-US" dirty="0"/>
              <a:t> ja </a:t>
            </a:r>
            <a:r>
              <a:rPr lang="en-US" dirty="0" err="1"/>
              <a:t>taktika</a:t>
            </a:r>
            <a:endParaRPr dirty="0"/>
          </a:p>
        </p:txBody>
      </p:sp>
      <p:sp>
        <p:nvSpPr>
          <p:cNvPr id="341" name="Google Shape;341;p16"/>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a:t>05</a:t>
            </a:r>
            <a:endParaRPr dirty="0"/>
          </a:p>
        </p:txBody>
      </p:sp>
    </p:spTree>
    <p:extLst>
      <p:ext uri="{BB962C8B-B14F-4D97-AF65-F5344CB8AC3E}">
        <p14:creationId xmlns:p14="http://schemas.microsoft.com/office/powerpoint/2010/main" val="154184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a:xfrm>
            <a:off x="218114" y="880844"/>
            <a:ext cx="11652307" cy="5555687"/>
          </a:xfrm>
        </p:spPr>
        <p:txBody>
          <a:bodyPr>
            <a:normAutofit fontScale="25000" lnSpcReduction="20000"/>
          </a:bodyPr>
          <a:lstStyle/>
          <a:p>
            <a:pPr marL="228600" indent="0"/>
            <a:r>
              <a:rPr lang="en-GB" sz="8800" dirty="0" err="1">
                <a:solidFill>
                  <a:srgbClr val="767171"/>
                </a:solidFill>
                <a:latin typeface="Calibri" panose="020F0502020204030204" pitchFamily="34" charset="0"/>
                <a:cs typeface="Calibri" panose="020F0502020204030204" pitchFamily="34" charset="0"/>
              </a:rPr>
              <a:t>Oluline</a:t>
            </a:r>
            <a:r>
              <a:rPr lang="en-GB" sz="8800" dirty="0">
                <a:solidFill>
                  <a:srgbClr val="767171"/>
                </a:solidFill>
                <a:latin typeface="Calibri" panose="020F0502020204030204" pitchFamily="34" charset="0"/>
                <a:cs typeface="Calibri" panose="020F0502020204030204" pitchFamily="34" charset="0"/>
              </a:rPr>
              <a:t> on </a:t>
            </a:r>
            <a:r>
              <a:rPr lang="en-GB" sz="8800" dirty="0" err="1">
                <a:solidFill>
                  <a:srgbClr val="767171"/>
                </a:solidFill>
                <a:latin typeface="Calibri" panose="020F0502020204030204" pitchFamily="34" charset="0"/>
                <a:cs typeface="Calibri" panose="020F0502020204030204" pitchFamily="34" charset="0"/>
              </a:rPr>
              <a:t>märkida</a:t>
            </a:r>
            <a:r>
              <a:rPr lang="en-GB" sz="8800" dirty="0">
                <a:solidFill>
                  <a:srgbClr val="767171"/>
                </a:solidFill>
                <a:latin typeface="Calibri" panose="020F0502020204030204" pitchFamily="34" charset="0"/>
                <a:cs typeface="Calibri" panose="020F0502020204030204" pitchFamily="34" charset="0"/>
              </a:rPr>
              <a:t>, et </a:t>
            </a:r>
            <a:r>
              <a:rPr lang="en-GB" sz="8800" dirty="0" err="1">
                <a:solidFill>
                  <a:srgbClr val="767171"/>
                </a:solidFill>
                <a:latin typeface="Calibri" panose="020F0502020204030204" pitchFamily="34" charset="0"/>
                <a:cs typeface="Calibri" panose="020F0502020204030204" pitchFamily="34" charset="0"/>
              </a:rPr>
              <a:t>eri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organisatsioonidel</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võivad</a:t>
            </a:r>
            <a:r>
              <a:rPr lang="en-GB" sz="8800" dirty="0">
                <a:solidFill>
                  <a:srgbClr val="767171"/>
                </a:solidFill>
                <a:latin typeface="Calibri" panose="020F0502020204030204" pitchFamily="34" charset="0"/>
                <a:cs typeface="Calibri" panose="020F0502020204030204" pitchFamily="34" charset="0"/>
              </a:rPr>
              <a:t> olla </a:t>
            </a:r>
            <a:r>
              <a:rPr lang="en-GB" sz="8800" dirty="0" err="1">
                <a:solidFill>
                  <a:srgbClr val="767171"/>
                </a:solidFill>
                <a:latin typeface="Calibri" panose="020F0502020204030204" pitchFamily="34" charset="0"/>
                <a:cs typeface="Calibri" panose="020F0502020204030204" pitchFamily="34" charset="0"/>
              </a:rPr>
              <a:t>erinevad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poliitikad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tavad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sõltuvalt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nende</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valdkonnast</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kultuurist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erivajadustest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Nende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strateegiate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kombinatsiooni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rakendamine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võib</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luua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koostööl</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põhineva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toetava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töökeskkonna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edendades</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samal</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ajal</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eraelu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tasakaalu</a:t>
            </a:r>
            <a:r>
              <a:rPr lang="en-GB" sz="8800" dirty="0">
                <a:solidFill>
                  <a:srgbClr val="767171"/>
                </a:solidFill>
                <a:latin typeface="Calibri" panose="020F0502020204030204" pitchFamily="34" charset="0"/>
                <a:cs typeface="Calibri" panose="020F0502020204030204" pitchFamily="34" charset="0"/>
              </a:rPr>
              <a:t>.</a:t>
            </a:r>
            <a:endParaRPr lang="en-GB" sz="8800" b="1" dirty="0" smtClean="0">
              <a:solidFill>
                <a:srgbClr val="767171"/>
              </a:solidFill>
              <a:latin typeface="Calibri" panose="020F0502020204030204" pitchFamily="34" charset="0"/>
              <a:cs typeface="Calibri" panose="020F0502020204030204" pitchFamily="34" charset="0"/>
            </a:endParaRP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Paindlik</a:t>
            </a:r>
            <a:r>
              <a:rPr lang="en-GB" sz="8800" b="1" dirty="0">
                <a:solidFill>
                  <a:srgbClr val="8A4199"/>
                </a:solidFill>
                <a:latin typeface="Calibri" panose="020F0502020204030204" pitchFamily="34" charset="0"/>
                <a:cs typeface="Calibri" panose="020F0502020204030204" pitchFamily="34" charset="0"/>
              </a:rPr>
              <a:t> </a:t>
            </a:r>
            <a:r>
              <a:rPr lang="en-GB" sz="8800" b="1" dirty="0" err="1" smtClean="0">
                <a:solidFill>
                  <a:srgbClr val="8A4199"/>
                </a:solidFill>
                <a:latin typeface="Calibri" panose="020F0502020204030204" pitchFamily="34" charset="0"/>
                <a:cs typeface="Calibri" panose="020F0502020204030204" pitchFamily="34" charset="0"/>
              </a:rPr>
              <a:t>töökorraldus</a:t>
            </a:r>
            <a:r>
              <a:rPr lang="en-GB" sz="8800" b="1" dirty="0" smtClean="0">
                <a:solidFill>
                  <a:srgbClr val="8A4199"/>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Paindlike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töövõimaluste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pakkumine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nagu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paindlik</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tööaeg</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lühendatud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töönädalad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kaugtöö</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hübriidtöö</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võimaldab</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töötajatel</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paremini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hallata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oma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eraelu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tasakaalu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Selline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paindlikkus</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võimaldab</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kohandada</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oma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ajakava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nii</a:t>
            </a:r>
            <a:r>
              <a:rPr lang="en-GB" sz="8800" dirty="0">
                <a:solidFill>
                  <a:srgbClr val="767171"/>
                </a:solidFill>
                <a:latin typeface="Calibri" panose="020F0502020204030204" pitchFamily="34" charset="0"/>
                <a:cs typeface="Calibri" panose="020F0502020204030204" pitchFamily="34" charset="0"/>
              </a:rPr>
              <a:t>, et see </a:t>
            </a:r>
            <a:r>
              <a:rPr lang="en-GB" sz="8800" dirty="0" err="1">
                <a:solidFill>
                  <a:srgbClr val="767171"/>
                </a:solidFill>
                <a:latin typeface="Calibri" panose="020F0502020204030204" pitchFamily="34" charset="0"/>
                <a:cs typeface="Calibri" panose="020F0502020204030204" pitchFamily="34" charset="0"/>
              </a:rPr>
              <a:t>vastaks</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isiklikele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kohustustele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kuid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samas</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täidaks</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tööalaseid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nõudeid</a:t>
            </a:r>
            <a:r>
              <a:rPr lang="en-GB" sz="8800" dirty="0" smtClean="0">
                <a:solidFill>
                  <a:srgbClr val="767171"/>
                </a:solidFill>
                <a:latin typeface="Calibri" panose="020F0502020204030204" pitchFamily="34" charset="0"/>
                <a:cs typeface="Calibri" panose="020F0502020204030204" pitchFamily="34" charset="0"/>
              </a:rPr>
              <a:t>.</a:t>
            </a: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Koolitus</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ja</a:t>
            </a:r>
            <a:r>
              <a:rPr lang="en-GB" sz="8800" b="1" dirty="0">
                <a:solidFill>
                  <a:srgbClr val="8A4199"/>
                </a:solidFill>
                <a:latin typeface="Calibri" panose="020F0502020204030204" pitchFamily="34" charset="0"/>
                <a:cs typeface="Calibri" panose="020F0502020204030204" pitchFamily="34" charset="0"/>
              </a:rPr>
              <a:t> </a:t>
            </a:r>
            <a:r>
              <a:rPr lang="en-GB" sz="8800" b="1" dirty="0" err="1" smtClean="0">
                <a:solidFill>
                  <a:srgbClr val="8A4199"/>
                </a:solidFill>
                <a:latin typeface="Calibri" panose="020F0502020204030204" pitchFamily="34" charset="0"/>
                <a:cs typeface="Calibri" panose="020F0502020204030204" pitchFamily="34" charset="0"/>
              </a:rPr>
              <a:t>arendamine</a:t>
            </a:r>
            <a:r>
              <a:rPr lang="en-GB" sz="8800" b="1" dirty="0" smtClean="0">
                <a:solidFill>
                  <a:srgbClr val="8A4199"/>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Koostööle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inimestevahelistele</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suhtlusoskustele</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keskenduvate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koolitus</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arenguvõimaluste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pakkumine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võib</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parandada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töötajate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võimet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teha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tõhusat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koostööd</a:t>
            </a:r>
            <a:r>
              <a:rPr lang="en-GB" sz="8800" dirty="0">
                <a:solidFill>
                  <a:srgbClr val="767171"/>
                </a:solidFill>
                <a:latin typeface="Calibri" panose="020F0502020204030204" pitchFamily="34" charset="0"/>
                <a:cs typeface="Calibri" panose="020F0502020204030204" pitchFamily="34" charset="0"/>
              </a:rPr>
              <a:t>. </a:t>
            </a:r>
            <a:endParaRPr lang="en-GB" sz="8800" b="0" i="0" dirty="0">
              <a:solidFill>
                <a:srgbClr val="767171"/>
              </a:solidFill>
              <a:effectLst/>
              <a:latin typeface="Calibri" panose="020F0502020204030204" pitchFamily="34" charset="0"/>
              <a:cs typeface="Calibri" panose="020F0502020204030204" pitchFamily="34" charset="0"/>
            </a:endParaRP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Tehnoloogiavahendid</a:t>
            </a:r>
            <a:r>
              <a:rPr lang="en-GB" sz="8800" b="1" dirty="0">
                <a:solidFill>
                  <a:srgbClr val="8A4199"/>
                </a:solidFill>
                <a:latin typeface="Calibri" panose="020F0502020204030204" pitchFamily="34" charset="0"/>
                <a:cs typeface="Calibri" panose="020F0502020204030204" pitchFamily="34" charset="0"/>
              </a:rPr>
              <a:t> </a:t>
            </a:r>
            <a:r>
              <a:rPr lang="en-GB" sz="8800" b="1" dirty="0" err="1" smtClean="0">
                <a:solidFill>
                  <a:srgbClr val="8A4199"/>
                </a:solidFill>
                <a:latin typeface="Calibri" panose="020F0502020204030204" pitchFamily="34" charset="0"/>
                <a:cs typeface="Calibri" panose="020F0502020204030204" pitchFamily="34" charset="0"/>
              </a:rPr>
              <a:t>koostööks</a:t>
            </a:r>
            <a:r>
              <a:rPr lang="en-GB" sz="8800" b="1" dirty="0" smtClean="0">
                <a:solidFill>
                  <a:srgbClr val="8A4199"/>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Koostöövahendite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tehnoloogiate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näiteks</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projektijuhtimisplatvormi</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kiirsõnumite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videokonverentsi</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vahendite</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kasutamine</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hõlbustab</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töötajate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vahelist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suhtlemist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koostööd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eriti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kaugtöötajate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või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hajutatud</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meeskondade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puhul</a:t>
            </a:r>
            <a:r>
              <a:rPr lang="en-GB" sz="8800" dirty="0" smtClean="0">
                <a:solidFill>
                  <a:srgbClr val="767171"/>
                </a:solidFill>
                <a:latin typeface="Calibri" panose="020F0502020204030204" pitchFamily="34" charset="0"/>
                <a:cs typeface="Calibri" panose="020F0502020204030204" pitchFamily="34" charset="0"/>
              </a:rPr>
              <a:t>.</a:t>
            </a: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Töökoormuse</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haldamine</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ja</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realistlikud</a:t>
            </a:r>
            <a:r>
              <a:rPr lang="en-GB" sz="8800" b="1" dirty="0">
                <a:solidFill>
                  <a:srgbClr val="8A4199"/>
                </a:solidFill>
                <a:latin typeface="Calibri" panose="020F0502020204030204" pitchFamily="34" charset="0"/>
                <a:cs typeface="Calibri" panose="020F0502020204030204" pitchFamily="34" charset="0"/>
              </a:rPr>
              <a:t> </a:t>
            </a:r>
            <a:r>
              <a:rPr lang="en-GB" sz="8800" b="1" dirty="0" err="1" smtClean="0">
                <a:solidFill>
                  <a:srgbClr val="8A4199"/>
                </a:solidFill>
                <a:latin typeface="Calibri" panose="020F0502020204030204" pitchFamily="34" charset="0"/>
                <a:cs typeface="Calibri" panose="020F0502020204030204" pitchFamily="34" charset="0"/>
              </a:rPr>
              <a:t>ootused</a:t>
            </a:r>
            <a:r>
              <a:rPr lang="en-GB" sz="8800" b="1" dirty="0" smtClean="0">
                <a:solidFill>
                  <a:srgbClr val="8A4199"/>
                </a:solidFill>
                <a:latin typeface="Calibri" panose="020F0502020204030204" pitchFamily="34" charset="0"/>
                <a:cs typeface="Calibri" panose="020F0502020204030204" pitchFamily="34" charset="0"/>
              </a:rPr>
              <a:t>. </a:t>
            </a:r>
            <a:r>
              <a:rPr lang="fi-FI" sz="8800" dirty="0">
                <a:solidFill>
                  <a:srgbClr val="767171"/>
                </a:solidFill>
                <a:latin typeface="Calibri" panose="020F0502020204030204" pitchFamily="34" charset="0"/>
                <a:cs typeface="Calibri" panose="020F0502020204030204" pitchFamily="34" charset="0"/>
              </a:rPr>
              <a:t>H</a:t>
            </a:r>
            <a:r>
              <a:rPr lang="fi-FI" sz="8800" dirty="0" smtClean="0">
                <a:solidFill>
                  <a:srgbClr val="767171"/>
                </a:solidFill>
                <a:latin typeface="Calibri" panose="020F0502020204030204" pitchFamily="34" charset="0"/>
                <a:cs typeface="Calibri" panose="020F0502020204030204" pitchFamily="34" charset="0"/>
              </a:rPr>
              <a:t>allatava ja mõistliku töökoormuse tagamine </a:t>
            </a:r>
            <a:r>
              <a:rPr lang="fi-FI" sz="8800" dirty="0">
                <a:solidFill>
                  <a:srgbClr val="767171"/>
                </a:solidFill>
                <a:latin typeface="Calibri" panose="020F0502020204030204" pitchFamily="34" charset="0"/>
                <a:cs typeface="Calibri" panose="020F0502020204030204" pitchFamily="34" charset="0"/>
              </a:rPr>
              <a:t>aitab ennetada läbipõlemist </a:t>
            </a:r>
            <a:r>
              <a:rPr lang="fi-FI" sz="8800" dirty="0" smtClean="0">
                <a:solidFill>
                  <a:srgbClr val="767171"/>
                </a:solidFill>
                <a:latin typeface="Calibri" panose="020F0502020204030204" pitchFamily="34" charset="0"/>
                <a:cs typeface="Calibri" panose="020F0502020204030204" pitchFamily="34" charset="0"/>
              </a:rPr>
              <a:t>ning </a:t>
            </a:r>
            <a:r>
              <a:rPr lang="fi-FI" sz="8800" dirty="0">
                <a:solidFill>
                  <a:srgbClr val="767171"/>
                </a:solidFill>
                <a:latin typeface="Calibri" panose="020F0502020204030204" pitchFamily="34" charset="0"/>
                <a:cs typeface="Calibri" panose="020F0502020204030204" pitchFamily="34" charset="0"/>
              </a:rPr>
              <a:t>toetab töö- ja eraelu tasakaalu</a:t>
            </a:r>
            <a:r>
              <a:rPr lang="en-GB" sz="8800" b="0" i="0" dirty="0" smtClean="0">
                <a:solidFill>
                  <a:srgbClr val="767171"/>
                </a:solidFill>
                <a:effectLst/>
                <a:latin typeface="Calibri" panose="020F0502020204030204" pitchFamily="34" charset="0"/>
                <a:cs typeface="Calibri" panose="020F0502020204030204" pitchFamily="34" charset="0"/>
              </a:rPr>
              <a:t>. </a:t>
            </a:r>
            <a:endParaRPr lang="en-GB" sz="8800" b="0" i="0" dirty="0">
              <a:solidFill>
                <a:srgbClr val="767171"/>
              </a:solidFill>
              <a:effectLst/>
              <a:latin typeface="Calibri" panose="020F0502020204030204" pitchFamily="34" charset="0"/>
              <a:cs typeface="Calibri" panose="020F0502020204030204" pitchFamily="34" charset="0"/>
            </a:endParaRPr>
          </a:p>
          <a:p>
            <a:pPr>
              <a:buClr>
                <a:srgbClr val="8A4199"/>
              </a:buClr>
              <a:buFont typeface="+mj-lt"/>
              <a:buAutoNum type="arabicPeriod"/>
            </a:pPr>
            <a:r>
              <a:rPr lang="en-GB" sz="8800" b="1" dirty="0" err="1">
                <a:solidFill>
                  <a:srgbClr val="8A4199"/>
                </a:solidFill>
                <a:latin typeface="Calibri" panose="020F0502020204030204" pitchFamily="34" charset="0"/>
                <a:cs typeface="Calibri" panose="020F0502020204030204" pitchFamily="34" charset="0"/>
              </a:rPr>
              <a:t>Toetusprogrammid</a:t>
            </a:r>
            <a:r>
              <a:rPr lang="en-GB" sz="8800" b="1" dirty="0">
                <a:solidFill>
                  <a:srgbClr val="8A4199"/>
                </a:solidFill>
                <a:latin typeface="Calibri" panose="020F0502020204030204" pitchFamily="34" charset="0"/>
                <a:cs typeface="Calibri" panose="020F0502020204030204" pitchFamily="34" charset="0"/>
              </a:rPr>
              <a:t> </a:t>
            </a:r>
            <a:r>
              <a:rPr lang="en-GB" sz="8800" b="1" dirty="0" err="1">
                <a:solidFill>
                  <a:srgbClr val="8A4199"/>
                </a:solidFill>
                <a:latin typeface="Calibri" panose="020F0502020204030204" pitchFamily="34" charset="0"/>
                <a:cs typeface="Calibri" panose="020F0502020204030204" pitchFamily="34" charset="0"/>
              </a:rPr>
              <a:t>ja</a:t>
            </a:r>
            <a:r>
              <a:rPr lang="en-GB" sz="8800" b="1" dirty="0">
                <a:solidFill>
                  <a:srgbClr val="8A4199"/>
                </a:solidFill>
                <a:latin typeface="Calibri" panose="020F0502020204030204" pitchFamily="34" charset="0"/>
                <a:cs typeface="Calibri" panose="020F0502020204030204" pitchFamily="34" charset="0"/>
              </a:rPr>
              <a:t> </a:t>
            </a:r>
            <a:r>
              <a:rPr lang="en-GB" sz="8800" b="1" dirty="0" err="1" smtClean="0">
                <a:solidFill>
                  <a:srgbClr val="8A4199"/>
                </a:solidFill>
                <a:latin typeface="Calibri" panose="020F0502020204030204" pitchFamily="34" charset="0"/>
                <a:cs typeface="Calibri" panose="020F0502020204030204" pitchFamily="34" charset="0"/>
              </a:rPr>
              <a:t>poliitika</a:t>
            </a:r>
            <a:r>
              <a:rPr lang="en-GB" sz="8800" b="1" dirty="0" smtClean="0">
                <a:solidFill>
                  <a:srgbClr val="8A4199"/>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Töötajate</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toetusprogrammide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heaolualgatuste</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ning</a:t>
            </a:r>
            <a:r>
              <a:rPr lang="en-GB" sz="8800" dirty="0" smtClean="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eraelu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tasakaalu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edendavate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poliitikate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näiteks</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lapsehoolduspuhkuse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paindliku</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puhkusepoliitika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ja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puhkuseprogrammide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pakkumine</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näitab</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organisatsiooni</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pühendumust</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oma</a:t>
            </a:r>
            <a:r>
              <a:rPr lang="en-GB" sz="8800" dirty="0">
                <a:solidFill>
                  <a:srgbClr val="767171"/>
                </a:solidFill>
                <a:latin typeface="Calibri" panose="020F0502020204030204" pitchFamily="34" charset="0"/>
                <a:cs typeface="Calibri" panose="020F0502020204030204" pitchFamily="34" charset="0"/>
              </a:rPr>
              <a:t> </a:t>
            </a:r>
            <a:r>
              <a:rPr lang="en-GB" sz="8800" dirty="0" err="1">
                <a:solidFill>
                  <a:srgbClr val="767171"/>
                </a:solidFill>
                <a:latin typeface="Calibri" panose="020F0502020204030204" pitchFamily="34" charset="0"/>
                <a:cs typeface="Calibri" panose="020F0502020204030204" pitchFamily="34" charset="0"/>
              </a:rPr>
              <a:t>töötajate</a:t>
            </a:r>
            <a:r>
              <a:rPr lang="en-GB" sz="8800" dirty="0">
                <a:solidFill>
                  <a:srgbClr val="767171"/>
                </a:solidFill>
                <a:latin typeface="Calibri" panose="020F0502020204030204" pitchFamily="34" charset="0"/>
                <a:cs typeface="Calibri" panose="020F0502020204030204" pitchFamily="34" charset="0"/>
              </a:rPr>
              <a:t> </a:t>
            </a:r>
            <a:r>
              <a:rPr lang="en-GB" sz="8800" dirty="0" err="1" smtClean="0">
                <a:solidFill>
                  <a:srgbClr val="767171"/>
                </a:solidFill>
                <a:latin typeface="Calibri" panose="020F0502020204030204" pitchFamily="34" charset="0"/>
                <a:cs typeface="Calibri" panose="020F0502020204030204" pitchFamily="34" charset="0"/>
              </a:rPr>
              <a:t>toetamisele</a:t>
            </a:r>
            <a:r>
              <a:rPr lang="en-GB" sz="8800" dirty="0" smtClean="0">
                <a:solidFill>
                  <a:srgbClr val="767171"/>
                </a:solidFill>
                <a:latin typeface="Calibri" panose="020F0502020204030204" pitchFamily="34" charset="0"/>
                <a:cs typeface="Calibri" panose="020F0502020204030204" pitchFamily="34" charset="0"/>
              </a:rPr>
              <a:t>. </a:t>
            </a: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85000" lnSpcReduction="20000"/>
          </a:bodyPr>
          <a:lstStyle/>
          <a:p>
            <a:pPr fontAlgn="base"/>
            <a:r>
              <a:rPr lang="en-IE" dirty="0"/>
              <a:t>KOOSTÖÖL PÕHINEVA TÖÖKESKKONNA LOOMINE</a:t>
            </a:r>
            <a:endParaRPr lang="en-IE"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60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F86F1-802C-7715-F38D-8EB6F470EF01}"/>
              </a:ext>
            </a:extLst>
          </p:cNvPr>
          <p:cNvSpPr>
            <a:spLocks noGrp="1"/>
          </p:cNvSpPr>
          <p:nvPr>
            <p:ph type="body" idx="1"/>
          </p:nvPr>
        </p:nvSpPr>
        <p:spPr/>
        <p:txBody>
          <a:bodyPr>
            <a:normAutofit/>
          </a:bodyPr>
          <a:lstStyle/>
          <a:p>
            <a:pPr marL="342900" indent="-342900" fontAlgn="base">
              <a:buFont typeface="Arial" panose="020B0604020202020204" pitchFamily="34" charset="0"/>
              <a:buChar char="•"/>
            </a:pPr>
            <a:r>
              <a:rPr lang="fi-FI" dirty="0"/>
              <a:t>Ole </a:t>
            </a:r>
            <a:r>
              <a:rPr lang="fi-FI" b="1" dirty="0"/>
              <a:t>avatud ideedele</a:t>
            </a:r>
            <a:r>
              <a:rPr lang="fi-FI" dirty="0"/>
              <a:t>, mida sa ei </a:t>
            </a:r>
            <a:r>
              <a:rPr lang="fi-FI" dirty="0" smtClean="0"/>
              <a:t>osanud oodata. </a:t>
            </a:r>
            <a:r>
              <a:rPr lang="en-IE" dirty="0"/>
              <a:t> </a:t>
            </a:r>
            <a:r>
              <a:rPr lang="en-US" dirty="0"/>
              <a:t>​</a:t>
            </a:r>
          </a:p>
          <a:p>
            <a:pPr marL="342900" indent="-342900" fontAlgn="base">
              <a:buFont typeface="Arial" panose="020B0604020202020204" pitchFamily="34" charset="0"/>
              <a:buChar char="•"/>
            </a:pPr>
            <a:r>
              <a:rPr lang="fi-FI" dirty="0" smtClean="0"/>
              <a:t>Tule toime esilekerkivate ideedega </a:t>
            </a:r>
            <a:r>
              <a:rPr lang="fi-FI" dirty="0"/>
              <a:t>ja </a:t>
            </a:r>
            <a:r>
              <a:rPr lang="fi-FI" b="1" dirty="0" smtClean="0"/>
              <a:t>ole valmis </a:t>
            </a:r>
            <a:r>
              <a:rPr lang="fi-FI" b="1" dirty="0"/>
              <a:t>suunda muutma</a:t>
            </a:r>
            <a:r>
              <a:rPr lang="fi-FI" dirty="0"/>
              <a:t>. </a:t>
            </a:r>
            <a:r>
              <a:rPr lang="en-US" dirty="0" smtClean="0"/>
              <a:t>​</a:t>
            </a:r>
            <a:endParaRPr lang="en-US" dirty="0"/>
          </a:p>
          <a:p>
            <a:pPr marL="342900" indent="-342900" fontAlgn="base">
              <a:buFont typeface="Arial" panose="020B0604020202020204" pitchFamily="34" charset="0"/>
              <a:buChar char="•"/>
            </a:pPr>
            <a:r>
              <a:rPr lang="en-IE" b="1" dirty="0" err="1"/>
              <a:t>Ausus</a:t>
            </a:r>
            <a:r>
              <a:rPr lang="en-IE" dirty="0"/>
              <a:t> on </a:t>
            </a:r>
            <a:r>
              <a:rPr lang="en-IE" dirty="0" err="1"/>
              <a:t>iga</a:t>
            </a:r>
            <a:r>
              <a:rPr lang="en-IE" dirty="0"/>
              <a:t> </a:t>
            </a:r>
            <a:r>
              <a:rPr lang="en-IE" dirty="0" err="1"/>
              <a:t>koostöö</a:t>
            </a:r>
            <a:r>
              <a:rPr lang="en-IE" dirty="0"/>
              <a:t> </a:t>
            </a:r>
            <a:r>
              <a:rPr lang="en-IE" dirty="0" err="1"/>
              <a:t>puhul</a:t>
            </a:r>
            <a:r>
              <a:rPr lang="en-IE" dirty="0"/>
              <a:t> </a:t>
            </a:r>
            <a:r>
              <a:rPr lang="en-IE" dirty="0" err="1" smtClean="0"/>
              <a:t>võtmetähtsusega</a:t>
            </a:r>
            <a:r>
              <a:rPr lang="en-IE" dirty="0" smtClean="0"/>
              <a:t>. </a:t>
            </a:r>
            <a:r>
              <a:rPr lang="en-IE" dirty="0" err="1" smtClean="0"/>
              <a:t>Veendu</a:t>
            </a:r>
            <a:r>
              <a:rPr lang="en-IE" dirty="0" smtClean="0"/>
              <a:t>, </a:t>
            </a:r>
            <a:r>
              <a:rPr lang="en-IE" dirty="0"/>
              <a:t>et </a:t>
            </a:r>
            <a:r>
              <a:rPr lang="en-IE" dirty="0" err="1"/>
              <a:t>mõlemad</a:t>
            </a:r>
            <a:r>
              <a:rPr lang="en-IE" dirty="0"/>
              <a:t> </a:t>
            </a:r>
            <a:r>
              <a:rPr lang="en-IE" dirty="0" smtClean="0"/>
              <a:t>pooled </a:t>
            </a:r>
            <a:r>
              <a:rPr lang="en-IE" dirty="0" err="1"/>
              <a:t>teavad</a:t>
            </a:r>
            <a:r>
              <a:rPr lang="en-IE" dirty="0"/>
              <a:t> </a:t>
            </a:r>
            <a:r>
              <a:rPr lang="en-IE" dirty="0" err="1"/>
              <a:t>ja</a:t>
            </a:r>
            <a:r>
              <a:rPr lang="en-IE" dirty="0"/>
              <a:t> on </a:t>
            </a:r>
            <a:r>
              <a:rPr lang="en-IE" dirty="0" err="1"/>
              <a:t>algusest</a:t>
            </a:r>
            <a:r>
              <a:rPr lang="en-IE" dirty="0"/>
              <a:t> </a:t>
            </a:r>
            <a:r>
              <a:rPr lang="en-IE" dirty="0" err="1"/>
              <a:t>peale</a:t>
            </a:r>
            <a:r>
              <a:rPr lang="en-IE" dirty="0"/>
              <a:t> </a:t>
            </a:r>
            <a:r>
              <a:rPr lang="en-IE" dirty="0" err="1"/>
              <a:t>teadlikud</a:t>
            </a:r>
            <a:r>
              <a:rPr lang="en-IE" dirty="0"/>
              <a:t> </a:t>
            </a:r>
            <a:r>
              <a:rPr lang="en-IE" dirty="0" err="1"/>
              <a:t>sellest</a:t>
            </a:r>
            <a:r>
              <a:rPr lang="en-IE" dirty="0"/>
              <a:t>, </a:t>
            </a:r>
            <a:r>
              <a:rPr lang="en-IE" dirty="0" err="1"/>
              <a:t>mida</a:t>
            </a:r>
            <a:r>
              <a:rPr lang="en-IE" dirty="0"/>
              <a:t> </a:t>
            </a:r>
            <a:r>
              <a:rPr lang="en-IE" dirty="0" err="1"/>
              <a:t>nad</a:t>
            </a:r>
            <a:r>
              <a:rPr lang="en-IE" dirty="0"/>
              <a:t> </a:t>
            </a:r>
            <a:r>
              <a:rPr lang="en-IE" dirty="0" err="1"/>
              <a:t>partnerluselt</a:t>
            </a:r>
            <a:r>
              <a:rPr lang="en-IE" dirty="0"/>
              <a:t> </a:t>
            </a:r>
            <a:r>
              <a:rPr lang="en-IE" dirty="0" err="1"/>
              <a:t>ootavad</a:t>
            </a:r>
            <a:r>
              <a:rPr lang="en-IE" dirty="0"/>
              <a:t>. </a:t>
            </a:r>
            <a:r>
              <a:rPr lang="en-IE" dirty="0" err="1"/>
              <a:t>Peab</a:t>
            </a:r>
            <a:r>
              <a:rPr lang="en-IE" dirty="0"/>
              <a:t> </a:t>
            </a:r>
            <a:r>
              <a:rPr lang="en-IE" dirty="0" err="1"/>
              <a:t>olema</a:t>
            </a:r>
            <a:r>
              <a:rPr lang="en-IE" dirty="0"/>
              <a:t> </a:t>
            </a:r>
            <a:r>
              <a:rPr lang="en-IE" dirty="0" err="1"/>
              <a:t>selge</a:t>
            </a:r>
            <a:r>
              <a:rPr lang="en-IE" dirty="0"/>
              <a:t>, </a:t>
            </a:r>
            <a:r>
              <a:rPr lang="en-IE" dirty="0" err="1"/>
              <a:t>miks</a:t>
            </a:r>
            <a:r>
              <a:rPr lang="en-IE" dirty="0"/>
              <a:t> </a:t>
            </a:r>
            <a:r>
              <a:rPr lang="en-IE" dirty="0" err="1"/>
              <a:t>koostöö</a:t>
            </a:r>
            <a:r>
              <a:rPr lang="en-IE" dirty="0"/>
              <a:t> </a:t>
            </a:r>
            <a:r>
              <a:rPr lang="en-IE" dirty="0" err="1"/>
              <a:t>toimub</a:t>
            </a:r>
            <a:r>
              <a:rPr lang="en-IE" dirty="0"/>
              <a:t> </a:t>
            </a:r>
            <a:r>
              <a:rPr lang="en-IE" dirty="0" err="1"/>
              <a:t>ja</a:t>
            </a:r>
            <a:r>
              <a:rPr lang="en-IE" dirty="0"/>
              <a:t> </a:t>
            </a:r>
            <a:r>
              <a:rPr lang="en-IE" dirty="0" err="1"/>
              <a:t>mida</a:t>
            </a:r>
            <a:r>
              <a:rPr lang="en-IE" dirty="0"/>
              <a:t> </a:t>
            </a:r>
            <a:r>
              <a:rPr lang="en-IE" dirty="0" err="1"/>
              <a:t>kumbki</a:t>
            </a:r>
            <a:r>
              <a:rPr lang="en-IE" dirty="0"/>
              <a:t> partner </a:t>
            </a:r>
            <a:r>
              <a:rPr lang="en-IE" dirty="0" err="1"/>
              <a:t>loodab</a:t>
            </a:r>
            <a:r>
              <a:rPr lang="en-IE" dirty="0"/>
              <a:t> </a:t>
            </a:r>
            <a:r>
              <a:rPr lang="en-IE" dirty="0" err="1"/>
              <a:t>saavutada</a:t>
            </a:r>
            <a:r>
              <a:rPr lang="en-IE" dirty="0"/>
              <a:t>. </a:t>
            </a:r>
            <a:r>
              <a:rPr lang="en-IE" dirty="0" err="1" smtClean="0"/>
              <a:t>Vastake</a:t>
            </a:r>
            <a:r>
              <a:rPr lang="en-IE" dirty="0" smtClean="0"/>
              <a:t> </a:t>
            </a:r>
            <a:r>
              <a:rPr lang="en-IE" dirty="0" err="1"/>
              <a:t>küsimustele</a:t>
            </a:r>
            <a:r>
              <a:rPr lang="en-IE" dirty="0"/>
              <a:t>: </a:t>
            </a:r>
            <a:r>
              <a:rPr lang="en-IE" dirty="0" smtClean="0"/>
              <a:t>KES? MIDA? MIKS? MILLAL? MIKS? KUIDAS</a:t>
            </a:r>
            <a:r>
              <a:rPr lang="en-US" dirty="0" smtClean="0"/>
              <a:t>? </a:t>
            </a:r>
            <a:endParaRPr lang="en-US" dirty="0"/>
          </a:p>
          <a:p>
            <a:pPr marL="342900" indent="-342900" fontAlgn="base">
              <a:buFont typeface="Arial" panose="020B0604020202020204" pitchFamily="34" charset="0"/>
              <a:buChar char="•"/>
            </a:pPr>
            <a:r>
              <a:rPr lang="en-IE" dirty="0" err="1"/>
              <a:t>Koostöö</a:t>
            </a:r>
            <a:r>
              <a:rPr lang="en-IE" dirty="0"/>
              <a:t> </a:t>
            </a:r>
            <a:r>
              <a:rPr lang="en-IE" dirty="0" smtClean="0"/>
              <a:t>on </a:t>
            </a:r>
            <a:r>
              <a:rPr lang="en-IE" dirty="0" err="1" smtClean="0"/>
              <a:t>tulemuslik</a:t>
            </a:r>
            <a:r>
              <a:rPr lang="en-IE" dirty="0" smtClean="0"/>
              <a:t>, </a:t>
            </a:r>
            <a:r>
              <a:rPr lang="en-IE" dirty="0" err="1"/>
              <a:t>kui</a:t>
            </a:r>
            <a:r>
              <a:rPr lang="en-IE" dirty="0"/>
              <a:t> </a:t>
            </a:r>
            <a:r>
              <a:rPr lang="en-IE" dirty="0" err="1" smtClean="0"/>
              <a:t>oled</a:t>
            </a:r>
            <a:r>
              <a:rPr lang="en-IE" dirty="0" smtClean="0"/>
              <a:t> </a:t>
            </a:r>
            <a:r>
              <a:rPr lang="en-IE" dirty="0" err="1"/>
              <a:t>huvitatud</a:t>
            </a:r>
            <a:r>
              <a:rPr lang="en-IE" dirty="0"/>
              <a:t> </a:t>
            </a:r>
            <a:r>
              <a:rPr lang="en-IE" b="1" dirty="0" err="1"/>
              <a:t>nii</a:t>
            </a:r>
            <a:r>
              <a:rPr lang="en-IE" b="1" dirty="0"/>
              <a:t> </a:t>
            </a:r>
            <a:r>
              <a:rPr lang="en-IE" b="1" dirty="0" err="1"/>
              <a:t>protsessist</a:t>
            </a:r>
            <a:r>
              <a:rPr lang="en-IE" b="1" dirty="0"/>
              <a:t> </a:t>
            </a:r>
            <a:r>
              <a:rPr lang="en-IE" dirty="0" err="1"/>
              <a:t>kui</a:t>
            </a:r>
            <a:r>
              <a:rPr lang="en-IE" dirty="0"/>
              <a:t> </a:t>
            </a:r>
            <a:r>
              <a:rPr lang="en-IE" dirty="0" err="1"/>
              <a:t>ka</a:t>
            </a:r>
            <a:r>
              <a:rPr lang="en-IE" dirty="0"/>
              <a:t> </a:t>
            </a:r>
            <a:r>
              <a:rPr lang="en-IE" dirty="0" err="1"/>
              <a:t>tulemusest</a:t>
            </a:r>
            <a:r>
              <a:rPr lang="en-IE" dirty="0" smtClean="0"/>
              <a:t>.</a:t>
            </a:r>
          </a:p>
          <a:p>
            <a:pPr marL="342900" indent="-342900" fontAlgn="base">
              <a:buFont typeface="Arial" panose="020B0604020202020204" pitchFamily="34" charset="0"/>
              <a:buChar char="•"/>
            </a:pPr>
            <a:r>
              <a:rPr lang="en-IE" dirty="0" err="1" smtClean="0"/>
              <a:t>Lõpuks</a:t>
            </a:r>
            <a:r>
              <a:rPr lang="en-IE" dirty="0"/>
              <a:t>, </a:t>
            </a:r>
            <a:r>
              <a:rPr lang="en-IE" dirty="0" smtClean="0"/>
              <a:t>pole </a:t>
            </a:r>
            <a:r>
              <a:rPr lang="en-IE" dirty="0" err="1" smtClean="0"/>
              <a:t>vaja</a:t>
            </a:r>
            <a:r>
              <a:rPr lang="en-IE" dirty="0" smtClean="0"/>
              <a:t> olla </a:t>
            </a:r>
            <a:r>
              <a:rPr lang="en-IE" dirty="0" err="1"/>
              <a:t>kangelane</a:t>
            </a:r>
            <a:r>
              <a:rPr lang="en-IE" dirty="0"/>
              <a:t>! Lorna </a:t>
            </a:r>
            <a:r>
              <a:rPr lang="en-IE" dirty="0" err="1"/>
              <a:t>Davise</a:t>
            </a:r>
            <a:r>
              <a:rPr lang="en-IE" dirty="0"/>
              <a:t> </a:t>
            </a:r>
            <a:r>
              <a:rPr lang="en-IE" dirty="0" err="1"/>
              <a:t>sõnul</a:t>
            </a:r>
            <a:r>
              <a:rPr lang="en-IE" dirty="0"/>
              <a:t> </a:t>
            </a:r>
            <a:r>
              <a:rPr lang="en-IE" dirty="0" err="1"/>
              <a:t>võib</a:t>
            </a:r>
            <a:r>
              <a:rPr lang="en-IE" dirty="0"/>
              <a:t> see olla </a:t>
            </a:r>
            <a:r>
              <a:rPr lang="en-IE" dirty="0" err="1"/>
              <a:t>ebaefektiivne</a:t>
            </a:r>
            <a:r>
              <a:rPr lang="en-IE" dirty="0"/>
              <a:t> </a:t>
            </a:r>
            <a:r>
              <a:rPr lang="en-IE" dirty="0" err="1"/>
              <a:t>ja</a:t>
            </a:r>
            <a:r>
              <a:rPr lang="en-IE" dirty="0"/>
              <a:t> </a:t>
            </a:r>
            <a:r>
              <a:rPr lang="en-IE" dirty="0" err="1"/>
              <a:t>ohtlik</a:t>
            </a:r>
            <a:r>
              <a:rPr lang="en-IE" dirty="0"/>
              <a:t>. Me </a:t>
            </a:r>
            <a:r>
              <a:rPr lang="en-IE" dirty="0" err="1"/>
              <a:t>vajame</a:t>
            </a:r>
            <a:r>
              <a:rPr lang="en-IE" dirty="0"/>
              <a:t> </a:t>
            </a:r>
            <a:r>
              <a:rPr lang="en-IE" dirty="0" err="1" smtClean="0"/>
              <a:t>üksteist</a:t>
            </a:r>
            <a:r>
              <a:rPr lang="en-IE" dirty="0" smtClean="0"/>
              <a:t>: </a:t>
            </a:r>
            <a:r>
              <a:rPr lang="en-GB" dirty="0" smtClean="0">
                <a:hlinkClick r:id="rId2"/>
              </a:rPr>
              <a:t>A </a:t>
            </a:r>
            <a:r>
              <a:rPr lang="en-GB" dirty="0">
                <a:hlinkClick r:id="rId2"/>
              </a:rPr>
              <a:t>guide to collaborative leadership | Lorna Davis - Bing video</a:t>
            </a:r>
            <a:endParaRPr lang="en-IE" dirty="0"/>
          </a:p>
          <a:p>
            <a:pPr marL="0" indent="0" fontAlgn="base"/>
            <a:r>
              <a:rPr lang="en-IE" sz="2400" u="sng" dirty="0">
                <a:hlinkClick r:id="rId3"/>
              </a:rPr>
              <a:t>​</a:t>
            </a:r>
            <a:endParaRPr lang="en-US" sz="2400" dirty="0"/>
          </a:p>
          <a:p>
            <a:pPr marL="342900" indent="-342900" fontAlgn="base">
              <a:buFont typeface="Arial" panose="020B0604020202020204" pitchFamily="34" charset="0"/>
              <a:buChar char="•"/>
            </a:pPr>
            <a:endParaRPr lang="en-IE" dirty="0"/>
          </a:p>
        </p:txBody>
      </p:sp>
      <p:sp>
        <p:nvSpPr>
          <p:cNvPr id="5" name="Text Placeholder 4">
            <a:extLst>
              <a:ext uri="{FF2B5EF4-FFF2-40B4-BE49-F238E27FC236}">
                <a16:creationId xmlns:a16="http://schemas.microsoft.com/office/drawing/2014/main" id="{EFFEA2DB-1D2F-6E18-632B-C2F7D88E2F67}"/>
              </a:ext>
            </a:extLst>
          </p:cNvPr>
          <p:cNvSpPr>
            <a:spLocks noGrp="1"/>
          </p:cNvSpPr>
          <p:nvPr>
            <p:ph type="body" idx="2"/>
          </p:nvPr>
        </p:nvSpPr>
        <p:spPr/>
        <p:txBody>
          <a:bodyPr>
            <a:normAutofit fontScale="92500" lnSpcReduction="20000"/>
          </a:bodyPr>
          <a:lstStyle/>
          <a:p>
            <a:pPr fontAlgn="base"/>
            <a:r>
              <a:rPr lang="en-IE" dirty="0"/>
              <a:t>NÕUANDED EDUKAKS KOOSTÖÖKS</a:t>
            </a:r>
          </a:p>
        </p:txBody>
      </p:sp>
      <p:pic>
        <p:nvPicPr>
          <p:cNvPr id="2" name="Picture 1" descr="Icon">
            <a:extLst>
              <a:ext uri="{FF2B5EF4-FFF2-40B4-BE49-F238E27FC236}">
                <a16:creationId xmlns:a16="http://schemas.microsoft.com/office/drawing/2014/main" id="{B0B12B72-FF2A-2049-3B05-9B2A4A3A1C25}"/>
              </a:ext>
            </a:extLst>
          </p:cNvPr>
          <p:cNvPicPr>
            <a:picLocks noChangeAspect="1"/>
          </p:cNvPicPr>
          <p:nvPr/>
        </p:nvPicPr>
        <p:blipFill>
          <a:blip r:embed="rId4"/>
          <a:stretch>
            <a:fillRect/>
          </a:stretch>
        </p:blipFill>
        <p:spPr>
          <a:xfrm>
            <a:off x="8162852" y="203553"/>
            <a:ext cx="3883283" cy="1839182"/>
          </a:xfrm>
          <a:prstGeom prst="rect">
            <a:avLst/>
          </a:prstGeom>
        </p:spPr>
      </p:pic>
    </p:spTree>
    <p:extLst>
      <p:ext uri="{BB962C8B-B14F-4D97-AF65-F5344CB8AC3E}">
        <p14:creationId xmlns:p14="http://schemas.microsoft.com/office/powerpoint/2010/main" val="172719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 Placeholder 88">
            <a:extLst>
              <a:ext uri="{FF2B5EF4-FFF2-40B4-BE49-F238E27FC236}">
                <a16:creationId xmlns:a16="http://schemas.microsoft.com/office/drawing/2014/main" id="{0C356BEC-E370-E3E3-50E8-479B89D61229}"/>
              </a:ext>
            </a:extLst>
          </p:cNvPr>
          <p:cNvSpPr>
            <a:spLocks noGrp="1"/>
          </p:cNvSpPr>
          <p:nvPr>
            <p:ph type="body" idx="1"/>
          </p:nvPr>
        </p:nvSpPr>
        <p:spPr/>
        <p:txBody>
          <a:bodyPr>
            <a:normAutofit/>
          </a:bodyPr>
          <a:lstStyle/>
          <a:p>
            <a:r>
              <a:rPr lang="en-US" b="1" dirty="0">
                <a:solidFill>
                  <a:srgbClr val="8A4199"/>
                </a:solidFill>
              </a:rPr>
              <a:t>5 COLLABORATION TOOLS AT A GLANCE</a:t>
            </a:r>
            <a:endParaRPr lang="en-IE" b="1" dirty="0">
              <a:solidFill>
                <a:srgbClr val="8A4199"/>
              </a:solidFill>
            </a:endParaRPr>
          </a:p>
          <a:p>
            <a:endParaRPr lang="en-IE" dirty="0"/>
          </a:p>
        </p:txBody>
      </p:sp>
      <p:sp>
        <p:nvSpPr>
          <p:cNvPr id="3" name="Text Placeholder 2">
            <a:extLst>
              <a:ext uri="{FF2B5EF4-FFF2-40B4-BE49-F238E27FC236}">
                <a16:creationId xmlns:a16="http://schemas.microsoft.com/office/drawing/2014/main" id="{91F60F9E-3C1C-418F-DB16-C6CD04782E4B}"/>
              </a:ext>
            </a:extLst>
          </p:cNvPr>
          <p:cNvSpPr>
            <a:spLocks noGrp="1"/>
          </p:cNvSpPr>
          <p:nvPr>
            <p:ph type="body" idx="2"/>
          </p:nvPr>
        </p:nvSpPr>
        <p:spPr>
          <a:xfrm>
            <a:off x="713768" y="421468"/>
            <a:ext cx="10834985" cy="728906"/>
          </a:xfrm>
        </p:spPr>
        <p:txBody>
          <a:bodyPr>
            <a:normAutofit/>
          </a:bodyPr>
          <a:lstStyle/>
          <a:p>
            <a:r>
              <a:rPr lang="en-US" dirty="0"/>
              <a:t>KOOSTÖÖVAHENDID LÜHIÜLEVAATES</a:t>
            </a:r>
            <a:endParaRPr lang="en-IE" dirty="0"/>
          </a:p>
        </p:txBody>
      </p:sp>
      <p:sp>
        <p:nvSpPr>
          <p:cNvPr id="9" name="TextBox 8">
            <a:extLst>
              <a:ext uri="{FF2B5EF4-FFF2-40B4-BE49-F238E27FC236}">
                <a16:creationId xmlns:a16="http://schemas.microsoft.com/office/drawing/2014/main" id="{2C18C59F-FDCA-B9FA-926A-0CA3D1E710A2}"/>
              </a:ext>
            </a:extLst>
          </p:cNvPr>
          <p:cNvSpPr txBox="1"/>
          <p:nvPr/>
        </p:nvSpPr>
        <p:spPr>
          <a:xfrm>
            <a:off x="385011" y="2069432"/>
            <a:ext cx="11197389" cy="3908762"/>
          </a:xfrm>
          <a:prstGeom prst="rect">
            <a:avLst/>
          </a:prstGeom>
          <a:noFill/>
        </p:spPr>
        <p:txBody>
          <a:bodyPr wrap="square" rtlCol="0">
            <a:spAutoFit/>
          </a:bodyPr>
          <a:lstStyle/>
          <a:p>
            <a:pPr marL="457200" lvl="0" indent="-457200" fontAlgn="base">
              <a:lnSpc>
                <a:spcPct val="90000"/>
              </a:lnSpc>
              <a:spcBef>
                <a:spcPts val="1000"/>
              </a:spcBef>
              <a:buClrTx/>
              <a:buFont typeface="+mj-lt"/>
              <a:buAutoNum type="arabicPeriod"/>
              <a:defRPr/>
            </a:pPr>
            <a:r>
              <a:rPr lang="en-IE" sz="2200" kern="1200" dirty="0">
                <a:solidFill>
                  <a:srgbClr val="1EB3DD"/>
                </a:solidFill>
                <a:latin typeface="Calibri" panose="020F0502020204030204"/>
                <a:ea typeface="+mn-ea"/>
                <a:cs typeface="+mn-cs"/>
                <a:hlinkClick r:id="rId2"/>
              </a:rPr>
              <a:t>TEDx Events </a:t>
            </a:r>
            <a:r>
              <a:rPr lang="en-IE" sz="2200" kern="1200" dirty="0" smtClean="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sobib</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suurepäraselt</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võrgustike</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loomiseks</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ja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võimalike</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koostööpartneritega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kohtumiseks</a:t>
            </a:r>
            <a:r>
              <a:rPr lang="en-IE" sz="2200" kern="1200" dirty="0">
                <a:solidFill>
                  <a:schemeClr val="bg1"/>
                </a:solidFill>
                <a:latin typeface="Calibri" panose="020F0502020204030204"/>
                <a:ea typeface="+mn-ea"/>
                <a:cs typeface="+mn-cs"/>
              </a:rPr>
              <a:t>.</a:t>
            </a:r>
            <a:endPar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457200" lvl="0" indent="-457200" fontAlgn="base">
              <a:lnSpc>
                <a:spcPct val="90000"/>
              </a:lnSpc>
              <a:spcBef>
                <a:spcPts val="1000"/>
              </a:spcBef>
              <a:buClrTx/>
              <a:buFont typeface="+mj-lt"/>
              <a:buAutoNum type="arabicPeriod"/>
              <a:defRPr/>
            </a:pPr>
            <a:r>
              <a:rPr lang="en-IE" sz="2200" kern="1200" dirty="0" err="1" smtClean="0">
                <a:solidFill>
                  <a:srgbClr val="1EB3DD"/>
                </a:solidFill>
                <a:latin typeface="Calibri" panose="020F0502020204030204"/>
                <a:ea typeface="+mn-ea"/>
                <a:cs typeface="+mn-cs"/>
              </a:rPr>
              <a:t>Sotsiaalmeedia</a:t>
            </a:r>
            <a:r>
              <a:rPr lang="en-IE" sz="2200" kern="1200" dirty="0" smtClean="0">
                <a:solidFill>
                  <a:srgbClr val="1EB3DD"/>
                </a:solidFill>
                <a:latin typeface="Calibri" panose="020F0502020204030204"/>
                <a:ea typeface="+mn-ea"/>
                <a:cs typeface="+mn-cs"/>
              </a:rPr>
              <a:t>, </a:t>
            </a:r>
            <a:r>
              <a:rPr lang="en-IE" sz="2200" kern="1200" dirty="0" err="1" smtClean="0">
                <a:solidFill>
                  <a:srgbClr val="1EB3DD"/>
                </a:solidFill>
                <a:latin typeface="Calibri" panose="020F0502020204030204"/>
                <a:ea typeface="+mn-ea"/>
                <a:cs typeface="+mn-cs"/>
              </a:rPr>
              <a:t>näiteks</a:t>
            </a:r>
            <a:r>
              <a:rPr lang="en-IE" sz="2200" kern="1200" dirty="0" smtClean="0">
                <a:solidFill>
                  <a:srgbClr val="1EB3DD"/>
                </a:solidFill>
                <a:latin typeface="Calibri" panose="020F0502020204030204"/>
                <a:ea typeface="+mn-ea"/>
                <a:cs typeface="+mn-cs"/>
              </a:rPr>
              <a:t> </a:t>
            </a:r>
            <a:r>
              <a:rPr lang="en-IE" sz="2200" kern="1200" dirty="0" err="1" smtClean="0">
                <a:solidFill>
                  <a:srgbClr val="1EB3DD"/>
                </a:solidFill>
                <a:latin typeface="Calibri" panose="020F0502020204030204"/>
                <a:ea typeface="+mn-ea"/>
                <a:cs typeface="+mn-cs"/>
              </a:rPr>
              <a:t>Facebooki</a:t>
            </a:r>
            <a:r>
              <a:rPr lang="en-IE" sz="2200" kern="1200" dirty="0" smtClean="0">
                <a:solidFill>
                  <a:srgbClr val="1EB3DD"/>
                </a:solidFill>
                <a:latin typeface="Calibri" panose="020F0502020204030204"/>
                <a:ea typeface="+mn-ea"/>
                <a:cs typeface="+mn-cs"/>
              </a:rPr>
              <a:t> </a:t>
            </a:r>
            <a:r>
              <a:rPr lang="en-IE" sz="2200" kern="1200" dirty="0" err="1" smtClean="0">
                <a:solidFill>
                  <a:srgbClr val="1EB3DD"/>
                </a:solidFill>
                <a:latin typeface="Calibri" panose="020F0502020204030204"/>
                <a:ea typeface="+mn-ea"/>
                <a:cs typeface="+mn-cs"/>
              </a:rPr>
              <a:t>grupid</a:t>
            </a:r>
            <a:r>
              <a:rPr lang="en-IE" sz="2200" kern="1200" dirty="0" smtClean="0">
                <a:solidFill>
                  <a:srgbClr val="1EB3DD"/>
                </a:solidFill>
                <a:latin typeface="Calibri" panose="020F0502020204030204"/>
                <a:ea typeface="+mn-ea"/>
                <a:cs typeface="+mn-cs"/>
              </a:rPr>
              <a:t> </a:t>
            </a:r>
            <a:r>
              <a:rPr lang="en-IE" sz="2200" kern="1200" dirty="0" err="1" smtClean="0">
                <a:solidFill>
                  <a:srgbClr val="1EB3DD"/>
                </a:solidFill>
                <a:latin typeface="Calibri" panose="020F0502020204030204"/>
                <a:ea typeface="+mn-ea"/>
                <a:cs typeface="+mn-cs"/>
              </a:rPr>
              <a:t>või</a:t>
            </a:r>
            <a:r>
              <a:rPr lang="en-IE" sz="2200" kern="1200" dirty="0" smtClean="0">
                <a:solidFill>
                  <a:srgbClr val="1EB3DD"/>
                </a:solidFill>
                <a:latin typeface="Calibri" panose="020F0502020204030204"/>
                <a:ea typeface="+mn-ea"/>
                <a:cs typeface="+mn-cs"/>
              </a:rPr>
              <a:t> LinkedIn: </a:t>
            </a:r>
            <a:r>
              <a:rPr lang="en-IE" sz="2200" kern="1200" dirty="0" err="1">
                <a:solidFill>
                  <a:schemeClr val="bg1"/>
                </a:solidFill>
                <a:latin typeface="Calibri" panose="020F0502020204030204"/>
                <a:ea typeface="+mn-ea"/>
                <a:cs typeface="+mn-cs"/>
              </a:rPr>
              <a:t>kasutage</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avatud</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gruppe</a:t>
            </a:r>
            <a:r>
              <a:rPr lang="en-IE" sz="2200" kern="1200" dirty="0">
                <a:solidFill>
                  <a:schemeClr val="bg1"/>
                </a:solidFill>
                <a:latin typeface="Calibri" panose="020F0502020204030204"/>
                <a:ea typeface="+mn-ea"/>
                <a:cs typeface="+mn-cs"/>
              </a:rPr>
              <a:t>, et </a:t>
            </a:r>
            <a:r>
              <a:rPr lang="en-IE" sz="2200" kern="1200" dirty="0" err="1">
                <a:solidFill>
                  <a:schemeClr val="bg1"/>
                </a:solidFill>
                <a:latin typeface="Calibri" panose="020F0502020204030204"/>
                <a:ea typeface="+mn-ea"/>
                <a:cs typeface="+mn-cs"/>
              </a:rPr>
              <a:t>luua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vahetu</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loominguline</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kogukond</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või</a:t>
            </a:r>
            <a:r>
              <a:rPr lang="en-IE" sz="2200" kern="1200" dirty="0">
                <a:solidFill>
                  <a:schemeClr val="bg1"/>
                </a:solidFill>
                <a:latin typeface="Calibri" panose="020F0502020204030204"/>
                <a:ea typeface="+mn-ea"/>
                <a:cs typeface="+mn-cs"/>
              </a:rPr>
              <a:t> </a:t>
            </a:r>
            <a:r>
              <a:rPr lang="en-IE" sz="2200" kern="1200" dirty="0" err="1" smtClean="0">
                <a:solidFill>
                  <a:schemeClr val="bg1"/>
                </a:solidFill>
                <a:latin typeface="Calibri" panose="020F0502020204030204"/>
                <a:ea typeface="+mn-ea"/>
                <a:cs typeface="+mn-cs"/>
              </a:rPr>
              <a:t>looge</a:t>
            </a:r>
            <a:r>
              <a:rPr lang="en-IE" sz="2200" kern="1200" dirty="0" smtClean="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oma</a:t>
            </a:r>
            <a:r>
              <a:rPr lang="en-IE" sz="2200" kern="1200" dirty="0">
                <a:solidFill>
                  <a:schemeClr val="bg1"/>
                </a:solidFill>
                <a:latin typeface="Calibri" panose="020F0502020204030204"/>
                <a:ea typeface="+mn-ea"/>
                <a:cs typeface="+mn-cs"/>
              </a:rPr>
              <a:t> </a:t>
            </a:r>
            <a:r>
              <a:rPr lang="en-IE" sz="2200" kern="1200" dirty="0" err="1" smtClean="0">
                <a:solidFill>
                  <a:schemeClr val="bg1"/>
                </a:solidFill>
                <a:latin typeface="Calibri" panose="020F0502020204030204"/>
                <a:ea typeface="+mn-ea"/>
                <a:cs typeface="+mn-cs"/>
              </a:rPr>
              <a:t>rühma</a:t>
            </a:r>
            <a:r>
              <a:rPr lang="en-IE" sz="2200" kern="1200" dirty="0" smtClean="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jaoks</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privaatne</a:t>
            </a:r>
            <a:r>
              <a:rPr lang="en-IE" sz="2200" kern="1200" dirty="0">
                <a:solidFill>
                  <a:schemeClr val="bg1"/>
                </a:solidFill>
                <a:latin typeface="Calibri" panose="020F0502020204030204"/>
                <a:ea typeface="+mn-ea"/>
                <a:cs typeface="+mn-cs"/>
              </a:rPr>
              <a:t> </a:t>
            </a:r>
            <a:r>
              <a:rPr lang="en-IE" sz="2200" kern="1200" dirty="0" err="1" smtClean="0">
                <a:solidFill>
                  <a:schemeClr val="bg1"/>
                </a:solidFill>
                <a:latin typeface="Calibri" panose="020F0502020204030204"/>
                <a:ea typeface="+mn-ea"/>
                <a:cs typeface="+mn-cs"/>
              </a:rPr>
              <a:t>grupp</a:t>
            </a:r>
            <a:r>
              <a:rPr lang="en-IE" sz="2200" kern="1200" dirty="0" smtClean="0">
                <a:solidFill>
                  <a:schemeClr val="bg1"/>
                </a:solidFill>
                <a:latin typeface="Calibri" panose="020F0502020204030204"/>
                <a:ea typeface="+mn-ea"/>
                <a:cs typeface="+mn-cs"/>
              </a:rPr>
              <a:t> </a:t>
            </a:r>
            <a:r>
              <a:rPr kumimoji="0" lang="en-US" sz="2200" b="0" i="0" u="none" strike="noStrike" kern="1200" cap="none" spc="0" normalizeH="0" baseline="0" noProof="0" dirty="0" smtClean="0">
                <a:ln>
                  <a:noFill/>
                </a:ln>
                <a:solidFill>
                  <a:srgbClr val="142D55"/>
                </a:solidFill>
                <a:effectLst/>
                <a:uLnTx/>
                <a:uFillTx/>
                <a:latin typeface="Calibri" panose="020F0502020204030204"/>
                <a:ea typeface="+mn-ea"/>
                <a:cs typeface="+mn-cs"/>
              </a:rPr>
              <a:t>​ </a:t>
            </a:r>
            <a:endParaRPr kumimoji="0" lang="en-US" sz="2200" b="0" i="0" u="none" strike="noStrike" kern="1200" cap="none" spc="0" normalizeH="0" baseline="0" noProof="0" dirty="0">
              <a:ln>
                <a:noFill/>
              </a:ln>
              <a:solidFill>
                <a:srgbClr val="142D55"/>
              </a:solidFill>
              <a:effectLst/>
              <a:uLnTx/>
              <a:uFillTx/>
              <a:latin typeface="Calibri" panose="020F0502020204030204"/>
              <a:ea typeface="+mn-ea"/>
              <a:cs typeface="+mn-cs"/>
            </a:endParaRPr>
          </a:p>
          <a:p>
            <a:pPr marL="457200" lvl="0" indent="-457200" fontAlgn="base">
              <a:lnSpc>
                <a:spcPct val="90000"/>
              </a:lnSpc>
              <a:spcBef>
                <a:spcPts val="1000"/>
              </a:spcBef>
              <a:buClrTx/>
              <a:buFont typeface="+mj-lt"/>
              <a:buAutoNum type="arabicPeriod"/>
              <a:defRPr/>
            </a:pPr>
            <a:r>
              <a:rPr lang="en-US" sz="2200" kern="1200" dirty="0" err="1" smtClean="0">
                <a:solidFill>
                  <a:srgbClr val="1EB3DD"/>
                </a:solidFill>
                <a:latin typeface="Calibri" panose="020F0502020204030204"/>
                <a:ea typeface="+mn-ea"/>
                <a:cs typeface="+mn-cs"/>
              </a:rPr>
              <a:t>Ettevõtlusfoorumid</a:t>
            </a:r>
            <a:r>
              <a:rPr lang="en-US" sz="2200" kern="1200" dirty="0" smtClean="0">
                <a:solidFill>
                  <a:srgbClr val="1EB3DD"/>
                </a:solidFill>
                <a:latin typeface="Calibri" panose="020F0502020204030204"/>
                <a:ea typeface="+mn-ea"/>
                <a:cs typeface="+mn-cs"/>
              </a:rPr>
              <a:t> –</a:t>
            </a:r>
            <a:r>
              <a:rPr kumimoji="0" lang="en-IE" sz="2200" b="0" i="0" u="none" strike="noStrike" kern="1200" cap="none" spc="0" normalizeH="0" baseline="0" noProof="0" dirty="0" smtClean="0">
                <a:ln>
                  <a:noFill/>
                </a:ln>
                <a:solidFill>
                  <a:srgbClr val="1EB3DD"/>
                </a:solidFill>
                <a:effectLst/>
                <a:uLnTx/>
                <a:uFillTx/>
                <a:latin typeface="Calibri" panose="020F0502020204030204"/>
                <a:ea typeface="+mn-ea"/>
                <a:cs typeface="+mn-cs"/>
              </a:rPr>
              <a:t> </a:t>
            </a:r>
            <a:r>
              <a:rPr lang="fi-FI" sz="2200" kern="1200" dirty="0">
                <a:solidFill>
                  <a:schemeClr val="bg1"/>
                </a:solidFill>
                <a:latin typeface="Calibri" panose="020F0502020204030204"/>
                <a:ea typeface="+mn-ea"/>
                <a:cs typeface="+mn-cs"/>
              </a:rPr>
              <a:t>suurepärane võimalus rahvusvaheliste sidemete loomiseks</a:t>
            </a:r>
            <a:endParaRPr kumimoji="0" lang="en-US" sz="22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457200" lvl="0" indent="-457200" fontAlgn="base">
              <a:lnSpc>
                <a:spcPct val="90000"/>
              </a:lnSpc>
              <a:spcBef>
                <a:spcPts val="1000"/>
              </a:spcBef>
              <a:buClrTx/>
              <a:buFont typeface="+mj-lt"/>
              <a:buAutoNum type="arabicPeriod"/>
              <a:defRPr/>
            </a:pPr>
            <a:r>
              <a:rPr lang="en-IE" sz="2200" kern="1200" dirty="0">
                <a:solidFill>
                  <a:srgbClr val="1EB3DD"/>
                </a:solidFill>
                <a:latin typeface="Calibri" panose="020F0502020204030204"/>
                <a:ea typeface="+mn-ea"/>
                <a:cs typeface="+mn-cs"/>
                <a:hlinkClick r:id="rId3"/>
              </a:rPr>
              <a:t>Meet up </a:t>
            </a:r>
            <a:r>
              <a:rPr lang="en-IE" sz="2200" kern="1200" dirty="0" smtClean="0">
                <a:solidFill>
                  <a:srgbClr val="1EB3DD"/>
                </a:solidFill>
                <a:latin typeface="Calibri" panose="020F0502020204030204"/>
                <a:ea typeface="+mn-ea"/>
                <a:cs typeface="+mn-cs"/>
                <a:hlinkClick r:id="rId3"/>
              </a:rPr>
              <a:t>(</a:t>
            </a:r>
            <a:r>
              <a:rPr lang="en-IE" sz="2200" kern="1200" dirty="0" err="1" smtClean="0">
                <a:solidFill>
                  <a:srgbClr val="1EB3DD"/>
                </a:solidFill>
                <a:latin typeface="Calibri" panose="020F0502020204030204"/>
                <a:ea typeface="+mn-ea"/>
                <a:cs typeface="+mn-cs"/>
                <a:hlinkClick r:id="rId3"/>
              </a:rPr>
              <a:t>veebileht</a:t>
            </a:r>
            <a:r>
              <a:rPr lang="en-IE" sz="2200" kern="1200" dirty="0" smtClean="0">
                <a:solidFill>
                  <a:srgbClr val="1EB3DD"/>
                </a:solidFill>
                <a:latin typeface="Calibri" panose="020F0502020204030204"/>
                <a:ea typeface="+mn-ea"/>
                <a:cs typeface="+mn-cs"/>
                <a:hlinkClick r:id="rId3"/>
              </a:rPr>
              <a:t>/</a:t>
            </a:r>
            <a:r>
              <a:rPr lang="en-IE" sz="2200" kern="1200" dirty="0" err="1" smtClean="0">
                <a:solidFill>
                  <a:srgbClr val="1EB3DD"/>
                </a:solidFill>
                <a:latin typeface="Calibri" panose="020F0502020204030204"/>
                <a:ea typeface="+mn-ea"/>
                <a:cs typeface="+mn-cs"/>
                <a:hlinkClick r:id="rId3"/>
              </a:rPr>
              <a:t>rakendus</a:t>
            </a:r>
            <a:r>
              <a:rPr lang="en-IE" sz="2200" kern="1200" dirty="0" smtClean="0">
                <a:solidFill>
                  <a:srgbClr val="1EB3DD"/>
                </a:solidFill>
                <a:latin typeface="Calibri" panose="020F0502020204030204"/>
                <a:ea typeface="+mn-ea"/>
                <a:cs typeface="+mn-cs"/>
                <a:hlinkClick r:id="rId3"/>
              </a:rPr>
              <a:t>) </a:t>
            </a:r>
            <a:r>
              <a:rPr lang="en-IE" sz="2200" kern="1200" dirty="0">
                <a:solidFill>
                  <a:srgbClr val="1EB3DD"/>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suurepärane</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võimalus</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luua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sidemeid</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ja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leida</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loomingulisi</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võrgustikuüritusi</a:t>
            </a:r>
            <a:r>
              <a:rPr lang="en-IE" sz="2200" kern="1200" dirty="0">
                <a:solidFill>
                  <a:schemeClr val="bg1"/>
                </a:solidFill>
                <a:latin typeface="Calibri" panose="020F0502020204030204"/>
                <a:ea typeface="+mn-ea"/>
                <a:cs typeface="+mn-cs"/>
              </a:rPr>
              <a:t>/</a:t>
            </a:r>
            <a:r>
              <a:rPr lang="en-IE" sz="2200" kern="1200" dirty="0" err="1">
                <a:solidFill>
                  <a:schemeClr val="bg1"/>
                </a:solidFill>
                <a:latin typeface="Calibri" panose="020F0502020204030204"/>
                <a:ea typeface="+mn-ea"/>
                <a:cs typeface="+mn-cs"/>
              </a:rPr>
              <a:t>rühmi</a:t>
            </a:r>
            <a:r>
              <a:rPr lang="en-IE" sz="2200" kern="1200" dirty="0">
                <a:solidFill>
                  <a:schemeClr val="bg1"/>
                </a:solidFill>
                <a:latin typeface="Calibri" panose="020F0502020204030204"/>
                <a:ea typeface="+mn-ea"/>
                <a:cs typeface="+mn-cs"/>
              </a:rPr>
              <a:t> </a:t>
            </a:r>
            <a:r>
              <a:rPr lang="en-IE" sz="2200" kern="1200" dirty="0" err="1">
                <a:solidFill>
                  <a:schemeClr val="bg1"/>
                </a:solidFill>
                <a:latin typeface="Calibri" panose="020F0502020204030204"/>
                <a:ea typeface="+mn-ea"/>
                <a:cs typeface="+mn-cs"/>
              </a:rPr>
              <a:t>enda</a:t>
            </a:r>
            <a:r>
              <a:rPr lang="en-IE" sz="2200" kern="1200" dirty="0">
                <a:solidFill>
                  <a:schemeClr val="bg1"/>
                </a:solidFill>
                <a:latin typeface="Calibri" panose="020F0502020204030204"/>
                <a:ea typeface="+mn-ea"/>
                <a:cs typeface="+mn-cs"/>
              </a:rPr>
              <a:t> </a:t>
            </a:r>
            <a:r>
              <a:rPr lang="en-IE" sz="2200" kern="1200" dirty="0" err="1" smtClean="0">
                <a:solidFill>
                  <a:schemeClr val="bg1"/>
                </a:solidFill>
                <a:latin typeface="Calibri" panose="020F0502020204030204"/>
                <a:ea typeface="+mn-ea"/>
                <a:cs typeface="+mn-cs"/>
              </a:rPr>
              <a:t>lähedal</a:t>
            </a:r>
            <a:r>
              <a:rPr lang="en-US" sz="2200" kern="1200" dirty="0" smtClean="0">
                <a:solidFill>
                  <a:schemeClr val="bg1"/>
                </a:solidFill>
                <a:latin typeface="Calibri" panose="020F0502020204030204"/>
                <a:ea typeface="+mn-ea"/>
                <a:cs typeface="+mn-cs"/>
              </a:rPr>
              <a:t>. </a:t>
            </a:r>
            <a:endParaRPr lang="en-US" sz="2200" kern="1200" dirty="0">
              <a:solidFill>
                <a:schemeClr val="bg1"/>
              </a:solidFill>
              <a:latin typeface="Calibri" panose="020F0502020204030204"/>
              <a:ea typeface="+mn-ea"/>
              <a:cs typeface="+mn-cs"/>
            </a:endParaRPr>
          </a:p>
          <a:p>
            <a:pPr marL="457200" lvl="0" indent="-457200" fontAlgn="base">
              <a:lnSpc>
                <a:spcPct val="90000"/>
              </a:lnSpc>
              <a:spcBef>
                <a:spcPts val="1000"/>
              </a:spcBef>
              <a:buClrTx/>
              <a:buFont typeface="+mj-lt"/>
              <a:buAutoNum type="arabicPeriod"/>
              <a:defRPr/>
            </a:pPr>
            <a:r>
              <a:rPr lang="en-IE" sz="2200" kern="1200" dirty="0" err="1">
                <a:solidFill>
                  <a:srgbClr val="1EB3DD"/>
                </a:solidFill>
                <a:latin typeface="Calibri" panose="020F0502020204030204"/>
                <a:ea typeface="+mn-ea"/>
                <a:cs typeface="+mn-cs"/>
              </a:rPr>
              <a:t>Tasuta</a:t>
            </a:r>
            <a:r>
              <a:rPr lang="en-IE" sz="2200" kern="1200" dirty="0">
                <a:solidFill>
                  <a:srgbClr val="1EB3DD"/>
                </a:solidFill>
                <a:latin typeface="Calibri" panose="020F0502020204030204"/>
                <a:ea typeface="+mn-ea"/>
                <a:cs typeface="+mn-cs"/>
              </a:rPr>
              <a:t> </a:t>
            </a:r>
            <a:r>
              <a:rPr lang="en-IE" sz="2200" kern="1200" dirty="0" err="1">
                <a:solidFill>
                  <a:srgbClr val="1EB3DD"/>
                </a:solidFill>
                <a:latin typeface="Calibri" panose="020F0502020204030204"/>
                <a:ea typeface="+mn-ea"/>
                <a:cs typeface="+mn-cs"/>
              </a:rPr>
              <a:t>veebipõhised</a:t>
            </a:r>
            <a:r>
              <a:rPr lang="en-IE" sz="2200" kern="1200" dirty="0">
                <a:solidFill>
                  <a:srgbClr val="1EB3DD"/>
                </a:solidFill>
                <a:latin typeface="Calibri" panose="020F0502020204030204"/>
                <a:ea typeface="+mn-ea"/>
                <a:cs typeface="+mn-cs"/>
              </a:rPr>
              <a:t> </a:t>
            </a:r>
            <a:r>
              <a:rPr lang="en-IE" sz="2200" kern="1200" dirty="0" err="1">
                <a:solidFill>
                  <a:srgbClr val="1EB3DD"/>
                </a:solidFill>
                <a:latin typeface="Calibri" panose="020F0502020204030204"/>
                <a:ea typeface="+mn-ea"/>
                <a:cs typeface="+mn-cs"/>
              </a:rPr>
              <a:t>sotsiaalsed</a:t>
            </a:r>
            <a:r>
              <a:rPr lang="en-IE" sz="2200" kern="1200" dirty="0">
                <a:solidFill>
                  <a:srgbClr val="1EB3DD"/>
                </a:solidFill>
                <a:latin typeface="Calibri" panose="020F0502020204030204"/>
                <a:ea typeface="+mn-ea"/>
                <a:cs typeface="+mn-cs"/>
              </a:rPr>
              <a:t> </a:t>
            </a:r>
            <a:r>
              <a:rPr lang="en-IE" sz="2200" kern="1200" dirty="0" err="1">
                <a:solidFill>
                  <a:srgbClr val="1EB3DD"/>
                </a:solidFill>
                <a:latin typeface="Calibri" panose="020F0502020204030204"/>
                <a:ea typeface="+mn-ea"/>
                <a:cs typeface="+mn-cs"/>
              </a:rPr>
              <a:t>koostööplatvormid</a:t>
            </a:r>
            <a:r>
              <a:rPr lang="en-IE" sz="2200" kern="1200" dirty="0">
                <a:solidFill>
                  <a:srgbClr val="1EB3DD"/>
                </a:solidFill>
                <a:latin typeface="Calibri" panose="020F0502020204030204"/>
                <a:ea typeface="+mn-ea"/>
                <a:cs typeface="+mn-cs"/>
              </a:rPr>
              <a:t> - </a:t>
            </a:r>
            <a:r>
              <a:rPr kumimoji="0" lang="en-IE" sz="2200" b="0" i="0" u="none" strike="noStrike" kern="1200" cap="none" spc="0" normalizeH="0" baseline="0" noProof="0" dirty="0" smtClean="0">
                <a:ln>
                  <a:noFill/>
                </a:ln>
                <a:solidFill>
                  <a:schemeClr val="bg1"/>
                </a:solidFill>
                <a:effectLst/>
                <a:uLnTx/>
                <a:uFillTx/>
                <a:latin typeface="Calibri" panose="020F0502020204030204"/>
                <a:ea typeface="+mn-ea"/>
                <a:cs typeface="+mn-cs"/>
              </a:rPr>
              <a:t> </a:t>
            </a:r>
            <a:r>
              <a:rPr lang="en-IE" sz="2200" kern="1200" dirty="0" err="1" smtClean="0">
                <a:solidFill>
                  <a:schemeClr val="bg1"/>
                </a:solidFill>
                <a:latin typeface="Calibri" panose="020F0502020204030204"/>
                <a:ea typeface="+mn-ea"/>
                <a:cs typeface="+mn-cs"/>
              </a:rPr>
              <a:t>näiteks</a:t>
            </a:r>
            <a:r>
              <a:rPr lang="en-IE" sz="2200" kern="1200" dirty="0" smtClean="0">
                <a:solidFill>
                  <a:schemeClr val="bg1"/>
                </a:solidFill>
                <a:latin typeface="Calibri" panose="020F0502020204030204"/>
                <a:ea typeface="+mn-ea"/>
                <a:cs typeface="+mn-cs"/>
              </a:rPr>
              <a:t> Teams</a:t>
            </a:r>
            <a:r>
              <a:rPr lang="en-IE" sz="2200" kern="1200" dirty="0">
                <a:solidFill>
                  <a:schemeClr val="bg1"/>
                </a:solidFill>
                <a:latin typeface="Calibri" panose="020F0502020204030204"/>
                <a:ea typeface="+mn-ea"/>
                <a:cs typeface="+mn-cs"/>
              </a:rPr>
              <a:t>, Slack, </a:t>
            </a:r>
            <a:r>
              <a:rPr lang="en-IE" sz="2200" kern="1200" dirty="0" smtClean="0">
                <a:solidFill>
                  <a:schemeClr val="bg1"/>
                </a:solidFill>
                <a:latin typeface="Calibri" panose="020F0502020204030204"/>
                <a:ea typeface="+mn-ea"/>
                <a:cs typeface="+mn-cs"/>
              </a:rPr>
              <a:t>Zoom</a:t>
            </a:r>
          </a:p>
          <a:p>
            <a:pPr marR="0" lvl="0" algn="l" defTabSz="914400" rtl="0" eaLnBrk="1" fontAlgn="base" latinLnBrk="0" hangingPunct="1">
              <a:lnSpc>
                <a:spcPct val="90000"/>
              </a:lnSpc>
              <a:spcBef>
                <a:spcPts val="1000"/>
              </a:spcBef>
              <a:spcAft>
                <a:spcPts val="0"/>
              </a:spcAft>
              <a:buClrTx/>
              <a:buSzTx/>
              <a:tabLst/>
              <a:defRPr/>
            </a:pPr>
            <a:r>
              <a:rPr lang="en-IE" sz="2200" kern="1200" dirty="0" smtClean="0">
                <a:solidFill>
                  <a:schemeClr val="bg1"/>
                </a:solidFill>
                <a:latin typeface="Calibri" panose="020F0502020204030204"/>
                <a:ea typeface="+mn-ea"/>
                <a:cs typeface="+mn-cs"/>
              </a:rPr>
              <a:t> </a:t>
            </a:r>
            <a:r>
              <a:rPr lang="en-GB" sz="2200" dirty="0">
                <a:solidFill>
                  <a:srgbClr val="1EB3DD"/>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The Communication Kit for Working Remotely - </a:t>
            </a:r>
            <a:r>
              <a:rPr lang="en-GB" sz="2200" dirty="0" smtClean="0">
                <a:solidFill>
                  <a:srgbClr val="1EB3DD"/>
                </a:solidFill>
                <a:latin typeface="Calibri" panose="020F0502020204030204" pitchFamily="34" charset="0"/>
                <a:cs typeface="Calibri" panose="020F0502020204030204" pitchFamily="34" charset="0"/>
                <a:hlinkClick r:id="rId4">
                  <a:extLst>
                    <a:ext uri="{A12FA001-AC4F-418D-AE19-62706E023703}">
                      <ahyp:hlinkClr xmlns="" xmlns:ahyp="http://schemas.microsoft.com/office/drawing/2018/hyperlinkcolor" val="tx"/>
                    </a:ext>
                  </a:extLst>
                </a:hlinkClick>
              </a:rPr>
              <a:t>Dropbox</a:t>
            </a:r>
            <a:endParaRPr lang="en-IE" sz="2200" kern="1200" dirty="0">
              <a:solidFill>
                <a:schemeClr val="bg1"/>
              </a:solidFill>
              <a:latin typeface="Calibri" panose="020F0502020204030204"/>
              <a:ea typeface="+mn-ea"/>
              <a:cs typeface="+mn-cs"/>
            </a:endParaRPr>
          </a:p>
          <a:p>
            <a:pPr lvl="0" algn="ctr" fontAlgn="base">
              <a:lnSpc>
                <a:spcPct val="90000"/>
              </a:lnSpc>
              <a:spcBef>
                <a:spcPts val="1000"/>
              </a:spcBef>
              <a:buClrTx/>
              <a:defRPr/>
            </a:pPr>
            <a:r>
              <a:rPr lang="fi-FI" sz="2200" b="1" kern="1200" dirty="0">
                <a:solidFill>
                  <a:schemeClr val="bg1"/>
                </a:solidFill>
                <a:latin typeface="Calibri" panose="020F0502020204030204"/>
                <a:ea typeface="+mn-ea"/>
                <a:cs typeface="+mn-cs"/>
              </a:rPr>
              <a:t>R</a:t>
            </a:r>
            <a:r>
              <a:rPr lang="fi-FI" sz="2200" b="1" kern="1200" dirty="0" smtClean="0">
                <a:solidFill>
                  <a:schemeClr val="bg1"/>
                </a:solidFill>
                <a:latin typeface="Calibri" panose="020F0502020204030204"/>
                <a:ea typeface="+mn-ea"/>
                <a:cs typeface="+mn-cs"/>
              </a:rPr>
              <a:t>ohkem </a:t>
            </a:r>
            <a:r>
              <a:rPr lang="fi-FI" sz="2200" b="1" kern="1200" dirty="0">
                <a:solidFill>
                  <a:schemeClr val="bg1"/>
                </a:solidFill>
                <a:latin typeface="Calibri" panose="020F0502020204030204"/>
                <a:ea typeface="+mn-ea"/>
                <a:cs typeface="+mn-cs"/>
              </a:rPr>
              <a:t>töö- ja ajajuhtimise vahendeid </a:t>
            </a:r>
            <a:r>
              <a:rPr lang="fi-FI" sz="2200" b="1" kern="1200" dirty="0" smtClean="0">
                <a:solidFill>
                  <a:schemeClr val="bg1"/>
                </a:solidFill>
                <a:latin typeface="Calibri" panose="020F0502020204030204"/>
                <a:ea typeface="+mn-ea"/>
                <a:cs typeface="+mn-cs"/>
              </a:rPr>
              <a:t>leiad Balance parema </a:t>
            </a:r>
            <a:r>
              <a:rPr lang="fi-FI" sz="2200" b="1" kern="1200" dirty="0">
                <a:solidFill>
                  <a:schemeClr val="bg1"/>
                </a:solidFill>
                <a:latin typeface="Calibri" panose="020F0502020204030204"/>
                <a:ea typeface="+mn-ea"/>
                <a:cs typeface="+mn-cs"/>
              </a:rPr>
              <a:t>tasakaalu </a:t>
            </a:r>
            <a:r>
              <a:rPr lang="fi-FI" sz="2200" b="1" kern="1200" dirty="0" smtClean="0">
                <a:solidFill>
                  <a:schemeClr val="bg1"/>
                </a:solidFill>
                <a:latin typeface="Calibri" panose="020F0502020204030204"/>
                <a:ea typeface="+mn-ea"/>
                <a:cs typeface="+mn-cs"/>
              </a:rPr>
              <a:t>juhendist</a:t>
            </a:r>
            <a:r>
              <a:rPr lang="en-IE" sz="2200" b="1" kern="1200" dirty="0" smtClean="0">
                <a:solidFill>
                  <a:schemeClr val="bg1"/>
                </a:solidFill>
                <a:latin typeface="Calibri" panose="020F0502020204030204"/>
                <a:ea typeface="+mn-ea"/>
                <a:cs typeface="+mn-cs"/>
              </a:rPr>
              <a:t>: </a:t>
            </a:r>
            <a:r>
              <a:rPr lang="en-IE" sz="2200" b="1" kern="1200" dirty="0">
                <a:solidFill>
                  <a:schemeClr val="bg1"/>
                </a:solidFill>
                <a:highlight>
                  <a:srgbClr val="FFFF00"/>
                </a:highlight>
                <a:latin typeface="Calibri" panose="020F0502020204030204"/>
                <a:ea typeface="+mn-ea"/>
                <a:cs typeface="+mn-cs"/>
              </a:rPr>
              <a:t>LINK</a:t>
            </a:r>
            <a:r>
              <a:rPr lang="en-IE" sz="2200" b="1" kern="1200" dirty="0">
                <a:solidFill>
                  <a:schemeClr val="bg1"/>
                </a:solidFill>
                <a:latin typeface="Calibri" panose="020F0502020204030204"/>
                <a:ea typeface="+mn-ea"/>
                <a:cs typeface="+mn-cs"/>
              </a:rPr>
              <a:t> </a:t>
            </a:r>
            <a:endParaRPr lang="en-IE" b="1" dirty="0"/>
          </a:p>
        </p:txBody>
      </p:sp>
    </p:spTree>
    <p:extLst>
      <p:ext uri="{BB962C8B-B14F-4D97-AF65-F5344CB8AC3E}">
        <p14:creationId xmlns:p14="http://schemas.microsoft.com/office/powerpoint/2010/main" val="55442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0"/>
          <p:cNvSpPr txBox="1">
            <a:spLocks noGrp="1"/>
          </p:cNvSpPr>
          <p:nvPr>
            <p:ph type="body" idx="1"/>
          </p:nvPr>
        </p:nvSpPr>
        <p:spPr>
          <a:xfrm>
            <a:off x="734714" y="1849605"/>
            <a:ext cx="10834986" cy="3763795"/>
          </a:xfrm>
          <a:prstGeom prst="rect">
            <a:avLst/>
          </a:prstGeom>
          <a:noFill/>
          <a:ln>
            <a:noFill/>
          </a:ln>
        </p:spPr>
        <p:txBody>
          <a:bodyPr spcFirstLastPara="1" wrap="square" lIns="91425" tIns="45700" rIns="91425" bIns="45700" anchor="t" anchorCtr="0">
            <a:normAutofit/>
          </a:bodyPr>
          <a:lstStyle/>
          <a:p>
            <a:r>
              <a:rPr lang="en-GB" dirty="0">
                <a:solidFill>
                  <a:schemeClr val="bg1"/>
                </a:solidFill>
              </a:rPr>
              <a:t/>
            </a:r>
            <a:br>
              <a:rPr lang="en-GB" dirty="0">
                <a:solidFill>
                  <a:schemeClr val="bg1"/>
                </a:solidFill>
              </a:rPr>
            </a:br>
            <a:endParaRPr lang="en-GB" dirty="0">
              <a:solidFill>
                <a:schemeClr val="bg1"/>
              </a:solidFill>
            </a:endParaRPr>
          </a:p>
          <a:p>
            <a:r>
              <a:rPr lang="en-GB" dirty="0"/>
              <a:t/>
            </a:r>
            <a:br>
              <a:rPr lang="en-GB" dirty="0"/>
            </a:br>
            <a:endParaRPr lang="en-GB" dirty="0"/>
          </a:p>
        </p:txBody>
      </p:sp>
      <p:sp>
        <p:nvSpPr>
          <p:cNvPr id="444" name="Google Shape;444;p30"/>
          <p:cNvSpPr txBox="1">
            <a:spLocks noGrp="1"/>
          </p:cNvSpPr>
          <p:nvPr>
            <p:ph type="body" idx="2"/>
          </p:nvPr>
        </p:nvSpPr>
        <p:spPr>
          <a:xfrm>
            <a:off x="713768" y="421468"/>
            <a:ext cx="10834985" cy="58051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8A4199"/>
              </a:buClr>
              <a:buSzPts val="3600"/>
              <a:buNone/>
            </a:pPr>
            <a:r>
              <a:rPr lang="en-US" dirty="0" smtClean="0"/>
              <a:t>KOKKUVÕTE </a:t>
            </a:r>
            <a:endParaRPr dirty="0"/>
          </a:p>
        </p:txBody>
      </p:sp>
      <p:pic>
        <p:nvPicPr>
          <p:cNvPr id="1028" name="Picture 4" descr="Call for Applications: Collaboration Working Groups 2016 ...">
            <a:extLst>
              <a:ext uri="{FF2B5EF4-FFF2-40B4-BE49-F238E27FC236}">
                <a16:creationId xmlns:a16="http://schemas.microsoft.com/office/drawing/2014/main" id="{82F8FC67-25C4-CD16-5035-C3C554E31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083" y="1954635"/>
            <a:ext cx="5314615" cy="3985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3C49CDC-3D1C-26A7-7B3F-2F60F98C05F6}"/>
              </a:ext>
            </a:extLst>
          </p:cNvPr>
          <p:cNvSpPr txBox="1"/>
          <p:nvPr/>
        </p:nvSpPr>
        <p:spPr>
          <a:xfrm>
            <a:off x="385894" y="1849605"/>
            <a:ext cx="5796792" cy="3477875"/>
          </a:xfrm>
          <a:prstGeom prst="rect">
            <a:avLst/>
          </a:prstGeom>
          <a:noFill/>
        </p:spPr>
        <p:txBody>
          <a:bodyPr wrap="square" rtlCol="0">
            <a:spAutoFit/>
          </a:bodyPr>
          <a:lstStyle/>
          <a:p>
            <a:r>
              <a:rPr lang="en-GB" sz="2200" dirty="0" err="1">
                <a:solidFill>
                  <a:schemeClr val="bg1"/>
                </a:solidFill>
                <a:latin typeface="Calibri" panose="020F0502020204030204" pitchFamily="34" charset="0"/>
                <a:cs typeface="Calibri" panose="020F0502020204030204" pitchFamily="34" charset="0"/>
              </a:rPr>
              <a:t>Loodame</a:t>
            </a:r>
            <a:r>
              <a:rPr lang="en-GB" sz="2200" dirty="0">
                <a:solidFill>
                  <a:schemeClr val="bg1"/>
                </a:solidFill>
                <a:latin typeface="Calibri" panose="020F0502020204030204" pitchFamily="34" charset="0"/>
                <a:cs typeface="Calibri" panose="020F0502020204030204" pitchFamily="34" charset="0"/>
              </a:rPr>
              <a:t>, et </a:t>
            </a:r>
            <a:r>
              <a:rPr lang="en-GB" sz="2200" dirty="0" err="1" smtClean="0">
                <a:solidFill>
                  <a:schemeClr val="bg1"/>
                </a:solidFill>
                <a:latin typeface="Calibri" panose="020F0502020204030204" pitchFamily="34" charset="0"/>
                <a:cs typeface="Calibri" panose="020F0502020204030204" pitchFamily="34" charset="0"/>
              </a:rPr>
              <a:t>leidsid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sellest</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koostöö</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peatükist</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kasulikku</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endale</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ja</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oma</a:t>
            </a:r>
            <a:r>
              <a:rPr lang="en-GB" sz="2200" dirty="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organisatsioonile</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vajalikud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koostööoskused</a:t>
            </a:r>
            <a:r>
              <a:rPr lang="en-GB" sz="2200" dirty="0">
                <a:solidFill>
                  <a:schemeClr val="bg1"/>
                </a:solidFill>
                <a:latin typeface="Calibri" panose="020F0502020204030204" pitchFamily="34" charset="0"/>
                <a:cs typeface="Calibri" panose="020F0502020204030204" pitchFamily="34" charset="0"/>
              </a:rPr>
              <a:t>, </a:t>
            </a:r>
            <a:endParaRPr lang="en-GB" sz="2200" dirty="0" smtClean="0">
              <a:solidFill>
                <a:schemeClr val="bg1"/>
              </a:solidFill>
              <a:latin typeface="Calibri" panose="020F0502020204030204" pitchFamily="34" charset="0"/>
              <a:cs typeface="Calibri" panose="020F0502020204030204" pitchFamily="34" charset="0"/>
            </a:endParaRPr>
          </a:p>
          <a:p>
            <a:r>
              <a:rPr lang="en-GB" sz="2200" dirty="0" err="1" smtClean="0">
                <a:solidFill>
                  <a:schemeClr val="bg1"/>
                </a:solidFill>
                <a:latin typeface="Calibri" panose="020F0502020204030204" pitchFamily="34" charset="0"/>
                <a:cs typeface="Calibri" panose="020F0502020204030204" pitchFamily="34" charset="0"/>
              </a:rPr>
              <a:t>kommunikatsiooni-strateegiad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ja</a:t>
            </a:r>
            <a:r>
              <a:rPr lang="en-GB" sz="2200" dirty="0">
                <a:solidFill>
                  <a:schemeClr val="bg1"/>
                </a:solidFill>
                <a:latin typeface="Calibri" panose="020F0502020204030204" pitchFamily="34" charset="0"/>
                <a:cs typeface="Calibri" panose="020F0502020204030204" pitchFamily="34" charset="0"/>
              </a:rPr>
              <a:t> </a:t>
            </a:r>
            <a:endParaRPr lang="en-GB" sz="2200" dirty="0" smtClean="0">
              <a:solidFill>
                <a:schemeClr val="bg1"/>
              </a:solidFill>
              <a:latin typeface="Calibri" panose="020F0502020204030204" pitchFamily="34" charset="0"/>
              <a:cs typeface="Calibri" panose="020F0502020204030204" pitchFamily="34" charset="0"/>
            </a:endParaRPr>
          </a:p>
          <a:p>
            <a:r>
              <a:rPr lang="en-GB" sz="2200" dirty="0" err="1" smtClean="0">
                <a:solidFill>
                  <a:schemeClr val="bg1"/>
                </a:solidFill>
                <a:latin typeface="Calibri" panose="020F0502020204030204" pitchFamily="34" charset="0"/>
                <a:cs typeface="Calibri" panose="020F0502020204030204" pitchFamily="34" charset="0"/>
              </a:rPr>
              <a:t>vahendid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koostöö</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tõhustamiseks</a:t>
            </a:r>
            <a:r>
              <a:rPr lang="en-GB" sz="2200" dirty="0">
                <a:solidFill>
                  <a:schemeClr val="bg1"/>
                </a:solidFill>
                <a:latin typeface="Calibri" panose="020F0502020204030204" pitchFamily="34" charset="0"/>
                <a:cs typeface="Calibri" panose="020F0502020204030204" pitchFamily="34" charset="0"/>
              </a:rPr>
              <a:t> </a:t>
            </a:r>
            <a:endParaRPr lang="en-GB" sz="2200" dirty="0" smtClean="0">
              <a:solidFill>
                <a:schemeClr val="bg1"/>
              </a:solidFill>
              <a:latin typeface="Calibri" panose="020F0502020204030204" pitchFamily="34" charset="0"/>
              <a:cs typeface="Calibri" panose="020F0502020204030204" pitchFamily="34" charset="0"/>
            </a:endParaRPr>
          </a:p>
          <a:p>
            <a:r>
              <a:rPr lang="en-GB" sz="2200" dirty="0" err="1" smtClean="0">
                <a:solidFill>
                  <a:schemeClr val="bg1"/>
                </a:solidFill>
                <a:latin typeface="Calibri" panose="020F0502020204030204" pitchFamily="34" charset="0"/>
                <a:cs typeface="Calibri" panose="020F0502020204030204" pitchFamily="34" charset="0"/>
              </a:rPr>
              <a:t>ning</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kasutad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neid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vahendeid</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töö</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ja</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eraelu</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tasakaalu</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toetamisel</a:t>
            </a:r>
            <a:r>
              <a:rPr lang="en-GB" sz="2200" dirty="0">
                <a:solidFill>
                  <a:schemeClr val="bg1"/>
                </a:solidFill>
                <a:latin typeface="Calibri" panose="020F0502020204030204" pitchFamily="34" charset="0"/>
                <a:cs typeface="Calibri" panose="020F0502020204030204" pitchFamily="34" charset="0"/>
              </a:rPr>
              <a:t>. </a:t>
            </a:r>
            <a:endParaRPr lang="en-GB" sz="2200" dirty="0" smtClean="0">
              <a:solidFill>
                <a:schemeClr val="bg1"/>
              </a:solidFill>
              <a:latin typeface="Calibri" panose="020F0502020204030204" pitchFamily="34" charset="0"/>
              <a:cs typeface="Calibri" panose="020F0502020204030204" pitchFamily="34" charset="0"/>
            </a:endParaRPr>
          </a:p>
          <a:p>
            <a:endParaRPr lang="en-GB" sz="2200" dirty="0" smtClean="0">
              <a:solidFill>
                <a:schemeClr val="bg1"/>
              </a:solidFill>
              <a:latin typeface="Calibri" panose="020F0502020204030204" pitchFamily="34" charset="0"/>
              <a:cs typeface="Calibri" panose="020F0502020204030204" pitchFamily="34" charset="0"/>
            </a:endParaRPr>
          </a:p>
          <a:p>
            <a:r>
              <a:rPr lang="en-GB" sz="2200" dirty="0" smtClean="0">
                <a:solidFill>
                  <a:schemeClr val="bg1"/>
                </a:solidFill>
                <a:latin typeface="Calibri" panose="020F0502020204030204" pitchFamily="34" charset="0"/>
                <a:cs typeface="Calibri" panose="020F0502020204030204" pitchFamily="34" charset="0"/>
              </a:rPr>
              <a:t>Edu </a:t>
            </a:r>
            <a:r>
              <a:rPr lang="en-GB" sz="2200" dirty="0" err="1" smtClean="0">
                <a:solidFill>
                  <a:schemeClr val="bg1"/>
                </a:solidFill>
                <a:latin typeface="Calibri" panose="020F0502020204030204" pitchFamily="34" charset="0"/>
                <a:cs typeface="Calibri" panose="020F0502020204030204" pitchFamily="34" charset="0"/>
              </a:rPr>
              <a:t>püüdluses</a:t>
            </a:r>
            <a:r>
              <a:rPr lang="en-GB" sz="2200" dirty="0" smtClean="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saavutada</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parem</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töö</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ja</a:t>
            </a:r>
            <a:r>
              <a:rPr lang="en-GB" sz="2200" dirty="0">
                <a:solidFill>
                  <a:schemeClr val="bg1"/>
                </a:solidFill>
                <a:latin typeface="Calibri" panose="020F0502020204030204" pitchFamily="34" charset="0"/>
                <a:cs typeface="Calibri" panose="020F0502020204030204" pitchFamily="34" charset="0"/>
              </a:rPr>
              <a:t> </a:t>
            </a:r>
            <a:r>
              <a:rPr lang="en-GB" sz="2200" dirty="0" err="1">
                <a:solidFill>
                  <a:schemeClr val="bg1"/>
                </a:solidFill>
                <a:latin typeface="Calibri" panose="020F0502020204030204" pitchFamily="34" charset="0"/>
                <a:cs typeface="Calibri" panose="020F0502020204030204" pitchFamily="34" charset="0"/>
              </a:rPr>
              <a:t>eraelu</a:t>
            </a:r>
            <a:r>
              <a:rPr lang="en-GB" sz="2200" dirty="0">
                <a:solidFill>
                  <a:schemeClr val="bg1"/>
                </a:solidFill>
                <a:latin typeface="Calibri" panose="020F0502020204030204" pitchFamily="34" charset="0"/>
                <a:cs typeface="Calibri" panose="020F0502020204030204" pitchFamily="34" charset="0"/>
              </a:rPr>
              <a:t> </a:t>
            </a:r>
            <a:r>
              <a:rPr lang="en-GB" sz="2200" dirty="0" err="1" smtClean="0">
                <a:solidFill>
                  <a:schemeClr val="bg1"/>
                </a:solidFill>
                <a:latin typeface="Calibri" panose="020F0502020204030204" pitchFamily="34" charset="0"/>
                <a:cs typeface="Calibri" panose="020F0502020204030204" pitchFamily="34" charset="0"/>
              </a:rPr>
              <a:t>tasakaal</a:t>
            </a:r>
            <a:r>
              <a:rPr lang="en-GB" sz="2200" dirty="0" smtClean="0">
                <a:solidFill>
                  <a:schemeClr val="bg1"/>
                </a:solidFill>
                <a:latin typeface="Calibri" panose="020F0502020204030204" pitchFamily="34" charset="0"/>
                <a:cs typeface="Calibri" panose="020F0502020204030204" pitchFamily="34" charset="0"/>
              </a:rPr>
              <a:t>!</a:t>
            </a:r>
            <a:endParaRPr lang="en-IE" sz="22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1"/>
          <p:cNvSpPr txBox="1">
            <a:spLocks noGrp="1"/>
          </p:cNvSpPr>
          <p:nvPr>
            <p:ph type="body" idx="1"/>
          </p:nvPr>
        </p:nvSpPr>
        <p:spPr>
          <a:xfrm>
            <a:off x="5760669" y="5759497"/>
            <a:ext cx="3469856" cy="589217"/>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Clr>
                <a:schemeClr val="lt1"/>
              </a:buClr>
              <a:buSzPts val="3200"/>
              <a:buFont typeface="Arial"/>
              <a:buNone/>
            </a:pPr>
            <a:r>
              <a:rPr lang="en-US" dirty="0" smtClean="0"/>
              <a:t>www.project</a:t>
            </a:r>
            <a:r>
              <a:rPr lang="en-US" b="1" dirty="0" smtClean="0"/>
              <a:t>balance</a:t>
            </a:r>
            <a:r>
              <a:rPr lang="en-US" dirty="0" smtClean="0"/>
              <a:t>.eu</a:t>
            </a:r>
            <a:endParaRPr dirty="0"/>
          </a:p>
        </p:txBody>
      </p:sp>
      <p:sp>
        <p:nvSpPr>
          <p:cNvPr id="450" name="Google Shape;450;p31"/>
          <p:cNvSpPr txBox="1">
            <a:spLocks noGrp="1"/>
          </p:cNvSpPr>
          <p:nvPr>
            <p:ph type="body" idx="3"/>
          </p:nvPr>
        </p:nvSpPr>
        <p:spPr>
          <a:xfrm>
            <a:off x="642678" y="811349"/>
            <a:ext cx="4542165" cy="3332634"/>
          </a:xfrm>
          <a:prstGeom prst="rect">
            <a:avLst/>
          </a:prstGeom>
          <a:noFill/>
          <a:ln>
            <a:noFill/>
          </a:ln>
        </p:spPr>
        <p:txBody>
          <a:bodyPr spcFirstLastPara="1" wrap="square" lIns="91425" tIns="45700" rIns="91425" bIns="45700" anchor="ctr" anchorCtr="0">
            <a:normAutofit fontScale="40000" lnSpcReduction="20000"/>
          </a:bodyPr>
          <a:lstStyle/>
          <a:p>
            <a:pPr marL="0" lvl="0" indent="0" algn="l" rtl="0">
              <a:lnSpc>
                <a:spcPct val="90000"/>
              </a:lnSpc>
              <a:spcBef>
                <a:spcPts val="0"/>
              </a:spcBef>
              <a:spcAft>
                <a:spcPts val="0"/>
              </a:spcAft>
              <a:buClr>
                <a:srgbClr val="8A4199"/>
              </a:buClr>
              <a:buSzPts val="5000"/>
              <a:buNone/>
            </a:pPr>
            <a:r>
              <a:rPr lang="en-US" b="1" dirty="0" err="1" smtClean="0"/>
              <a:t>Peatükkide</a:t>
            </a:r>
            <a:r>
              <a:rPr lang="en-US" b="1" dirty="0" smtClean="0"/>
              <a:t> </a:t>
            </a:r>
            <a:r>
              <a:rPr lang="en-US" b="1" dirty="0" err="1" smtClean="0"/>
              <a:t>kokkuvõte</a:t>
            </a:r>
            <a:r>
              <a:rPr lang="en-US" b="1" dirty="0" smtClean="0"/>
              <a:t>:</a:t>
            </a:r>
            <a:endParaRPr lang="en-US" b="1" dirty="0"/>
          </a:p>
          <a:p>
            <a:pPr marL="0" lvl="0" indent="0" algn="l" rtl="0">
              <a:lnSpc>
                <a:spcPct val="90000"/>
              </a:lnSpc>
              <a:spcBef>
                <a:spcPts val="0"/>
              </a:spcBef>
              <a:spcAft>
                <a:spcPts val="0"/>
              </a:spcAft>
              <a:buClr>
                <a:srgbClr val="8A4199"/>
              </a:buClr>
              <a:buSzPts val="5000"/>
              <a:buNone/>
            </a:pPr>
            <a:endParaRPr lang="en-US" b="1" i="1" dirty="0"/>
          </a:p>
          <a:p>
            <a:pPr marL="0" lvl="0" indent="0">
              <a:spcBef>
                <a:spcPts val="0"/>
              </a:spcBef>
            </a:pPr>
            <a:r>
              <a:rPr lang="en-US" i="1" dirty="0" smtClean="0"/>
              <a:t>1.</a:t>
            </a:r>
            <a:r>
              <a:rPr lang="en-GB" i="1" dirty="0" smtClean="0"/>
              <a:t> </a:t>
            </a:r>
            <a:r>
              <a:rPr lang="fi-FI" i="1" dirty="0"/>
              <a:t>Meeskonna juhtimine kaugtööl töö- ja eraelu tasakaalu hoides</a:t>
            </a:r>
          </a:p>
          <a:p>
            <a:pPr marL="0" lvl="0" indent="0" algn="l" rtl="0">
              <a:lnSpc>
                <a:spcPct val="90000"/>
              </a:lnSpc>
              <a:spcBef>
                <a:spcPts val="0"/>
              </a:spcBef>
              <a:spcAft>
                <a:spcPts val="0"/>
              </a:spcAft>
              <a:buClr>
                <a:srgbClr val="8A4199"/>
              </a:buClr>
              <a:buSzPts val="5000"/>
              <a:buNone/>
            </a:pPr>
            <a:endParaRPr lang="en-US" i="1" dirty="0"/>
          </a:p>
          <a:p>
            <a:pPr marL="0" lvl="0" indent="0">
              <a:spcBef>
                <a:spcPts val="0"/>
              </a:spcBef>
            </a:pPr>
            <a:r>
              <a:rPr lang="en-US" i="1" dirty="0" smtClean="0"/>
              <a:t>2</a:t>
            </a:r>
            <a:r>
              <a:rPr lang="en-US" i="1" dirty="0"/>
              <a:t>.</a:t>
            </a:r>
            <a:r>
              <a:rPr lang="en-US" i="1" dirty="0" smtClean="0"/>
              <a:t> </a:t>
            </a:r>
            <a:r>
              <a:rPr lang="en-US" i="1" dirty="0" err="1"/>
              <a:t>Organisatsiooniline</a:t>
            </a:r>
            <a:r>
              <a:rPr lang="en-US" i="1" dirty="0"/>
              <a:t> ja </a:t>
            </a:r>
            <a:r>
              <a:rPr lang="en-US" i="1" dirty="0" err="1"/>
              <a:t>individuaalne</a:t>
            </a:r>
            <a:r>
              <a:rPr lang="en-US" i="1" dirty="0"/>
              <a:t> </a:t>
            </a:r>
            <a:r>
              <a:rPr lang="en-US" i="1" dirty="0" err="1"/>
              <a:t>vastutus</a:t>
            </a:r>
            <a:endParaRPr lang="en-US" i="1" dirty="0"/>
          </a:p>
          <a:p>
            <a:pPr marL="0" lvl="0" indent="0" algn="l" rtl="0">
              <a:lnSpc>
                <a:spcPct val="90000"/>
              </a:lnSpc>
              <a:spcBef>
                <a:spcPts val="0"/>
              </a:spcBef>
              <a:spcAft>
                <a:spcPts val="0"/>
              </a:spcAft>
              <a:buClr>
                <a:srgbClr val="8A4199"/>
              </a:buClr>
              <a:buSzPts val="5000"/>
              <a:buNone/>
            </a:pPr>
            <a:endParaRPr lang="en-US" i="1" dirty="0"/>
          </a:p>
          <a:p>
            <a:pPr marL="0" lvl="0" indent="0" algn="l" rtl="0">
              <a:lnSpc>
                <a:spcPct val="90000"/>
              </a:lnSpc>
              <a:spcBef>
                <a:spcPts val="0"/>
              </a:spcBef>
              <a:spcAft>
                <a:spcPts val="0"/>
              </a:spcAft>
              <a:buClr>
                <a:srgbClr val="8A4199"/>
              </a:buClr>
              <a:buSzPts val="5000"/>
              <a:buNone/>
            </a:pPr>
            <a:r>
              <a:rPr lang="en-GB" i="1" dirty="0" smtClean="0"/>
              <a:t>3</a:t>
            </a:r>
            <a:r>
              <a:rPr lang="en-GB" i="1" dirty="0"/>
              <a:t>.</a:t>
            </a:r>
            <a:r>
              <a:rPr lang="en-GB" i="1" dirty="0" smtClean="0"/>
              <a:t> </a:t>
            </a:r>
            <a:r>
              <a:rPr lang="en-GB" i="1" dirty="0" err="1" smtClean="0"/>
              <a:t>Digiheaolu</a:t>
            </a:r>
            <a:endParaRPr lang="en-GB" i="1" dirty="0"/>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smtClean="0"/>
              <a:t>4</a:t>
            </a:r>
            <a:r>
              <a:rPr lang="en-GB" i="1" dirty="0"/>
              <a:t>.</a:t>
            </a:r>
            <a:r>
              <a:rPr lang="en-GB" i="1" dirty="0" smtClean="0"/>
              <a:t> </a:t>
            </a:r>
            <a:r>
              <a:rPr lang="en-GB" i="1" dirty="0" err="1" smtClean="0"/>
              <a:t>Kuidas</a:t>
            </a:r>
            <a:r>
              <a:rPr lang="en-GB" i="1" dirty="0" smtClean="0"/>
              <a:t> </a:t>
            </a:r>
            <a:r>
              <a:rPr lang="en-GB" i="1" dirty="0" err="1" smtClean="0"/>
              <a:t>toetada</a:t>
            </a:r>
            <a:r>
              <a:rPr lang="en-GB" i="1" dirty="0" smtClean="0"/>
              <a:t> </a:t>
            </a:r>
            <a:r>
              <a:rPr lang="en-GB" i="1" dirty="0" err="1" smtClean="0"/>
              <a:t>meeskonna</a:t>
            </a:r>
            <a:r>
              <a:rPr lang="en-GB" i="1" dirty="0" smtClean="0"/>
              <a:t> </a:t>
            </a:r>
            <a:r>
              <a:rPr lang="en-GB" i="1" dirty="0" err="1" smtClean="0"/>
              <a:t>mitmekesisust</a:t>
            </a:r>
            <a:endParaRPr lang="en-GB" i="1" dirty="0"/>
          </a:p>
          <a:p>
            <a:pPr marL="0" lvl="0" indent="0" algn="l" rtl="0">
              <a:lnSpc>
                <a:spcPct val="90000"/>
              </a:lnSpc>
              <a:spcBef>
                <a:spcPts val="0"/>
              </a:spcBef>
              <a:spcAft>
                <a:spcPts val="0"/>
              </a:spcAft>
              <a:buClr>
                <a:srgbClr val="8A4199"/>
              </a:buClr>
              <a:buSzPts val="5000"/>
              <a:buNone/>
            </a:pPr>
            <a:endParaRPr lang="en-GB" i="1" dirty="0"/>
          </a:p>
          <a:p>
            <a:pPr marL="0" lvl="0" indent="0" algn="l" rtl="0">
              <a:lnSpc>
                <a:spcPct val="90000"/>
              </a:lnSpc>
              <a:spcBef>
                <a:spcPts val="0"/>
              </a:spcBef>
              <a:spcAft>
                <a:spcPts val="0"/>
              </a:spcAft>
              <a:buClr>
                <a:srgbClr val="8A4199"/>
              </a:buClr>
              <a:buSzPts val="5000"/>
              <a:buNone/>
            </a:pPr>
            <a:r>
              <a:rPr lang="en-GB" i="1" dirty="0" smtClean="0"/>
              <a:t>5. </a:t>
            </a:r>
            <a:r>
              <a:rPr lang="en-GB" i="1" dirty="0" err="1" smtClean="0"/>
              <a:t>Koostöine</a:t>
            </a:r>
            <a:r>
              <a:rPr lang="en-GB" i="1" dirty="0" smtClean="0"/>
              <a:t> </a:t>
            </a:r>
            <a:r>
              <a:rPr lang="en-GB" i="1" dirty="0" err="1" smtClean="0"/>
              <a:t>töökeskkond</a:t>
            </a:r>
            <a:endParaRP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9"/>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291" name="Google Shape;291;p9"/>
          <p:cNvSpPr txBox="1">
            <a:spLocks noGrp="1"/>
          </p:cNvSpPr>
          <p:nvPr>
            <p:ph type="body" idx="1"/>
          </p:nvPr>
        </p:nvSpPr>
        <p:spPr>
          <a:xfrm>
            <a:off x="2362833" y="602336"/>
            <a:ext cx="3791493"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dirty="0" err="1" smtClean="0"/>
              <a:t>Õpieesmärgid</a:t>
            </a:r>
            <a:endParaRPr dirty="0"/>
          </a:p>
        </p:txBody>
      </p:sp>
      <p:sp>
        <p:nvSpPr>
          <p:cNvPr id="292" name="Google Shape;292;p9"/>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251671" y="1107347"/>
            <a:ext cx="11601974" cy="4506054"/>
          </a:xfrm>
          <a:prstGeom prst="rect">
            <a:avLst/>
          </a:prstGeom>
          <a:noFill/>
          <a:ln>
            <a:noFill/>
          </a:ln>
        </p:spPr>
        <p:txBody>
          <a:bodyPr spcFirstLastPara="1" wrap="square" lIns="91425" tIns="45700" rIns="91425" bIns="45700" anchor="t" anchorCtr="0">
            <a:noAutofit/>
          </a:bodyPr>
          <a:lstStyle/>
          <a:p>
            <a:pPr fontAlgn="base"/>
            <a:r>
              <a:rPr lang="en-GB" dirty="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Koostööise</a:t>
            </a:r>
            <a:r>
              <a:rPr lang="en-GB" dirty="0" smtClean="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töökeskkonna</a:t>
            </a:r>
            <a:r>
              <a:rPr lang="en-GB" dirty="0" smtClean="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peatükk</a:t>
            </a:r>
            <a:r>
              <a:rPr lang="en-GB" dirty="0">
                <a:solidFill>
                  <a:srgbClr val="767171"/>
                </a:solidFill>
                <a:latin typeface="Calibri" panose="020F0502020204030204" pitchFamily="34" charset="0"/>
                <a:cs typeface="Calibri" panose="020F0502020204030204" pitchFamily="34" charset="0"/>
              </a:rPr>
              <a:t> </a:t>
            </a:r>
            <a:r>
              <a:rPr lang="en-GB" dirty="0" smtClean="0">
                <a:solidFill>
                  <a:srgbClr val="767171"/>
                </a:solidFill>
                <a:latin typeface="Calibri" panose="020F0502020204030204" pitchFamily="34" charset="0"/>
                <a:cs typeface="Calibri" panose="020F0502020204030204" pitchFamily="34" charset="0"/>
              </a:rPr>
              <a:t>on </a:t>
            </a:r>
            <a:r>
              <a:rPr lang="en-GB" dirty="0" err="1" smtClean="0">
                <a:solidFill>
                  <a:srgbClr val="767171"/>
                </a:solidFill>
                <a:latin typeface="Calibri" panose="020F0502020204030204" pitchFamily="34" charset="0"/>
                <a:cs typeface="Calibri" panose="020F0502020204030204" pitchFamily="34" charset="0"/>
              </a:rPr>
              <a:t>selleks</a:t>
            </a:r>
            <a:r>
              <a:rPr lang="en-GB" dirty="0" smtClean="0">
                <a:solidFill>
                  <a:srgbClr val="767171"/>
                </a:solidFill>
                <a:latin typeface="Calibri" panose="020F0502020204030204" pitchFamily="34" charset="0"/>
                <a:cs typeface="Calibri" panose="020F0502020204030204" pitchFamily="34" charset="0"/>
              </a:rPr>
              <a:t>, et </a:t>
            </a:r>
            <a:r>
              <a:rPr lang="en-GB" dirty="0" err="1" smtClean="0">
                <a:solidFill>
                  <a:srgbClr val="767171"/>
                </a:solidFill>
                <a:latin typeface="Calibri" panose="020F0502020204030204" pitchFamily="34" charset="0"/>
                <a:cs typeface="Calibri" panose="020F0502020204030204" pitchFamily="34" charset="0"/>
              </a:rPr>
              <a:t>omanda</a:t>
            </a:r>
            <a:r>
              <a:rPr lang="en-GB" dirty="0" smtClean="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teadmisi</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vahendeid</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mida</a:t>
            </a:r>
            <a:r>
              <a:rPr lang="en-GB" dirty="0">
                <a:solidFill>
                  <a:srgbClr val="767171"/>
                </a:solidFill>
                <a:latin typeface="Calibri" panose="020F0502020204030204" pitchFamily="34" charset="0"/>
                <a:cs typeface="Calibri" panose="020F0502020204030204" pitchFamily="34" charset="0"/>
              </a:rPr>
              <a:t> </a:t>
            </a:r>
            <a:r>
              <a:rPr lang="en-GB" dirty="0" smtClean="0">
                <a:solidFill>
                  <a:srgbClr val="767171"/>
                </a:solidFill>
                <a:latin typeface="Calibri" panose="020F0502020204030204" pitchFamily="34" charset="0"/>
                <a:cs typeface="Calibri" panose="020F0502020204030204" pitchFamily="34" charset="0"/>
              </a:rPr>
              <a:t>on </a:t>
            </a:r>
            <a:r>
              <a:rPr lang="en-GB" dirty="0" err="1" smtClean="0">
                <a:solidFill>
                  <a:srgbClr val="767171"/>
                </a:solidFill>
                <a:latin typeface="Calibri" panose="020F0502020204030204" pitchFamily="34" charset="0"/>
                <a:cs typeface="Calibri" panose="020F0502020204030204" pitchFamily="34" charset="0"/>
              </a:rPr>
              <a:t>vaja</a:t>
            </a:r>
            <a:r>
              <a:rPr lang="en-GB" dirty="0" smtClean="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töö</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eraelu</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edukaks</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tasakaalustamiseks</a:t>
            </a:r>
            <a:r>
              <a:rPr lang="en-GB" dirty="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Esitletavad</a:t>
            </a:r>
            <a:r>
              <a:rPr lang="en-GB" dirty="0" smtClean="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ressursid</a:t>
            </a:r>
            <a:r>
              <a:rPr lang="en-GB" dirty="0" smtClean="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võimaldavad</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meeskonnaliikmetel</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luua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tasakaalustatud</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ja</a:t>
            </a:r>
            <a:r>
              <a:rPr lang="en-GB" dirty="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tulemuslikkusele</a:t>
            </a:r>
            <a:r>
              <a:rPr lang="en-GB" dirty="0" smtClean="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suunatud</a:t>
            </a:r>
            <a:r>
              <a:rPr lang="en-GB" dirty="0" smtClean="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töökeskkonna</a:t>
            </a:r>
            <a:r>
              <a:rPr lang="en-GB" dirty="0">
                <a:solidFill>
                  <a:srgbClr val="767171"/>
                </a:solidFill>
                <a:latin typeface="Calibri" panose="020F0502020204030204" pitchFamily="34" charset="0"/>
                <a:cs typeface="Calibri" panose="020F0502020204030204" pitchFamily="34" charset="0"/>
              </a:rPr>
              <a:t>, </a:t>
            </a:r>
            <a:r>
              <a:rPr lang="en-GB" dirty="0" err="1">
                <a:solidFill>
                  <a:srgbClr val="767171"/>
                </a:solidFill>
                <a:latin typeface="Calibri" panose="020F0502020204030204" pitchFamily="34" charset="0"/>
                <a:cs typeface="Calibri" panose="020F0502020204030204" pitchFamily="34" charset="0"/>
              </a:rPr>
              <a:t>mis</a:t>
            </a:r>
            <a:r>
              <a:rPr lang="en-GB" dirty="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lõpuks</a:t>
            </a:r>
            <a:r>
              <a:rPr lang="en-GB" dirty="0" smtClean="0">
                <a:solidFill>
                  <a:srgbClr val="767171"/>
                </a:solidFill>
                <a:latin typeface="Calibri" panose="020F0502020204030204" pitchFamily="34" charset="0"/>
                <a:cs typeface="Calibri" panose="020F0502020204030204" pitchFamily="34" charset="0"/>
              </a:rPr>
              <a:t> on </a:t>
            </a:r>
            <a:r>
              <a:rPr lang="en-GB" dirty="0" err="1" smtClean="0">
                <a:solidFill>
                  <a:srgbClr val="767171"/>
                </a:solidFill>
                <a:latin typeface="Calibri" panose="020F0502020204030204" pitchFamily="34" charset="0"/>
                <a:cs typeface="Calibri" panose="020F0502020204030204" pitchFamily="34" charset="0"/>
              </a:rPr>
              <a:t>kasulik</a:t>
            </a:r>
            <a:r>
              <a:rPr lang="en-GB" dirty="0" smtClean="0">
                <a:solidFill>
                  <a:srgbClr val="767171"/>
                </a:solidFill>
                <a:latin typeface="Calibri" panose="020F0502020204030204" pitchFamily="34" charset="0"/>
                <a:cs typeface="Calibri" panose="020F0502020204030204" pitchFamily="34" charset="0"/>
              </a:rPr>
              <a:t> </a:t>
            </a:r>
            <a:r>
              <a:rPr lang="en-GB" dirty="0" err="1" smtClean="0">
                <a:solidFill>
                  <a:srgbClr val="767171"/>
                </a:solidFill>
                <a:latin typeface="Calibri" panose="020F0502020204030204" pitchFamily="34" charset="0"/>
                <a:cs typeface="Calibri" panose="020F0502020204030204" pitchFamily="34" charset="0"/>
              </a:rPr>
              <a:t>kõigile</a:t>
            </a:r>
            <a:r>
              <a:rPr lang="en-GB" dirty="0" smtClean="0">
                <a:solidFill>
                  <a:srgbClr val="767171"/>
                </a:solidFill>
                <a:latin typeface="Calibri" panose="020F0502020204030204" pitchFamily="34" charset="0"/>
                <a:cs typeface="Calibri" panose="020F0502020204030204" pitchFamily="34" charset="0"/>
              </a:rPr>
              <a:t>.</a:t>
            </a:r>
            <a:endParaRPr lang="en-GB" dirty="0">
              <a:solidFill>
                <a:srgbClr val="767171"/>
              </a:solidFill>
              <a:latin typeface="Calibri" panose="020F0502020204030204" pitchFamily="34" charset="0"/>
              <a:cs typeface="Calibri" panose="020F0502020204030204" pitchFamily="34" charset="0"/>
            </a:endParaRPr>
          </a:p>
          <a:p>
            <a:pPr fontAlgn="base"/>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1. </a:t>
            </a:r>
            <a:r>
              <a:rPr lang="fi-FI" dirty="0" smtClean="0">
                <a:solidFill>
                  <a:srgbClr val="767171"/>
                </a:solidFill>
              </a:rPr>
              <a:t>M</a:t>
            </a:r>
            <a:r>
              <a:rPr lang="en-GB" dirty="0" err="1" smtClean="0">
                <a:solidFill>
                  <a:srgbClr val="767171"/>
                </a:solidFill>
              </a:rPr>
              <a:t>õista</a:t>
            </a:r>
            <a:r>
              <a:rPr lang="en-GB" dirty="0" smtClean="0">
                <a:solidFill>
                  <a:srgbClr val="767171"/>
                </a:solidFill>
              </a:rPr>
              <a:t> </a:t>
            </a:r>
            <a:r>
              <a:rPr lang="en-GB" b="1" dirty="0" smtClean="0">
                <a:solidFill>
                  <a:srgbClr val="767171"/>
                </a:solidFill>
              </a:rPr>
              <a:t>k</a:t>
            </a:r>
            <a:r>
              <a:rPr lang="fi-FI" b="1" dirty="0" smtClean="0">
                <a:solidFill>
                  <a:srgbClr val="767171"/>
                </a:solidFill>
              </a:rPr>
              <a:t>oostöö vajalikkust</a:t>
            </a:r>
            <a:r>
              <a:rPr lang="fi-FI" dirty="0" smtClean="0">
                <a:solidFill>
                  <a:srgbClr val="767171"/>
                </a:solidFill>
              </a:rPr>
              <a:t> </a:t>
            </a:r>
            <a:r>
              <a:rPr lang="fi-FI" dirty="0">
                <a:solidFill>
                  <a:srgbClr val="767171"/>
                </a:solidFill>
              </a:rPr>
              <a:t>töö- ja eraelu tasakaalu edendamisel</a:t>
            </a:r>
            <a:r>
              <a:rPr lang="en-US" dirty="0" smtClean="0">
                <a:solidFill>
                  <a:srgbClr val="767171"/>
                </a:solidFill>
              </a:rPr>
              <a:t>.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2</a:t>
            </a:r>
            <a:r>
              <a:rPr lang="en-GB" b="1" dirty="0" smtClean="0">
                <a:solidFill>
                  <a:srgbClr val="7F5A86"/>
                </a:solidFill>
                <a:latin typeface="Calibri" panose="020F0502020204030204" pitchFamily="34" charset="0"/>
                <a:cs typeface="Calibri" panose="020F0502020204030204" pitchFamily="34" charset="0"/>
              </a:rPr>
              <a:t>.</a:t>
            </a:r>
            <a:r>
              <a:rPr lang="en-US" b="1" dirty="0">
                <a:solidFill>
                  <a:srgbClr val="7F5A86"/>
                </a:solidFill>
              </a:rPr>
              <a:t> </a:t>
            </a:r>
            <a:r>
              <a:rPr lang="en-US" dirty="0" err="1" smtClean="0">
                <a:solidFill>
                  <a:srgbClr val="7F5A86"/>
                </a:solidFill>
              </a:rPr>
              <a:t>Töötada</a:t>
            </a:r>
            <a:r>
              <a:rPr lang="en-US" dirty="0" smtClean="0">
                <a:solidFill>
                  <a:srgbClr val="7F5A86"/>
                </a:solidFill>
              </a:rPr>
              <a:t> </a:t>
            </a:r>
            <a:r>
              <a:rPr lang="en-US" dirty="0" err="1">
                <a:solidFill>
                  <a:srgbClr val="7F5A86"/>
                </a:solidFill>
              </a:rPr>
              <a:t>välja</a:t>
            </a:r>
            <a:r>
              <a:rPr lang="en-US" dirty="0">
                <a:solidFill>
                  <a:srgbClr val="7F5A86"/>
                </a:solidFill>
              </a:rPr>
              <a:t> </a:t>
            </a:r>
            <a:r>
              <a:rPr lang="en-US" b="1" dirty="0" err="1">
                <a:solidFill>
                  <a:srgbClr val="7F5A86"/>
                </a:solidFill>
              </a:rPr>
              <a:t>tõhusad</a:t>
            </a:r>
            <a:r>
              <a:rPr lang="en-US" b="1" dirty="0">
                <a:solidFill>
                  <a:srgbClr val="7F5A86"/>
                </a:solidFill>
              </a:rPr>
              <a:t> </a:t>
            </a:r>
            <a:r>
              <a:rPr lang="en-US" b="1" dirty="0" err="1">
                <a:solidFill>
                  <a:srgbClr val="7F5A86"/>
                </a:solidFill>
              </a:rPr>
              <a:t>kommunikatsioonistrateegiad</a:t>
            </a:r>
            <a:r>
              <a:rPr lang="en-US" b="1" dirty="0">
                <a:solidFill>
                  <a:srgbClr val="7F5A86"/>
                </a:solidFill>
              </a:rPr>
              <a:t> </a:t>
            </a:r>
            <a:r>
              <a:rPr lang="en-US" dirty="0" err="1">
                <a:solidFill>
                  <a:srgbClr val="7F5A86"/>
                </a:solidFill>
              </a:rPr>
              <a:t>oma</a:t>
            </a:r>
            <a:r>
              <a:rPr lang="en-US" dirty="0">
                <a:solidFill>
                  <a:srgbClr val="7F5A86"/>
                </a:solidFill>
              </a:rPr>
              <a:t> </a:t>
            </a:r>
            <a:r>
              <a:rPr lang="en-US" dirty="0" err="1">
                <a:solidFill>
                  <a:srgbClr val="7F5A86"/>
                </a:solidFill>
              </a:rPr>
              <a:t>meeskonna</a:t>
            </a:r>
            <a:r>
              <a:rPr lang="en-US" dirty="0">
                <a:solidFill>
                  <a:srgbClr val="7F5A86"/>
                </a:solidFill>
              </a:rPr>
              <a:t> </a:t>
            </a:r>
            <a:r>
              <a:rPr lang="en-US" dirty="0" err="1">
                <a:solidFill>
                  <a:srgbClr val="7F5A86"/>
                </a:solidFill>
              </a:rPr>
              <a:t>toetamiseks</a:t>
            </a:r>
            <a:r>
              <a:rPr lang="en-US" dirty="0">
                <a:solidFill>
                  <a:srgbClr val="7F5A86"/>
                </a:solidFill>
              </a:rPr>
              <a:t> </a:t>
            </a:r>
            <a:r>
              <a:rPr lang="en-US" dirty="0" err="1" smtClean="0">
                <a:solidFill>
                  <a:srgbClr val="7F5A86"/>
                </a:solidFill>
              </a:rPr>
              <a:t>ning</a:t>
            </a:r>
            <a:r>
              <a:rPr lang="en-US" dirty="0" smtClean="0">
                <a:solidFill>
                  <a:srgbClr val="7F5A86"/>
                </a:solidFill>
              </a:rPr>
              <a:t> </a:t>
            </a:r>
            <a:r>
              <a:rPr lang="en-US" dirty="0" err="1">
                <a:solidFill>
                  <a:srgbClr val="7F5A86"/>
                </a:solidFill>
              </a:rPr>
              <a:t>töö</a:t>
            </a:r>
            <a:r>
              <a:rPr lang="en-US" dirty="0">
                <a:solidFill>
                  <a:srgbClr val="7F5A86"/>
                </a:solidFill>
              </a:rPr>
              <a:t>- ja </a:t>
            </a:r>
            <a:r>
              <a:rPr lang="en-US" dirty="0" err="1">
                <a:solidFill>
                  <a:srgbClr val="7F5A86"/>
                </a:solidFill>
              </a:rPr>
              <a:t>eraelu</a:t>
            </a:r>
            <a:r>
              <a:rPr lang="en-US" dirty="0">
                <a:solidFill>
                  <a:srgbClr val="7F5A86"/>
                </a:solidFill>
              </a:rPr>
              <a:t> </a:t>
            </a:r>
            <a:r>
              <a:rPr lang="en-US" dirty="0" err="1">
                <a:solidFill>
                  <a:srgbClr val="7F5A86"/>
                </a:solidFill>
              </a:rPr>
              <a:t>tasakaalu</a:t>
            </a:r>
            <a:r>
              <a:rPr lang="en-US" dirty="0">
                <a:solidFill>
                  <a:srgbClr val="7F5A86"/>
                </a:solidFill>
              </a:rPr>
              <a:t> </a:t>
            </a:r>
            <a:r>
              <a:rPr lang="en-US" dirty="0" err="1" smtClean="0">
                <a:solidFill>
                  <a:srgbClr val="7F5A86"/>
                </a:solidFill>
              </a:rPr>
              <a:t>edendamiseks</a:t>
            </a:r>
            <a:r>
              <a:rPr lang="en-US" dirty="0" smtClean="0">
                <a:solidFill>
                  <a:srgbClr val="767171"/>
                </a:solidFill>
              </a:rPr>
              <a:t>. </a:t>
            </a:r>
            <a:endParaRPr lang="en-GB" dirty="0">
              <a:solidFill>
                <a:srgbClr val="7F5A86"/>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3.</a:t>
            </a:r>
            <a:r>
              <a:rPr lang="en-US" b="1" dirty="0">
                <a:solidFill>
                  <a:srgbClr val="7F5A86"/>
                </a:solidFill>
              </a:rPr>
              <a:t> </a:t>
            </a:r>
            <a:r>
              <a:rPr lang="fi-FI" dirty="0" smtClean="0">
                <a:solidFill>
                  <a:srgbClr val="767171"/>
                </a:solidFill>
              </a:rPr>
              <a:t>Mõista </a:t>
            </a:r>
            <a:r>
              <a:rPr lang="fi-FI" b="1" dirty="0">
                <a:solidFill>
                  <a:srgbClr val="767171"/>
                </a:solidFill>
              </a:rPr>
              <a:t>meeskonnatöö</a:t>
            </a:r>
            <a:r>
              <a:rPr lang="fi-FI" dirty="0">
                <a:solidFill>
                  <a:srgbClr val="767171"/>
                </a:solidFill>
              </a:rPr>
              <a:t> </a:t>
            </a:r>
            <a:r>
              <a:rPr lang="fi-FI" dirty="0" smtClean="0">
                <a:solidFill>
                  <a:srgbClr val="767171"/>
                </a:solidFill>
              </a:rPr>
              <a:t>rolli </a:t>
            </a:r>
            <a:r>
              <a:rPr lang="fi-FI" dirty="0">
                <a:solidFill>
                  <a:srgbClr val="767171"/>
                </a:solidFill>
              </a:rPr>
              <a:t>koostöö ja töö- ja eraelu tasakaalu </a:t>
            </a:r>
            <a:r>
              <a:rPr lang="fi-FI" dirty="0" smtClean="0">
                <a:solidFill>
                  <a:srgbClr val="767171"/>
                </a:solidFill>
              </a:rPr>
              <a:t>edendamisel</a:t>
            </a:r>
            <a:r>
              <a:rPr lang="en-US" dirty="0" smtClean="0">
                <a:solidFill>
                  <a:srgbClr val="767171"/>
                </a:solidFill>
              </a:rPr>
              <a:t>.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4.</a:t>
            </a:r>
            <a:r>
              <a:rPr lang="en-US" b="1" dirty="0">
                <a:solidFill>
                  <a:srgbClr val="7F5A86"/>
                </a:solidFill>
              </a:rPr>
              <a:t> </a:t>
            </a:r>
            <a:r>
              <a:rPr lang="fi-FI" dirty="0" smtClean="0">
                <a:solidFill>
                  <a:srgbClr val="767171"/>
                </a:solidFill>
              </a:rPr>
              <a:t>Töötada </a:t>
            </a:r>
            <a:r>
              <a:rPr lang="fi-FI" dirty="0">
                <a:solidFill>
                  <a:srgbClr val="767171"/>
                </a:solidFill>
              </a:rPr>
              <a:t>välja poliitika ja </a:t>
            </a:r>
            <a:r>
              <a:rPr lang="fi-FI" b="1" dirty="0" smtClean="0">
                <a:solidFill>
                  <a:srgbClr val="767171"/>
                </a:solidFill>
              </a:rPr>
              <a:t>tegevuskava, </a:t>
            </a:r>
            <a:r>
              <a:rPr lang="fi-FI" b="1" dirty="0">
                <a:solidFill>
                  <a:srgbClr val="767171"/>
                </a:solidFill>
              </a:rPr>
              <a:t>mis edendavad </a:t>
            </a:r>
            <a:r>
              <a:rPr lang="fi-FI" b="1" dirty="0" smtClean="0">
                <a:solidFill>
                  <a:srgbClr val="767171"/>
                </a:solidFill>
              </a:rPr>
              <a:t>koostööd </a:t>
            </a:r>
            <a:r>
              <a:rPr lang="fi-FI" dirty="0" smtClean="0">
                <a:solidFill>
                  <a:srgbClr val="767171"/>
                </a:solidFill>
              </a:rPr>
              <a:t>ning toetavad </a:t>
            </a:r>
            <a:r>
              <a:rPr lang="fi-FI" dirty="0">
                <a:solidFill>
                  <a:srgbClr val="767171"/>
                </a:solidFill>
              </a:rPr>
              <a:t>töö- ja eraelu tasakaalu</a:t>
            </a:r>
            <a:r>
              <a:rPr lang="en-US" dirty="0" smtClean="0">
                <a:solidFill>
                  <a:srgbClr val="767171"/>
                </a:solidFill>
              </a:rPr>
              <a:t>. </a:t>
            </a:r>
            <a:endParaRPr lang="en-GB" dirty="0">
              <a:solidFill>
                <a:srgbClr val="767171"/>
              </a:solidFill>
              <a:latin typeface="Calibri" panose="020F0502020204030204" pitchFamily="34" charset="0"/>
              <a:cs typeface="Calibri" panose="020F0502020204030204" pitchFamily="34" charset="0"/>
            </a:endParaRPr>
          </a:p>
          <a:p>
            <a:pPr fontAlgn="base"/>
            <a:r>
              <a:rPr lang="en-GB" b="1" dirty="0">
                <a:solidFill>
                  <a:srgbClr val="7F5A86"/>
                </a:solidFill>
                <a:latin typeface="Calibri" panose="020F0502020204030204" pitchFamily="34" charset="0"/>
                <a:cs typeface="Calibri" panose="020F0502020204030204" pitchFamily="34" charset="0"/>
              </a:rPr>
              <a:t>5. </a:t>
            </a:r>
            <a:r>
              <a:rPr lang="en-US" dirty="0" err="1" smtClean="0">
                <a:solidFill>
                  <a:srgbClr val="767171"/>
                </a:solidFill>
              </a:rPr>
              <a:t>Selgitada</a:t>
            </a:r>
            <a:r>
              <a:rPr lang="en-US" dirty="0" smtClean="0">
                <a:solidFill>
                  <a:srgbClr val="767171"/>
                </a:solidFill>
              </a:rPr>
              <a:t> </a:t>
            </a:r>
            <a:r>
              <a:rPr lang="en-US" dirty="0" err="1" smtClean="0">
                <a:solidFill>
                  <a:srgbClr val="767171"/>
                </a:solidFill>
              </a:rPr>
              <a:t>välja</a:t>
            </a:r>
            <a:r>
              <a:rPr lang="en-US" dirty="0" smtClean="0">
                <a:solidFill>
                  <a:srgbClr val="767171"/>
                </a:solidFill>
              </a:rPr>
              <a:t> </a:t>
            </a:r>
            <a:r>
              <a:rPr lang="en-US" b="1" dirty="0" err="1">
                <a:solidFill>
                  <a:srgbClr val="767171"/>
                </a:solidFill>
              </a:rPr>
              <a:t>digitaalsed</a:t>
            </a:r>
            <a:r>
              <a:rPr lang="en-US" b="1" dirty="0">
                <a:solidFill>
                  <a:srgbClr val="767171"/>
                </a:solidFill>
              </a:rPr>
              <a:t> </a:t>
            </a:r>
            <a:r>
              <a:rPr lang="en-US" b="1" dirty="0" err="1">
                <a:solidFill>
                  <a:srgbClr val="767171"/>
                </a:solidFill>
              </a:rPr>
              <a:t>vahendid</a:t>
            </a:r>
            <a:r>
              <a:rPr lang="en-US" b="1" dirty="0">
                <a:solidFill>
                  <a:srgbClr val="767171"/>
                </a:solidFill>
              </a:rPr>
              <a:t> ja </a:t>
            </a:r>
            <a:r>
              <a:rPr lang="en-US" b="1" dirty="0" err="1">
                <a:solidFill>
                  <a:srgbClr val="767171"/>
                </a:solidFill>
              </a:rPr>
              <a:t>taktikad</a:t>
            </a:r>
            <a:r>
              <a:rPr lang="en-US" dirty="0">
                <a:solidFill>
                  <a:srgbClr val="767171"/>
                </a:solidFill>
              </a:rPr>
              <a:t>, </a:t>
            </a:r>
            <a:r>
              <a:rPr lang="en-US" dirty="0" err="1">
                <a:solidFill>
                  <a:srgbClr val="767171"/>
                </a:solidFill>
              </a:rPr>
              <a:t>mis</a:t>
            </a:r>
            <a:r>
              <a:rPr lang="en-US" dirty="0">
                <a:solidFill>
                  <a:srgbClr val="767171"/>
                </a:solidFill>
              </a:rPr>
              <a:t> </a:t>
            </a:r>
            <a:r>
              <a:rPr lang="en-US" dirty="0" err="1">
                <a:solidFill>
                  <a:srgbClr val="767171"/>
                </a:solidFill>
              </a:rPr>
              <a:t>võivad</a:t>
            </a:r>
            <a:r>
              <a:rPr lang="en-US" dirty="0">
                <a:solidFill>
                  <a:srgbClr val="767171"/>
                </a:solidFill>
              </a:rPr>
              <a:t> </a:t>
            </a:r>
            <a:r>
              <a:rPr lang="en-US" dirty="0" err="1">
                <a:solidFill>
                  <a:srgbClr val="767171"/>
                </a:solidFill>
              </a:rPr>
              <a:t>toetada</a:t>
            </a:r>
            <a:r>
              <a:rPr lang="en-US" dirty="0">
                <a:solidFill>
                  <a:srgbClr val="767171"/>
                </a:solidFill>
              </a:rPr>
              <a:t> </a:t>
            </a:r>
            <a:r>
              <a:rPr lang="en-US" dirty="0" err="1">
                <a:solidFill>
                  <a:srgbClr val="767171"/>
                </a:solidFill>
              </a:rPr>
              <a:t>koostööd</a:t>
            </a:r>
            <a:r>
              <a:rPr lang="en-US" dirty="0">
                <a:solidFill>
                  <a:srgbClr val="767171"/>
                </a:solidFill>
              </a:rPr>
              <a:t> </a:t>
            </a:r>
            <a:r>
              <a:rPr lang="en-US" dirty="0" err="1" smtClean="0">
                <a:solidFill>
                  <a:srgbClr val="767171"/>
                </a:solidFill>
              </a:rPr>
              <a:t>ning</a:t>
            </a:r>
            <a:r>
              <a:rPr lang="en-US" dirty="0" smtClean="0">
                <a:solidFill>
                  <a:srgbClr val="767171"/>
                </a:solidFill>
              </a:rPr>
              <a:t> </a:t>
            </a:r>
            <a:r>
              <a:rPr lang="en-US" dirty="0" err="1">
                <a:solidFill>
                  <a:srgbClr val="767171"/>
                </a:solidFill>
              </a:rPr>
              <a:t>töö</a:t>
            </a:r>
            <a:r>
              <a:rPr lang="en-US" dirty="0">
                <a:solidFill>
                  <a:srgbClr val="767171"/>
                </a:solidFill>
              </a:rPr>
              <a:t>- ja </a:t>
            </a:r>
            <a:r>
              <a:rPr lang="en-US" dirty="0" err="1">
                <a:solidFill>
                  <a:srgbClr val="767171"/>
                </a:solidFill>
              </a:rPr>
              <a:t>eraelu</a:t>
            </a:r>
            <a:r>
              <a:rPr lang="en-US" dirty="0">
                <a:solidFill>
                  <a:srgbClr val="767171"/>
                </a:solidFill>
              </a:rPr>
              <a:t> </a:t>
            </a:r>
            <a:r>
              <a:rPr lang="en-US" dirty="0" err="1">
                <a:solidFill>
                  <a:srgbClr val="767171"/>
                </a:solidFill>
              </a:rPr>
              <a:t>tasakaalu</a:t>
            </a:r>
            <a:r>
              <a:rPr lang="en-US" dirty="0">
                <a:solidFill>
                  <a:srgbClr val="767171"/>
                </a:solidFill>
              </a:rPr>
              <a:t>.</a:t>
            </a:r>
          </a:p>
          <a:p>
            <a:pPr fontAlgn="base"/>
            <a:endParaRPr lang="en-IE" dirty="0">
              <a:solidFill>
                <a:srgbClr val="767171"/>
              </a:solidFill>
              <a:latin typeface="Calibri" panose="020F0502020204030204" pitchFamily="34" charset="0"/>
              <a:cs typeface="Calibri" panose="020F0502020204030204" pitchFamily="34" charset="0"/>
            </a:endParaRPr>
          </a:p>
          <a:p>
            <a:pPr fontAlgn="base"/>
            <a:endParaRPr lang="en-US" dirty="0"/>
          </a:p>
        </p:txBody>
      </p:sp>
      <p:sp>
        <p:nvSpPr>
          <p:cNvPr id="311" name="Google Shape;311;p10"/>
          <p:cNvSpPr txBox="1">
            <a:spLocks noGrp="1"/>
          </p:cNvSpPr>
          <p:nvPr>
            <p:ph type="body" idx="2"/>
          </p:nvPr>
        </p:nvSpPr>
        <p:spPr>
          <a:prstGeom prst="rect">
            <a:avLst/>
          </a:prstGeom>
          <a:noFill/>
          <a:ln>
            <a:noFill/>
          </a:ln>
        </p:spPr>
        <p:txBody>
          <a:bodyPr spcFirstLastPara="1" wrap="square" lIns="91425" tIns="45700" rIns="91425" bIns="45700" anchor="t" anchorCtr="0">
            <a:noAutofit/>
          </a:bodyPr>
          <a:lstStyle/>
          <a:p>
            <a:pPr fontAlgn="base"/>
            <a:r>
              <a:rPr lang="en-GB" dirty="0" smtClean="0"/>
              <a:t>ÕPIEESMÄRGID</a:t>
            </a:r>
            <a:endParaRPr lang="en-BA" dirty="0"/>
          </a:p>
        </p:txBody>
      </p:sp>
    </p:spTree>
    <p:extLst>
      <p:ext uri="{BB962C8B-B14F-4D97-AF65-F5344CB8AC3E}">
        <p14:creationId xmlns:p14="http://schemas.microsoft.com/office/powerpoint/2010/main" val="53273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6"/>
          <p:cNvSpPr txBox="1">
            <a:spLocks noGrp="1"/>
          </p:cNvSpPr>
          <p:nvPr>
            <p:ph type="body" idx="1"/>
          </p:nvPr>
        </p:nvSpPr>
        <p:spPr>
          <a:xfrm>
            <a:off x="503339" y="1589223"/>
            <a:ext cx="5687736" cy="4801417"/>
          </a:xfrm>
          <a:prstGeom prst="rect">
            <a:avLst/>
          </a:prstGeom>
          <a:noFill/>
          <a:ln>
            <a:noFill/>
          </a:ln>
        </p:spPr>
        <p:txBody>
          <a:bodyPr spcFirstLastPara="1" wrap="square" lIns="91425" tIns="45700" rIns="91425" bIns="45700" anchor="t" anchorCtr="0">
            <a:normAutofit fontScale="25000" lnSpcReduction="20000"/>
          </a:bodyPr>
          <a:lstStyle/>
          <a:p>
            <a:pPr marL="228600">
              <a:lnSpc>
                <a:spcPct val="120000"/>
              </a:lnSpc>
              <a:spcBef>
                <a:spcPts val="0"/>
              </a:spcBef>
            </a:pPr>
            <a:r>
              <a:rPr lang="en-IE" b="1" dirty="0" smtClean="0">
                <a:solidFill>
                  <a:srgbClr val="767171"/>
                </a:solidFill>
                <a:latin typeface="Calibri (body)"/>
                <a:ea typeface="Calibri bold" panose="020F0702030404030204" pitchFamily="34" charset="0"/>
                <a:cs typeface="Calibri bold" panose="020F0702030404030204" pitchFamily="34" charset="0"/>
              </a:rPr>
              <a:t>	</a:t>
            </a:r>
            <a:endParaRPr lang="en-GB" sz="8000" dirty="0" smtClean="0">
              <a:solidFill>
                <a:srgbClr val="767171"/>
              </a:solidFill>
              <a:latin typeface="Calibri (body)"/>
              <a:ea typeface="Calibri bold" panose="020F0702030404030204" pitchFamily="34" charset="0"/>
              <a:cs typeface="Calibri bold" panose="020F0702030404030204" pitchFamily="34" charset="0"/>
            </a:endParaRPr>
          </a:p>
          <a:p>
            <a:pPr marL="228600">
              <a:lnSpc>
                <a:spcPct val="120000"/>
              </a:lnSpc>
              <a:spcBef>
                <a:spcPts val="0"/>
              </a:spcBef>
            </a:pPr>
            <a:r>
              <a:rPr lang="en-GB" sz="8000" b="1" dirty="0" err="1">
                <a:solidFill>
                  <a:srgbClr val="767171"/>
                </a:solidFill>
                <a:latin typeface="Calibri (body)"/>
                <a:ea typeface="Calibri bold" panose="020F0702030404030204" pitchFamily="34" charset="0"/>
                <a:cs typeface="Calibri bold" panose="020F0702030404030204" pitchFamily="34" charset="0"/>
              </a:rPr>
              <a:t>Koostöö</a:t>
            </a:r>
            <a:r>
              <a:rPr lang="en-GB" sz="8000" dirty="0">
                <a:solidFill>
                  <a:srgbClr val="767171"/>
                </a:solidFill>
                <a:latin typeface="Calibri (body)"/>
                <a:ea typeface="Calibri bold" panose="020F0702030404030204" pitchFamily="34" charset="0"/>
                <a:cs typeface="Calibri bold" panose="020F0702030404030204" pitchFamily="34" charset="0"/>
              </a:rPr>
              <a:t> on </a:t>
            </a:r>
            <a:r>
              <a:rPr lang="en-GB" sz="8000" dirty="0" err="1">
                <a:solidFill>
                  <a:srgbClr val="767171"/>
                </a:solidFill>
                <a:latin typeface="Calibri (body)"/>
                <a:ea typeface="Calibri bold" panose="020F0702030404030204" pitchFamily="34" charset="0"/>
                <a:cs typeface="Calibri bold" panose="020F0702030404030204" pitchFamily="34" charset="0"/>
              </a:rPr>
              <a:t>protsess</a:t>
            </a:r>
            <a:r>
              <a:rPr lang="en-GB" sz="8000" dirty="0">
                <a:solidFill>
                  <a:srgbClr val="767171"/>
                </a:solidFill>
                <a:latin typeface="Calibri (body)"/>
                <a:ea typeface="Calibri bold" panose="020F0702030404030204" pitchFamily="34" charset="0"/>
                <a:cs typeface="Calibri bold" panose="020F0702030404030204" pitchFamily="34" charset="0"/>
              </a:rPr>
              <a:t>, mille </a:t>
            </a:r>
            <a:r>
              <a:rPr lang="en-GB" sz="8000" dirty="0" err="1">
                <a:solidFill>
                  <a:srgbClr val="767171"/>
                </a:solidFill>
                <a:latin typeface="Calibri (body)"/>
                <a:ea typeface="Calibri bold" panose="020F0702030404030204" pitchFamily="34" charset="0"/>
                <a:cs typeface="Calibri bold" panose="020F0702030404030204" pitchFamily="34" charset="0"/>
              </a:rPr>
              <a:t>käigus</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kaks</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või</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enam</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inimest</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või</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organisatsiooni</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smtClean="0">
                <a:solidFill>
                  <a:srgbClr val="767171"/>
                </a:solidFill>
                <a:latin typeface="Calibri (body)"/>
                <a:ea typeface="Calibri bold" panose="020F0702030404030204" pitchFamily="34" charset="0"/>
                <a:cs typeface="Calibri bold" panose="020F0702030404030204" pitchFamily="34" charset="0"/>
              </a:rPr>
              <a:t>tegutsevad</a:t>
            </a:r>
            <a:r>
              <a:rPr lang="en-GB" sz="8000" dirty="0" smtClean="0">
                <a:solidFill>
                  <a:srgbClr val="767171"/>
                </a:solidFill>
                <a:latin typeface="Calibri (body)"/>
                <a:ea typeface="Calibri bold" panose="020F0702030404030204" pitchFamily="34" charset="0"/>
                <a:cs typeface="Calibri bold" panose="020F0702030404030204" pitchFamily="34" charset="0"/>
              </a:rPr>
              <a:t> </a:t>
            </a:r>
            <a:r>
              <a:rPr lang="en-GB" sz="8000" dirty="0" err="1" smtClean="0">
                <a:solidFill>
                  <a:srgbClr val="767171"/>
                </a:solidFill>
                <a:latin typeface="Calibri (body)"/>
                <a:ea typeface="Calibri bold" panose="020F0702030404030204" pitchFamily="34" charset="0"/>
                <a:cs typeface="Calibri bold" panose="020F0702030404030204" pitchFamily="34" charset="0"/>
              </a:rPr>
              <a:t>koos</a:t>
            </a:r>
            <a:r>
              <a:rPr lang="en-GB" sz="8000" dirty="0" smtClean="0">
                <a:solidFill>
                  <a:srgbClr val="767171"/>
                </a:solidFill>
                <a:latin typeface="Calibri (body)"/>
                <a:ea typeface="Calibri bold" panose="020F0702030404030204" pitchFamily="34" charset="0"/>
                <a:cs typeface="Calibri bold" panose="020F0702030404030204" pitchFamily="34" charset="0"/>
              </a:rPr>
              <a:t>, </a:t>
            </a:r>
            <a:r>
              <a:rPr lang="en-GB" sz="8000" dirty="0">
                <a:solidFill>
                  <a:srgbClr val="767171"/>
                </a:solidFill>
                <a:latin typeface="Calibri (body)"/>
                <a:ea typeface="Calibri bold" panose="020F0702030404030204" pitchFamily="34" charset="0"/>
                <a:cs typeface="Calibri bold" panose="020F0702030404030204" pitchFamily="34" charset="0"/>
              </a:rPr>
              <a:t>et </a:t>
            </a:r>
            <a:r>
              <a:rPr lang="en-GB" sz="8000" dirty="0" err="1">
                <a:solidFill>
                  <a:srgbClr val="767171"/>
                </a:solidFill>
                <a:latin typeface="Calibri (body)"/>
                <a:ea typeface="Calibri bold" panose="020F0702030404030204" pitchFamily="34" charset="0"/>
                <a:cs typeface="Calibri bold" panose="020F0702030404030204" pitchFamily="34" charset="0"/>
              </a:rPr>
              <a:t>saavutada</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vastastikune</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kasu</a:t>
            </a:r>
            <a:r>
              <a:rPr lang="en-GB" sz="8000" dirty="0">
                <a:solidFill>
                  <a:srgbClr val="767171"/>
                </a:solidFill>
                <a:latin typeface="Calibri (body)"/>
                <a:ea typeface="Calibri bold" panose="020F0702030404030204" pitchFamily="34" charset="0"/>
                <a:cs typeface="Calibri bold" panose="020F0702030404030204" pitchFamily="34" charset="0"/>
              </a:rPr>
              <a:t>. See on </a:t>
            </a:r>
            <a:r>
              <a:rPr lang="en-GB" sz="8000" dirty="0" err="1">
                <a:solidFill>
                  <a:srgbClr val="767171"/>
                </a:solidFill>
                <a:latin typeface="Calibri (body)"/>
                <a:ea typeface="Calibri bold" panose="020F0702030404030204" pitchFamily="34" charset="0"/>
                <a:cs typeface="Calibri bold" panose="020F0702030404030204" pitchFamily="34" charset="0"/>
              </a:rPr>
              <a:t>võimas</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smtClean="0">
                <a:solidFill>
                  <a:srgbClr val="767171"/>
                </a:solidFill>
                <a:latin typeface="Calibri (body)"/>
                <a:ea typeface="Calibri bold" panose="020F0702030404030204" pitchFamily="34" charset="0"/>
                <a:cs typeface="Calibri bold" panose="020F0702030404030204" pitchFamily="34" charset="0"/>
              </a:rPr>
              <a:t>töövahend</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olenemata</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smtClean="0">
                <a:solidFill>
                  <a:srgbClr val="767171"/>
                </a:solidFill>
                <a:latin typeface="Calibri (body)"/>
                <a:ea typeface="Calibri bold" panose="020F0702030404030204" pitchFamily="34" charset="0"/>
                <a:cs typeface="Calibri bold" panose="020F0702030404030204" pitchFamily="34" charset="0"/>
              </a:rPr>
              <a:t>ettevõtte</a:t>
            </a:r>
            <a:r>
              <a:rPr lang="en-GB" sz="8000" dirty="0" smtClean="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suurusest</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või</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smtClean="0">
                <a:solidFill>
                  <a:srgbClr val="767171"/>
                </a:solidFill>
                <a:latin typeface="Calibri (body)"/>
                <a:ea typeface="Calibri bold" panose="020F0702030404030204" pitchFamily="34" charset="0"/>
                <a:cs typeface="Calibri bold" panose="020F0702030404030204" pitchFamily="34" charset="0"/>
              </a:rPr>
              <a:t>tegevusvaldkonnast</a:t>
            </a:r>
            <a:r>
              <a:rPr lang="en-GB" sz="8000" dirty="0" smtClean="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Praktikas</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tähendab</a:t>
            </a:r>
            <a:r>
              <a:rPr lang="en-GB" sz="8000" dirty="0">
                <a:solidFill>
                  <a:srgbClr val="767171"/>
                </a:solidFill>
                <a:latin typeface="Calibri (body)"/>
                <a:ea typeface="Calibri bold" panose="020F0702030404030204" pitchFamily="34" charset="0"/>
                <a:cs typeface="Calibri bold" panose="020F0702030404030204" pitchFamily="34" charset="0"/>
              </a:rPr>
              <a:t> see </a:t>
            </a:r>
            <a:r>
              <a:rPr lang="en-GB" sz="8000" dirty="0" err="1">
                <a:solidFill>
                  <a:srgbClr val="767171"/>
                </a:solidFill>
                <a:latin typeface="Calibri (body)"/>
                <a:ea typeface="Calibri bold" panose="020F0702030404030204" pitchFamily="34" charset="0"/>
                <a:cs typeface="Calibri bold" panose="020F0702030404030204" pitchFamily="34" charset="0"/>
              </a:rPr>
              <a:t>koostööd</a:t>
            </a:r>
            <a:r>
              <a:rPr lang="en-GB" sz="8000" dirty="0">
                <a:solidFill>
                  <a:srgbClr val="767171"/>
                </a:solidFill>
                <a:latin typeface="Calibri (body)"/>
                <a:ea typeface="Calibri bold" panose="020F0702030404030204" pitchFamily="34" charset="0"/>
                <a:cs typeface="Calibri bold" panose="020F0702030404030204" pitchFamily="34" charset="0"/>
              </a:rPr>
              <a:t>, et </a:t>
            </a:r>
            <a:r>
              <a:rPr lang="en-GB" sz="8000" dirty="0" err="1">
                <a:solidFill>
                  <a:srgbClr val="767171"/>
                </a:solidFill>
                <a:latin typeface="Calibri (body)"/>
                <a:ea typeface="Calibri bold" panose="020F0702030404030204" pitchFamily="34" charset="0"/>
                <a:cs typeface="Calibri bold" panose="020F0702030404030204" pitchFamily="34" charset="0"/>
              </a:rPr>
              <a:t>lahendada</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probleeme</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ja</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saavutada</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eesmärke</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mis</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tunduvad</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üksi</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töötades</a:t>
            </a:r>
            <a:r>
              <a:rPr lang="en-GB" sz="8000" dirty="0">
                <a:solidFill>
                  <a:srgbClr val="767171"/>
                </a:solidFill>
                <a:latin typeface="Calibri (body)"/>
                <a:ea typeface="Calibri bold" panose="020F0702030404030204" pitchFamily="34" charset="0"/>
                <a:cs typeface="Calibri bold" panose="020F0702030404030204" pitchFamily="34" charset="0"/>
              </a:rPr>
              <a:t> </a:t>
            </a:r>
            <a:r>
              <a:rPr lang="en-GB" sz="8000" dirty="0" err="1">
                <a:solidFill>
                  <a:srgbClr val="767171"/>
                </a:solidFill>
                <a:latin typeface="Calibri (body)"/>
                <a:ea typeface="Calibri bold" panose="020F0702030404030204" pitchFamily="34" charset="0"/>
                <a:cs typeface="Calibri bold" panose="020F0702030404030204" pitchFamily="34" charset="0"/>
              </a:rPr>
              <a:t>kättesaamatuna</a:t>
            </a:r>
            <a:r>
              <a:rPr lang="en-GB" sz="8000" dirty="0">
                <a:solidFill>
                  <a:srgbClr val="767171"/>
                </a:solidFill>
                <a:latin typeface="Calibri (body)"/>
                <a:ea typeface="Calibri bold" panose="020F0702030404030204" pitchFamily="34" charset="0"/>
                <a:cs typeface="Calibri bold" panose="020F0702030404030204" pitchFamily="34" charset="0"/>
              </a:rPr>
              <a:t>.</a:t>
            </a:r>
            <a:endParaRPr lang="en-GB" sz="8000" dirty="0" smtClean="0">
              <a:solidFill>
                <a:srgbClr val="767171"/>
              </a:solidFill>
              <a:latin typeface="Calibri (body)"/>
              <a:ea typeface="Calibri bold" panose="020F0702030404030204" pitchFamily="34" charset="0"/>
              <a:cs typeface="Calibri bold" panose="020F0702030404030204" pitchFamily="34" charset="0"/>
            </a:endParaRPr>
          </a:p>
          <a:p>
            <a:pPr marL="228600">
              <a:lnSpc>
                <a:spcPct val="120000"/>
              </a:lnSpc>
              <a:spcBef>
                <a:spcPts val="0"/>
              </a:spcBef>
            </a:pPr>
            <a:r>
              <a:rPr lang="en-US" sz="8000" b="1" dirty="0" err="1" smtClean="0">
                <a:solidFill>
                  <a:srgbClr val="767171"/>
                </a:solidFill>
                <a:latin typeface="Calibri (body)"/>
              </a:rPr>
              <a:t>Koostöö</a:t>
            </a:r>
            <a:r>
              <a:rPr lang="en-US" sz="8000" b="1" dirty="0">
                <a:solidFill>
                  <a:srgbClr val="767171"/>
                </a:solidFill>
                <a:latin typeface="Calibri (body)"/>
              </a:rPr>
              <a:t> </a:t>
            </a:r>
            <a:r>
              <a:rPr lang="en-US" sz="8000" b="1" dirty="0" err="1" smtClean="0">
                <a:solidFill>
                  <a:srgbClr val="767171"/>
                </a:solidFill>
                <a:latin typeface="Calibri (body)"/>
              </a:rPr>
              <a:t>võib</a:t>
            </a:r>
            <a:r>
              <a:rPr lang="en-US" sz="8000" b="1" dirty="0" smtClean="0">
                <a:solidFill>
                  <a:srgbClr val="767171"/>
                </a:solidFill>
                <a:latin typeface="Calibri (body)"/>
              </a:rPr>
              <a:t> </a:t>
            </a:r>
            <a:r>
              <a:rPr lang="en-US" sz="8000" b="1" dirty="0" err="1" smtClean="0">
                <a:solidFill>
                  <a:srgbClr val="767171"/>
                </a:solidFill>
                <a:latin typeface="Calibri (body)"/>
              </a:rPr>
              <a:t>anda</a:t>
            </a:r>
            <a:r>
              <a:rPr lang="en-US" sz="8000" dirty="0" smtClean="0">
                <a:solidFill>
                  <a:srgbClr val="767171"/>
                </a:solidFill>
                <a:latin typeface="Calibri (body)"/>
              </a:rPr>
              <a:t> </a:t>
            </a:r>
            <a:r>
              <a:rPr lang="en-US" sz="8000" dirty="0" err="1" smtClean="0">
                <a:solidFill>
                  <a:srgbClr val="767171"/>
                </a:solidFill>
                <a:latin typeface="Calibri (body)"/>
              </a:rPr>
              <a:t>täiendavaid</a:t>
            </a:r>
            <a:r>
              <a:rPr lang="en-US" sz="8000" dirty="0" smtClean="0">
                <a:solidFill>
                  <a:srgbClr val="767171"/>
                </a:solidFill>
                <a:latin typeface="Calibri (body)"/>
              </a:rPr>
              <a:t> </a:t>
            </a:r>
            <a:r>
              <a:rPr lang="en-US" sz="8000" dirty="0" err="1">
                <a:solidFill>
                  <a:srgbClr val="767171"/>
                </a:solidFill>
                <a:latin typeface="Calibri (body)"/>
              </a:rPr>
              <a:t>oskusi</a:t>
            </a:r>
            <a:r>
              <a:rPr lang="en-US" sz="8000" dirty="0">
                <a:solidFill>
                  <a:srgbClr val="767171"/>
                </a:solidFill>
                <a:latin typeface="Calibri (body)"/>
              </a:rPr>
              <a:t> ja </a:t>
            </a:r>
            <a:r>
              <a:rPr lang="en-US" sz="8000" dirty="0" err="1">
                <a:solidFill>
                  <a:srgbClr val="767171"/>
                </a:solidFill>
                <a:latin typeface="Calibri (body)"/>
              </a:rPr>
              <a:t>ressursse</a:t>
            </a:r>
            <a:r>
              <a:rPr lang="en-US" sz="8000" dirty="0">
                <a:solidFill>
                  <a:srgbClr val="767171"/>
                </a:solidFill>
                <a:latin typeface="Calibri (body)"/>
              </a:rPr>
              <a:t>, et </a:t>
            </a:r>
            <a:r>
              <a:rPr lang="en-US" sz="8000" dirty="0" err="1">
                <a:solidFill>
                  <a:srgbClr val="767171"/>
                </a:solidFill>
                <a:latin typeface="Calibri (body)"/>
              </a:rPr>
              <a:t>teha</a:t>
            </a:r>
            <a:r>
              <a:rPr lang="en-US" sz="8000" dirty="0">
                <a:solidFill>
                  <a:srgbClr val="767171"/>
                </a:solidFill>
                <a:latin typeface="Calibri (body)"/>
              </a:rPr>
              <a:t> </a:t>
            </a:r>
            <a:r>
              <a:rPr lang="en-US" sz="8000" dirty="0" err="1">
                <a:solidFill>
                  <a:srgbClr val="767171"/>
                </a:solidFill>
                <a:latin typeface="Calibri (body)"/>
              </a:rPr>
              <a:t>asju</a:t>
            </a:r>
            <a:r>
              <a:rPr lang="en-US" sz="8000" dirty="0">
                <a:solidFill>
                  <a:srgbClr val="767171"/>
                </a:solidFill>
                <a:latin typeface="Calibri (body)"/>
              </a:rPr>
              <a:t>, </a:t>
            </a:r>
            <a:r>
              <a:rPr lang="en-US" sz="8000" dirty="0" err="1">
                <a:solidFill>
                  <a:srgbClr val="767171"/>
                </a:solidFill>
                <a:latin typeface="Calibri (body)"/>
              </a:rPr>
              <a:t>mida</a:t>
            </a:r>
            <a:r>
              <a:rPr lang="en-US" sz="8000" dirty="0">
                <a:solidFill>
                  <a:srgbClr val="767171"/>
                </a:solidFill>
                <a:latin typeface="Calibri (body)"/>
              </a:rPr>
              <a:t> </a:t>
            </a:r>
            <a:r>
              <a:rPr lang="en-US" sz="8000" dirty="0" err="1" smtClean="0">
                <a:solidFill>
                  <a:srgbClr val="767171"/>
                </a:solidFill>
                <a:latin typeface="Calibri (body)"/>
              </a:rPr>
              <a:t>igaüks</a:t>
            </a:r>
            <a:r>
              <a:rPr lang="en-US" sz="8000" dirty="0" smtClean="0">
                <a:solidFill>
                  <a:srgbClr val="767171"/>
                </a:solidFill>
                <a:latin typeface="Calibri (body)"/>
              </a:rPr>
              <a:t> </a:t>
            </a:r>
            <a:r>
              <a:rPr lang="en-US" sz="8000" dirty="0" err="1">
                <a:solidFill>
                  <a:srgbClr val="767171"/>
                </a:solidFill>
                <a:latin typeface="Calibri (body)"/>
              </a:rPr>
              <a:t>iseseisvalt</a:t>
            </a:r>
            <a:r>
              <a:rPr lang="en-US" sz="8000" dirty="0">
                <a:solidFill>
                  <a:srgbClr val="767171"/>
                </a:solidFill>
                <a:latin typeface="Calibri (body)"/>
              </a:rPr>
              <a:t> </a:t>
            </a:r>
            <a:r>
              <a:rPr lang="en-US" sz="8000" dirty="0" err="1">
                <a:solidFill>
                  <a:srgbClr val="767171"/>
                </a:solidFill>
                <a:latin typeface="Calibri (body)"/>
              </a:rPr>
              <a:t>ei</a:t>
            </a:r>
            <a:r>
              <a:rPr lang="en-US" sz="8000" dirty="0">
                <a:solidFill>
                  <a:srgbClr val="767171"/>
                </a:solidFill>
                <a:latin typeface="Calibri (body)"/>
              </a:rPr>
              <a:t> </a:t>
            </a:r>
            <a:r>
              <a:rPr lang="en-US" sz="8000" dirty="0" err="1" smtClean="0">
                <a:solidFill>
                  <a:srgbClr val="767171"/>
                </a:solidFill>
                <a:latin typeface="Calibri (body)"/>
              </a:rPr>
              <a:t>suudaks</a:t>
            </a:r>
            <a:r>
              <a:rPr lang="en-US" sz="8000" dirty="0" smtClean="0">
                <a:solidFill>
                  <a:srgbClr val="767171"/>
                </a:solidFill>
                <a:latin typeface="Calibri (body)"/>
              </a:rPr>
              <a:t> </a:t>
            </a:r>
            <a:r>
              <a:rPr lang="en-US" sz="8000" dirty="0" err="1">
                <a:solidFill>
                  <a:srgbClr val="767171"/>
                </a:solidFill>
                <a:latin typeface="Calibri (body)"/>
              </a:rPr>
              <a:t>saavutada</a:t>
            </a:r>
            <a:r>
              <a:rPr lang="en-US" sz="8000" dirty="0">
                <a:solidFill>
                  <a:srgbClr val="767171"/>
                </a:solidFill>
                <a:latin typeface="Calibri (body)"/>
              </a:rPr>
              <a:t>.  </a:t>
            </a:r>
            <a:endParaRPr lang="en-US" sz="8000" dirty="0" smtClean="0">
              <a:solidFill>
                <a:srgbClr val="767171"/>
              </a:solidFill>
              <a:latin typeface="Calibri (body)"/>
            </a:endParaRPr>
          </a:p>
          <a:p>
            <a:pPr marL="228600">
              <a:lnSpc>
                <a:spcPct val="120000"/>
              </a:lnSpc>
              <a:spcBef>
                <a:spcPts val="0"/>
              </a:spcBef>
            </a:pPr>
            <a:r>
              <a:rPr lang="en-US" sz="8000" dirty="0" smtClean="0">
                <a:solidFill>
                  <a:srgbClr val="767171"/>
                </a:solidFill>
                <a:latin typeface="Calibri (body)"/>
              </a:rPr>
              <a:t>See </a:t>
            </a:r>
            <a:r>
              <a:rPr lang="en-US" sz="8000" dirty="0" err="1">
                <a:solidFill>
                  <a:srgbClr val="767171"/>
                </a:solidFill>
                <a:latin typeface="Calibri (body)"/>
              </a:rPr>
              <a:t>võib</a:t>
            </a:r>
            <a:r>
              <a:rPr lang="en-US" sz="8000" dirty="0">
                <a:solidFill>
                  <a:srgbClr val="767171"/>
                </a:solidFill>
                <a:latin typeface="Calibri (body)"/>
              </a:rPr>
              <a:t> olla </a:t>
            </a:r>
            <a:r>
              <a:rPr lang="en-US" sz="8000" dirty="0" err="1">
                <a:solidFill>
                  <a:srgbClr val="767171"/>
                </a:solidFill>
                <a:latin typeface="Calibri (body)"/>
              </a:rPr>
              <a:t>mis</a:t>
            </a:r>
            <a:r>
              <a:rPr lang="en-US" sz="8000" dirty="0">
                <a:solidFill>
                  <a:srgbClr val="767171"/>
                </a:solidFill>
                <a:latin typeface="Calibri (body)"/>
              </a:rPr>
              <a:t> </a:t>
            </a:r>
            <a:r>
              <a:rPr lang="en-US" sz="8000" dirty="0" err="1">
                <a:solidFill>
                  <a:srgbClr val="767171"/>
                </a:solidFill>
                <a:latin typeface="Calibri (body)"/>
              </a:rPr>
              <a:t>tahes</a:t>
            </a:r>
            <a:r>
              <a:rPr lang="en-US" sz="8000" dirty="0">
                <a:solidFill>
                  <a:srgbClr val="767171"/>
                </a:solidFill>
                <a:latin typeface="Calibri (body)"/>
              </a:rPr>
              <a:t>, </a:t>
            </a:r>
            <a:r>
              <a:rPr lang="en-US" sz="8000" dirty="0" err="1">
                <a:solidFill>
                  <a:srgbClr val="767171"/>
                </a:solidFill>
                <a:latin typeface="Calibri (body)"/>
              </a:rPr>
              <a:t>alates</a:t>
            </a:r>
            <a:r>
              <a:rPr lang="en-US" sz="8000" dirty="0">
                <a:solidFill>
                  <a:srgbClr val="767171"/>
                </a:solidFill>
                <a:latin typeface="Calibri (body)"/>
              </a:rPr>
              <a:t> </a:t>
            </a:r>
            <a:r>
              <a:rPr lang="en-US" sz="8000" dirty="0" err="1">
                <a:solidFill>
                  <a:srgbClr val="767171"/>
                </a:solidFill>
                <a:latin typeface="Calibri (body)"/>
              </a:rPr>
              <a:t>uue</a:t>
            </a:r>
            <a:r>
              <a:rPr lang="en-US" sz="8000" dirty="0">
                <a:solidFill>
                  <a:srgbClr val="767171"/>
                </a:solidFill>
                <a:latin typeface="Calibri (body)"/>
              </a:rPr>
              <a:t> </a:t>
            </a:r>
            <a:r>
              <a:rPr lang="en-US" sz="8000" dirty="0" err="1">
                <a:solidFill>
                  <a:srgbClr val="767171"/>
                </a:solidFill>
                <a:latin typeface="Calibri (body)"/>
              </a:rPr>
              <a:t>toote</a:t>
            </a:r>
            <a:r>
              <a:rPr lang="en-US" sz="8000" dirty="0">
                <a:solidFill>
                  <a:srgbClr val="767171"/>
                </a:solidFill>
                <a:latin typeface="Calibri (body)"/>
              </a:rPr>
              <a:t> </a:t>
            </a:r>
            <a:r>
              <a:rPr lang="en-US" sz="8000" dirty="0" err="1">
                <a:solidFill>
                  <a:srgbClr val="767171"/>
                </a:solidFill>
                <a:latin typeface="Calibri (body)"/>
              </a:rPr>
              <a:t>väljatöötamisest</a:t>
            </a:r>
            <a:r>
              <a:rPr lang="en-US" sz="8000" dirty="0">
                <a:solidFill>
                  <a:srgbClr val="767171"/>
                </a:solidFill>
                <a:latin typeface="Calibri (body)"/>
              </a:rPr>
              <a:t>, </a:t>
            </a:r>
            <a:r>
              <a:rPr lang="en-US" sz="8000" dirty="0" err="1">
                <a:solidFill>
                  <a:srgbClr val="767171"/>
                </a:solidFill>
                <a:latin typeface="Calibri (body)"/>
              </a:rPr>
              <a:t>uue</a:t>
            </a:r>
            <a:r>
              <a:rPr lang="en-US" sz="8000" dirty="0">
                <a:solidFill>
                  <a:srgbClr val="767171"/>
                </a:solidFill>
                <a:latin typeface="Calibri (body)"/>
              </a:rPr>
              <a:t> </a:t>
            </a:r>
            <a:r>
              <a:rPr lang="en-US" sz="8000" dirty="0" err="1">
                <a:solidFill>
                  <a:srgbClr val="767171"/>
                </a:solidFill>
                <a:latin typeface="Calibri (body)"/>
              </a:rPr>
              <a:t>materjali</a:t>
            </a:r>
            <a:r>
              <a:rPr lang="en-US" sz="8000" dirty="0">
                <a:solidFill>
                  <a:srgbClr val="767171"/>
                </a:solidFill>
                <a:latin typeface="Calibri (body)"/>
              </a:rPr>
              <a:t> </a:t>
            </a:r>
            <a:r>
              <a:rPr lang="en-US" sz="8000" dirty="0" err="1">
                <a:solidFill>
                  <a:srgbClr val="767171"/>
                </a:solidFill>
                <a:latin typeface="Calibri (body)"/>
              </a:rPr>
              <a:t>kasutamisest</a:t>
            </a:r>
            <a:r>
              <a:rPr lang="en-US" sz="8000" dirty="0">
                <a:solidFill>
                  <a:srgbClr val="767171"/>
                </a:solidFill>
                <a:latin typeface="Calibri (body)"/>
              </a:rPr>
              <a:t> </a:t>
            </a:r>
            <a:r>
              <a:rPr lang="en-US" sz="8000" dirty="0" err="1">
                <a:solidFill>
                  <a:srgbClr val="767171"/>
                </a:solidFill>
                <a:latin typeface="Calibri (body)"/>
              </a:rPr>
              <a:t>disainiprotsessis</a:t>
            </a:r>
            <a:r>
              <a:rPr lang="en-US" sz="8000" dirty="0">
                <a:solidFill>
                  <a:srgbClr val="767171"/>
                </a:solidFill>
                <a:latin typeface="Calibri (body)"/>
              </a:rPr>
              <a:t>, </a:t>
            </a:r>
            <a:r>
              <a:rPr lang="en-US" sz="8000" dirty="0" err="1">
                <a:solidFill>
                  <a:srgbClr val="767171"/>
                </a:solidFill>
                <a:latin typeface="Calibri (body)"/>
              </a:rPr>
              <a:t>uue</a:t>
            </a:r>
            <a:r>
              <a:rPr lang="en-US" sz="8000" dirty="0">
                <a:solidFill>
                  <a:srgbClr val="767171"/>
                </a:solidFill>
                <a:latin typeface="Calibri (body)"/>
              </a:rPr>
              <a:t> </a:t>
            </a:r>
            <a:r>
              <a:rPr lang="en-US" sz="8000" dirty="0" err="1">
                <a:solidFill>
                  <a:srgbClr val="767171"/>
                </a:solidFill>
                <a:latin typeface="Calibri (body)"/>
              </a:rPr>
              <a:t>kliendi</a:t>
            </a:r>
            <a:r>
              <a:rPr lang="en-US" sz="8000" dirty="0">
                <a:solidFill>
                  <a:srgbClr val="767171"/>
                </a:solidFill>
                <a:latin typeface="Calibri (body)"/>
              </a:rPr>
              <a:t> </a:t>
            </a:r>
            <a:r>
              <a:rPr lang="en-US" sz="8000" dirty="0" err="1">
                <a:solidFill>
                  <a:srgbClr val="767171"/>
                </a:solidFill>
                <a:latin typeface="Calibri (body)"/>
              </a:rPr>
              <a:t>leidmisest</a:t>
            </a:r>
            <a:r>
              <a:rPr lang="en-US" sz="8000" dirty="0">
                <a:solidFill>
                  <a:srgbClr val="767171"/>
                </a:solidFill>
                <a:latin typeface="Calibri (body)"/>
              </a:rPr>
              <a:t> </a:t>
            </a:r>
            <a:r>
              <a:rPr lang="en-US" sz="8000" dirty="0" err="1">
                <a:solidFill>
                  <a:srgbClr val="767171"/>
                </a:solidFill>
                <a:latin typeface="Calibri (body)"/>
              </a:rPr>
              <a:t>või</a:t>
            </a:r>
            <a:r>
              <a:rPr lang="en-US" sz="8000" dirty="0">
                <a:solidFill>
                  <a:srgbClr val="767171"/>
                </a:solidFill>
                <a:latin typeface="Calibri (body)"/>
              </a:rPr>
              <a:t> </a:t>
            </a:r>
            <a:r>
              <a:rPr lang="en-US" sz="8000" dirty="0" err="1">
                <a:solidFill>
                  <a:srgbClr val="767171"/>
                </a:solidFill>
                <a:latin typeface="Calibri (body)"/>
              </a:rPr>
              <a:t>juurdepääsust</a:t>
            </a:r>
            <a:r>
              <a:rPr lang="en-US" sz="8000" dirty="0">
                <a:solidFill>
                  <a:srgbClr val="767171"/>
                </a:solidFill>
                <a:latin typeface="Calibri (body)"/>
              </a:rPr>
              <a:t> </a:t>
            </a:r>
            <a:r>
              <a:rPr lang="en-US" sz="8000" dirty="0" err="1">
                <a:solidFill>
                  <a:srgbClr val="767171"/>
                </a:solidFill>
                <a:latin typeface="Calibri (body)"/>
              </a:rPr>
              <a:t>rahastamisele</a:t>
            </a:r>
            <a:r>
              <a:rPr lang="en-US" sz="8000" dirty="0">
                <a:solidFill>
                  <a:srgbClr val="767171"/>
                </a:solidFill>
                <a:latin typeface="Calibri (body)"/>
              </a:rPr>
              <a:t>.</a:t>
            </a:r>
            <a:endParaRPr lang="en-GB" sz="8000"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dirty="0">
              <a:solidFill>
                <a:srgbClr val="767171"/>
              </a:solidFill>
              <a:latin typeface="Calibri (body)"/>
              <a:ea typeface="Calibri bold" panose="020F0702030404030204" pitchFamily="34" charset="0"/>
              <a:cs typeface="Calibri bold" panose="020F0702030404030204" pitchFamily="34" charset="0"/>
            </a:endParaRPr>
          </a:p>
          <a:p>
            <a:pPr marL="228600">
              <a:spcBef>
                <a:spcPts val="0"/>
              </a:spcBef>
            </a:pPr>
            <a:endParaRPr lang="en-GB" dirty="0">
              <a:solidFill>
                <a:srgbClr val="767171"/>
              </a:solidFill>
              <a:latin typeface="Calibri (body)"/>
              <a:ea typeface="Calibri bold" panose="020F0702030404030204" pitchFamily="34" charset="0"/>
              <a:cs typeface="Calibri bold" panose="020F0702030404030204" pitchFamily="34" charset="0"/>
            </a:endParaRPr>
          </a:p>
          <a:p>
            <a:pPr marL="228600" lvl="0" indent="-228600" algn="l" rtl="0">
              <a:lnSpc>
                <a:spcPct val="90000"/>
              </a:lnSpc>
              <a:spcBef>
                <a:spcPts val="0"/>
              </a:spcBef>
              <a:spcAft>
                <a:spcPts val="0"/>
              </a:spcAft>
              <a:buClr>
                <a:srgbClr val="595959"/>
              </a:buClr>
              <a:buSzPts val="2200"/>
              <a:buNone/>
            </a:pPr>
            <a:endParaRPr lang="en-US" dirty="0"/>
          </a:p>
        </p:txBody>
      </p:sp>
      <p:sp>
        <p:nvSpPr>
          <p:cNvPr id="271" name="Google Shape;271;p6"/>
          <p:cNvSpPr txBox="1">
            <a:spLocks noGrp="1"/>
          </p:cNvSpPr>
          <p:nvPr>
            <p:ph type="body" idx="2"/>
          </p:nvPr>
        </p:nvSpPr>
        <p:spPr>
          <a:xfrm>
            <a:off x="503339" y="495859"/>
            <a:ext cx="6266577" cy="1093364"/>
          </a:xfrm>
          <a:prstGeom prst="rect">
            <a:avLst/>
          </a:prstGeom>
          <a:noFill/>
          <a:ln>
            <a:noFill/>
          </a:ln>
        </p:spPr>
        <p:txBody>
          <a:bodyPr spcFirstLastPara="1" wrap="square" lIns="91425" tIns="45700" rIns="91425" bIns="45700" anchor="t" anchorCtr="0">
            <a:noAutofit/>
          </a:bodyPr>
          <a:lstStyle/>
          <a:p>
            <a:r>
              <a:rPr lang="fi-FI" dirty="0"/>
              <a:t>MIS ON KOOSTÖÖ JA MIKS ON SEE OLULINE?</a:t>
            </a:r>
            <a:endParaRPr lang="en-BA" dirty="0"/>
          </a:p>
        </p:txBody>
      </p:sp>
      <p:pic>
        <p:nvPicPr>
          <p:cNvPr id="272" name="Google Shape;272;p6"/>
          <p:cNvPicPr preferRelativeResize="0">
            <a:picLocks noGrp="1"/>
          </p:cNvPicPr>
          <p:nvPr>
            <p:ph type="pic" idx="3"/>
          </p:nvPr>
        </p:nvPicPr>
        <p:blipFill rotWithShape="1">
          <a:blip r:embed="rId3">
            <a:alphaModFix/>
          </a:blip>
          <a:srcRect l="6295" r="6295"/>
          <a:stretch/>
        </p:blipFill>
        <p:spPr>
          <a:xfrm>
            <a:off x="7061200" y="1339039"/>
            <a:ext cx="5130800" cy="3913188"/>
          </a:xfrm>
          <a:prstGeom prst="rect">
            <a:avLst/>
          </a:prstGeom>
          <a:solidFill>
            <a:schemeClr val="lt1"/>
          </a:solidFill>
          <a:ln>
            <a:noFill/>
          </a:ln>
        </p:spPr>
      </p:pic>
      <p:sp>
        <p:nvSpPr>
          <p:cNvPr id="3" name="TextBox 2">
            <a:extLst>
              <a:ext uri="{FF2B5EF4-FFF2-40B4-BE49-F238E27FC236}">
                <a16:creationId xmlns:a16="http://schemas.microsoft.com/office/drawing/2014/main" id="{F0B86077-88FA-1DCE-4893-16A30EF5EB18}"/>
              </a:ext>
            </a:extLst>
          </p:cNvPr>
          <p:cNvSpPr txBox="1"/>
          <p:nvPr/>
        </p:nvSpPr>
        <p:spPr>
          <a:xfrm>
            <a:off x="8171193" y="5877559"/>
            <a:ext cx="6098796" cy="307777"/>
          </a:xfrm>
          <a:prstGeom prst="rect">
            <a:avLst/>
          </a:prstGeom>
          <a:noFill/>
        </p:spPr>
        <p:txBody>
          <a:bodyPr wrap="square">
            <a:spAutoFit/>
          </a:bodyPr>
          <a:lstStyle/>
          <a:p>
            <a:r>
              <a:rPr lang="en-IE" dirty="0">
                <a:hlinkClick r:id="rId4"/>
              </a:rPr>
              <a:t>Education- Collaboration - Bing video</a:t>
            </a:r>
            <a:endParaRPr lang="en-IE" dirty="0"/>
          </a:p>
        </p:txBody>
      </p:sp>
      <p:pic>
        <p:nvPicPr>
          <p:cNvPr id="5" name="Picture 4">
            <a:extLst>
              <a:ext uri="{FF2B5EF4-FFF2-40B4-BE49-F238E27FC236}">
                <a16:creationId xmlns:a16="http://schemas.microsoft.com/office/drawing/2014/main" id="{8AC9B617-F90C-B67B-C026-93F72D287DCC}"/>
              </a:ext>
            </a:extLst>
          </p:cNvPr>
          <p:cNvPicPr>
            <a:picLocks noChangeAspect="1"/>
          </p:cNvPicPr>
          <p:nvPr/>
        </p:nvPicPr>
        <p:blipFill>
          <a:blip r:embed="rId5"/>
          <a:stretch>
            <a:fillRect/>
          </a:stretch>
        </p:blipFill>
        <p:spPr>
          <a:xfrm>
            <a:off x="7061200" y="1339039"/>
            <a:ext cx="5130800" cy="3913189"/>
          </a:xfrm>
          <a:prstGeom prst="rect">
            <a:avLst/>
          </a:prstGeom>
        </p:spPr>
      </p:pic>
    </p:spTree>
    <p:extLst>
      <p:ext uri="{BB962C8B-B14F-4D97-AF65-F5344CB8AC3E}">
        <p14:creationId xmlns:p14="http://schemas.microsoft.com/office/powerpoint/2010/main" val="37549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a:spLocks noGrp="1"/>
          </p:cNvSpPr>
          <p:nvPr>
            <p:ph type="body" idx="1"/>
          </p:nvPr>
        </p:nvSpPr>
        <p:spPr>
          <a:xfrm>
            <a:off x="3902765" y="1306076"/>
            <a:ext cx="4368800" cy="3742267"/>
          </a:xfrm>
          <a:prstGeom prst="rect">
            <a:avLst/>
          </a:prstGeom>
          <a:noFill/>
          <a:ln>
            <a:noFill/>
          </a:ln>
        </p:spPr>
        <p:txBody>
          <a:bodyPr spcFirstLastPara="1" wrap="square" lIns="91425" tIns="45700" rIns="91425" bIns="45700" anchor="ctr" anchorCtr="0">
            <a:normAutofit/>
          </a:bodyPr>
          <a:lstStyle/>
          <a:p>
            <a:pPr marL="0" indent="0"/>
            <a:r>
              <a:rPr lang="en-GB" sz="3600" b="0" i="0" dirty="0" smtClean="0">
                <a:solidFill>
                  <a:srgbClr val="595959"/>
                </a:solidFill>
                <a:effectLst/>
                <a:latin typeface="Calibri" panose="020F0502020204030204" pitchFamily="34" charset="0"/>
                <a:cs typeface="Calibri" panose="020F0502020204030204" pitchFamily="34" charset="0"/>
              </a:rPr>
              <a:t>“</a:t>
            </a:r>
            <a:r>
              <a:rPr lang="fi-FI" sz="3600" i="0" dirty="0">
                <a:solidFill>
                  <a:srgbClr val="595959"/>
                </a:solidFill>
                <a:latin typeface="Calibri" panose="020F0502020204030204" pitchFamily="34" charset="0"/>
                <a:cs typeface="Calibri" panose="020F0502020204030204" pitchFamily="34" charset="0"/>
              </a:rPr>
              <a:t>Üksi saame me nii vähe ära teha. Üheskoos saame teha nii </a:t>
            </a:r>
            <a:r>
              <a:rPr lang="fi-FI" sz="3600" i="0" dirty="0" smtClean="0">
                <a:solidFill>
                  <a:srgbClr val="595959"/>
                </a:solidFill>
                <a:latin typeface="Calibri" panose="020F0502020204030204" pitchFamily="34" charset="0"/>
                <a:cs typeface="Calibri" panose="020F0502020204030204" pitchFamily="34" charset="0"/>
              </a:rPr>
              <a:t>palju</a:t>
            </a:r>
            <a:r>
              <a:rPr lang="en-GB" sz="3600" i="0" dirty="0">
                <a:solidFill>
                  <a:srgbClr val="595959"/>
                </a:solidFill>
                <a:latin typeface="Calibri" panose="020F0502020204030204" pitchFamily="34" charset="0"/>
                <a:cs typeface="Calibri" panose="020F0502020204030204" pitchFamily="34" charset="0"/>
              </a:rPr>
              <a:t>,</a:t>
            </a:r>
            <a:r>
              <a:rPr lang="en-GB" sz="3600" b="0" i="0" dirty="0" smtClean="0">
                <a:solidFill>
                  <a:srgbClr val="595959"/>
                </a:solidFill>
                <a:effectLst/>
                <a:latin typeface="Calibri" panose="020F0502020204030204" pitchFamily="34" charset="0"/>
                <a:cs typeface="Calibri" panose="020F0502020204030204" pitchFamily="34" charset="0"/>
              </a:rPr>
              <a:t>”                                                                   </a:t>
            </a:r>
            <a:endParaRPr lang="en-GB" sz="3600" b="0" i="0" dirty="0">
              <a:solidFill>
                <a:srgbClr val="595959"/>
              </a:solidFill>
              <a:effectLst/>
              <a:latin typeface="Calibri" panose="020F0502020204030204" pitchFamily="34" charset="0"/>
              <a:cs typeface="Calibri" panose="020F0502020204030204" pitchFamily="34" charset="0"/>
            </a:endParaRPr>
          </a:p>
          <a:p>
            <a:pPr marL="0" indent="0">
              <a:buNone/>
            </a:pPr>
            <a:r>
              <a:rPr lang="en-GB" sz="3600" b="1" i="0" dirty="0" smtClean="0">
                <a:solidFill>
                  <a:srgbClr val="595959"/>
                </a:solidFill>
                <a:effectLst/>
                <a:latin typeface="Calibri" panose="020F0502020204030204" pitchFamily="34" charset="0"/>
                <a:cs typeface="Calibri" panose="020F0502020204030204" pitchFamily="34" charset="0"/>
              </a:rPr>
              <a:t>Helen Keller, </a:t>
            </a:r>
          </a:p>
          <a:p>
            <a:pPr marL="0" indent="0">
              <a:buNone/>
            </a:pPr>
            <a:r>
              <a:rPr lang="en-GB" sz="3600" i="0">
                <a:solidFill>
                  <a:srgbClr val="595959"/>
                </a:solidFill>
                <a:latin typeface="Calibri" panose="020F0502020204030204" pitchFamily="34" charset="0"/>
                <a:cs typeface="Calibri" panose="020F0502020204030204" pitchFamily="34" charset="0"/>
              </a:rPr>
              <a:t>p</a:t>
            </a:r>
            <a:r>
              <a:rPr lang="en-GB" sz="3600" i="0" smtClean="0">
                <a:solidFill>
                  <a:srgbClr val="595959"/>
                </a:solidFill>
                <a:latin typeface="Calibri" panose="020F0502020204030204" pitchFamily="34" charset="0"/>
                <a:cs typeface="Calibri" panose="020F0502020204030204" pitchFamily="34" charset="0"/>
              </a:rPr>
              <a:t>ime-kurt</a:t>
            </a:r>
            <a:r>
              <a:rPr lang="en-GB" sz="3600" i="0" dirty="0" smtClean="0">
                <a:solidFill>
                  <a:srgbClr val="595959"/>
                </a:solidFill>
                <a:latin typeface="Calibri" panose="020F0502020204030204" pitchFamily="34" charset="0"/>
                <a:cs typeface="Calibri" panose="020F0502020204030204" pitchFamily="34" charset="0"/>
              </a:rPr>
              <a:t> </a:t>
            </a:r>
            <a:r>
              <a:rPr lang="en-GB" sz="3600" i="0" dirty="0" err="1" smtClean="0">
                <a:solidFill>
                  <a:srgbClr val="595959"/>
                </a:solidFill>
                <a:latin typeface="Calibri" panose="020F0502020204030204" pitchFamily="34" charset="0"/>
                <a:cs typeface="Calibri" panose="020F0502020204030204" pitchFamily="34" charset="0"/>
              </a:rPr>
              <a:t>kirjanik</a:t>
            </a:r>
            <a:endParaRPr lang="en-US" sz="3600" dirty="0">
              <a:solidFill>
                <a:srgbClr val="595959"/>
              </a:solidFill>
              <a:latin typeface="Calibri" panose="020F0502020204030204" pitchFamily="34" charset="0"/>
              <a:cs typeface="Calibri" panose="020F0502020204030204" pitchFamily="34" charset="0"/>
            </a:endParaRPr>
          </a:p>
        </p:txBody>
      </p:sp>
      <p:sp>
        <p:nvSpPr>
          <p:cNvPr id="276" name="Google Shape;276;p5"/>
          <p:cNvSpPr/>
          <p:nvPr/>
        </p:nvSpPr>
        <p:spPr>
          <a:xfrm>
            <a:off x="1757456" y="2633623"/>
            <a:ext cx="1843087" cy="1334220"/>
          </a:xfrm>
          <a:custGeom>
            <a:avLst/>
            <a:gdLst/>
            <a:ahLst/>
            <a:cxnLst/>
            <a:rect l="l" t="t" r="r" b="b"/>
            <a:pathLst>
              <a:path w="1522388" h="1102064" extrusionOk="0">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8A4199"/>
          </a:solidFill>
          <a:ln w="9525" cap="flat" cmpd="sng">
            <a:solidFill>
              <a:srgbClr val="8A41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3"/>
          <p:cNvPicPr preferRelativeResize="0">
            <a:picLocks noGrp="1"/>
          </p:cNvPicPr>
          <p:nvPr>
            <p:ph type="pic" idx="2"/>
          </p:nvPr>
        </p:nvPicPr>
        <p:blipFill rotWithShape="1">
          <a:blip r:embed="rId3">
            <a:alphaModFix/>
          </a:blip>
          <a:srcRect t="39" b="38"/>
          <a:stretch/>
        </p:blipFill>
        <p:spPr>
          <a:xfrm>
            <a:off x="7158600" y="287233"/>
            <a:ext cx="5033400" cy="5949282"/>
          </a:xfrm>
          <a:prstGeom prst="rect">
            <a:avLst/>
          </a:prstGeom>
          <a:noFill/>
          <a:ln>
            <a:noFill/>
          </a:ln>
        </p:spPr>
      </p:pic>
      <p:sp>
        <p:nvSpPr>
          <p:cNvPr id="320" name="Google Shape;320;p13"/>
          <p:cNvSpPr txBox="1">
            <a:spLocks noGrp="1"/>
          </p:cNvSpPr>
          <p:nvPr>
            <p:ph type="body" idx="1"/>
          </p:nvPr>
        </p:nvSpPr>
        <p:spPr>
          <a:xfrm>
            <a:off x="2362833" y="602336"/>
            <a:ext cx="4591640" cy="8459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err="1" smtClean="0"/>
              <a:t>Koostöö</a:t>
            </a:r>
            <a:r>
              <a:rPr lang="en-US" dirty="0" smtClean="0"/>
              <a:t> </a:t>
            </a:r>
            <a:r>
              <a:rPr lang="en-US" dirty="0" err="1" smtClean="0"/>
              <a:t>kasulikkus</a:t>
            </a:r>
            <a:endParaRPr dirty="0"/>
          </a:p>
        </p:txBody>
      </p:sp>
      <p:sp>
        <p:nvSpPr>
          <p:cNvPr id="321" name="Google Shape;321;p13"/>
          <p:cNvSpPr txBox="1">
            <a:spLocks noGrp="1"/>
          </p:cNvSpPr>
          <p:nvPr>
            <p:ph type="body" idx="3"/>
          </p:nvPr>
        </p:nvSpPr>
        <p:spPr>
          <a:xfrm>
            <a:off x="661247" y="602336"/>
            <a:ext cx="1255590" cy="8459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800"/>
              <a:buNone/>
            </a:pPr>
            <a:r>
              <a:rPr lang="en-US"/>
              <a:t>02</a:t>
            </a:r>
            <a:endParaRPr/>
          </a:p>
        </p:txBody>
      </p:sp>
    </p:spTree>
    <p:extLst>
      <p:ext uri="{BB962C8B-B14F-4D97-AF65-F5344CB8AC3E}">
        <p14:creationId xmlns:p14="http://schemas.microsoft.com/office/powerpoint/2010/main" val="153869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 name="Text Placeholder 2">
            <a:extLst>
              <a:ext uri="{FF2B5EF4-FFF2-40B4-BE49-F238E27FC236}">
                <a16:creationId xmlns:a16="http://schemas.microsoft.com/office/drawing/2014/main" id="{EF987030-0C64-FA85-C09D-23124A602F72}"/>
              </a:ext>
            </a:extLst>
          </p:cNvPr>
          <p:cNvSpPr>
            <a:spLocks noGrp="1"/>
          </p:cNvSpPr>
          <p:nvPr>
            <p:ph type="body" idx="2"/>
          </p:nvPr>
        </p:nvSpPr>
        <p:spPr>
          <a:xfrm>
            <a:off x="771786" y="377505"/>
            <a:ext cx="6931403" cy="624481"/>
          </a:xfrm>
        </p:spPr>
        <p:txBody>
          <a:bodyPr>
            <a:normAutofit fontScale="92500" lnSpcReduction="20000"/>
          </a:bodyPr>
          <a:lstStyle/>
          <a:p>
            <a:r>
              <a:rPr lang="en-US" sz="3900" dirty="0" smtClean="0"/>
              <a:t>KOOSTÖÖ KASULIKKUS</a:t>
            </a:r>
            <a:endParaRPr lang="en-US" sz="3900" dirty="0"/>
          </a:p>
          <a:p>
            <a:endParaRPr lang="en-IE" dirty="0"/>
          </a:p>
        </p:txBody>
      </p:sp>
      <p:pic>
        <p:nvPicPr>
          <p:cNvPr id="301" name="Google Shape;301;p9" descr="Group of people communicating around a table"/>
          <p:cNvPicPr preferRelativeResize="0">
            <a:picLocks noGrp="1"/>
          </p:cNvPicPr>
          <p:nvPr>
            <p:ph type="pic" idx="4294967295"/>
          </p:nvPr>
        </p:nvPicPr>
        <p:blipFill>
          <a:blip r:embed="rId3"/>
          <a:srcRect l="21764" r="21764"/>
          <a:stretch/>
        </p:blipFill>
        <p:spPr>
          <a:xfrm>
            <a:off x="7049883" y="1055614"/>
            <a:ext cx="5033962" cy="5949950"/>
          </a:xfrm>
          <a:prstGeom prst="ellipse">
            <a:avLst/>
          </a:prstGeom>
          <a:ln>
            <a:noFill/>
          </a:ln>
          <a:effectLst>
            <a:softEdge rad="112500"/>
          </a:effectLst>
        </p:spPr>
      </p:pic>
      <p:sp>
        <p:nvSpPr>
          <p:cNvPr id="2" name="TextBox 1">
            <a:extLst>
              <a:ext uri="{FF2B5EF4-FFF2-40B4-BE49-F238E27FC236}">
                <a16:creationId xmlns:a16="http://schemas.microsoft.com/office/drawing/2014/main" id="{AC3ADD0D-0412-422B-5409-866FC647E175}"/>
              </a:ext>
            </a:extLst>
          </p:cNvPr>
          <p:cNvSpPr txBox="1"/>
          <p:nvPr/>
        </p:nvSpPr>
        <p:spPr>
          <a:xfrm>
            <a:off x="306514" y="1124125"/>
            <a:ext cx="6788922" cy="2685863"/>
          </a:xfrm>
          <a:prstGeom prst="rect">
            <a:avLst/>
          </a:prstGeom>
          <a:noFill/>
        </p:spPr>
        <p:txBody>
          <a:bodyPr wrap="square" rtlCol="0">
            <a:spAutoFit/>
          </a:bodyPr>
          <a:lstStyle/>
          <a:p>
            <a:pPr lvl="0">
              <a:lnSpc>
                <a:spcPct val="90000"/>
              </a:lnSpc>
              <a:spcBef>
                <a:spcPts val="1000"/>
              </a:spcBef>
              <a:buClrTx/>
              <a:defRPr/>
            </a:pPr>
            <a:r>
              <a:rPr lang="en-US" sz="2200" kern="1200" dirty="0">
                <a:solidFill>
                  <a:srgbClr val="767171"/>
                </a:solidFill>
                <a:latin typeface="Calibri (body)"/>
                <a:ea typeface="+mn-ea"/>
                <a:cs typeface="+mn-cs"/>
              </a:rPr>
              <a:t>Me </a:t>
            </a:r>
            <a:r>
              <a:rPr lang="en-US" sz="2200" kern="1200" dirty="0" err="1">
                <a:solidFill>
                  <a:srgbClr val="767171"/>
                </a:solidFill>
                <a:latin typeface="Calibri (body)"/>
                <a:ea typeface="+mn-ea"/>
                <a:cs typeface="+mn-cs"/>
              </a:rPr>
              <a:t>teame</a:t>
            </a:r>
            <a:r>
              <a:rPr lang="en-US" sz="2200" kern="1200" dirty="0">
                <a:solidFill>
                  <a:srgbClr val="767171"/>
                </a:solidFill>
                <a:latin typeface="Calibri (body)"/>
                <a:ea typeface="+mn-ea"/>
                <a:cs typeface="+mn-cs"/>
              </a:rPr>
              <a:t> </a:t>
            </a:r>
            <a:r>
              <a:rPr lang="en-US" sz="2200" kern="1200" dirty="0" err="1">
                <a:solidFill>
                  <a:srgbClr val="767171"/>
                </a:solidFill>
                <a:latin typeface="Calibri (body)"/>
                <a:ea typeface="+mn-ea"/>
                <a:cs typeface="+mn-cs"/>
              </a:rPr>
              <a:t>ütlust</a:t>
            </a:r>
            <a:r>
              <a:rPr lang="en-US" sz="2200" kern="1200" dirty="0">
                <a:solidFill>
                  <a:srgbClr val="767171"/>
                </a:solidFill>
                <a:latin typeface="Calibri (body)"/>
                <a:ea typeface="+mn-ea"/>
                <a:cs typeface="+mn-cs"/>
              </a:rPr>
              <a:t> - </a:t>
            </a:r>
            <a:r>
              <a:rPr lang="en-US" sz="2200" b="1" kern="1200" dirty="0" err="1">
                <a:solidFill>
                  <a:srgbClr val="767171"/>
                </a:solidFill>
                <a:latin typeface="Calibri (body)"/>
                <a:ea typeface="+mn-ea"/>
                <a:cs typeface="+mn-cs"/>
              </a:rPr>
              <a:t>jagatud</a:t>
            </a:r>
            <a:r>
              <a:rPr lang="en-US" sz="2200" b="1" kern="1200" dirty="0">
                <a:solidFill>
                  <a:srgbClr val="767171"/>
                </a:solidFill>
                <a:latin typeface="Calibri (body)"/>
                <a:ea typeface="+mn-ea"/>
                <a:cs typeface="+mn-cs"/>
              </a:rPr>
              <a:t> </a:t>
            </a:r>
            <a:r>
              <a:rPr lang="en-US" sz="2200" b="1" kern="1200" dirty="0" err="1" smtClean="0">
                <a:solidFill>
                  <a:srgbClr val="767171"/>
                </a:solidFill>
                <a:latin typeface="Calibri (body)"/>
                <a:ea typeface="+mn-ea"/>
                <a:cs typeface="+mn-cs"/>
              </a:rPr>
              <a:t>mure</a:t>
            </a:r>
            <a:r>
              <a:rPr lang="en-US" sz="2200" b="1" kern="1200" dirty="0" smtClean="0">
                <a:solidFill>
                  <a:srgbClr val="767171"/>
                </a:solidFill>
                <a:latin typeface="Calibri (body)"/>
                <a:ea typeface="+mn-ea"/>
                <a:cs typeface="+mn-cs"/>
              </a:rPr>
              <a:t> </a:t>
            </a:r>
            <a:r>
              <a:rPr lang="en-US" sz="2200" b="1" kern="1200" dirty="0">
                <a:solidFill>
                  <a:srgbClr val="767171"/>
                </a:solidFill>
                <a:latin typeface="Calibri (body)"/>
                <a:ea typeface="+mn-ea"/>
                <a:cs typeface="+mn-cs"/>
              </a:rPr>
              <a:t>on </a:t>
            </a:r>
            <a:r>
              <a:rPr lang="en-US" sz="2200" b="1" kern="1200" dirty="0" smtClean="0">
                <a:solidFill>
                  <a:srgbClr val="767171"/>
                </a:solidFill>
                <a:latin typeface="Calibri (body)"/>
                <a:ea typeface="+mn-ea"/>
                <a:cs typeface="+mn-cs"/>
              </a:rPr>
              <a:t>pool </a:t>
            </a:r>
            <a:r>
              <a:rPr lang="en-US" sz="2200" b="1" kern="1200" dirty="0" err="1" smtClean="0">
                <a:solidFill>
                  <a:srgbClr val="767171"/>
                </a:solidFill>
                <a:latin typeface="Calibri (body)"/>
                <a:ea typeface="+mn-ea"/>
                <a:cs typeface="+mn-cs"/>
              </a:rPr>
              <a:t>muret</a:t>
            </a:r>
            <a:r>
              <a:rPr lang="en-US" sz="2200" b="1" kern="1200" dirty="0" smtClean="0">
                <a:solidFill>
                  <a:srgbClr val="767171"/>
                </a:solidFill>
                <a:latin typeface="Calibri (body)"/>
                <a:ea typeface="+mn-ea"/>
                <a:cs typeface="+mn-cs"/>
              </a:rPr>
              <a:t>.</a:t>
            </a:r>
            <a:r>
              <a:rPr kumimoji="0" lang="en-IE" sz="2200" b="1" i="0" u="none" strike="noStrike" kern="1200" cap="none" spc="0" normalizeH="0" baseline="0" noProof="0" dirty="0">
                <a:ln>
                  <a:noFill/>
                </a:ln>
                <a:solidFill>
                  <a:srgbClr val="767171"/>
                </a:solidFill>
                <a:effectLst/>
                <a:uLnTx/>
                <a:uFillTx/>
                <a:latin typeface="Calibri (body)"/>
                <a:ea typeface="+mn-ea"/>
                <a:cs typeface="+mn-cs"/>
              </a:rPr>
              <a:t/>
            </a:r>
            <a:br>
              <a:rPr kumimoji="0" lang="en-IE" sz="2200" b="1" i="0" u="none" strike="noStrike" kern="1200" cap="none" spc="0" normalizeH="0" baseline="0" noProof="0" dirty="0">
                <a:ln>
                  <a:noFill/>
                </a:ln>
                <a:solidFill>
                  <a:srgbClr val="767171"/>
                </a:solidFill>
                <a:effectLst/>
                <a:uLnTx/>
                <a:uFillTx/>
                <a:latin typeface="Calibri (body)"/>
                <a:ea typeface="+mn-ea"/>
                <a:cs typeface="+mn-cs"/>
              </a:rPr>
            </a:br>
            <a:r>
              <a:rPr kumimoji="0" lang="en-US" sz="2200" b="0" i="0" u="none" strike="noStrike" kern="1200" cap="none" spc="0" normalizeH="0" baseline="0" noProof="0" dirty="0">
                <a:ln>
                  <a:noFill/>
                </a:ln>
                <a:solidFill>
                  <a:srgbClr val="767171"/>
                </a:solidFill>
                <a:effectLst/>
                <a:uLnTx/>
                <a:uFillTx/>
                <a:latin typeface="Calibri (body)"/>
                <a:ea typeface="+mn-ea"/>
                <a:cs typeface="+mn-cs"/>
              </a:rPr>
              <a:t>​</a:t>
            </a:r>
            <a:br>
              <a:rPr kumimoji="0" lang="en-US" sz="2200" b="0" i="0" u="none" strike="noStrike" kern="1200" cap="none" spc="0" normalizeH="0" baseline="0" noProof="0" dirty="0">
                <a:ln>
                  <a:noFill/>
                </a:ln>
                <a:solidFill>
                  <a:srgbClr val="767171"/>
                </a:solidFill>
                <a:effectLst/>
                <a:uLnTx/>
                <a:uFillTx/>
                <a:latin typeface="Calibri (body)"/>
                <a:ea typeface="+mn-ea"/>
                <a:cs typeface="+mn-cs"/>
              </a:rPr>
            </a:br>
            <a:r>
              <a:rPr lang="en-IE" sz="2200" kern="1200" dirty="0" err="1">
                <a:solidFill>
                  <a:srgbClr val="767171"/>
                </a:solidFill>
                <a:latin typeface="Calibri (body)"/>
                <a:ea typeface="+mn-ea"/>
                <a:cs typeface="+mn-cs"/>
              </a:rPr>
              <a:t>Uuringud</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näitavad</a:t>
            </a:r>
            <a:r>
              <a:rPr lang="en-IE" sz="2200" kern="1200" dirty="0">
                <a:solidFill>
                  <a:srgbClr val="767171"/>
                </a:solidFill>
                <a:latin typeface="Calibri (body)"/>
                <a:ea typeface="+mn-ea"/>
                <a:cs typeface="+mn-cs"/>
              </a:rPr>
              <a:t>, et </a:t>
            </a:r>
            <a:r>
              <a:rPr lang="en-IE" sz="2200" kern="1200" dirty="0" err="1">
                <a:solidFill>
                  <a:srgbClr val="767171"/>
                </a:solidFill>
                <a:latin typeface="Calibri (body)"/>
                <a:ea typeface="+mn-ea"/>
                <a:cs typeface="+mn-cs"/>
              </a:rPr>
              <a:t>probleemide</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arutamine</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sarnases</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olukorras</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olevate</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inimestega</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vähendab</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stressitaset</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Probleemid</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ei</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tundu</a:t>
            </a:r>
            <a:r>
              <a:rPr lang="en-IE" sz="2200" kern="1200" dirty="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enam</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nii</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kurnavad</a:t>
            </a:r>
            <a:r>
              <a:rPr lang="en-IE" sz="2200" kern="1200" dirty="0" smtClean="0">
                <a:solidFill>
                  <a:srgbClr val="767171"/>
                </a:solidFill>
                <a:latin typeface="Calibri (body)"/>
                <a:ea typeface="+mn-ea"/>
                <a:cs typeface="+mn-cs"/>
              </a:rPr>
              <a:t>, </a:t>
            </a:r>
            <a:r>
              <a:rPr lang="en-IE" sz="2200" kern="1200" dirty="0" err="1">
                <a:solidFill>
                  <a:srgbClr val="767171"/>
                </a:solidFill>
                <a:latin typeface="Calibri (body)"/>
                <a:ea typeface="+mn-ea"/>
                <a:cs typeface="+mn-cs"/>
              </a:rPr>
              <a:t>kui</a:t>
            </a:r>
            <a:r>
              <a:rPr lang="en-IE" sz="2200" kern="1200" dirty="0">
                <a:solidFill>
                  <a:srgbClr val="767171"/>
                </a:solidFill>
                <a:latin typeface="Calibri (body)"/>
                <a:ea typeface="+mn-ea"/>
                <a:cs typeface="+mn-cs"/>
              </a:rPr>
              <a:t> </a:t>
            </a:r>
            <a:r>
              <a:rPr lang="en-IE" sz="2200" kern="1200" dirty="0" err="1">
                <a:solidFill>
                  <a:srgbClr val="767171"/>
                </a:solidFill>
                <a:latin typeface="Calibri (body)"/>
                <a:ea typeface="+mn-ea"/>
                <a:cs typeface="+mn-cs"/>
              </a:rPr>
              <a:t>neist</a:t>
            </a:r>
            <a:r>
              <a:rPr lang="en-IE" sz="2200" kern="1200" dirty="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rääkida</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ja</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kahekesi</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või</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mitmekesi</a:t>
            </a:r>
            <a:r>
              <a:rPr lang="en-IE" sz="2200" kern="1200" dirty="0" smtClean="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leitakse</a:t>
            </a:r>
            <a:r>
              <a:rPr lang="en-IE" sz="2200" kern="1200" dirty="0" smtClean="0">
                <a:solidFill>
                  <a:srgbClr val="767171"/>
                </a:solidFill>
                <a:latin typeface="Calibri (body)"/>
                <a:ea typeface="+mn-ea"/>
                <a:cs typeface="+mn-cs"/>
              </a:rPr>
              <a:t> </a:t>
            </a:r>
            <a:r>
              <a:rPr lang="en-IE" sz="2200" kern="1200" dirty="0" err="1">
                <a:solidFill>
                  <a:srgbClr val="767171"/>
                </a:solidFill>
                <a:latin typeface="Calibri (body)"/>
                <a:ea typeface="+mn-ea"/>
                <a:cs typeface="+mn-cs"/>
              </a:rPr>
              <a:t>tõenäolisemalt</a:t>
            </a:r>
            <a:r>
              <a:rPr lang="en-IE" sz="2200" kern="1200" dirty="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lahendus</a:t>
            </a:r>
            <a:r>
              <a:rPr lang="en-IE" sz="2200" kern="1200" dirty="0" smtClean="0">
                <a:solidFill>
                  <a:srgbClr val="767171"/>
                </a:solidFill>
                <a:latin typeface="Calibri (body)"/>
                <a:ea typeface="+mn-ea"/>
                <a:cs typeface="+mn-cs"/>
              </a:rPr>
              <a:t> </a:t>
            </a:r>
            <a:r>
              <a:rPr lang="en-IE" sz="2200" kern="1200" dirty="0" err="1">
                <a:solidFill>
                  <a:srgbClr val="767171"/>
                </a:solidFill>
                <a:latin typeface="Calibri (body)"/>
                <a:ea typeface="+mn-ea"/>
                <a:cs typeface="+mn-cs"/>
              </a:rPr>
              <a:t>kui</a:t>
            </a:r>
            <a:r>
              <a:rPr lang="en-IE" sz="2200" kern="1200" dirty="0">
                <a:solidFill>
                  <a:srgbClr val="767171"/>
                </a:solidFill>
                <a:latin typeface="Calibri (body)"/>
                <a:ea typeface="+mn-ea"/>
                <a:cs typeface="+mn-cs"/>
              </a:rPr>
              <a:t> </a:t>
            </a:r>
            <a:r>
              <a:rPr lang="en-IE" sz="2200" kern="1200" dirty="0" err="1" smtClean="0">
                <a:solidFill>
                  <a:srgbClr val="767171"/>
                </a:solidFill>
                <a:latin typeface="Calibri (body)"/>
                <a:ea typeface="+mn-ea"/>
                <a:cs typeface="+mn-cs"/>
              </a:rPr>
              <a:t>üksinda</a:t>
            </a:r>
            <a:r>
              <a:rPr lang="en-IE" sz="2200" kern="1200" dirty="0" smtClean="0">
                <a:solidFill>
                  <a:srgbClr val="767171"/>
                </a:solidFill>
                <a:latin typeface="Calibri (body)"/>
                <a:ea typeface="+mn-ea"/>
                <a:cs typeface="+mn-cs"/>
              </a:rPr>
              <a:t>. </a:t>
            </a:r>
            <a:r>
              <a:rPr kumimoji="0" lang="en-US" sz="2200" b="0" i="0" u="none" strike="noStrike" kern="1200" cap="none" spc="0" normalizeH="0" baseline="0" noProof="0" dirty="0" smtClean="0">
                <a:ln>
                  <a:noFill/>
                </a:ln>
                <a:solidFill>
                  <a:srgbClr val="767171"/>
                </a:solidFill>
                <a:effectLst/>
                <a:uLnTx/>
                <a:uFillTx/>
                <a:latin typeface="Calibri (body)"/>
                <a:ea typeface="+mn-ea"/>
                <a:cs typeface="+mn-cs"/>
              </a:rPr>
              <a:t>​</a:t>
            </a:r>
            <a:endParaRPr kumimoji="0" lang="en-US" sz="2200" b="0" i="0" u="none" strike="noStrike" kern="1200" cap="none" spc="0" normalizeH="0" baseline="0" noProof="0" dirty="0">
              <a:ln>
                <a:noFill/>
              </a:ln>
              <a:solidFill>
                <a:srgbClr val="767171"/>
              </a:solidFill>
              <a:effectLst/>
              <a:uLnTx/>
              <a:uFillTx/>
              <a:latin typeface="Calibri (body)"/>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400" b="0" i="0" u="none" strike="noStrike" kern="1200" cap="none" spc="0" normalizeH="0" baseline="0" noProof="0" dirty="0">
              <a:ln>
                <a:noFill/>
              </a:ln>
              <a:solidFill>
                <a:srgbClr val="142D55"/>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FCB7ECD-4D4B-63ED-C9D1-A2D477B26277}"/>
              </a:ext>
            </a:extLst>
          </p:cNvPr>
          <p:cNvSpPr txBox="1"/>
          <p:nvPr/>
        </p:nvSpPr>
        <p:spPr>
          <a:xfrm>
            <a:off x="1600200" y="5441487"/>
            <a:ext cx="6102990" cy="553998"/>
          </a:xfrm>
          <a:prstGeom prst="rect">
            <a:avLst/>
          </a:prstGeom>
          <a:noFill/>
        </p:spPr>
        <p:txBody>
          <a:bodyPr wrap="square">
            <a:spAutoFit/>
          </a:bodyPr>
          <a:lstStyle/>
          <a:p>
            <a:r>
              <a:rPr lang="en-GB" sz="3000" dirty="0" smtClean="0">
                <a:solidFill>
                  <a:schemeClr val="bg1"/>
                </a:solidFill>
                <a:latin typeface="Calibri" panose="020F0502020204030204" pitchFamily="34" charset="0"/>
                <a:cs typeface="Calibri" panose="020F0502020204030204" pitchFamily="34" charset="0"/>
              </a:rPr>
              <a:t>“</a:t>
            </a:r>
            <a:r>
              <a:rPr lang="en-GB" sz="3000" dirty="0" err="1" smtClean="0">
                <a:solidFill>
                  <a:schemeClr val="bg1"/>
                </a:solidFill>
                <a:latin typeface="Calibri" panose="020F0502020204030204" pitchFamily="34" charset="0"/>
                <a:cs typeface="Calibri" panose="020F0502020204030204" pitchFamily="34" charset="0"/>
              </a:rPr>
              <a:t>Kaks</a:t>
            </a:r>
            <a:r>
              <a:rPr lang="en-GB" sz="3000" dirty="0" smtClean="0">
                <a:solidFill>
                  <a:schemeClr val="bg1"/>
                </a:solidFill>
                <a:latin typeface="Calibri" panose="020F0502020204030204" pitchFamily="34" charset="0"/>
                <a:cs typeface="Calibri" panose="020F0502020204030204" pitchFamily="34" charset="0"/>
              </a:rPr>
              <a:t> </a:t>
            </a:r>
            <a:r>
              <a:rPr lang="en-GB" sz="3000" dirty="0" err="1" smtClean="0">
                <a:solidFill>
                  <a:schemeClr val="bg1"/>
                </a:solidFill>
                <a:latin typeface="Calibri" panose="020F0502020204030204" pitchFamily="34" charset="0"/>
                <a:cs typeface="Calibri" panose="020F0502020204030204" pitchFamily="34" charset="0"/>
              </a:rPr>
              <a:t>pead</a:t>
            </a:r>
            <a:r>
              <a:rPr lang="en-GB" sz="3000" dirty="0" smtClean="0">
                <a:solidFill>
                  <a:schemeClr val="bg1"/>
                </a:solidFill>
                <a:latin typeface="Calibri" panose="020F0502020204030204" pitchFamily="34" charset="0"/>
                <a:cs typeface="Calibri" panose="020F0502020204030204" pitchFamily="34" charset="0"/>
              </a:rPr>
              <a:t> on </a:t>
            </a:r>
            <a:r>
              <a:rPr lang="en-GB" sz="3000" dirty="0" err="1" smtClean="0">
                <a:solidFill>
                  <a:schemeClr val="bg1"/>
                </a:solidFill>
                <a:latin typeface="Calibri" panose="020F0502020204030204" pitchFamily="34" charset="0"/>
                <a:cs typeface="Calibri" panose="020F0502020204030204" pitchFamily="34" charset="0"/>
              </a:rPr>
              <a:t>ikka</a:t>
            </a:r>
            <a:r>
              <a:rPr lang="en-GB" sz="3000" dirty="0" smtClean="0">
                <a:solidFill>
                  <a:schemeClr val="bg1"/>
                </a:solidFill>
                <a:latin typeface="Calibri" panose="020F0502020204030204" pitchFamily="34" charset="0"/>
                <a:cs typeface="Calibri" panose="020F0502020204030204" pitchFamily="34" charset="0"/>
              </a:rPr>
              <a:t> </a:t>
            </a:r>
            <a:r>
              <a:rPr lang="en-GB" sz="3000" dirty="0" err="1" smtClean="0">
                <a:solidFill>
                  <a:schemeClr val="bg1"/>
                </a:solidFill>
                <a:latin typeface="Calibri" panose="020F0502020204030204" pitchFamily="34" charset="0"/>
                <a:cs typeface="Calibri" panose="020F0502020204030204" pitchFamily="34" charset="0"/>
              </a:rPr>
              <a:t>kaks</a:t>
            </a:r>
            <a:r>
              <a:rPr lang="en-GB" sz="3000" dirty="0" smtClean="0">
                <a:solidFill>
                  <a:schemeClr val="bg1"/>
                </a:solidFill>
                <a:latin typeface="Calibri" panose="020F0502020204030204" pitchFamily="34" charset="0"/>
                <a:cs typeface="Calibri" panose="020F0502020204030204" pitchFamily="34" charset="0"/>
              </a:rPr>
              <a:t> </a:t>
            </a:r>
            <a:r>
              <a:rPr lang="en-GB" sz="3000" dirty="0" err="1" smtClean="0">
                <a:solidFill>
                  <a:schemeClr val="bg1"/>
                </a:solidFill>
                <a:latin typeface="Calibri" panose="020F0502020204030204" pitchFamily="34" charset="0"/>
                <a:cs typeface="Calibri" panose="020F0502020204030204" pitchFamily="34" charset="0"/>
              </a:rPr>
              <a:t>pead</a:t>
            </a:r>
            <a:r>
              <a:rPr lang="en-GB" sz="3000" dirty="0" smtClean="0">
                <a:solidFill>
                  <a:schemeClr val="bg1"/>
                </a:solidFill>
                <a:latin typeface="Calibri" panose="020F0502020204030204" pitchFamily="34" charset="0"/>
                <a:cs typeface="Calibri" panose="020F0502020204030204" pitchFamily="34" charset="0"/>
              </a:rPr>
              <a:t>”</a:t>
            </a:r>
            <a:endParaRPr lang="en-IE" sz="30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10"/>
          <p:cNvSpPr txBox="1">
            <a:spLocks noGrp="1"/>
          </p:cNvSpPr>
          <p:nvPr>
            <p:ph type="body" idx="1"/>
          </p:nvPr>
        </p:nvSpPr>
        <p:spPr>
          <a:xfrm>
            <a:off x="385895" y="1001986"/>
            <a:ext cx="11183806" cy="4611415"/>
          </a:xfrm>
          <a:prstGeom prst="rect">
            <a:avLst/>
          </a:prstGeom>
          <a:noFill/>
          <a:ln>
            <a:noFill/>
          </a:ln>
        </p:spPr>
        <p:txBody>
          <a:bodyPr spcFirstLastPara="1" wrap="square" lIns="91425" tIns="45700" rIns="91425" bIns="45700" anchor="t" anchorCtr="0">
            <a:noAutofit/>
          </a:bodyPr>
          <a:lstStyle/>
          <a:p>
            <a:pPr fontAlgn="base"/>
            <a:r>
              <a:rPr lang="en-IE" dirty="0" err="1" smtClean="0"/>
              <a:t>Kui</a:t>
            </a:r>
            <a:r>
              <a:rPr lang="en-IE" dirty="0" smtClean="0"/>
              <a:t> </a:t>
            </a:r>
            <a:r>
              <a:rPr lang="en-IE" dirty="0" err="1" smtClean="0"/>
              <a:t>jagad</a:t>
            </a:r>
            <a:r>
              <a:rPr lang="en-IE" dirty="0" smtClean="0"/>
              <a:t> </a:t>
            </a:r>
            <a:r>
              <a:rPr lang="en-IE" dirty="0" err="1" smtClean="0"/>
              <a:t>oma</a:t>
            </a:r>
            <a:r>
              <a:rPr lang="en-IE" dirty="0" smtClean="0"/>
              <a:t> </a:t>
            </a:r>
            <a:r>
              <a:rPr lang="en-IE" dirty="0" err="1" smtClean="0"/>
              <a:t>ideid</a:t>
            </a:r>
            <a:r>
              <a:rPr lang="en-IE" dirty="0" smtClean="0"/>
              <a:t> </a:t>
            </a:r>
            <a:r>
              <a:rPr lang="en-IE" dirty="0" err="1" smtClean="0"/>
              <a:t>teistega</a:t>
            </a:r>
            <a:r>
              <a:rPr lang="en-IE" dirty="0" smtClean="0"/>
              <a:t> </a:t>
            </a:r>
            <a:r>
              <a:rPr lang="en-IE" dirty="0" err="1"/>
              <a:t>või</a:t>
            </a:r>
            <a:r>
              <a:rPr lang="en-IE" dirty="0"/>
              <a:t> </a:t>
            </a:r>
            <a:r>
              <a:rPr lang="en-IE" dirty="0" err="1" smtClean="0"/>
              <a:t>ise</a:t>
            </a:r>
            <a:r>
              <a:rPr lang="en-IE" dirty="0" smtClean="0"/>
              <a:t> </a:t>
            </a:r>
            <a:r>
              <a:rPr lang="en-IE" dirty="0" err="1" smtClean="0"/>
              <a:t>toetud</a:t>
            </a:r>
            <a:r>
              <a:rPr lang="en-IE" dirty="0" smtClean="0"/>
              <a:t> </a:t>
            </a:r>
            <a:r>
              <a:rPr lang="en-IE" dirty="0" err="1"/>
              <a:t>kellegi</a:t>
            </a:r>
            <a:r>
              <a:rPr lang="en-IE" dirty="0"/>
              <a:t> </a:t>
            </a:r>
            <a:r>
              <a:rPr lang="en-IE" dirty="0" err="1" smtClean="0"/>
              <a:t>teise</a:t>
            </a:r>
            <a:r>
              <a:rPr lang="en-IE" dirty="0" smtClean="0"/>
              <a:t> </a:t>
            </a:r>
            <a:r>
              <a:rPr lang="en-IE" dirty="0" err="1" smtClean="0"/>
              <a:t>ideedele</a:t>
            </a:r>
            <a:r>
              <a:rPr lang="en-IE" dirty="0" smtClean="0"/>
              <a:t> </a:t>
            </a:r>
            <a:r>
              <a:rPr lang="en-IE" dirty="0" err="1"/>
              <a:t>ja</a:t>
            </a:r>
            <a:r>
              <a:rPr lang="en-IE" dirty="0"/>
              <a:t> </a:t>
            </a:r>
            <a:r>
              <a:rPr lang="en-IE" dirty="0" err="1" smtClean="0"/>
              <a:t>tagasisidele</a:t>
            </a:r>
            <a:r>
              <a:rPr lang="en-IE" dirty="0" smtClean="0"/>
              <a:t>, </a:t>
            </a:r>
            <a:r>
              <a:rPr lang="en-IE" dirty="0" err="1" smtClean="0"/>
              <a:t>suurendad</a:t>
            </a:r>
            <a:r>
              <a:rPr lang="en-IE" dirty="0" smtClean="0"/>
              <a:t> </a:t>
            </a:r>
            <a:r>
              <a:rPr lang="en-IE" dirty="0" err="1"/>
              <a:t>oma</a:t>
            </a:r>
            <a:r>
              <a:rPr lang="en-IE" dirty="0"/>
              <a:t> </a:t>
            </a:r>
            <a:r>
              <a:rPr lang="en-IE" dirty="0" err="1"/>
              <a:t>võimeid</a:t>
            </a:r>
            <a:r>
              <a:rPr lang="en-IE" dirty="0"/>
              <a:t> </a:t>
            </a:r>
            <a:r>
              <a:rPr lang="en-IE" dirty="0" err="1"/>
              <a:t>mitmel</a:t>
            </a:r>
            <a:r>
              <a:rPr lang="en-IE" dirty="0"/>
              <a:t> </a:t>
            </a:r>
            <a:r>
              <a:rPr lang="en-IE" dirty="0" err="1"/>
              <a:t>viisil</a:t>
            </a:r>
            <a:r>
              <a:rPr lang="en-IE" dirty="0"/>
              <a:t> </a:t>
            </a:r>
            <a:r>
              <a:rPr lang="en-IE" dirty="0" err="1"/>
              <a:t>ja</a:t>
            </a:r>
            <a:r>
              <a:rPr lang="en-IE" dirty="0"/>
              <a:t> </a:t>
            </a:r>
            <a:r>
              <a:rPr lang="en-IE" dirty="0" err="1" smtClean="0"/>
              <a:t>saavutad</a:t>
            </a:r>
            <a:r>
              <a:rPr lang="en-IE" dirty="0" smtClean="0"/>
              <a:t> </a:t>
            </a:r>
            <a:r>
              <a:rPr lang="en-IE" dirty="0" err="1"/>
              <a:t>parema</a:t>
            </a:r>
            <a:r>
              <a:rPr lang="en-IE" dirty="0"/>
              <a:t> </a:t>
            </a:r>
            <a:r>
              <a:rPr lang="en-IE" dirty="0" err="1"/>
              <a:t>tasakaalu</a:t>
            </a:r>
            <a:r>
              <a:rPr lang="en-IE" dirty="0"/>
              <a:t> </a:t>
            </a:r>
            <a:r>
              <a:rPr lang="en-IE" dirty="0" err="1"/>
              <a:t>töö</a:t>
            </a:r>
            <a:r>
              <a:rPr lang="en-IE" dirty="0"/>
              <a:t>- </a:t>
            </a:r>
            <a:r>
              <a:rPr lang="en-IE" dirty="0" err="1"/>
              <a:t>ja</a:t>
            </a:r>
            <a:r>
              <a:rPr lang="en-IE" dirty="0"/>
              <a:t> </a:t>
            </a:r>
            <a:r>
              <a:rPr lang="en-IE" dirty="0" err="1"/>
              <a:t>eraelu</a:t>
            </a:r>
            <a:r>
              <a:rPr lang="en-IE" dirty="0"/>
              <a:t> </a:t>
            </a:r>
            <a:r>
              <a:rPr lang="en-IE" dirty="0" err="1" smtClean="0"/>
              <a:t>vahel</a:t>
            </a:r>
            <a:r>
              <a:rPr lang="en-IE" dirty="0" smtClean="0"/>
              <a:t>.</a:t>
            </a:r>
          </a:p>
          <a:p>
            <a:pPr fontAlgn="base"/>
            <a:r>
              <a:rPr lang="en-IE" b="1" dirty="0" err="1" smtClean="0">
                <a:solidFill>
                  <a:srgbClr val="1EB3DD"/>
                </a:solidFill>
              </a:rPr>
              <a:t>Impulss</a:t>
            </a:r>
            <a:r>
              <a:rPr lang="en-IE" dirty="0" smtClean="0">
                <a:solidFill>
                  <a:srgbClr val="1EB3DD"/>
                </a:solidFill>
              </a:rPr>
              <a:t>: </a:t>
            </a:r>
            <a:r>
              <a:rPr lang="en-IE" dirty="0" err="1" smtClean="0"/>
              <a:t>keegi</a:t>
            </a:r>
            <a:r>
              <a:rPr lang="en-IE" dirty="0" smtClean="0"/>
              <a:t> </a:t>
            </a:r>
            <a:r>
              <a:rPr lang="en-IE" dirty="0" err="1" smtClean="0"/>
              <a:t>teine</a:t>
            </a:r>
            <a:r>
              <a:rPr lang="en-IE" dirty="0" smtClean="0"/>
              <a:t> </a:t>
            </a:r>
            <a:r>
              <a:rPr lang="en-IE" b="1" dirty="0" err="1" smtClean="0"/>
              <a:t>toetab</a:t>
            </a:r>
            <a:r>
              <a:rPr lang="en-IE" dirty="0" smtClean="0"/>
              <a:t> </a:t>
            </a:r>
            <a:r>
              <a:rPr lang="en-IE" dirty="0" err="1" smtClean="0"/>
              <a:t>järgmise</a:t>
            </a:r>
            <a:r>
              <a:rPr lang="en-IE" dirty="0" smtClean="0"/>
              <a:t> </a:t>
            </a:r>
            <a:r>
              <a:rPr lang="en-IE" dirty="0" err="1" smtClean="0"/>
              <a:t>sammu</a:t>
            </a:r>
            <a:r>
              <a:rPr lang="en-IE" dirty="0" smtClean="0"/>
              <a:t> </a:t>
            </a:r>
            <a:r>
              <a:rPr lang="en-IE" dirty="0" err="1" smtClean="0"/>
              <a:t>astumisel</a:t>
            </a:r>
            <a:r>
              <a:rPr lang="en-US" dirty="0" smtClean="0"/>
              <a:t>​ ja </a:t>
            </a:r>
            <a:r>
              <a:rPr lang="en-US" dirty="0" err="1" smtClean="0"/>
              <a:t>saad</a:t>
            </a:r>
            <a:r>
              <a:rPr lang="en-US" dirty="0" smtClean="0"/>
              <a:t> </a:t>
            </a:r>
            <a:r>
              <a:rPr lang="en-US" dirty="0" err="1" smtClean="0"/>
              <a:t>kergemini</a:t>
            </a:r>
            <a:r>
              <a:rPr lang="en-US" dirty="0" smtClean="0"/>
              <a:t> </a:t>
            </a:r>
            <a:r>
              <a:rPr lang="en-US" b="1" dirty="0" err="1" smtClean="0"/>
              <a:t>delegeerida</a:t>
            </a:r>
            <a:r>
              <a:rPr lang="en-US" dirty="0" smtClean="0"/>
              <a:t> </a:t>
            </a:r>
            <a:r>
              <a:rPr lang="en-US" dirty="0" err="1" smtClean="0"/>
              <a:t>kohustusi</a:t>
            </a:r>
            <a:r>
              <a:rPr lang="en-US" dirty="0" smtClean="0"/>
              <a:t>. </a:t>
            </a:r>
            <a:endParaRPr lang="en-US" dirty="0"/>
          </a:p>
          <a:p>
            <a:pPr marL="0" indent="0" fontAlgn="base"/>
            <a:r>
              <a:rPr lang="en-IE" b="1" dirty="0" err="1" smtClean="0">
                <a:solidFill>
                  <a:srgbClr val="8A4199"/>
                </a:solidFill>
              </a:rPr>
              <a:t>Allikad</a:t>
            </a:r>
            <a:r>
              <a:rPr lang="en-IE" b="1" dirty="0" smtClean="0">
                <a:solidFill>
                  <a:srgbClr val="8A4199"/>
                </a:solidFill>
              </a:rPr>
              <a:t>: </a:t>
            </a:r>
            <a:r>
              <a:rPr lang="en-IE" dirty="0" err="1" smtClean="0"/>
              <a:t>meeskonna</a:t>
            </a:r>
            <a:r>
              <a:rPr lang="en-IE" dirty="0" smtClean="0"/>
              <a:t> </a:t>
            </a:r>
            <a:r>
              <a:rPr lang="en-IE" dirty="0" err="1" smtClean="0"/>
              <a:t>toetusega</a:t>
            </a:r>
            <a:r>
              <a:rPr lang="en-IE" dirty="0" smtClean="0"/>
              <a:t> </a:t>
            </a:r>
            <a:r>
              <a:rPr lang="en-IE" b="1" dirty="0" err="1" smtClean="0"/>
              <a:t>lisad</a:t>
            </a:r>
            <a:r>
              <a:rPr lang="en-IE" b="1" dirty="0" smtClean="0"/>
              <a:t> </a:t>
            </a:r>
            <a:r>
              <a:rPr lang="en-IE" b="1" dirty="0" err="1" smtClean="0"/>
              <a:t>projektile</a:t>
            </a:r>
            <a:r>
              <a:rPr lang="en-IE" b="1" dirty="0" smtClean="0"/>
              <a:t> </a:t>
            </a:r>
            <a:r>
              <a:rPr lang="en-IE" b="1" dirty="0" err="1"/>
              <a:t>rohkem</a:t>
            </a:r>
            <a:r>
              <a:rPr lang="en-IE" b="1" dirty="0"/>
              <a:t> </a:t>
            </a:r>
            <a:r>
              <a:rPr lang="en-IE" b="1" dirty="0" err="1"/>
              <a:t>ideid</a:t>
            </a:r>
            <a:r>
              <a:rPr lang="en-IE" dirty="0"/>
              <a:t>, </a:t>
            </a:r>
            <a:r>
              <a:rPr lang="en-IE" dirty="0" err="1"/>
              <a:t>rohkem</a:t>
            </a:r>
            <a:r>
              <a:rPr lang="en-IE" dirty="0"/>
              <a:t> </a:t>
            </a:r>
            <a:r>
              <a:rPr lang="en-IE" dirty="0" err="1"/>
              <a:t>uuringuid</a:t>
            </a:r>
            <a:r>
              <a:rPr lang="en-IE" dirty="0"/>
              <a:t> </a:t>
            </a:r>
            <a:r>
              <a:rPr lang="en-IE" dirty="0" err="1" smtClean="0"/>
              <a:t>ning</a:t>
            </a:r>
            <a:r>
              <a:rPr lang="en-IE" dirty="0" smtClean="0"/>
              <a:t> </a:t>
            </a:r>
            <a:r>
              <a:rPr lang="en-IE" dirty="0" err="1" smtClean="0"/>
              <a:t>veel</a:t>
            </a:r>
            <a:r>
              <a:rPr lang="en-IE" dirty="0" smtClean="0"/>
              <a:t> </a:t>
            </a:r>
            <a:r>
              <a:rPr lang="en-IE" dirty="0" err="1" smtClean="0"/>
              <a:t>mõne</a:t>
            </a:r>
            <a:r>
              <a:rPr lang="en-IE" dirty="0" smtClean="0"/>
              <a:t> </a:t>
            </a:r>
            <a:r>
              <a:rPr lang="en-IE" dirty="0" err="1"/>
              <a:t>elu</a:t>
            </a:r>
            <a:r>
              <a:rPr lang="en-IE" dirty="0"/>
              <a:t> </a:t>
            </a:r>
            <a:r>
              <a:rPr lang="en-IE" dirty="0" err="1"/>
              <a:t>jagu</a:t>
            </a:r>
            <a:r>
              <a:rPr lang="en-IE" dirty="0"/>
              <a:t> </a:t>
            </a:r>
            <a:r>
              <a:rPr lang="en-IE" b="1" dirty="0" err="1"/>
              <a:t>teadmisi</a:t>
            </a:r>
            <a:r>
              <a:rPr lang="en-IE" b="1" dirty="0"/>
              <a:t> </a:t>
            </a:r>
            <a:r>
              <a:rPr lang="en-IE" b="1" dirty="0" err="1"/>
              <a:t>ja</a:t>
            </a:r>
            <a:r>
              <a:rPr lang="en-IE" b="1" dirty="0"/>
              <a:t> </a:t>
            </a:r>
            <a:r>
              <a:rPr lang="en-IE" b="1" dirty="0" err="1" smtClean="0"/>
              <a:t>kogemusi</a:t>
            </a:r>
            <a:r>
              <a:rPr lang="en-US" dirty="0" smtClean="0"/>
              <a:t>. </a:t>
            </a:r>
            <a:endParaRPr lang="en-US" dirty="0"/>
          </a:p>
          <a:p>
            <a:pPr marL="0" indent="0" fontAlgn="base"/>
            <a:r>
              <a:rPr lang="en-IE" b="1" dirty="0" err="1" smtClean="0">
                <a:solidFill>
                  <a:srgbClr val="1EB3DD"/>
                </a:solidFill>
              </a:rPr>
              <a:t>Perspektiiv</a:t>
            </a:r>
            <a:r>
              <a:rPr lang="en-IE" dirty="0" smtClean="0">
                <a:solidFill>
                  <a:srgbClr val="1EB3DD"/>
                </a:solidFill>
              </a:rPr>
              <a:t>: </a:t>
            </a:r>
            <a:r>
              <a:rPr lang="fi-FI" dirty="0" smtClean="0"/>
              <a:t>näed külgi </a:t>
            </a:r>
            <a:r>
              <a:rPr lang="fi-FI" dirty="0"/>
              <a:t>ja </a:t>
            </a:r>
            <a:r>
              <a:rPr lang="fi-FI" dirty="0" smtClean="0"/>
              <a:t>puudusi, </a:t>
            </a:r>
            <a:r>
              <a:rPr lang="fi-FI" dirty="0"/>
              <a:t>mida </a:t>
            </a:r>
            <a:r>
              <a:rPr lang="fi-FI" dirty="0" smtClean="0"/>
              <a:t>ise </a:t>
            </a:r>
            <a:r>
              <a:rPr lang="fi-FI" dirty="0"/>
              <a:t>ei oleks </a:t>
            </a:r>
            <a:r>
              <a:rPr lang="fi-FI" dirty="0" smtClean="0"/>
              <a:t>märganud.</a:t>
            </a:r>
            <a:endParaRPr lang="en-IE" dirty="0"/>
          </a:p>
          <a:p>
            <a:pPr marL="0" indent="0" fontAlgn="base"/>
            <a:r>
              <a:rPr lang="en-IE" b="1" dirty="0" err="1" smtClean="0">
                <a:solidFill>
                  <a:srgbClr val="8A4199"/>
                </a:solidFill>
              </a:rPr>
              <a:t>Kiirus</a:t>
            </a:r>
            <a:r>
              <a:rPr lang="en-IE" b="1" dirty="0" smtClean="0">
                <a:solidFill>
                  <a:srgbClr val="8A4199"/>
                </a:solidFill>
              </a:rPr>
              <a:t>: </a:t>
            </a:r>
            <a:r>
              <a:rPr lang="fi-FI" dirty="0" smtClean="0"/>
              <a:t>suudad </a:t>
            </a:r>
            <a:r>
              <a:rPr lang="fi-FI" dirty="0"/>
              <a:t>töötada </a:t>
            </a:r>
            <a:r>
              <a:rPr lang="fi-FI" dirty="0" smtClean="0"/>
              <a:t>ja </a:t>
            </a:r>
            <a:r>
              <a:rPr lang="fi-FI" dirty="0"/>
              <a:t>leida ideid kiiremini, et saavutada parem </a:t>
            </a:r>
            <a:r>
              <a:rPr lang="fi-FI" b="1" dirty="0" smtClean="0"/>
              <a:t>tulemuslikkus</a:t>
            </a:r>
            <a:r>
              <a:rPr lang="fi-FI" dirty="0" smtClean="0"/>
              <a:t> </a:t>
            </a:r>
            <a:r>
              <a:rPr lang="fi-FI" dirty="0"/>
              <a:t>ja </a:t>
            </a:r>
            <a:r>
              <a:rPr lang="fi-FI" b="1" dirty="0" smtClean="0"/>
              <a:t>ajajuhtimine</a:t>
            </a:r>
            <a:r>
              <a:rPr lang="en-US" dirty="0" smtClean="0"/>
              <a:t>.</a:t>
            </a:r>
            <a:endParaRPr lang="en-US" dirty="0"/>
          </a:p>
          <a:p>
            <a:pPr marL="0" indent="0" fontAlgn="base"/>
            <a:r>
              <a:rPr lang="en-IE" b="1" dirty="0" err="1" smtClean="0">
                <a:solidFill>
                  <a:srgbClr val="1EB3DD"/>
                </a:solidFill>
              </a:rPr>
              <a:t>Otsutamine</a:t>
            </a:r>
            <a:r>
              <a:rPr lang="en-IE" dirty="0" smtClean="0">
                <a:solidFill>
                  <a:srgbClr val="1EB3DD"/>
                </a:solidFill>
              </a:rPr>
              <a:t>:</a:t>
            </a:r>
            <a:r>
              <a:rPr lang="en-IE" dirty="0" smtClean="0"/>
              <a:t> </a:t>
            </a:r>
            <a:r>
              <a:rPr lang="fi-FI" dirty="0" smtClean="0"/>
              <a:t> oma </a:t>
            </a:r>
            <a:r>
              <a:rPr lang="fi-FI" dirty="0"/>
              <a:t>otsuseid </a:t>
            </a:r>
            <a:r>
              <a:rPr lang="fi-FI" dirty="0" smtClean="0"/>
              <a:t>teistega läbi rääkides saad vastukaja, </a:t>
            </a:r>
            <a:r>
              <a:rPr lang="fi-FI" b="1" dirty="0" smtClean="0"/>
              <a:t>mis aitab oma </a:t>
            </a:r>
            <a:r>
              <a:rPr lang="fi-FI" b="1" dirty="0"/>
              <a:t>mõtlemist paremini mõista</a:t>
            </a:r>
            <a:r>
              <a:rPr lang="en-IE" b="1" dirty="0" smtClean="0"/>
              <a:t>.</a:t>
            </a:r>
            <a:r>
              <a:rPr lang="en-IE" b="1" dirty="0"/>
              <a:t> </a:t>
            </a:r>
            <a:r>
              <a:rPr lang="en-US" b="1" dirty="0"/>
              <a:t>​</a:t>
            </a:r>
          </a:p>
          <a:p>
            <a:pPr marL="0" indent="0" fontAlgn="base"/>
            <a:r>
              <a:rPr lang="en-IE" b="1" dirty="0" err="1" smtClean="0">
                <a:solidFill>
                  <a:srgbClr val="8A4199"/>
                </a:solidFill>
              </a:rPr>
              <a:t>Valideerimine</a:t>
            </a:r>
            <a:r>
              <a:rPr lang="en-IE" b="1" dirty="0" smtClean="0">
                <a:solidFill>
                  <a:srgbClr val="8A4199"/>
                </a:solidFill>
              </a:rPr>
              <a:t>: </a:t>
            </a:r>
            <a:r>
              <a:rPr lang="en-IE" dirty="0" err="1" smtClean="0"/>
              <a:t>hea</a:t>
            </a:r>
            <a:r>
              <a:rPr lang="en-IE" dirty="0" smtClean="0"/>
              <a:t> </a:t>
            </a:r>
            <a:r>
              <a:rPr lang="en-IE" dirty="0" err="1"/>
              <a:t>koostööpartner</a:t>
            </a:r>
            <a:r>
              <a:rPr lang="en-IE" dirty="0"/>
              <a:t> </a:t>
            </a:r>
            <a:r>
              <a:rPr lang="en-IE" dirty="0" err="1"/>
              <a:t>ei</a:t>
            </a:r>
            <a:r>
              <a:rPr lang="en-IE" dirty="0"/>
              <a:t> </a:t>
            </a:r>
            <a:r>
              <a:rPr lang="en-IE" dirty="0" err="1" smtClean="0"/>
              <a:t>otsi</a:t>
            </a:r>
            <a:r>
              <a:rPr lang="en-IE" dirty="0" smtClean="0"/>
              <a:t> </a:t>
            </a:r>
            <a:r>
              <a:rPr lang="en-IE" dirty="0" err="1"/>
              <a:t>ainult</a:t>
            </a:r>
            <a:r>
              <a:rPr lang="en-IE" dirty="0"/>
              <a:t> </a:t>
            </a:r>
            <a:r>
              <a:rPr lang="en-IE" dirty="0" err="1"/>
              <a:t>puudusi</a:t>
            </a:r>
            <a:r>
              <a:rPr lang="en-IE" dirty="0"/>
              <a:t> </a:t>
            </a:r>
            <a:r>
              <a:rPr lang="en-IE" dirty="0" err="1" smtClean="0"/>
              <a:t>sinu</a:t>
            </a:r>
            <a:r>
              <a:rPr lang="en-IE" dirty="0" smtClean="0"/>
              <a:t> </a:t>
            </a:r>
            <a:r>
              <a:rPr lang="en-IE" dirty="0" err="1" smtClean="0"/>
              <a:t>töös</a:t>
            </a:r>
            <a:r>
              <a:rPr lang="en-IE" dirty="0"/>
              <a:t>, </a:t>
            </a:r>
            <a:r>
              <a:rPr lang="en-IE" dirty="0" err="1"/>
              <a:t>vaid</a:t>
            </a:r>
            <a:r>
              <a:rPr lang="en-IE" dirty="0"/>
              <a:t> </a:t>
            </a:r>
            <a:r>
              <a:rPr lang="en-IE" dirty="0" err="1" smtClean="0"/>
              <a:t>toetab</a:t>
            </a:r>
            <a:r>
              <a:rPr lang="en-IE" dirty="0" smtClean="0"/>
              <a:t> </a:t>
            </a:r>
            <a:r>
              <a:rPr lang="en-IE" dirty="0" err="1"/>
              <a:t>parimaid</a:t>
            </a:r>
            <a:r>
              <a:rPr lang="en-IE" dirty="0"/>
              <a:t> </a:t>
            </a:r>
            <a:r>
              <a:rPr lang="en-IE" dirty="0" err="1"/>
              <a:t>ideid</a:t>
            </a:r>
            <a:r>
              <a:rPr lang="en-IE" dirty="0"/>
              <a:t> </a:t>
            </a:r>
            <a:r>
              <a:rPr lang="en-IE" dirty="0" err="1"/>
              <a:t>ja</a:t>
            </a:r>
            <a:r>
              <a:rPr lang="en-IE" dirty="0"/>
              <a:t> </a:t>
            </a:r>
            <a:r>
              <a:rPr lang="en-IE" dirty="0" err="1" smtClean="0"/>
              <a:t>innustab</a:t>
            </a:r>
            <a:r>
              <a:rPr lang="en-IE" dirty="0" smtClean="0"/>
              <a:t> </a:t>
            </a:r>
            <a:r>
              <a:rPr lang="en-IE" dirty="0" err="1" smtClean="0"/>
              <a:t>sind</a:t>
            </a:r>
            <a:r>
              <a:rPr lang="en-IE" dirty="0" smtClean="0"/>
              <a:t> </a:t>
            </a:r>
            <a:r>
              <a:rPr lang="en-IE" dirty="0" err="1"/>
              <a:t>õiges</a:t>
            </a:r>
            <a:r>
              <a:rPr lang="en-IE" dirty="0"/>
              <a:t> </a:t>
            </a:r>
            <a:r>
              <a:rPr lang="en-IE" dirty="0" err="1"/>
              <a:t>suunas</a:t>
            </a:r>
            <a:r>
              <a:rPr lang="en-IE" dirty="0"/>
              <a:t> </a:t>
            </a:r>
            <a:r>
              <a:rPr lang="en-IE" dirty="0" err="1"/>
              <a:t>edasi</a:t>
            </a:r>
            <a:r>
              <a:rPr lang="en-IE" dirty="0"/>
              <a:t> </a:t>
            </a:r>
            <a:r>
              <a:rPr lang="en-IE" dirty="0" err="1" smtClean="0"/>
              <a:t>liikuma</a:t>
            </a:r>
            <a:r>
              <a:rPr lang="en-IE" dirty="0" smtClean="0"/>
              <a:t>, </a:t>
            </a:r>
            <a:r>
              <a:rPr lang="en-IE" dirty="0" err="1" smtClean="0"/>
              <a:t>mis</a:t>
            </a:r>
            <a:r>
              <a:rPr lang="en-IE" dirty="0" smtClean="0"/>
              <a:t> </a:t>
            </a:r>
            <a:r>
              <a:rPr lang="en-IE" b="1" dirty="0" err="1" smtClean="0"/>
              <a:t>parandab</a:t>
            </a:r>
            <a:r>
              <a:rPr lang="en-IE" b="1" dirty="0" smtClean="0"/>
              <a:t> </a:t>
            </a:r>
            <a:r>
              <a:rPr lang="en-IE" b="1" dirty="0" err="1" smtClean="0"/>
              <a:t>tööga</a:t>
            </a:r>
            <a:r>
              <a:rPr lang="en-IE" b="1" dirty="0" smtClean="0"/>
              <a:t> </a:t>
            </a:r>
            <a:r>
              <a:rPr lang="en-IE" b="1" dirty="0" err="1"/>
              <a:t>rahulolu</a:t>
            </a:r>
            <a:r>
              <a:rPr lang="en-IE" b="1" dirty="0"/>
              <a:t>.</a:t>
            </a:r>
            <a:endParaRPr lang="en-US" b="1" dirty="0"/>
          </a:p>
        </p:txBody>
      </p:sp>
      <p:sp>
        <p:nvSpPr>
          <p:cNvPr id="311" name="Google Shape;311;p10"/>
          <p:cNvSpPr txBox="1">
            <a:spLocks noGrp="1"/>
          </p:cNvSpPr>
          <p:nvPr>
            <p:ph type="body" idx="2"/>
          </p:nvPr>
        </p:nvSpPr>
        <p:spPr>
          <a:xfrm>
            <a:off x="696286" y="218114"/>
            <a:ext cx="10852467" cy="783872"/>
          </a:xfrm>
          <a:prstGeom prst="rect">
            <a:avLst/>
          </a:prstGeom>
          <a:noFill/>
          <a:ln>
            <a:noFill/>
          </a:ln>
        </p:spPr>
        <p:txBody>
          <a:bodyPr spcFirstLastPara="1" wrap="square" lIns="91425" tIns="45700" rIns="91425" bIns="45700" anchor="t" anchorCtr="0">
            <a:noAutofit/>
          </a:bodyPr>
          <a:lstStyle/>
          <a:p>
            <a:r>
              <a:rPr lang="en-US" dirty="0"/>
              <a:t>KOOSTÖÖ KASULIKKUS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4382</TotalTime>
  <Words>2172</Words>
  <Application>Microsoft Office PowerPoint</Application>
  <PresentationFormat>Widescreen</PresentationFormat>
  <Paragraphs>191</Paragraphs>
  <Slides>29</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 bold</vt:lpstr>
      <vt:lpstr>Calibri (body)</vt:lpstr>
      <vt:lpstr>Calibri</vt:lpstr>
      <vt:lpstr>Montserrat</vt:lpstr>
      <vt:lpstr>Rubik</vt:lpstr>
      <vt:lpstr>Montserrat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Marge Kõrvits</cp:lastModifiedBy>
  <cp:revision>59</cp:revision>
  <dcterms:created xsi:type="dcterms:W3CDTF">2022-08-04T07:13:02Z</dcterms:created>
  <dcterms:modified xsi:type="dcterms:W3CDTF">2023-10-17T00:11:17Z</dcterms:modified>
</cp:coreProperties>
</file>