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311" r:id="rId5"/>
    <p:sldId id="260" r:id="rId6"/>
    <p:sldId id="261" r:id="rId7"/>
    <p:sldId id="263" r:id="rId8"/>
    <p:sldId id="302" r:id="rId9"/>
    <p:sldId id="265" r:id="rId10"/>
    <p:sldId id="267" r:id="rId11"/>
    <p:sldId id="287" r:id="rId12"/>
    <p:sldId id="288" r:id="rId13"/>
    <p:sldId id="273" r:id="rId14"/>
    <p:sldId id="268" r:id="rId15"/>
    <p:sldId id="269" r:id="rId16"/>
    <p:sldId id="271" r:id="rId17"/>
    <p:sldId id="291" r:id="rId18"/>
    <p:sldId id="293" r:id="rId19"/>
    <p:sldId id="292" r:id="rId20"/>
    <p:sldId id="294" r:id="rId21"/>
    <p:sldId id="300" r:id="rId22"/>
    <p:sldId id="270" r:id="rId23"/>
    <p:sldId id="275" r:id="rId24"/>
    <p:sldId id="297" r:id="rId25"/>
    <p:sldId id="298" r:id="rId26"/>
    <p:sldId id="301" r:id="rId27"/>
    <p:sldId id="272" r:id="rId28"/>
    <p:sldId id="296" r:id="rId29"/>
    <p:sldId id="309" r:id="rId30"/>
    <p:sldId id="299" r:id="rId31"/>
    <p:sldId id="279" r:id="rId32"/>
    <p:sldId id="295" r:id="rId33"/>
    <p:sldId id="305" r:id="rId34"/>
    <p:sldId id="303" r:id="rId35"/>
    <p:sldId id="278" r:id="rId36"/>
    <p:sldId id="313" r:id="rId37"/>
    <p:sldId id="285" r:id="rId38"/>
    <p:sldId id="277" r:id="rId39"/>
    <p:sldId id="286"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Montserrat" panose="020B0604020202020204" charset="0"/>
      <p:regular r:id="rId46"/>
      <p:bold r:id="rId47"/>
      <p:italic r:id="rId48"/>
      <p:boldItalic r:id="rId49"/>
    </p:embeddedFont>
    <p:embeddedFont>
      <p:font typeface="Montserrat Light"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ZbFLqeYbijJkcamIIqiA4DW18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ameinondas Koutavelis" initials="EK" lastIdx="8" clrIdx="0">
    <p:extLst>
      <p:ext uri="{19B8F6BF-5375-455C-9EA6-DF929625EA0E}">
        <p15:presenceInfo xmlns:p15="http://schemas.microsoft.com/office/powerpoint/2012/main" userId="S::koutavelis.e@kmop.org::a0672948-61f1-45a5-b0eb-1228b9c65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A4199"/>
    <a:srgbClr val="14B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4D74B-9DD6-420F-B436-038E32C6B50C}" v="14" dt="2023-05-31T10:08:16.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84"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le" userId="3bef8ea25881847b" providerId="LiveId" clId="{68E4D74B-9DD6-420F-B436-038E32C6B50C}"/>
    <pc:docChg chg="undo redo custSel addSld delSld modSld sldOrd">
      <pc:chgData name="Erle" userId="3bef8ea25881847b" providerId="LiveId" clId="{68E4D74B-9DD6-420F-B436-038E32C6B50C}" dt="2023-05-31T13:20:55.751" v="2074" actId="123"/>
      <pc:docMkLst>
        <pc:docMk/>
      </pc:docMkLst>
      <pc:sldChg chg="modSp mod">
        <pc:chgData name="Erle" userId="3bef8ea25881847b" providerId="LiveId" clId="{68E4D74B-9DD6-420F-B436-038E32C6B50C}" dt="2023-05-30T17:49:25.092" v="246" actId="255"/>
        <pc:sldMkLst>
          <pc:docMk/>
          <pc:sldMk cId="0" sldId="256"/>
        </pc:sldMkLst>
        <pc:spChg chg="mod">
          <ac:chgData name="Erle" userId="3bef8ea25881847b" providerId="LiveId" clId="{68E4D74B-9DD6-420F-B436-038E32C6B50C}" dt="2023-05-30T17:49:25.092" v="246" actId="255"/>
          <ac:spMkLst>
            <pc:docMk/>
            <pc:sldMk cId="0" sldId="256"/>
            <ac:spMk id="232" creationId="{00000000-0000-0000-0000-000000000000}"/>
          </ac:spMkLst>
        </pc:spChg>
        <pc:spChg chg="mod">
          <ac:chgData name="Erle" userId="3bef8ea25881847b" providerId="LiveId" clId="{68E4D74B-9DD6-420F-B436-038E32C6B50C}" dt="2023-05-30T16:37:21.759" v="1" actId="20577"/>
          <ac:spMkLst>
            <pc:docMk/>
            <pc:sldMk cId="0" sldId="256"/>
            <ac:spMk id="233" creationId="{00000000-0000-0000-0000-000000000000}"/>
          </ac:spMkLst>
        </pc:spChg>
      </pc:sldChg>
      <pc:sldChg chg="addSp delSp modSp mod">
        <pc:chgData name="Erle" userId="3bef8ea25881847b" providerId="LiveId" clId="{68E4D74B-9DD6-420F-B436-038E32C6B50C}" dt="2023-05-31T09:23:58.370" v="1137" actId="20577"/>
        <pc:sldMkLst>
          <pc:docMk/>
          <pc:sldMk cId="0" sldId="257"/>
        </pc:sldMkLst>
        <pc:spChg chg="add del mod">
          <ac:chgData name="Erle" userId="3bef8ea25881847b" providerId="LiveId" clId="{68E4D74B-9DD6-420F-B436-038E32C6B50C}" dt="2023-05-31T09:22:36.263" v="1107" actId="478"/>
          <ac:spMkLst>
            <pc:docMk/>
            <pc:sldMk cId="0" sldId="257"/>
            <ac:spMk id="3" creationId="{A1A0B4FE-BF4E-5AC4-58FA-2828535C151B}"/>
          </ac:spMkLst>
        </pc:spChg>
        <pc:spChg chg="add del mod">
          <ac:chgData name="Erle" userId="3bef8ea25881847b" providerId="LiveId" clId="{68E4D74B-9DD6-420F-B436-038E32C6B50C}" dt="2023-05-31T09:22:35.866" v="1106" actId="478"/>
          <ac:spMkLst>
            <pc:docMk/>
            <pc:sldMk cId="0" sldId="257"/>
            <ac:spMk id="5" creationId="{23AB3495-CDA2-AD5F-AFF0-EF9B4E11D229}"/>
          </ac:spMkLst>
        </pc:spChg>
        <pc:spChg chg="add del mod">
          <ac:chgData name="Erle" userId="3bef8ea25881847b" providerId="LiveId" clId="{68E4D74B-9DD6-420F-B436-038E32C6B50C}" dt="2023-05-31T09:23:34.293" v="1127" actId="478"/>
          <ac:spMkLst>
            <pc:docMk/>
            <pc:sldMk cId="0" sldId="257"/>
            <ac:spMk id="7" creationId="{BCE1B412-76FD-FB41-D2B7-A41772D17E98}"/>
          </ac:spMkLst>
        </pc:spChg>
        <pc:spChg chg="add del mod">
          <ac:chgData name="Erle" userId="3bef8ea25881847b" providerId="LiveId" clId="{68E4D74B-9DD6-420F-B436-038E32C6B50C}" dt="2023-05-31T09:23:33.380" v="1125" actId="478"/>
          <ac:spMkLst>
            <pc:docMk/>
            <pc:sldMk cId="0" sldId="257"/>
            <ac:spMk id="9" creationId="{226C1F07-9C63-DD89-E91F-978A80FF06FB}"/>
          </ac:spMkLst>
        </pc:spChg>
        <pc:spChg chg="add del mod">
          <ac:chgData name="Erle" userId="3bef8ea25881847b" providerId="LiveId" clId="{68E4D74B-9DD6-420F-B436-038E32C6B50C}" dt="2023-05-31T09:23:52.132" v="1134" actId="20577"/>
          <ac:spMkLst>
            <pc:docMk/>
            <pc:sldMk cId="0" sldId="257"/>
            <ac:spMk id="239" creationId="{00000000-0000-0000-0000-000000000000}"/>
          </ac:spMkLst>
        </pc:spChg>
        <pc:spChg chg="mod">
          <ac:chgData name="Erle" userId="3bef8ea25881847b" providerId="LiveId" clId="{68E4D74B-9DD6-420F-B436-038E32C6B50C}" dt="2023-05-31T09:21:45.845" v="1100" actId="27636"/>
          <ac:spMkLst>
            <pc:docMk/>
            <pc:sldMk cId="0" sldId="257"/>
            <ac:spMk id="240" creationId="{00000000-0000-0000-0000-000000000000}"/>
          </ac:spMkLst>
        </pc:spChg>
        <pc:spChg chg="add del mod">
          <ac:chgData name="Erle" userId="3bef8ea25881847b" providerId="LiveId" clId="{68E4D74B-9DD6-420F-B436-038E32C6B50C}" dt="2023-05-31T09:23:54.339" v="1135" actId="20577"/>
          <ac:spMkLst>
            <pc:docMk/>
            <pc:sldMk cId="0" sldId="257"/>
            <ac:spMk id="241" creationId="{00000000-0000-0000-0000-000000000000}"/>
          </ac:spMkLst>
        </pc:spChg>
        <pc:spChg chg="mod">
          <ac:chgData name="Erle" userId="3bef8ea25881847b" providerId="LiveId" clId="{68E4D74B-9DD6-420F-B436-038E32C6B50C}" dt="2023-05-31T09:21:48.272" v="1101"/>
          <ac:spMkLst>
            <pc:docMk/>
            <pc:sldMk cId="0" sldId="257"/>
            <ac:spMk id="242" creationId="{00000000-0000-0000-0000-000000000000}"/>
          </ac:spMkLst>
        </pc:spChg>
        <pc:spChg chg="mod">
          <ac:chgData name="Erle" userId="3bef8ea25881847b" providerId="LiveId" clId="{68E4D74B-9DD6-420F-B436-038E32C6B50C}" dt="2023-05-31T09:23:56.322" v="1136" actId="20577"/>
          <ac:spMkLst>
            <pc:docMk/>
            <pc:sldMk cId="0" sldId="257"/>
            <ac:spMk id="243" creationId="{00000000-0000-0000-0000-000000000000}"/>
          </ac:spMkLst>
        </pc:spChg>
        <pc:spChg chg="mod">
          <ac:chgData name="Erle" userId="3bef8ea25881847b" providerId="LiveId" clId="{68E4D74B-9DD6-420F-B436-038E32C6B50C}" dt="2023-05-31T09:22:19.563" v="1102"/>
          <ac:spMkLst>
            <pc:docMk/>
            <pc:sldMk cId="0" sldId="257"/>
            <ac:spMk id="244" creationId="{00000000-0000-0000-0000-000000000000}"/>
          </ac:spMkLst>
        </pc:spChg>
        <pc:spChg chg="mod">
          <ac:chgData name="Erle" userId="3bef8ea25881847b" providerId="LiveId" clId="{68E4D74B-9DD6-420F-B436-038E32C6B50C}" dt="2023-05-31T09:23:58.370" v="1137" actId="20577"/>
          <ac:spMkLst>
            <pc:docMk/>
            <pc:sldMk cId="0" sldId="257"/>
            <ac:spMk id="245" creationId="{00000000-0000-0000-0000-000000000000}"/>
          </ac:spMkLst>
        </pc:spChg>
        <pc:spChg chg="mod">
          <ac:chgData name="Erle" userId="3bef8ea25881847b" providerId="LiveId" clId="{68E4D74B-9DD6-420F-B436-038E32C6B50C}" dt="2023-05-31T09:22:25.260" v="1103"/>
          <ac:spMkLst>
            <pc:docMk/>
            <pc:sldMk cId="0" sldId="257"/>
            <ac:spMk id="246" creationId="{00000000-0000-0000-0000-000000000000}"/>
          </ac:spMkLst>
        </pc:spChg>
        <pc:spChg chg="add del mod">
          <ac:chgData name="Erle" userId="3bef8ea25881847b" providerId="LiveId" clId="{68E4D74B-9DD6-420F-B436-038E32C6B50C}" dt="2023-05-31T09:22:53.331" v="1118" actId="478"/>
          <ac:spMkLst>
            <pc:docMk/>
            <pc:sldMk cId="0" sldId="257"/>
            <ac:spMk id="247" creationId="{00000000-0000-0000-0000-000000000000}"/>
          </ac:spMkLst>
        </pc:spChg>
        <pc:spChg chg="add del mod">
          <ac:chgData name="Erle" userId="3bef8ea25881847b" providerId="LiveId" clId="{68E4D74B-9DD6-420F-B436-038E32C6B50C}" dt="2023-05-31T09:22:55.889" v="1119" actId="478"/>
          <ac:spMkLst>
            <pc:docMk/>
            <pc:sldMk cId="0" sldId="257"/>
            <ac:spMk id="248" creationId="{00000000-0000-0000-0000-000000000000}"/>
          </ac:spMkLst>
        </pc:spChg>
      </pc:sldChg>
      <pc:sldChg chg="modSp mod ord">
        <pc:chgData name="Erle" userId="3bef8ea25881847b" providerId="LiveId" clId="{68E4D74B-9DD6-420F-B436-038E32C6B50C}" dt="2023-05-31T09:28:23.448" v="1196"/>
        <pc:sldMkLst>
          <pc:docMk/>
          <pc:sldMk cId="0" sldId="258"/>
        </pc:sldMkLst>
        <pc:spChg chg="mod">
          <ac:chgData name="Erle" userId="3bef8ea25881847b" providerId="LiveId" clId="{68E4D74B-9DD6-420F-B436-038E32C6B50C}" dt="2023-05-31T09:24:07.474" v="1142" actId="20577"/>
          <ac:spMkLst>
            <pc:docMk/>
            <pc:sldMk cId="0" sldId="258"/>
            <ac:spMk id="254" creationId="{00000000-0000-0000-0000-000000000000}"/>
          </ac:spMkLst>
        </pc:spChg>
        <pc:spChg chg="mod">
          <ac:chgData name="Erle" userId="3bef8ea25881847b" providerId="LiveId" clId="{68E4D74B-9DD6-420F-B436-038E32C6B50C}" dt="2023-05-30T17:53:58.714" v="252" actId="20577"/>
          <ac:spMkLst>
            <pc:docMk/>
            <pc:sldMk cId="0" sldId="258"/>
            <ac:spMk id="255" creationId="{00000000-0000-0000-0000-000000000000}"/>
          </ac:spMkLst>
        </pc:spChg>
        <pc:spChg chg="mod">
          <ac:chgData name="Erle" userId="3bef8ea25881847b" providerId="LiveId" clId="{68E4D74B-9DD6-420F-B436-038E32C6B50C}" dt="2023-05-31T09:24:10.722" v="1145" actId="20577"/>
          <ac:spMkLst>
            <pc:docMk/>
            <pc:sldMk cId="0" sldId="258"/>
            <ac:spMk id="256" creationId="{00000000-0000-0000-0000-000000000000}"/>
          </ac:spMkLst>
        </pc:spChg>
        <pc:spChg chg="mod">
          <ac:chgData name="Erle" userId="3bef8ea25881847b" providerId="LiveId" clId="{68E4D74B-9DD6-420F-B436-038E32C6B50C}" dt="2023-05-30T18:02:04.391" v="256" actId="790"/>
          <ac:spMkLst>
            <pc:docMk/>
            <pc:sldMk cId="0" sldId="258"/>
            <ac:spMk id="257" creationId="{00000000-0000-0000-0000-000000000000}"/>
          </ac:spMkLst>
        </pc:spChg>
        <pc:spChg chg="mod">
          <ac:chgData name="Erle" userId="3bef8ea25881847b" providerId="LiveId" clId="{68E4D74B-9DD6-420F-B436-038E32C6B50C}" dt="2023-05-31T09:24:15.698" v="1150" actId="20577"/>
          <ac:spMkLst>
            <pc:docMk/>
            <pc:sldMk cId="0" sldId="258"/>
            <ac:spMk id="258" creationId="{00000000-0000-0000-0000-000000000000}"/>
          </ac:spMkLst>
        </pc:spChg>
        <pc:spChg chg="mod">
          <ac:chgData name="Erle" userId="3bef8ea25881847b" providerId="LiveId" clId="{68E4D74B-9DD6-420F-B436-038E32C6B50C}" dt="2023-05-30T18:02:55.244" v="270" actId="20577"/>
          <ac:spMkLst>
            <pc:docMk/>
            <pc:sldMk cId="0" sldId="258"/>
            <ac:spMk id="259" creationId="{00000000-0000-0000-0000-000000000000}"/>
          </ac:spMkLst>
        </pc:spChg>
        <pc:spChg chg="mod">
          <ac:chgData name="Erle" userId="3bef8ea25881847b" providerId="LiveId" clId="{68E4D74B-9DD6-420F-B436-038E32C6B50C}" dt="2023-05-31T09:24:18.450" v="1153" actId="20577"/>
          <ac:spMkLst>
            <pc:docMk/>
            <pc:sldMk cId="0" sldId="258"/>
            <ac:spMk id="260" creationId="{00000000-0000-0000-0000-000000000000}"/>
          </ac:spMkLst>
        </pc:spChg>
        <pc:spChg chg="mod">
          <ac:chgData name="Erle" userId="3bef8ea25881847b" providerId="LiveId" clId="{68E4D74B-9DD6-420F-B436-038E32C6B50C}" dt="2023-05-30T18:29:18.149" v="285" actId="790"/>
          <ac:spMkLst>
            <pc:docMk/>
            <pc:sldMk cId="0" sldId="258"/>
            <ac:spMk id="261" creationId="{00000000-0000-0000-0000-000000000000}"/>
          </ac:spMkLst>
        </pc:spChg>
        <pc:spChg chg="mod">
          <ac:chgData name="Erle" userId="3bef8ea25881847b" providerId="LiveId" clId="{68E4D74B-9DD6-420F-B436-038E32C6B50C}" dt="2023-05-31T09:24:21.585" v="1156" actId="20577"/>
          <ac:spMkLst>
            <pc:docMk/>
            <pc:sldMk cId="0" sldId="258"/>
            <ac:spMk id="262" creationId="{00000000-0000-0000-0000-000000000000}"/>
          </ac:spMkLst>
        </pc:spChg>
        <pc:spChg chg="mod">
          <ac:chgData name="Erle" userId="3bef8ea25881847b" providerId="LiveId" clId="{68E4D74B-9DD6-420F-B436-038E32C6B50C}" dt="2023-05-30T18:04:53.497" v="284" actId="20577"/>
          <ac:spMkLst>
            <pc:docMk/>
            <pc:sldMk cId="0" sldId="258"/>
            <ac:spMk id="263" creationId="{00000000-0000-0000-0000-000000000000}"/>
          </ac:spMkLst>
        </pc:spChg>
      </pc:sldChg>
      <pc:sldChg chg="modSp mod">
        <pc:chgData name="Erle" userId="3bef8ea25881847b" providerId="LiveId" clId="{68E4D74B-9DD6-420F-B436-038E32C6B50C}" dt="2023-05-31T09:25:33.361" v="1183" actId="20577"/>
        <pc:sldMkLst>
          <pc:docMk/>
          <pc:sldMk cId="0" sldId="259"/>
        </pc:sldMkLst>
        <pc:spChg chg="mod">
          <ac:chgData name="Erle" userId="3bef8ea25881847b" providerId="LiveId" clId="{68E4D74B-9DD6-420F-B436-038E32C6B50C}" dt="2023-05-31T09:25:33.361" v="1183" actId="20577"/>
          <ac:spMkLst>
            <pc:docMk/>
            <pc:sldMk cId="0" sldId="259"/>
            <ac:spMk id="269" creationId="{00000000-0000-0000-0000-000000000000}"/>
          </ac:spMkLst>
        </pc:spChg>
        <pc:spChg chg="mod">
          <ac:chgData name="Erle" userId="3bef8ea25881847b" providerId="LiveId" clId="{68E4D74B-9DD6-420F-B436-038E32C6B50C}" dt="2023-05-30T19:29:28.102" v="346" actId="207"/>
          <ac:spMkLst>
            <pc:docMk/>
            <pc:sldMk cId="0" sldId="259"/>
            <ac:spMk id="270" creationId="{00000000-0000-0000-0000-000000000000}"/>
          </ac:spMkLst>
        </pc:spChg>
        <pc:picChg chg="ord">
          <ac:chgData name="Erle" userId="3bef8ea25881847b" providerId="LiveId" clId="{68E4D74B-9DD6-420F-B436-038E32C6B50C}" dt="2023-05-30T18:42:59.356" v="311" actId="167"/>
          <ac:picMkLst>
            <pc:docMk/>
            <pc:sldMk cId="0" sldId="259"/>
            <ac:picMk id="268" creationId="{00000000-0000-0000-0000-000000000000}"/>
          </ac:picMkLst>
        </pc:picChg>
      </pc:sldChg>
      <pc:sldChg chg="modSp add del mod">
        <pc:chgData name="Erle" userId="3bef8ea25881847b" providerId="LiveId" clId="{68E4D74B-9DD6-420F-B436-038E32C6B50C}" dt="2023-05-31T09:17:32.925" v="1085" actId="1076"/>
        <pc:sldMkLst>
          <pc:docMk/>
          <pc:sldMk cId="0" sldId="260"/>
        </pc:sldMkLst>
        <pc:spChg chg="mod">
          <ac:chgData name="Erle" userId="3bef8ea25881847b" providerId="LiveId" clId="{68E4D74B-9DD6-420F-B436-038E32C6B50C}" dt="2023-05-31T09:17:32.925" v="1085" actId="1076"/>
          <ac:spMkLst>
            <pc:docMk/>
            <pc:sldMk cId="0" sldId="260"/>
            <ac:spMk id="275" creationId="{00000000-0000-0000-0000-000000000000}"/>
          </ac:spMkLst>
        </pc:spChg>
      </pc:sldChg>
      <pc:sldChg chg="modSp add del mod">
        <pc:chgData name="Erle" userId="3bef8ea25881847b" providerId="LiveId" clId="{68E4D74B-9DD6-420F-B436-038E32C6B50C}" dt="2023-05-30T18:44:47.333" v="332" actId="14100"/>
        <pc:sldMkLst>
          <pc:docMk/>
          <pc:sldMk cId="0" sldId="261"/>
        </pc:sldMkLst>
        <pc:spChg chg="mod">
          <ac:chgData name="Erle" userId="3bef8ea25881847b" providerId="LiveId" clId="{68E4D74B-9DD6-420F-B436-038E32C6B50C}" dt="2023-05-30T18:44:47.333" v="332" actId="14100"/>
          <ac:spMkLst>
            <pc:docMk/>
            <pc:sldMk cId="0" sldId="261"/>
            <ac:spMk id="281" creationId="{00000000-0000-0000-0000-000000000000}"/>
          </ac:spMkLst>
        </pc:spChg>
      </pc:sldChg>
      <pc:sldChg chg="modSp add del mod">
        <pc:chgData name="Erle" userId="3bef8ea25881847b" providerId="LiveId" clId="{68E4D74B-9DD6-420F-B436-038E32C6B50C}" dt="2023-05-30T18:45:04.557" v="333"/>
        <pc:sldMkLst>
          <pc:docMk/>
          <pc:sldMk cId="0" sldId="262"/>
        </pc:sldMkLst>
        <pc:spChg chg="mod">
          <ac:chgData name="Erle" userId="3bef8ea25881847b" providerId="LiveId" clId="{68E4D74B-9DD6-420F-B436-038E32C6B50C}" dt="2023-05-30T18:45:04.557" v="333"/>
          <ac:spMkLst>
            <pc:docMk/>
            <pc:sldMk cId="0" sldId="262"/>
            <ac:spMk id="289" creationId="{00000000-0000-0000-0000-000000000000}"/>
          </ac:spMkLst>
        </pc:spChg>
      </pc:sldChg>
      <pc:sldChg chg="modSp add del mod">
        <pc:chgData name="Erle" userId="3bef8ea25881847b" providerId="LiveId" clId="{68E4D74B-9DD6-420F-B436-038E32C6B50C}" dt="2023-05-31T09:17:23.696" v="1083" actId="1076"/>
        <pc:sldMkLst>
          <pc:docMk/>
          <pc:sldMk cId="0" sldId="263"/>
        </pc:sldMkLst>
        <pc:spChg chg="mod">
          <ac:chgData name="Erle" userId="3bef8ea25881847b" providerId="LiveId" clId="{68E4D74B-9DD6-420F-B436-038E32C6B50C}" dt="2023-05-31T09:17:23.696" v="1083" actId="1076"/>
          <ac:spMkLst>
            <pc:docMk/>
            <pc:sldMk cId="0" sldId="263"/>
            <ac:spMk id="295" creationId="{00000000-0000-0000-0000-000000000000}"/>
          </ac:spMkLst>
        </pc:spChg>
      </pc:sldChg>
      <pc:sldChg chg="addSp delSp modSp del mod">
        <pc:chgData name="Erle" userId="3bef8ea25881847b" providerId="LiveId" clId="{68E4D74B-9DD6-420F-B436-038E32C6B50C}" dt="2023-05-31T09:28:16.094" v="1194" actId="47"/>
        <pc:sldMkLst>
          <pc:docMk/>
          <pc:sldMk cId="0" sldId="264"/>
        </pc:sldMkLst>
        <pc:spChg chg="add del mod">
          <ac:chgData name="Erle" userId="3bef8ea25881847b" providerId="LiveId" clId="{68E4D74B-9DD6-420F-B436-038E32C6B50C}" dt="2023-05-31T09:27:23.299" v="1187" actId="478"/>
          <ac:spMkLst>
            <pc:docMk/>
            <pc:sldMk cId="0" sldId="264"/>
            <ac:spMk id="3" creationId="{770BB4D5-C27D-72EC-AEE9-004F81F44601}"/>
          </ac:spMkLst>
        </pc:spChg>
        <pc:spChg chg="mod">
          <ac:chgData name="Erle" userId="3bef8ea25881847b" providerId="LiveId" clId="{68E4D74B-9DD6-420F-B436-038E32C6B50C}" dt="2023-05-31T09:27:50.005" v="1193" actId="14100"/>
          <ac:spMkLst>
            <pc:docMk/>
            <pc:sldMk cId="0" sldId="264"/>
            <ac:spMk id="302" creationId="{00000000-0000-0000-0000-000000000000}"/>
          </ac:spMkLst>
        </pc:spChg>
        <pc:spChg chg="mod">
          <ac:chgData name="Erle" userId="3bef8ea25881847b" providerId="LiveId" clId="{68E4D74B-9DD6-420F-B436-038E32C6B50C}" dt="2023-05-31T09:27:26.849" v="1189" actId="6549"/>
          <ac:spMkLst>
            <pc:docMk/>
            <pc:sldMk cId="0" sldId="264"/>
            <ac:spMk id="303" creationId="{00000000-0000-0000-0000-000000000000}"/>
          </ac:spMkLst>
        </pc:spChg>
        <pc:picChg chg="del mod">
          <ac:chgData name="Erle" userId="3bef8ea25881847b" providerId="LiveId" clId="{68E4D74B-9DD6-420F-B436-038E32C6B50C}" dt="2023-05-31T09:27:20.308" v="1186" actId="478"/>
          <ac:picMkLst>
            <pc:docMk/>
            <pc:sldMk cId="0" sldId="264"/>
            <ac:picMk id="301" creationId="{00000000-0000-0000-0000-000000000000}"/>
          </ac:picMkLst>
        </pc:picChg>
      </pc:sldChg>
      <pc:sldChg chg="modSp add del mod">
        <pc:chgData name="Erle" userId="3bef8ea25881847b" providerId="LiveId" clId="{68E4D74B-9DD6-420F-B436-038E32C6B50C}" dt="2023-05-31T08:34:17.451" v="442" actId="6549"/>
        <pc:sldMkLst>
          <pc:docMk/>
          <pc:sldMk cId="0" sldId="265"/>
        </pc:sldMkLst>
        <pc:spChg chg="mod">
          <ac:chgData name="Erle" userId="3bef8ea25881847b" providerId="LiveId" clId="{68E4D74B-9DD6-420F-B436-038E32C6B50C}" dt="2023-05-31T08:34:17.451" v="442" actId="6549"/>
          <ac:spMkLst>
            <pc:docMk/>
            <pc:sldMk cId="0" sldId="265"/>
            <ac:spMk id="310" creationId="{00000000-0000-0000-0000-000000000000}"/>
          </ac:spMkLst>
        </pc:spChg>
        <pc:spChg chg="mod">
          <ac:chgData name="Erle" userId="3bef8ea25881847b" providerId="LiveId" clId="{68E4D74B-9DD6-420F-B436-038E32C6B50C}" dt="2023-05-31T08:30:06.875" v="395" actId="1076"/>
          <ac:spMkLst>
            <pc:docMk/>
            <pc:sldMk cId="0" sldId="265"/>
            <ac:spMk id="311" creationId="{00000000-0000-0000-0000-000000000000}"/>
          </ac:spMkLst>
        </pc:spChg>
      </pc:sldChg>
      <pc:sldChg chg="modSp del mod ord">
        <pc:chgData name="Erle" userId="3bef8ea25881847b" providerId="LiveId" clId="{68E4D74B-9DD6-420F-B436-038E32C6B50C}" dt="2023-05-31T09:49:07.748" v="1415" actId="47"/>
        <pc:sldMkLst>
          <pc:docMk/>
          <pc:sldMk cId="0" sldId="266"/>
        </pc:sldMkLst>
        <pc:spChg chg="mod">
          <ac:chgData name="Erle" userId="3bef8ea25881847b" providerId="LiveId" clId="{68E4D74B-9DD6-420F-B436-038E32C6B50C}" dt="2023-05-31T09:48:52.247" v="1411"/>
          <ac:spMkLst>
            <pc:docMk/>
            <pc:sldMk cId="0" sldId="266"/>
            <ac:spMk id="318" creationId="{00000000-0000-0000-0000-000000000000}"/>
          </ac:spMkLst>
        </pc:spChg>
      </pc:sldChg>
      <pc:sldChg chg="modSp mod">
        <pc:chgData name="Erle" userId="3bef8ea25881847b" providerId="LiveId" clId="{68E4D74B-9DD6-420F-B436-038E32C6B50C}" dt="2023-05-31T08:35:34.055" v="468" actId="313"/>
        <pc:sldMkLst>
          <pc:docMk/>
          <pc:sldMk cId="0" sldId="267"/>
        </pc:sldMkLst>
        <pc:spChg chg="mod">
          <ac:chgData name="Erle" userId="3bef8ea25881847b" providerId="LiveId" clId="{68E4D74B-9DD6-420F-B436-038E32C6B50C}" dt="2023-05-31T08:35:06.024" v="458" actId="12"/>
          <ac:spMkLst>
            <pc:docMk/>
            <pc:sldMk cId="0" sldId="267"/>
            <ac:spMk id="324" creationId="{00000000-0000-0000-0000-000000000000}"/>
          </ac:spMkLst>
        </pc:spChg>
        <pc:spChg chg="mod">
          <ac:chgData name="Erle" userId="3bef8ea25881847b" providerId="LiveId" clId="{68E4D74B-9DD6-420F-B436-038E32C6B50C}" dt="2023-05-31T08:35:34.055" v="468" actId="313"/>
          <ac:spMkLst>
            <pc:docMk/>
            <pc:sldMk cId="0" sldId="267"/>
            <ac:spMk id="325" creationId="{00000000-0000-0000-0000-000000000000}"/>
          </ac:spMkLst>
        </pc:spChg>
      </pc:sldChg>
      <pc:sldChg chg="modSp mod">
        <pc:chgData name="Erle" userId="3bef8ea25881847b" providerId="LiveId" clId="{68E4D74B-9DD6-420F-B436-038E32C6B50C}" dt="2023-05-31T09:24:34.386" v="1162" actId="20577"/>
        <pc:sldMkLst>
          <pc:docMk/>
          <pc:sldMk cId="0" sldId="268"/>
        </pc:sldMkLst>
        <pc:spChg chg="mod">
          <ac:chgData name="Erle" userId="3bef8ea25881847b" providerId="LiveId" clId="{68E4D74B-9DD6-420F-B436-038E32C6B50C}" dt="2023-05-31T08:41:05.647" v="545" actId="1076"/>
          <ac:spMkLst>
            <pc:docMk/>
            <pc:sldMk cId="0" sldId="268"/>
            <ac:spMk id="331" creationId="{00000000-0000-0000-0000-000000000000}"/>
          </ac:spMkLst>
        </pc:spChg>
        <pc:spChg chg="mod">
          <ac:chgData name="Erle" userId="3bef8ea25881847b" providerId="LiveId" clId="{68E4D74B-9DD6-420F-B436-038E32C6B50C}" dt="2023-05-31T09:24:34.386" v="1162" actId="20577"/>
          <ac:spMkLst>
            <pc:docMk/>
            <pc:sldMk cId="0" sldId="268"/>
            <ac:spMk id="332" creationId="{00000000-0000-0000-0000-000000000000}"/>
          </ac:spMkLst>
        </pc:spChg>
      </pc:sldChg>
      <pc:sldChg chg="modSp mod">
        <pc:chgData name="Erle" userId="3bef8ea25881847b" providerId="LiveId" clId="{68E4D74B-9DD6-420F-B436-038E32C6B50C}" dt="2023-05-31T08:50:12.047" v="795" actId="27636"/>
        <pc:sldMkLst>
          <pc:docMk/>
          <pc:sldMk cId="0" sldId="269"/>
        </pc:sldMkLst>
        <pc:spChg chg="mod">
          <ac:chgData name="Erle" userId="3bef8ea25881847b" providerId="LiveId" clId="{68E4D74B-9DD6-420F-B436-038E32C6B50C}" dt="2023-05-31T08:50:12.047" v="795" actId="27636"/>
          <ac:spMkLst>
            <pc:docMk/>
            <pc:sldMk cId="0" sldId="269"/>
            <ac:spMk id="337" creationId="{00000000-0000-0000-0000-000000000000}"/>
          </ac:spMkLst>
        </pc:spChg>
        <pc:spChg chg="mod">
          <ac:chgData name="Erle" userId="3bef8ea25881847b" providerId="LiveId" clId="{68E4D74B-9DD6-420F-B436-038E32C6B50C}" dt="2023-05-31T08:41:29.657" v="567"/>
          <ac:spMkLst>
            <pc:docMk/>
            <pc:sldMk cId="0" sldId="269"/>
            <ac:spMk id="338" creationId="{00000000-0000-0000-0000-000000000000}"/>
          </ac:spMkLst>
        </pc:spChg>
        <pc:spChg chg="mod">
          <ac:chgData name="Erle" userId="3bef8ea25881847b" providerId="LiveId" clId="{68E4D74B-9DD6-420F-B436-038E32C6B50C}" dt="2023-05-31T08:45:41.138" v="685" actId="1076"/>
          <ac:spMkLst>
            <pc:docMk/>
            <pc:sldMk cId="0" sldId="269"/>
            <ac:spMk id="339" creationId="{00000000-0000-0000-0000-000000000000}"/>
          </ac:spMkLst>
        </pc:spChg>
      </pc:sldChg>
      <pc:sldChg chg="modSp mod">
        <pc:chgData name="Erle" userId="3bef8ea25881847b" providerId="LiveId" clId="{68E4D74B-9DD6-420F-B436-038E32C6B50C}" dt="2023-05-31T09:24:41.826" v="1165" actId="20577"/>
        <pc:sldMkLst>
          <pc:docMk/>
          <pc:sldMk cId="0" sldId="270"/>
        </pc:sldMkLst>
        <pc:spChg chg="mod">
          <ac:chgData name="Erle" userId="3bef8ea25881847b" providerId="LiveId" clId="{68E4D74B-9DD6-420F-B436-038E32C6B50C}" dt="2023-05-31T08:51:12.852" v="816" actId="1076"/>
          <ac:spMkLst>
            <pc:docMk/>
            <pc:sldMk cId="0" sldId="270"/>
            <ac:spMk id="345" creationId="{00000000-0000-0000-0000-000000000000}"/>
          </ac:spMkLst>
        </pc:spChg>
        <pc:spChg chg="mod">
          <ac:chgData name="Erle" userId="3bef8ea25881847b" providerId="LiveId" clId="{68E4D74B-9DD6-420F-B436-038E32C6B50C}" dt="2023-05-31T09:24:41.826" v="1165" actId="20577"/>
          <ac:spMkLst>
            <pc:docMk/>
            <pc:sldMk cId="0" sldId="270"/>
            <ac:spMk id="346" creationId="{00000000-0000-0000-0000-000000000000}"/>
          </ac:spMkLst>
        </pc:spChg>
      </pc:sldChg>
      <pc:sldChg chg="modSp mod ord">
        <pc:chgData name="Erle" userId="3bef8ea25881847b" providerId="LiveId" clId="{68E4D74B-9DD6-420F-B436-038E32C6B50C}" dt="2023-05-31T08:46:51.255" v="733" actId="12"/>
        <pc:sldMkLst>
          <pc:docMk/>
          <pc:sldMk cId="0" sldId="271"/>
        </pc:sldMkLst>
        <pc:spChg chg="mod">
          <ac:chgData name="Erle" userId="3bef8ea25881847b" providerId="LiveId" clId="{68E4D74B-9DD6-420F-B436-038E32C6B50C}" dt="2023-05-31T08:46:51.255" v="733" actId="12"/>
          <ac:spMkLst>
            <pc:docMk/>
            <pc:sldMk cId="0" sldId="271"/>
            <ac:spMk id="351" creationId="{00000000-0000-0000-0000-000000000000}"/>
          </ac:spMkLst>
        </pc:spChg>
        <pc:spChg chg="mod">
          <ac:chgData name="Erle" userId="3bef8ea25881847b" providerId="LiveId" clId="{68E4D74B-9DD6-420F-B436-038E32C6B50C}" dt="2023-05-31T08:46:11.828" v="717" actId="20577"/>
          <ac:spMkLst>
            <pc:docMk/>
            <pc:sldMk cId="0" sldId="271"/>
            <ac:spMk id="352" creationId="{00000000-0000-0000-0000-000000000000}"/>
          </ac:spMkLst>
        </pc:spChg>
      </pc:sldChg>
      <pc:sldChg chg="modSp mod ord">
        <pc:chgData name="Erle" userId="3bef8ea25881847b" providerId="LiveId" clId="{68E4D74B-9DD6-420F-B436-038E32C6B50C}" dt="2023-05-31T09:24:51.459" v="1174" actId="20577"/>
        <pc:sldMkLst>
          <pc:docMk/>
          <pc:sldMk cId="0" sldId="272"/>
        </pc:sldMkLst>
        <pc:spChg chg="mod">
          <ac:chgData name="Erle" userId="3bef8ea25881847b" providerId="LiveId" clId="{68E4D74B-9DD6-420F-B436-038E32C6B50C}" dt="2023-05-31T09:09:33.239" v="990" actId="14100"/>
          <ac:spMkLst>
            <pc:docMk/>
            <pc:sldMk cId="0" sldId="272"/>
            <ac:spMk id="358" creationId="{00000000-0000-0000-0000-000000000000}"/>
          </ac:spMkLst>
        </pc:spChg>
        <pc:spChg chg="mod">
          <ac:chgData name="Erle" userId="3bef8ea25881847b" providerId="LiveId" clId="{68E4D74B-9DD6-420F-B436-038E32C6B50C}" dt="2023-05-31T09:24:51.459" v="1174" actId="20577"/>
          <ac:spMkLst>
            <pc:docMk/>
            <pc:sldMk cId="0" sldId="272"/>
            <ac:spMk id="359" creationId="{00000000-0000-0000-0000-000000000000}"/>
          </ac:spMkLst>
        </pc:spChg>
      </pc:sldChg>
      <pc:sldChg chg="modSp mod ord">
        <pc:chgData name="Erle" userId="3bef8ea25881847b" providerId="LiveId" clId="{68E4D74B-9DD6-420F-B436-038E32C6B50C}" dt="2023-05-31T08:39:02.646" v="531"/>
        <pc:sldMkLst>
          <pc:docMk/>
          <pc:sldMk cId="0" sldId="273"/>
        </pc:sldMkLst>
        <pc:spChg chg="mod">
          <ac:chgData name="Erle" userId="3bef8ea25881847b" providerId="LiveId" clId="{68E4D74B-9DD6-420F-B436-038E32C6B50C}" dt="2023-05-31T08:39:02.646" v="531"/>
          <ac:spMkLst>
            <pc:docMk/>
            <pc:sldMk cId="0" sldId="273"/>
            <ac:spMk id="366" creationId="{00000000-0000-0000-0000-000000000000}"/>
          </ac:spMkLst>
        </pc:spChg>
        <pc:spChg chg="mod">
          <ac:chgData name="Erle" userId="3bef8ea25881847b" providerId="LiveId" clId="{68E4D74B-9DD6-420F-B436-038E32C6B50C}" dt="2023-05-31T08:38:06.169" v="528" actId="20577"/>
          <ac:spMkLst>
            <pc:docMk/>
            <pc:sldMk cId="0" sldId="273"/>
            <ac:spMk id="367" creationId="{00000000-0000-0000-0000-000000000000}"/>
          </ac:spMkLst>
        </pc:spChg>
      </pc:sldChg>
      <pc:sldChg chg="del ord">
        <pc:chgData name="Erle" userId="3bef8ea25881847b" providerId="LiveId" clId="{68E4D74B-9DD6-420F-B436-038E32C6B50C}" dt="2023-05-31T09:18:43.120" v="1089" actId="47"/>
        <pc:sldMkLst>
          <pc:docMk/>
          <pc:sldMk cId="0" sldId="274"/>
        </pc:sldMkLst>
      </pc:sldChg>
      <pc:sldChg chg="modSp mod ord">
        <pc:chgData name="Erle" userId="3bef8ea25881847b" providerId="LiveId" clId="{68E4D74B-9DD6-420F-B436-038E32C6B50C}" dt="2023-05-31T10:28:16.625" v="1874" actId="20577"/>
        <pc:sldMkLst>
          <pc:docMk/>
          <pc:sldMk cId="0" sldId="275"/>
        </pc:sldMkLst>
        <pc:spChg chg="mod">
          <ac:chgData name="Erle" userId="3bef8ea25881847b" providerId="LiveId" clId="{68E4D74B-9DD6-420F-B436-038E32C6B50C}" dt="2023-05-31T10:28:16.625" v="1874" actId="20577"/>
          <ac:spMkLst>
            <pc:docMk/>
            <pc:sldMk cId="0" sldId="275"/>
            <ac:spMk id="380" creationId="{00000000-0000-0000-0000-000000000000}"/>
          </ac:spMkLst>
        </pc:spChg>
        <pc:spChg chg="mod">
          <ac:chgData name="Erle" userId="3bef8ea25881847b" providerId="LiveId" clId="{68E4D74B-9DD6-420F-B436-038E32C6B50C}" dt="2023-05-31T08:51:53.511" v="830" actId="20577"/>
          <ac:spMkLst>
            <pc:docMk/>
            <pc:sldMk cId="0" sldId="275"/>
            <ac:spMk id="381" creationId="{00000000-0000-0000-0000-000000000000}"/>
          </ac:spMkLst>
        </pc:spChg>
      </pc:sldChg>
      <pc:sldChg chg="del">
        <pc:chgData name="Erle" userId="3bef8ea25881847b" providerId="LiveId" clId="{68E4D74B-9DD6-420F-B436-038E32C6B50C}" dt="2023-05-30T17:29:53.304" v="195" actId="47"/>
        <pc:sldMkLst>
          <pc:docMk/>
          <pc:sldMk cId="0" sldId="276"/>
        </pc:sldMkLst>
      </pc:sldChg>
      <pc:sldChg chg="modSp mod ord">
        <pc:chgData name="Erle" userId="3bef8ea25881847b" providerId="LiveId" clId="{68E4D74B-9DD6-420F-B436-038E32C6B50C}" dt="2023-05-31T13:20:32.795" v="2072" actId="123"/>
        <pc:sldMkLst>
          <pc:docMk/>
          <pc:sldMk cId="0" sldId="277"/>
        </pc:sldMkLst>
        <pc:spChg chg="mod">
          <ac:chgData name="Erle" userId="3bef8ea25881847b" providerId="LiveId" clId="{68E4D74B-9DD6-420F-B436-038E32C6B50C}" dt="2023-05-31T13:20:32.795" v="2072" actId="123"/>
          <ac:spMkLst>
            <pc:docMk/>
            <pc:sldMk cId="0" sldId="277"/>
            <ac:spMk id="393" creationId="{00000000-0000-0000-0000-000000000000}"/>
          </ac:spMkLst>
        </pc:spChg>
        <pc:spChg chg="mod">
          <ac:chgData name="Erle" userId="3bef8ea25881847b" providerId="LiveId" clId="{68E4D74B-9DD6-420F-B436-038E32C6B50C}" dt="2023-05-31T09:29:44.162" v="1227" actId="20577"/>
          <ac:spMkLst>
            <pc:docMk/>
            <pc:sldMk cId="0" sldId="277"/>
            <ac:spMk id="394" creationId="{00000000-0000-0000-0000-000000000000}"/>
          </ac:spMkLst>
        </pc:spChg>
      </pc:sldChg>
      <pc:sldChg chg="modSp mod">
        <pc:chgData name="Erle" userId="3bef8ea25881847b" providerId="LiveId" clId="{68E4D74B-9DD6-420F-B436-038E32C6B50C}" dt="2023-05-31T09:50:23.417" v="1474"/>
        <pc:sldMkLst>
          <pc:docMk/>
          <pc:sldMk cId="0" sldId="278"/>
        </pc:sldMkLst>
        <pc:spChg chg="mod">
          <ac:chgData name="Erle" userId="3bef8ea25881847b" providerId="LiveId" clId="{68E4D74B-9DD6-420F-B436-038E32C6B50C}" dt="2023-05-31T09:50:23.417" v="1474"/>
          <ac:spMkLst>
            <pc:docMk/>
            <pc:sldMk cId="0" sldId="278"/>
            <ac:spMk id="399" creationId="{00000000-0000-0000-0000-000000000000}"/>
          </ac:spMkLst>
        </pc:spChg>
        <pc:spChg chg="mod">
          <ac:chgData name="Erle" userId="3bef8ea25881847b" providerId="LiveId" clId="{68E4D74B-9DD6-420F-B436-038E32C6B50C}" dt="2023-05-31T09:50:17.985" v="1460" actId="20577"/>
          <ac:spMkLst>
            <pc:docMk/>
            <pc:sldMk cId="0" sldId="278"/>
            <ac:spMk id="400" creationId="{00000000-0000-0000-0000-000000000000}"/>
          </ac:spMkLst>
        </pc:spChg>
        <pc:spChg chg="mod">
          <ac:chgData name="Erle" userId="3bef8ea25881847b" providerId="LiveId" clId="{68E4D74B-9DD6-420F-B436-038E32C6B50C}" dt="2023-05-31T09:49:51.812" v="1428" actId="1076"/>
          <ac:spMkLst>
            <pc:docMk/>
            <pc:sldMk cId="0" sldId="278"/>
            <ac:spMk id="401" creationId="{00000000-0000-0000-0000-000000000000}"/>
          </ac:spMkLst>
        </pc:spChg>
      </pc:sldChg>
      <pc:sldChg chg="modSp mod ord">
        <pc:chgData name="Erle" userId="3bef8ea25881847b" providerId="LiveId" clId="{68E4D74B-9DD6-420F-B436-038E32C6B50C}" dt="2023-05-31T09:29:08.155" v="1205" actId="27636"/>
        <pc:sldMkLst>
          <pc:docMk/>
          <pc:sldMk cId="0" sldId="279"/>
        </pc:sldMkLst>
        <pc:spChg chg="mod">
          <ac:chgData name="Erle" userId="3bef8ea25881847b" providerId="LiveId" clId="{68E4D74B-9DD6-420F-B436-038E32C6B50C}" dt="2023-05-31T09:29:08.155" v="1205" actId="27636"/>
          <ac:spMkLst>
            <pc:docMk/>
            <pc:sldMk cId="0" sldId="279"/>
            <ac:spMk id="407" creationId="{00000000-0000-0000-0000-000000000000}"/>
          </ac:spMkLst>
        </pc:spChg>
        <pc:spChg chg="mod">
          <ac:chgData name="Erle" userId="3bef8ea25881847b" providerId="LiveId" clId="{68E4D74B-9DD6-420F-B436-038E32C6B50C}" dt="2023-05-31T09:24:56.418" v="1177" actId="20577"/>
          <ac:spMkLst>
            <pc:docMk/>
            <pc:sldMk cId="0" sldId="279"/>
            <ac:spMk id="408" creationId="{00000000-0000-0000-0000-000000000000}"/>
          </ac:spMkLst>
        </pc:spChg>
      </pc:sldChg>
      <pc:sldChg chg="modSp del mod ord">
        <pc:chgData name="Erle" userId="3bef8ea25881847b" providerId="LiveId" clId="{68E4D74B-9DD6-420F-B436-038E32C6B50C}" dt="2023-05-31T13:18:43.064" v="2062" actId="47"/>
        <pc:sldMkLst>
          <pc:docMk/>
          <pc:sldMk cId="0" sldId="280"/>
        </pc:sldMkLst>
        <pc:spChg chg="mod">
          <ac:chgData name="Erle" userId="3bef8ea25881847b" providerId="LiveId" clId="{68E4D74B-9DD6-420F-B436-038E32C6B50C}" dt="2023-05-31T13:14:28.472" v="2045" actId="20577"/>
          <ac:spMkLst>
            <pc:docMk/>
            <pc:sldMk cId="0" sldId="280"/>
            <ac:spMk id="413" creationId="{00000000-0000-0000-0000-000000000000}"/>
          </ac:spMkLst>
        </pc:spChg>
      </pc:sldChg>
      <pc:sldChg chg="addSp delSp modSp mod">
        <pc:chgData name="Erle" userId="3bef8ea25881847b" providerId="LiveId" clId="{68E4D74B-9DD6-420F-B436-038E32C6B50C}" dt="2023-05-31T10:38:10.014" v="1959" actId="20577"/>
        <pc:sldMkLst>
          <pc:docMk/>
          <pc:sldMk cId="0" sldId="281"/>
        </pc:sldMkLst>
        <pc:spChg chg="add del">
          <ac:chgData name="Erle" userId="3bef8ea25881847b" providerId="LiveId" clId="{68E4D74B-9DD6-420F-B436-038E32C6B50C}" dt="2023-05-31T10:08:15.236" v="1643"/>
          <ac:spMkLst>
            <pc:docMk/>
            <pc:sldMk cId="0" sldId="281"/>
            <ac:spMk id="2" creationId="{419BE106-2297-1B92-86F9-AB468E2E2DC8}"/>
          </ac:spMkLst>
        </pc:spChg>
        <pc:spChg chg="add del mod">
          <ac:chgData name="Erle" userId="3bef8ea25881847b" providerId="LiveId" clId="{68E4D74B-9DD6-420F-B436-038E32C6B50C}" dt="2023-05-31T10:08:14.882" v="1642"/>
          <ac:spMkLst>
            <pc:docMk/>
            <pc:sldMk cId="0" sldId="281"/>
            <ac:spMk id="3" creationId="{8D9E6A11-27C3-7CCC-6E71-73C280355702}"/>
          </ac:spMkLst>
        </pc:spChg>
        <pc:spChg chg="mod">
          <ac:chgData name="Erle" userId="3bef8ea25881847b" providerId="LiveId" clId="{68E4D74B-9DD6-420F-B436-038E32C6B50C}" dt="2023-05-31T10:38:10.014" v="1959" actId="20577"/>
          <ac:spMkLst>
            <pc:docMk/>
            <pc:sldMk cId="0" sldId="281"/>
            <ac:spMk id="419" creationId="{00000000-0000-0000-0000-000000000000}"/>
          </ac:spMkLst>
        </pc:spChg>
        <pc:spChg chg="mod">
          <ac:chgData name="Erle" userId="3bef8ea25881847b" providerId="LiveId" clId="{68E4D74B-9DD6-420F-B436-038E32C6B50C}" dt="2023-05-31T09:30:07.587" v="1229" actId="20577"/>
          <ac:spMkLst>
            <pc:docMk/>
            <pc:sldMk cId="0" sldId="281"/>
            <ac:spMk id="420" creationId="{00000000-0000-0000-0000-000000000000}"/>
          </ac:spMkLst>
        </pc:spChg>
      </pc:sldChg>
      <pc:sldChg chg="addSp delSp modSp mod">
        <pc:chgData name="Erle" userId="3bef8ea25881847b" providerId="LiveId" clId="{68E4D74B-9DD6-420F-B436-038E32C6B50C}" dt="2023-05-31T10:26:23.037" v="1831" actId="14100"/>
        <pc:sldMkLst>
          <pc:docMk/>
          <pc:sldMk cId="0" sldId="282"/>
        </pc:sldMkLst>
        <pc:spChg chg="add del mod">
          <ac:chgData name="Erle" userId="3bef8ea25881847b" providerId="LiveId" clId="{68E4D74B-9DD6-420F-B436-038E32C6B50C}" dt="2023-05-31T09:51:23.601" v="1491" actId="478"/>
          <ac:spMkLst>
            <pc:docMk/>
            <pc:sldMk cId="0" sldId="282"/>
            <ac:spMk id="3" creationId="{329483D1-A0A2-8228-0D3E-543920D99FFC}"/>
          </ac:spMkLst>
        </pc:spChg>
        <pc:spChg chg="add mod">
          <ac:chgData name="Erle" userId="3bef8ea25881847b" providerId="LiveId" clId="{68E4D74B-9DD6-420F-B436-038E32C6B50C}" dt="2023-05-31T10:26:23.037" v="1831" actId="14100"/>
          <ac:spMkLst>
            <pc:docMk/>
            <pc:sldMk cId="0" sldId="282"/>
            <ac:spMk id="4" creationId="{A0EBD7F4-9C48-B9A6-2310-98835845C241}"/>
          </ac:spMkLst>
        </pc:spChg>
        <pc:spChg chg="del">
          <ac:chgData name="Erle" userId="3bef8ea25881847b" providerId="LiveId" clId="{68E4D74B-9DD6-420F-B436-038E32C6B50C}" dt="2023-05-31T09:51:21.331" v="1489" actId="478"/>
          <ac:spMkLst>
            <pc:docMk/>
            <pc:sldMk cId="0" sldId="282"/>
            <ac:spMk id="425" creationId="{00000000-0000-0000-0000-000000000000}"/>
          </ac:spMkLst>
        </pc:spChg>
        <pc:spChg chg="mod">
          <ac:chgData name="Erle" userId="3bef8ea25881847b" providerId="LiveId" clId="{68E4D74B-9DD6-420F-B436-038E32C6B50C}" dt="2023-05-31T09:51:08.290" v="1488" actId="20577"/>
          <ac:spMkLst>
            <pc:docMk/>
            <pc:sldMk cId="0" sldId="282"/>
            <ac:spMk id="426" creationId="{00000000-0000-0000-0000-000000000000}"/>
          </ac:spMkLst>
        </pc:spChg>
      </pc:sldChg>
      <pc:sldChg chg="addSp delSp modSp mod">
        <pc:chgData name="Erle" userId="3bef8ea25881847b" providerId="LiveId" clId="{68E4D74B-9DD6-420F-B436-038E32C6B50C}" dt="2023-05-31T10:41:36.849" v="1960" actId="20577"/>
        <pc:sldMkLst>
          <pc:docMk/>
          <pc:sldMk cId="0" sldId="283"/>
        </pc:sldMkLst>
        <pc:spChg chg="add del mod">
          <ac:chgData name="Erle" userId="3bef8ea25881847b" providerId="LiveId" clId="{68E4D74B-9DD6-420F-B436-038E32C6B50C}" dt="2023-05-31T09:51:35.071" v="1493" actId="478"/>
          <ac:spMkLst>
            <pc:docMk/>
            <pc:sldMk cId="0" sldId="283"/>
            <ac:spMk id="3" creationId="{DD5503AF-AF51-7192-2328-1F61394AFE6F}"/>
          </ac:spMkLst>
        </pc:spChg>
        <pc:spChg chg="add mod">
          <ac:chgData name="Erle" userId="3bef8ea25881847b" providerId="LiveId" clId="{68E4D74B-9DD6-420F-B436-038E32C6B50C}" dt="2023-05-31T10:41:36.849" v="1960" actId="20577"/>
          <ac:spMkLst>
            <pc:docMk/>
            <pc:sldMk cId="0" sldId="283"/>
            <ac:spMk id="4" creationId="{4C0EF080-4671-F66D-BC07-9DE0735369E3}"/>
          </ac:spMkLst>
        </pc:spChg>
        <pc:spChg chg="del">
          <ac:chgData name="Erle" userId="3bef8ea25881847b" providerId="LiveId" clId="{68E4D74B-9DD6-420F-B436-038E32C6B50C}" dt="2023-05-31T09:51:30.387" v="1492" actId="478"/>
          <ac:spMkLst>
            <pc:docMk/>
            <pc:sldMk cId="0" sldId="283"/>
            <ac:spMk id="431" creationId="{00000000-0000-0000-0000-000000000000}"/>
          </ac:spMkLst>
        </pc:spChg>
      </pc:sldChg>
      <pc:sldChg chg="addSp delSp modSp mod">
        <pc:chgData name="Erle" userId="3bef8ea25881847b" providerId="LiveId" clId="{68E4D74B-9DD6-420F-B436-038E32C6B50C}" dt="2023-05-31T10:37:46.890" v="1950" actId="207"/>
        <pc:sldMkLst>
          <pc:docMk/>
          <pc:sldMk cId="0" sldId="284"/>
        </pc:sldMkLst>
        <pc:spChg chg="add del mod">
          <ac:chgData name="Erle" userId="3bef8ea25881847b" providerId="LiveId" clId="{68E4D74B-9DD6-420F-B436-038E32C6B50C}" dt="2023-05-31T09:51:43.072" v="1496" actId="478"/>
          <ac:spMkLst>
            <pc:docMk/>
            <pc:sldMk cId="0" sldId="284"/>
            <ac:spMk id="3" creationId="{EAE525BD-5B76-0B6B-ABC2-81EDE9ED7F43}"/>
          </ac:spMkLst>
        </pc:spChg>
        <pc:spChg chg="add mod">
          <ac:chgData name="Erle" userId="3bef8ea25881847b" providerId="LiveId" clId="{68E4D74B-9DD6-420F-B436-038E32C6B50C}" dt="2023-05-31T10:37:46.890" v="1950" actId="207"/>
          <ac:spMkLst>
            <pc:docMk/>
            <pc:sldMk cId="0" sldId="284"/>
            <ac:spMk id="4" creationId="{FDD5B79F-A65E-3920-5C57-8E5FB7832BB2}"/>
          </ac:spMkLst>
        </pc:spChg>
        <pc:spChg chg="del">
          <ac:chgData name="Erle" userId="3bef8ea25881847b" providerId="LiveId" clId="{68E4D74B-9DD6-420F-B436-038E32C6B50C}" dt="2023-05-31T09:51:41.080" v="1495" actId="478"/>
          <ac:spMkLst>
            <pc:docMk/>
            <pc:sldMk cId="0" sldId="284"/>
            <ac:spMk id="437" creationId="{00000000-0000-0000-0000-000000000000}"/>
          </ac:spMkLst>
        </pc:spChg>
      </pc:sldChg>
      <pc:sldChg chg="modSp mod">
        <pc:chgData name="Erle" userId="3bef8ea25881847b" providerId="LiveId" clId="{68E4D74B-9DD6-420F-B436-038E32C6B50C}" dt="2023-05-31T13:20:37.625" v="2073" actId="123"/>
        <pc:sldMkLst>
          <pc:docMk/>
          <pc:sldMk cId="0" sldId="285"/>
        </pc:sldMkLst>
        <pc:spChg chg="mod">
          <ac:chgData name="Erle" userId="3bef8ea25881847b" providerId="LiveId" clId="{68E4D74B-9DD6-420F-B436-038E32C6B50C}" dt="2023-05-31T13:20:37.625" v="2073" actId="123"/>
          <ac:spMkLst>
            <pc:docMk/>
            <pc:sldMk cId="0" sldId="285"/>
            <ac:spMk id="443" creationId="{00000000-0000-0000-0000-000000000000}"/>
          </ac:spMkLst>
        </pc:spChg>
      </pc:sldChg>
      <pc:sldChg chg="modSp add mod">
        <pc:chgData name="Erle" userId="3bef8ea25881847b" providerId="LiveId" clId="{68E4D74B-9DD6-420F-B436-038E32C6B50C}" dt="2023-05-31T08:35:53.749" v="472" actId="12"/>
        <pc:sldMkLst>
          <pc:docMk/>
          <pc:sldMk cId="1354829253" sldId="287"/>
        </pc:sldMkLst>
        <pc:spChg chg="mod">
          <ac:chgData name="Erle" userId="3bef8ea25881847b" providerId="LiveId" clId="{68E4D74B-9DD6-420F-B436-038E32C6B50C}" dt="2023-05-31T08:35:53.749" v="472" actId="12"/>
          <ac:spMkLst>
            <pc:docMk/>
            <pc:sldMk cId="1354829253" sldId="287"/>
            <ac:spMk id="324" creationId="{00000000-0000-0000-0000-000000000000}"/>
          </ac:spMkLst>
        </pc:spChg>
        <pc:spChg chg="mod">
          <ac:chgData name="Erle" userId="3bef8ea25881847b" providerId="LiveId" clId="{68E4D74B-9DD6-420F-B436-038E32C6B50C}" dt="2023-05-31T08:35:30.039" v="465" actId="313"/>
          <ac:spMkLst>
            <pc:docMk/>
            <pc:sldMk cId="1354829253" sldId="287"/>
            <ac:spMk id="325" creationId="{00000000-0000-0000-0000-000000000000}"/>
          </ac:spMkLst>
        </pc:spChg>
      </pc:sldChg>
      <pc:sldChg chg="add del">
        <pc:chgData name="Erle" userId="3bef8ea25881847b" providerId="LiveId" clId="{68E4D74B-9DD6-420F-B436-038E32C6B50C}" dt="2023-05-31T08:34:22.119" v="443" actId="47"/>
        <pc:sldMkLst>
          <pc:docMk/>
          <pc:sldMk cId="2796129273" sldId="287"/>
        </pc:sldMkLst>
      </pc:sldChg>
      <pc:sldChg chg="modSp add mod">
        <pc:chgData name="Erle" userId="3bef8ea25881847b" providerId="LiveId" clId="{68E4D74B-9DD6-420F-B436-038E32C6B50C}" dt="2023-05-31T08:37:05.477" v="489" actId="20577"/>
        <pc:sldMkLst>
          <pc:docMk/>
          <pc:sldMk cId="1335152065" sldId="288"/>
        </pc:sldMkLst>
        <pc:spChg chg="mod">
          <ac:chgData name="Erle" userId="3bef8ea25881847b" providerId="LiveId" clId="{68E4D74B-9DD6-420F-B436-038E32C6B50C}" dt="2023-05-31T08:37:05.477" v="489" actId="20577"/>
          <ac:spMkLst>
            <pc:docMk/>
            <pc:sldMk cId="1335152065" sldId="288"/>
            <ac:spMk id="324" creationId="{00000000-0000-0000-0000-000000000000}"/>
          </ac:spMkLst>
        </pc:spChg>
        <pc:spChg chg="mod">
          <ac:chgData name="Erle" userId="3bef8ea25881847b" providerId="LiveId" clId="{68E4D74B-9DD6-420F-B436-038E32C6B50C}" dt="2023-05-31T08:36:25.798" v="485" actId="20577"/>
          <ac:spMkLst>
            <pc:docMk/>
            <pc:sldMk cId="1335152065" sldId="288"/>
            <ac:spMk id="325" creationId="{00000000-0000-0000-0000-000000000000}"/>
          </ac:spMkLst>
        </pc:spChg>
      </pc:sldChg>
      <pc:sldChg chg="add del">
        <pc:chgData name="Erle" userId="3bef8ea25881847b" providerId="LiveId" clId="{68E4D74B-9DD6-420F-B436-038E32C6B50C}" dt="2023-05-31T09:46:09.121" v="1386" actId="47"/>
        <pc:sldMkLst>
          <pc:docMk/>
          <pc:sldMk cId="1338019459" sldId="289"/>
        </pc:sldMkLst>
      </pc:sldChg>
      <pc:sldChg chg="add del">
        <pc:chgData name="Erle" userId="3bef8ea25881847b" providerId="LiveId" clId="{68E4D74B-9DD6-420F-B436-038E32C6B50C}" dt="2023-05-31T09:29:18.077" v="1208" actId="47"/>
        <pc:sldMkLst>
          <pc:docMk/>
          <pc:sldMk cId="1629410685" sldId="290"/>
        </pc:sldMkLst>
      </pc:sldChg>
      <pc:sldChg chg="modSp add mod">
        <pc:chgData name="Erle" userId="3bef8ea25881847b" providerId="LiveId" clId="{68E4D74B-9DD6-420F-B436-038E32C6B50C}" dt="2023-05-31T08:47:24.448" v="757" actId="12"/>
        <pc:sldMkLst>
          <pc:docMk/>
          <pc:sldMk cId="2594252816" sldId="291"/>
        </pc:sldMkLst>
        <pc:spChg chg="mod">
          <ac:chgData name="Erle" userId="3bef8ea25881847b" providerId="LiveId" clId="{68E4D74B-9DD6-420F-B436-038E32C6B50C}" dt="2023-05-31T08:47:24.448" v="757" actId="12"/>
          <ac:spMkLst>
            <pc:docMk/>
            <pc:sldMk cId="2594252816" sldId="291"/>
            <ac:spMk id="351" creationId="{00000000-0000-0000-0000-000000000000}"/>
          </ac:spMkLst>
        </pc:spChg>
        <pc:spChg chg="mod">
          <ac:chgData name="Erle" userId="3bef8ea25881847b" providerId="LiveId" clId="{68E4D74B-9DD6-420F-B436-038E32C6B50C}" dt="2023-05-31T08:47:08.103" v="754" actId="20577"/>
          <ac:spMkLst>
            <pc:docMk/>
            <pc:sldMk cId="2594252816" sldId="291"/>
            <ac:spMk id="352" creationId="{00000000-0000-0000-0000-000000000000}"/>
          </ac:spMkLst>
        </pc:spChg>
      </pc:sldChg>
      <pc:sldChg chg="modSp add mod">
        <pc:chgData name="Erle" userId="3bef8ea25881847b" providerId="LiveId" clId="{68E4D74B-9DD6-420F-B436-038E32C6B50C}" dt="2023-05-31T08:48:41.525" v="773" actId="12"/>
        <pc:sldMkLst>
          <pc:docMk/>
          <pc:sldMk cId="3910153177" sldId="292"/>
        </pc:sldMkLst>
        <pc:spChg chg="mod">
          <ac:chgData name="Erle" userId="3bef8ea25881847b" providerId="LiveId" clId="{68E4D74B-9DD6-420F-B436-038E32C6B50C}" dt="2023-05-31T08:48:41.525" v="773" actId="12"/>
          <ac:spMkLst>
            <pc:docMk/>
            <pc:sldMk cId="3910153177" sldId="292"/>
            <ac:spMk id="351" creationId="{00000000-0000-0000-0000-000000000000}"/>
          </ac:spMkLst>
        </pc:spChg>
        <pc:spChg chg="mod">
          <ac:chgData name="Erle" userId="3bef8ea25881847b" providerId="LiveId" clId="{68E4D74B-9DD6-420F-B436-038E32C6B50C}" dt="2023-05-31T08:48:26.526" v="769"/>
          <ac:spMkLst>
            <pc:docMk/>
            <pc:sldMk cId="3910153177" sldId="292"/>
            <ac:spMk id="352" creationId="{00000000-0000-0000-0000-000000000000}"/>
          </ac:spMkLst>
        </pc:spChg>
      </pc:sldChg>
      <pc:sldChg chg="add">
        <pc:chgData name="Erle" userId="3bef8ea25881847b" providerId="LiveId" clId="{68E4D74B-9DD6-420F-B436-038E32C6B50C}" dt="2023-05-31T08:47:58.518" v="764" actId="2890"/>
        <pc:sldMkLst>
          <pc:docMk/>
          <pc:sldMk cId="3294347909" sldId="293"/>
        </pc:sldMkLst>
      </pc:sldChg>
      <pc:sldChg chg="modSp add mod">
        <pc:chgData name="Erle" userId="3bef8ea25881847b" providerId="LiveId" clId="{68E4D74B-9DD6-420F-B436-038E32C6B50C}" dt="2023-05-31T08:49:38.063" v="784" actId="12"/>
        <pc:sldMkLst>
          <pc:docMk/>
          <pc:sldMk cId="1555798716" sldId="294"/>
        </pc:sldMkLst>
        <pc:spChg chg="mod">
          <ac:chgData name="Erle" userId="3bef8ea25881847b" providerId="LiveId" clId="{68E4D74B-9DD6-420F-B436-038E32C6B50C}" dt="2023-05-31T08:49:38.063" v="784" actId="12"/>
          <ac:spMkLst>
            <pc:docMk/>
            <pc:sldMk cId="1555798716" sldId="294"/>
            <ac:spMk id="351" creationId="{00000000-0000-0000-0000-000000000000}"/>
          </ac:spMkLst>
        </pc:spChg>
        <pc:spChg chg="mod">
          <ac:chgData name="Erle" userId="3bef8ea25881847b" providerId="LiveId" clId="{68E4D74B-9DD6-420F-B436-038E32C6B50C}" dt="2023-05-31T08:48:56.678" v="775"/>
          <ac:spMkLst>
            <pc:docMk/>
            <pc:sldMk cId="1555798716" sldId="294"/>
            <ac:spMk id="352" creationId="{00000000-0000-0000-0000-000000000000}"/>
          </ac:spMkLst>
        </pc:spChg>
      </pc:sldChg>
      <pc:sldChg chg="modSp add mod ord">
        <pc:chgData name="Erle" userId="3bef8ea25881847b" providerId="LiveId" clId="{68E4D74B-9DD6-420F-B436-038E32C6B50C}" dt="2023-05-31T09:44:14.271" v="1363" actId="255"/>
        <pc:sldMkLst>
          <pc:docMk/>
          <pc:sldMk cId="3382292613" sldId="295"/>
        </pc:sldMkLst>
        <pc:spChg chg="mod">
          <ac:chgData name="Erle" userId="3bef8ea25881847b" providerId="LiveId" clId="{68E4D74B-9DD6-420F-B436-038E32C6B50C}" dt="2023-05-31T09:44:14.271" v="1363" actId="255"/>
          <ac:spMkLst>
            <pc:docMk/>
            <pc:sldMk cId="3382292613" sldId="295"/>
            <ac:spMk id="380" creationId="{00000000-0000-0000-0000-000000000000}"/>
          </ac:spMkLst>
        </pc:spChg>
        <pc:spChg chg="mod">
          <ac:chgData name="Erle" userId="3bef8ea25881847b" providerId="LiveId" clId="{68E4D74B-9DD6-420F-B436-038E32C6B50C}" dt="2023-05-31T09:40:35.331" v="1322" actId="20577"/>
          <ac:spMkLst>
            <pc:docMk/>
            <pc:sldMk cId="3382292613" sldId="295"/>
            <ac:spMk id="381" creationId="{00000000-0000-0000-0000-000000000000}"/>
          </ac:spMkLst>
        </pc:spChg>
      </pc:sldChg>
      <pc:sldChg chg="modSp add mod">
        <pc:chgData name="Erle" userId="3bef8ea25881847b" providerId="LiveId" clId="{68E4D74B-9DD6-420F-B436-038E32C6B50C}" dt="2023-05-31T09:13:20.807" v="1064" actId="20577"/>
        <pc:sldMkLst>
          <pc:docMk/>
          <pc:sldMk cId="1107150977" sldId="296"/>
        </pc:sldMkLst>
        <pc:spChg chg="mod">
          <ac:chgData name="Erle" userId="3bef8ea25881847b" providerId="LiveId" clId="{68E4D74B-9DD6-420F-B436-038E32C6B50C}" dt="2023-05-31T09:13:20.807" v="1064" actId="20577"/>
          <ac:spMkLst>
            <pc:docMk/>
            <pc:sldMk cId="1107150977" sldId="296"/>
            <ac:spMk id="380" creationId="{00000000-0000-0000-0000-000000000000}"/>
          </ac:spMkLst>
        </pc:spChg>
        <pc:spChg chg="mod">
          <ac:chgData name="Erle" userId="3bef8ea25881847b" providerId="LiveId" clId="{68E4D74B-9DD6-420F-B436-038E32C6B50C}" dt="2023-05-31T09:09:40.693" v="1000" actId="20577"/>
          <ac:spMkLst>
            <pc:docMk/>
            <pc:sldMk cId="1107150977" sldId="296"/>
            <ac:spMk id="381" creationId="{00000000-0000-0000-0000-000000000000}"/>
          </ac:spMkLst>
        </pc:spChg>
      </pc:sldChg>
      <pc:sldChg chg="modSp add mod">
        <pc:chgData name="Erle" userId="3bef8ea25881847b" providerId="LiveId" clId="{68E4D74B-9DD6-420F-B436-038E32C6B50C}" dt="2023-05-31T09:05:04.169" v="961" actId="27636"/>
        <pc:sldMkLst>
          <pc:docMk/>
          <pc:sldMk cId="2817578368" sldId="297"/>
        </pc:sldMkLst>
        <pc:spChg chg="mod">
          <ac:chgData name="Erle" userId="3bef8ea25881847b" providerId="LiveId" clId="{68E4D74B-9DD6-420F-B436-038E32C6B50C}" dt="2023-05-31T09:05:04.169" v="961" actId="27636"/>
          <ac:spMkLst>
            <pc:docMk/>
            <pc:sldMk cId="2817578368" sldId="297"/>
            <ac:spMk id="380" creationId="{00000000-0000-0000-0000-000000000000}"/>
          </ac:spMkLst>
        </pc:spChg>
      </pc:sldChg>
      <pc:sldChg chg="modSp add mod ord">
        <pc:chgData name="Erle" userId="3bef8ea25881847b" providerId="LiveId" clId="{68E4D74B-9DD6-420F-B436-038E32C6B50C}" dt="2023-05-31T09:08:03.947" v="973" actId="27636"/>
        <pc:sldMkLst>
          <pc:docMk/>
          <pc:sldMk cId="582471279" sldId="298"/>
        </pc:sldMkLst>
        <pc:spChg chg="mod">
          <ac:chgData name="Erle" userId="3bef8ea25881847b" providerId="LiveId" clId="{68E4D74B-9DD6-420F-B436-038E32C6B50C}" dt="2023-05-31T09:08:03.947" v="973" actId="27636"/>
          <ac:spMkLst>
            <pc:docMk/>
            <pc:sldMk cId="582471279" sldId="298"/>
            <ac:spMk id="366" creationId="{00000000-0000-0000-0000-000000000000}"/>
          </ac:spMkLst>
        </pc:spChg>
      </pc:sldChg>
      <pc:sldChg chg="modSp add mod ord">
        <pc:chgData name="Erle" userId="3bef8ea25881847b" providerId="LiveId" clId="{68E4D74B-9DD6-420F-B436-038E32C6B50C}" dt="2023-05-31T09:13:35.581" v="1066" actId="27636"/>
        <pc:sldMkLst>
          <pc:docMk/>
          <pc:sldMk cId="1491450197" sldId="299"/>
        </pc:sldMkLst>
        <pc:spChg chg="mod">
          <ac:chgData name="Erle" userId="3bef8ea25881847b" providerId="LiveId" clId="{68E4D74B-9DD6-420F-B436-038E32C6B50C}" dt="2023-05-31T09:13:35.581" v="1066" actId="27636"/>
          <ac:spMkLst>
            <pc:docMk/>
            <pc:sldMk cId="1491450197" sldId="299"/>
            <ac:spMk id="366" creationId="{00000000-0000-0000-0000-000000000000}"/>
          </ac:spMkLst>
        </pc:spChg>
      </pc:sldChg>
      <pc:sldChg chg="modSp add mod ord">
        <pc:chgData name="Erle" userId="3bef8ea25881847b" providerId="LiveId" clId="{68E4D74B-9DD6-420F-B436-038E32C6B50C}" dt="2023-05-31T09:16:54.162" v="1080" actId="14100"/>
        <pc:sldMkLst>
          <pc:docMk/>
          <pc:sldMk cId="2592750307" sldId="300"/>
        </pc:sldMkLst>
        <pc:spChg chg="mod">
          <ac:chgData name="Erle" userId="3bef8ea25881847b" providerId="LiveId" clId="{68E4D74B-9DD6-420F-B436-038E32C6B50C}" dt="2023-05-31T09:16:54.162" v="1080" actId="14100"/>
          <ac:spMkLst>
            <pc:docMk/>
            <pc:sldMk cId="2592750307" sldId="300"/>
            <ac:spMk id="295" creationId="{00000000-0000-0000-0000-000000000000}"/>
          </ac:spMkLst>
        </pc:spChg>
      </pc:sldChg>
      <pc:sldChg chg="modSp add mod ord">
        <pc:chgData name="Erle" userId="3bef8ea25881847b" providerId="LiveId" clId="{68E4D74B-9DD6-420F-B436-038E32C6B50C}" dt="2023-05-31T09:20:07.139" v="1096" actId="20577"/>
        <pc:sldMkLst>
          <pc:docMk/>
          <pc:sldMk cId="3375662181" sldId="301"/>
        </pc:sldMkLst>
        <pc:spChg chg="mod">
          <ac:chgData name="Erle" userId="3bef8ea25881847b" providerId="LiveId" clId="{68E4D74B-9DD6-420F-B436-038E32C6B50C}" dt="2023-05-31T09:20:07.139" v="1096" actId="20577"/>
          <ac:spMkLst>
            <pc:docMk/>
            <pc:sldMk cId="3375662181" sldId="301"/>
            <ac:spMk id="295" creationId="{00000000-0000-0000-0000-000000000000}"/>
          </ac:spMkLst>
        </pc:spChg>
      </pc:sldChg>
      <pc:sldChg chg="add">
        <pc:chgData name="Erle" userId="3bef8ea25881847b" providerId="LiveId" clId="{68E4D74B-9DD6-420F-B436-038E32C6B50C}" dt="2023-05-31T09:27:16.642" v="1184" actId="2890"/>
        <pc:sldMkLst>
          <pc:docMk/>
          <pc:sldMk cId="2645222684" sldId="302"/>
        </pc:sldMkLst>
      </pc:sldChg>
      <pc:sldChg chg="modSp add mod">
        <pc:chgData name="Erle" userId="3bef8ea25881847b" providerId="LiveId" clId="{68E4D74B-9DD6-420F-B436-038E32C6B50C}" dt="2023-05-31T09:45:42.051" v="1382" actId="1076"/>
        <pc:sldMkLst>
          <pc:docMk/>
          <pc:sldMk cId="4080088593" sldId="303"/>
        </pc:sldMkLst>
        <pc:spChg chg="mod">
          <ac:chgData name="Erle" userId="3bef8ea25881847b" providerId="LiveId" clId="{68E4D74B-9DD6-420F-B436-038E32C6B50C}" dt="2023-05-31T09:45:42.051" v="1382" actId="1076"/>
          <ac:spMkLst>
            <pc:docMk/>
            <pc:sldMk cId="4080088593" sldId="303"/>
            <ac:spMk id="380" creationId="{00000000-0000-0000-0000-000000000000}"/>
          </ac:spMkLst>
        </pc:spChg>
      </pc:sldChg>
      <pc:sldChg chg="modSp add del mod">
        <pc:chgData name="Erle" userId="3bef8ea25881847b" providerId="LiveId" clId="{68E4D74B-9DD6-420F-B436-038E32C6B50C}" dt="2023-05-31T09:45:03.426" v="1378" actId="47"/>
        <pc:sldMkLst>
          <pc:docMk/>
          <pc:sldMk cId="1764826571" sldId="304"/>
        </pc:sldMkLst>
        <pc:spChg chg="mod">
          <ac:chgData name="Erle" userId="3bef8ea25881847b" providerId="LiveId" clId="{68E4D74B-9DD6-420F-B436-038E32C6B50C}" dt="2023-05-31T09:44:49.289" v="1372" actId="21"/>
          <ac:spMkLst>
            <pc:docMk/>
            <pc:sldMk cId="1764826571" sldId="304"/>
            <ac:spMk id="380" creationId="{00000000-0000-0000-0000-000000000000}"/>
          </ac:spMkLst>
        </pc:spChg>
      </pc:sldChg>
      <pc:sldChg chg="modSp add mod">
        <pc:chgData name="Erle" userId="3bef8ea25881847b" providerId="LiveId" clId="{68E4D74B-9DD6-420F-B436-038E32C6B50C}" dt="2023-05-31T09:44:37.492" v="1369" actId="14100"/>
        <pc:sldMkLst>
          <pc:docMk/>
          <pc:sldMk cId="2967428375" sldId="305"/>
        </pc:sldMkLst>
        <pc:spChg chg="mod">
          <ac:chgData name="Erle" userId="3bef8ea25881847b" providerId="LiveId" clId="{68E4D74B-9DD6-420F-B436-038E32C6B50C}" dt="2023-05-31T09:44:37.492" v="1369" actId="14100"/>
          <ac:spMkLst>
            <pc:docMk/>
            <pc:sldMk cId="2967428375" sldId="305"/>
            <ac:spMk id="380" creationId="{00000000-0000-0000-0000-000000000000}"/>
          </ac:spMkLst>
        </pc:spChg>
      </pc:sldChg>
      <pc:sldChg chg="modSp add mod ord">
        <pc:chgData name="Erle" userId="3bef8ea25881847b" providerId="LiveId" clId="{68E4D74B-9DD6-420F-B436-038E32C6B50C}" dt="2023-05-31T10:52:57.070" v="1984" actId="20577"/>
        <pc:sldMkLst>
          <pc:docMk/>
          <pc:sldMk cId="1810163054" sldId="306"/>
        </pc:sldMkLst>
        <pc:spChg chg="mod">
          <ac:chgData name="Erle" userId="3bef8ea25881847b" providerId="LiveId" clId="{68E4D74B-9DD6-420F-B436-038E32C6B50C}" dt="2023-05-31T10:52:57.070" v="1984" actId="20577"/>
          <ac:spMkLst>
            <pc:docMk/>
            <pc:sldMk cId="1810163054" sldId="306"/>
            <ac:spMk id="381" creationId="{00000000-0000-0000-0000-000000000000}"/>
          </ac:spMkLst>
        </pc:spChg>
      </pc:sldChg>
      <pc:sldChg chg="modSp add del mod ord">
        <pc:chgData name="Erle" userId="3bef8ea25881847b" providerId="LiveId" clId="{68E4D74B-9DD6-420F-B436-038E32C6B50C}" dt="2023-05-31T09:50:27.456" v="1475" actId="47"/>
        <pc:sldMkLst>
          <pc:docMk/>
          <pc:sldMk cId="2549062333" sldId="306"/>
        </pc:sldMkLst>
        <pc:spChg chg="mod">
          <ac:chgData name="Erle" userId="3bef8ea25881847b" providerId="LiveId" clId="{68E4D74B-9DD6-420F-B436-038E32C6B50C}" dt="2023-05-31T09:46:20.084" v="1387"/>
          <ac:spMkLst>
            <pc:docMk/>
            <pc:sldMk cId="2549062333" sldId="306"/>
            <ac:spMk id="366" creationId="{00000000-0000-0000-0000-000000000000}"/>
          </ac:spMkLst>
        </pc:spChg>
        <pc:spChg chg="mod">
          <ac:chgData name="Erle" userId="3bef8ea25881847b" providerId="LiveId" clId="{68E4D74B-9DD6-420F-B436-038E32C6B50C}" dt="2023-05-31T09:46:25.520" v="1404" actId="20577"/>
          <ac:spMkLst>
            <pc:docMk/>
            <pc:sldMk cId="2549062333" sldId="306"/>
            <ac:spMk id="367" creationId="{00000000-0000-0000-0000-000000000000}"/>
          </ac:spMkLst>
        </pc:spChg>
      </pc:sldChg>
      <pc:sldChg chg="modSp add mod ord">
        <pc:chgData name="Erle" userId="3bef8ea25881847b" providerId="LiveId" clId="{68E4D74B-9DD6-420F-B436-038E32C6B50C}" dt="2023-05-31T13:20:19.472" v="2071" actId="123"/>
        <pc:sldMkLst>
          <pc:docMk/>
          <pc:sldMk cId="1125625100" sldId="307"/>
        </pc:sldMkLst>
        <pc:spChg chg="mod">
          <ac:chgData name="Erle" userId="3bef8ea25881847b" providerId="LiveId" clId="{68E4D74B-9DD6-420F-B436-038E32C6B50C}" dt="2023-05-31T13:20:19.472" v="2071" actId="123"/>
          <ac:spMkLst>
            <pc:docMk/>
            <pc:sldMk cId="1125625100" sldId="307"/>
            <ac:spMk id="443" creationId="{00000000-0000-0000-0000-000000000000}"/>
          </ac:spMkLst>
        </pc:spChg>
      </pc:sldChg>
      <pc:sldChg chg="add del ord">
        <pc:chgData name="Erle" userId="3bef8ea25881847b" providerId="LiveId" clId="{68E4D74B-9DD6-420F-B436-038E32C6B50C}" dt="2023-05-31T09:49:56.861" v="1429" actId="47"/>
        <pc:sldMkLst>
          <pc:docMk/>
          <pc:sldMk cId="2203551904" sldId="307"/>
        </pc:sldMkLst>
      </pc:sldChg>
      <pc:sldChg chg="modSp add mod ord">
        <pc:chgData name="Erle" userId="3bef8ea25881847b" providerId="LiveId" clId="{68E4D74B-9DD6-420F-B436-038E32C6B50C}" dt="2023-05-31T13:20:55.751" v="2074" actId="123"/>
        <pc:sldMkLst>
          <pc:docMk/>
          <pc:sldMk cId="2204397694" sldId="308"/>
        </pc:sldMkLst>
        <pc:spChg chg="mod">
          <ac:chgData name="Erle" userId="3bef8ea25881847b" providerId="LiveId" clId="{68E4D74B-9DD6-420F-B436-038E32C6B50C}" dt="2023-05-31T13:20:55.751" v="2074" actId="123"/>
          <ac:spMkLst>
            <pc:docMk/>
            <pc:sldMk cId="2204397694" sldId="308"/>
            <ac:spMk id="393" creationId="{00000000-0000-0000-0000-000000000000}"/>
          </ac:spMkLst>
        </pc:spChg>
      </pc:sldChg>
      <pc:sldChg chg="modSp add del mod ord">
        <pc:chgData name="Erle" userId="3bef8ea25881847b" providerId="LiveId" clId="{68E4D74B-9DD6-420F-B436-038E32C6B50C}" dt="2023-05-31T13:18:31.791" v="2061" actId="47"/>
        <pc:sldMkLst>
          <pc:docMk/>
          <pc:sldMk cId="2248366926" sldId="308"/>
        </pc:sldMkLst>
        <pc:spChg chg="mod">
          <ac:chgData name="Erle" userId="3bef8ea25881847b" providerId="LiveId" clId="{68E4D74B-9DD6-420F-B436-038E32C6B50C}" dt="2023-05-31T13:12:46.165" v="2026"/>
          <ac:spMkLst>
            <pc:docMk/>
            <pc:sldMk cId="2248366926" sldId="308"/>
            <ac:spMk id="393" creationId="{00000000-0000-0000-0000-000000000000}"/>
          </ac:spMkLst>
        </pc:spChg>
      </pc:sldChg>
      <pc:sldMasterChg chg="addSldLayout delSldLayout">
        <pc:chgData name="Erle" userId="3bef8ea25881847b" providerId="LiveId" clId="{68E4D74B-9DD6-420F-B436-038E32C6B50C}" dt="2023-05-31T09:49:07.748" v="1415" actId="47"/>
        <pc:sldMasterMkLst>
          <pc:docMk/>
          <pc:sldMasterMk cId="0" sldId="2147483648"/>
        </pc:sldMasterMkLst>
        <pc:sldLayoutChg chg="add del">
          <pc:chgData name="Erle" userId="3bef8ea25881847b" providerId="LiveId" clId="{68E4D74B-9DD6-420F-B436-038E32C6B50C}" dt="2023-05-30T17:01:09.429" v="194" actId="47"/>
          <pc:sldLayoutMkLst>
            <pc:docMk/>
            <pc:sldMasterMk cId="0" sldId="2147483648"/>
            <pc:sldLayoutMk cId="0" sldId="2147483652"/>
          </pc:sldLayoutMkLst>
        </pc:sldLayoutChg>
        <pc:sldLayoutChg chg="add del">
          <pc:chgData name="Erle" userId="3bef8ea25881847b" providerId="LiveId" clId="{68E4D74B-9DD6-420F-B436-038E32C6B50C}" dt="2023-05-30T17:01:02.516" v="190" actId="47"/>
          <pc:sldLayoutMkLst>
            <pc:docMk/>
            <pc:sldMasterMk cId="0" sldId="2147483648"/>
            <pc:sldLayoutMk cId="0" sldId="2147483653"/>
          </pc:sldLayoutMkLst>
        </pc:sldLayoutChg>
        <pc:sldLayoutChg chg="add del">
          <pc:chgData name="Erle" userId="3bef8ea25881847b" providerId="LiveId" clId="{68E4D74B-9DD6-420F-B436-038E32C6B50C}" dt="2023-05-30T17:01:02.942" v="191" actId="47"/>
          <pc:sldLayoutMkLst>
            <pc:docMk/>
            <pc:sldMasterMk cId="0" sldId="2147483648"/>
            <pc:sldLayoutMk cId="0" sldId="2147483654"/>
          </pc:sldLayoutMkLst>
        </pc:sldLayoutChg>
        <pc:sldLayoutChg chg="add del">
          <pc:chgData name="Erle" userId="3bef8ea25881847b" providerId="LiveId" clId="{68E4D74B-9DD6-420F-B436-038E32C6B50C}" dt="2023-05-30T17:01:03.449" v="192" actId="47"/>
          <pc:sldLayoutMkLst>
            <pc:docMk/>
            <pc:sldMasterMk cId="0" sldId="2147483648"/>
            <pc:sldLayoutMk cId="0" sldId="2147483655"/>
          </pc:sldLayoutMkLst>
        </pc:sldLayoutChg>
        <pc:sldLayoutChg chg="del">
          <pc:chgData name="Erle" userId="3bef8ea25881847b" providerId="LiveId" clId="{68E4D74B-9DD6-420F-B436-038E32C6B50C}" dt="2023-05-31T09:49:07.748" v="1415" actId="47"/>
          <pc:sldLayoutMkLst>
            <pc:docMk/>
            <pc:sldMasterMk cId="0" sldId="2147483648"/>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5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9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0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87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15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748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94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72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625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417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90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17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069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387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64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325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98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1"/>
        <p:cNvGrpSpPr/>
        <p:nvPr/>
      </p:nvGrpSpPr>
      <p:grpSpPr>
        <a:xfrm>
          <a:off x="0" y="0"/>
          <a:ext cx="0" cy="0"/>
          <a:chOff x="0" y="0"/>
          <a:chExt cx="0" cy="0"/>
        </a:xfrm>
      </p:grpSpPr>
      <p:sp>
        <p:nvSpPr>
          <p:cNvPr id="12" name="Google Shape;12;p33"/>
          <p:cNvSpPr/>
          <p:nvPr/>
        </p:nvSpPr>
        <p:spPr>
          <a:xfrm>
            <a:off x="0" y="6334297"/>
            <a:ext cx="12192000" cy="5237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3;p33"/>
          <p:cNvSpPr/>
          <p:nvPr/>
        </p:nvSpPr>
        <p:spPr>
          <a:xfrm>
            <a:off x="-8050" y="-908165"/>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gradFill>
            <a:gsLst>
              <a:gs pos="0">
                <a:srgbClr val="754483"/>
              </a:gs>
              <a:gs pos="9000">
                <a:srgbClr val="754483"/>
              </a:gs>
              <a:gs pos="28000">
                <a:srgbClr val="8A4199"/>
              </a:gs>
              <a:gs pos="52999">
                <a:srgbClr val="8A4199"/>
              </a:gs>
              <a:gs pos="79000">
                <a:srgbClr val="754483"/>
              </a:gs>
              <a:gs pos="100000">
                <a:srgbClr val="754483"/>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 name="Google Shape;14;p33"/>
          <p:cNvGrpSpPr/>
          <p:nvPr/>
        </p:nvGrpSpPr>
        <p:grpSpPr>
          <a:xfrm>
            <a:off x="240633" y="3102390"/>
            <a:ext cx="3148393" cy="998194"/>
            <a:chOff x="2464177" y="4939099"/>
            <a:chExt cx="2638924" cy="836668"/>
          </a:xfrm>
        </p:grpSpPr>
        <p:sp>
          <p:nvSpPr>
            <p:cNvPr id="15" name="Google Shape;15;p33"/>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33"/>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33"/>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33"/>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33"/>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33"/>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33"/>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33"/>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33"/>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 name="Google Shape;24;p33"/>
            <p:cNvGrpSpPr/>
            <p:nvPr/>
          </p:nvGrpSpPr>
          <p:grpSpPr>
            <a:xfrm>
              <a:off x="4243740" y="5657885"/>
              <a:ext cx="823237" cy="104309"/>
              <a:chOff x="4243740" y="5657885"/>
              <a:chExt cx="823237" cy="104309"/>
            </a:xfrm>
          </p:grpSpPr>
          <p:sp>
            <p:nvSpPr>
              <p:cNvPr id="25" name="Google Shape;25;p33"/>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33"/>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33"/>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33"/>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33"/>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3"/>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33"/>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3"/>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33"/>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3"/>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33"/>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33"/>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33"/>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33"/>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33"/>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33"/>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1" name="Google Shape;41;p33"/>
          <p:cNvSpPr/>
          <p:nvPr/>
        </p:nvSpPr>
        <p:spPr>
          <a:xfrm>
            <a:off x="4873315" y="145919"/>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 name="Google Shape;42;p33"/>
          <p:cNvPicPr preferRelativeResize="0"/>
          <p:nvPr/>
        </p:nvPicPr>
        <p:blipFill rotWithShape="1">
          <a:blip r:embed="rId2">
            <a:alphaModFix/>
          </a:blip>
          <a:srcRect r="44449"/>
          <a:stretch/>
        </p:blipFill>
        <p:spPr>
          <a:xfrm>
            <a:off x="9700384" y="5884447"/>
            <a:ext cx="2021756" cy="464267"/>
          </a:xfrm>
          <a:prstGeom prst="rect">
            <a:avLst/>
          </a:prstGeom>
          <a:noFill/>
          <a:ln>
            <a:noFill/>
          </a:ln>
        </p:spPr>
      </p:pic>
      <p:cxnSp>
        <p:nvCxnSpPr>
          <p:cNvPr id="43" name="Google Shape;43;p33"/>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44" name="Google Shape;44;p33"/>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a:solidFill>
                <a:schemeClr val="lt1"/>
              </a:solidFill>
              <a:latin typeface="Calibri"/>
              <a:ea typeface="Calibri"/>
              <a:cs typeface="Calibri"/>
              <a:sym typeface="Calibri"/>
            </a:endParaRPr>
          </a:p>
        </p:txBody>
      </p:sp>
      <p:sp>
        <p:nvSpPr>
          <p:cNvPr id="45" name="Google Shape;45;p33"/>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2"/>
          </p:nvPr>
        </p:nvSpPr>
        <p:spPr>
          <a:xfrm>
            <a:off x="6819185" y="3571222"/>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5400"/>
              <a:buNone/>
              <a:defRPr sz="5400" b="1">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3"/>
          </p:nvPr>
        </p:nvSpPr>
        <p:spPr>
          <a:xfrm>
            <a:off x="6819185" y="2952699"/>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0"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33"/>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p:cSld name="Text Slide 03">
    <p:spTree>
      <p:nvGrpSpPr>
        <p:cNvPr id="1" name="Shape 124"/>
        <p:cNvGrpSpPr/>
        <p:nvPr/>
      </p:nvGrpSpPr>
      <p:grpSpPr>
        <a:xfrm>
          <a:off x="0" y="0"/>
          <a:ext cx="0" cy="0"/>
          <a:chOff x="0" y="0"/>
          <a:chExt cx="0" cy="0"/>
        </a:xfrm>
      </p:grpSpPr>
      <p:sp>
        <p:nvSpPr>
          <p:cNvPr id="125" name="Google Shape;125;p45"/>
          <p:cNvSpPr/>
          <p:nvPr/>
        </p:nvSpPr>
        <p:spPr>
          <a:xfrm>
            <a:off x="4454" y="3627004"/>
            <a:ext cx="12191999" cy="323099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sp>
        <p:nvSpPr>
          <p:cNvPr id="126" name="Google Shape;126;p45"/>
          <p:cNvSpPr/>
          <p:nvPr/>
        </p:nvSpPr>
        <p:spPr>
          <a:xfrm rot="10800000">
            <a:off x="10471272" y="3884474"/>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5"/>
          <p:cNvSpPr/>
          <p:nvPr/>
        </p:nvSpPr>
        <p:spPr>
          <a:xfrm>
            <a:off x="634224" y="5415270"/>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8" name="Google Shape;128;p4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29" name="Google Shape;129;p45"/>
          <p:cNvSpPr txBox="1"/>
          <p:nvPr/>
        </p:nvSpPr>
        <p:spPr>
          <a:xfrm>
            <a:off x="11548753" y="6368426"/>
            <a:ext cx="410610" cy="46582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95959"/>
                </a:solidFill>
                <a:latin typeface="Calibri"/>
                <a:ea typeface="Calibri"/>
                <a:cs typeface="Calibri"/>
                <a:sym typeface="Calibri"/>
              </a:rPr>
              <a:t>‹#›</a:t>
            </a:fld>
            <a:endParaRPr sz="900" b="0" i="0">
              <a:solidFill>
                <a:srgbClr val="595959"/>
              </a:solidFill>
              <a:latin typeface="Calibri"/>
              <a:ea typeface="Calibri"/>
              <a:cs typeface="Calibri"/>
              <a:sym typeface="Calibri"/>
            </a:endParaRPr>
          </a:p>
        </p:txBody>
      </p:sp>
      <p:sp>
        <p:nvSpPr>
          <p:cNvPr id="130" name="Google Shape;130;p45"/>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5"/>
          <p:cNvSpPr txBox="1">
            <a:spLocks noGrp="1"/>
          </p:cNvSpPr>
          <p:nvPr>
            <p:ph type="body" idx="3"/>
          </p:nvPr>
        </p:nvSpPr>
        <p:spPr>
          <a:xfrm>
            <a:off x="487896" y="4132101"/>
            <a:ext cx="11013542" cy="135010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Welcome Slide 1">
  <p:cSld name="8_Welcome Slide 1">
    <p:spTree>
      <p:nvGrpSpPr>
        <p:cNvPr id="1" name="Shape 133"/>
        <p:cNvGrpSpPr/>
        <p:nvPr/>
      </p:nvGrpSpPr>
      <p:grpSpPr>
        <a:xfrm>
          <a:off x="0" y="0"/>
          <a:ext cx="0" cy="0"/>
          <a:chOff x="0" y="0"/>
          <a:chExt cx="0" cy="0"/>
        </a:xfrm>
      </p:grpSpPr>
      <p:sp>
        <p:nvSpPr>
          <p:cNvPr id="134" name="Google Shape;134;p46"/>
          <p:cNvSpPr/>
          <p:nvPr/>
        </p:nvSpPr>
        <p:spPr>
          <a:xfrm>
            <a:off x="-2" y="1532287"/>
            <a:ext cx="12192002" cy="464104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5" name="Google Shape;135;p46"/>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4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02">
  <p:cSld name="Text Slide 02">
    <p:spTree>
      <p:nvGrpSpPr>
        <p:cNvPr id="1" name="Shape 138"/>
        <p:cNvGrpSpPr/>
        <p:nvPr/>
      </p:nvGrpSpPr>
      <p:grpSpPr>
        <a:xfrm>
          <a:off x="0" y="0"/>
          <a:ext cx="0" cy="0"/>
          <a:chOff x="0" y="0"/>
          <a:chExt cx="0" cy="0"/>
        </a:xfrm>
      </p:grpSpPr>
      <p:sp>
        <p:nvSpPr>
          <p:cNvPr id="139" name="Google Shape;139;p47"/>
          <p:cNvSpPr/>
          <p:nvPr/>
        </p:nvSpPr>
        <p:spPr>
          <a:xfrm>
            <a:off x="0" y="1244599"/>
            <a:ext cx="12191999" cy="5613401"/>
          </a:xfrm>
          <a:custGeom>
            <a:avLst/>
            <a:gdLst/>
            <a:ahLst/>
            <a:cxnLst/>
            <a:rect l="l" t="t" r="r" b="b"/>
            <a:pathLst>
              <a:path w="12191999" h="3896062" extrusionOk="0">
                <a:moveTo>
                  <a:pt x="3848738" y="0"/>
                </a:moveTo>
                <a:cubicBezTo>
                  <a:pt x="7007922" y="0"/>
                  <a:pt x="9905246" y="694873"/>
                  <a:pt x="12165152" y="1851673"/>
                </a:cubicBezTo>
                <a:lnTo>
                  <a:pt x="12191999" y="1866097"/>
                </a:lnTo>
                <a:lnTo>
                  <a:pt x="12191999" y="3896062"/>
                </a:lnTo>
                <a:lnTo>
                  <a:pt x="0" y="3896062"/>
                </a:lnTo>
                <a:lnTo>
                  <a:pt x="0" y="3369225"/>
                </a:lnTo>
                <a:lnTo>
                  <a:pt x="2" y="3369225"/>
                </a:lnTo>
                <a:lnTo>
                  <a:pt x="2" y="357645"/>
                </a:lnTo>
                <a:lnTo>
                  <a:pt x="581207" y="255284"/>
                </a:lnTo>
                <a:cubicBezTo>
                  <a:pt x="1625577" y="88632"/>
                  <a:pt x="2720458" y="0"/>
                  <a:pt x="3848738" y="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cxnSp>
        <p:nvCxnSpPr>
          <p:cNvPr id="140" name="Google Shape;140;p4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41" name="Google Shape;141;p47"/>
          <p:cNvSpPr txBox="1">
            <a:spLocks noGrp="1"/>
          </p:cNvSpPr>
          <p:nvPr>
            <p:ph type="body" idx="1"/>
          </p:nvPr>
        </p:nvSpPr>
        <p:spPr>
          <a:xfrm>
            <a:off x="713768" y="2449285"/>
            <a:ext cx="7756143" cy="3755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7"/>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3" name="Google Shape;143;p47"/>
          <p:cNvGrpSpPr/>
          <p:nvPr/>
        </p:nvGrpSpPr>
        <p:grpSpPr>
          <a:xfrm rot="-5400000">
            <a:off x="8485223" y="3378512"/>
            <a:ext cx="6554616" cy="427556"/>
            <a:chOff x="246763" y="5103257"/>
            <a:chExt cx="6554616" cy="427556"/>
          </a:xfrm>
        </p:grpSpPr>
        <p:sp>
          <p:nvSpPr>
            <p:cNvPr id="144" name="Google Shape;144;p47"/>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145" name="Google Shape;145;p47"/>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146" name="Google Shape;146;p47"/>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 Page">
  <p:cSld name="Back Page">
    <p:spTree>
      <p:nvGrpSpPr>
        <p:cNvPr id="1" name="Shape 147"/>
        <p:cNvGrpSpPr/>
        <p:nvPr/>
      </p:nvGrpSpPr>
      <p:grpSpPr>
        <a:xfrm>
          <a:off x="0" y="0"/>
          <a:ext cx="0" cy="0"/>
          <a:chOff x="0" y="0"/>
          <a:chExt cx="0" cy="0"/>
        </a:xfrm>
      </p:grpSpPr>
      <p:sp>
        <p:nvSpPr>
          <p:cNvPr id="148" name="Google Shape;148;p48"/>
          <p:cNvSpPr/>
          <p:nvPr/>
        </p:nvSpPr>
        <p:spPr>
          <a:xfrm>
            <a:off x="0" y="6120882"/>
            <a:ext cx="12192000"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8"/>
          <p:cNvSpPr/>
          <p:nvPr/>
        </p:nvSpPr>
        <p:spPr>
          <a:xfrm flipH="1">
            <a:off x="5823197" y="-363432"/>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0" name="Google Shape;150;p48"/>
          <p:cNvGrpSpPr/>
          <p:nvPr/>
        </p:nvGrpSpPr>
        <p:grpSpPr>
          <a:xfrm>
            <a:off x="8805395" y="3468716"/>
            <a:ext cx="3148393" cy="998194"/>
            <a:chOff x="2464177" y="4939099"/>
            <a:chExt cx="2638924" cy="836668"/>
          </a:xfrm>
        </p:grpSpPr>
        <p:sp>
          <p:nvSpPr>
            <p:cNvPr id="151" name="Google Shape;151;p48"/>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48"/>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48"/>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48"/>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48"/>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48"/>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48"/>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48"/>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48"/>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0" name="Google Shape;160;p48"/>
            <p:cNvGrpSpPr/>
            <p:nvPr/>
          </p:nvGrpSpPr>
          <p:grpSpPr>
            <a:xfrm>
              <a:off x="4243740" y="5657885"/>
              <a:ext cx="823237" cy="104309"/>
              <a:chOff x="4243740" y="5657885"/>
              <a:chExt cx="823237" cy="104309"/>
            </a:xfrm>
          </p:grpSpPr>
          <p:sp>
            <p:nvSpPr>
              <p:cNvPr id="161" name="Google Shape;161;p48"/>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48"/>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48"/>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48"/>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48"/>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48"/>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48"/>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48"/>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48"/>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48"/>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48"/>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8"/>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8"/>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48"/>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48"/>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8"/>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7" name="Google Shape;177;p48"/>
          <p:cNvSpPr/>
          <p:nvPr/>
        </p:nvSpPr>
        <p:spPr>
          <a:xfrm>
            <a:off x="6095999" y="550944"/>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48"/>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48"/>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48"/>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181" name="Google Shape;181;p48"/>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42678" y="1620925"/>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2800"/>
              <a:buNone/>
              <a:defRPr sz="280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642678" y="811349"/>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A4199"/>
              </a:buClr>
              <a:buSzPts val="5000"/>
              <a:buNone/>
              <a:defRPr sz="500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ver">
  <p:cSld name="1_Cover">
    <p:spTree>
      <p:nvGrpSpPr>
        <p:cNvPr id="1" name="Shape 185"/>
        <p:cNvGrpSpPr/>
        <p:nvPr/>
      </p:nvGrpSpPr>
      <p:grpSpPr>
        <a:xfrm>
          <a:off x="0" y="0"/>
          <a:ext cx="0" cy="0"/>
          <a:chOff x="0" y="0"/>
          <a:chExt cx="0" cy="0"/>
        </a:xfrm>
      </p:grpSpPr>
      <p:sp>
        <p:nvSpPr>
          <p:cNvPr id="186" name="Google Shape;186;p49"/>
          <p:cNvSpPr/>
          <p:nvPr/>
        </p:nvSpPr>
        <p:spPr>
          <a:xfrm>
            <a:off x="0" y="0"/>
            <a:ext cx="12192000" cy="6858001"/>
          </a:xfrm>
          <a:prstGeom prst="rect">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49"/>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a:solidFill>
                  <a:schemeClr val="lt1"/>
                </a:solidFill>
                <a:latin typeface="Calibri"/>
                <a:ea typeface="Calibri"/>
                <a:cs typeface="Calibri"/>
                <a:sym typeface="Calibri"/>
              </a:rPr>
              <a:t>BALANCE</a:t>
            </a:r>
            <a:endParaRPr/>
          </a:p>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88" name="Google Shape;188;p4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22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189" name="Google Shape;189;p49"/>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BALANCE </a:t>
            </a:r>
            <a:r>
              <a:rPr lang="en-US"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90" name="Google Shape;190;p4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1" name="Google Shape;191;p49"/>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2" name="Google Shape;192;p4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93" name="Google Shape;193;p4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ext Slide 01">
  <p:cSld name="1_Text Slide 01">
    <p:spTree>
      <p:nvGrpSpPr>
        <p:cNvPr id="1" name="Shape 194"/>
        <p:cNvGrpSpPr/>
        <p:nvPr/>
      </p:nvGrpSpPr>
      <p:grpSpPr>
        <a:xfrm>
          <a:off x="0" y="0"/>
          <a:ext cx="0" cy="0"/>
          <a:chOff x="0" y="0"/>
          <a:chExt cx="0" cy="0"/>
        </a:xfrm>
      </p:grpSpPr>
      <p:cxnSp>
        <p:nvCxnSpPr>
          <p:cNvPr id="195" name="Google Shape;195;p50"/>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96" name="Google Shape;196;p50"/>
          <p:cNvSpPr txBox="1">
            <a:spLocks noGrp="1"/>
          </p:cNvSpPr>
          <p:nvPr>
            <p:ph type="body" idx="1"/>
          </p:nvPr>
        </p:nvSpPr>
        <p:spPr>
          <a:xfrm>
            <a:off x="634224" y="1600200"/>
            <a:ext cx="6289090"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0"/>
          <p:cNvSpPr txBox="1">
            <a:spLocks noGrp="1"/>
          </p:cNvSpPr>
          <p:nvPr>
            <p:ph type="body" idx="2"/>
          </p:nvPr>
        </p:nvSpPr>
        <p:spPr>
          <a:xfrm>
            <a:off x="713768" y="421468"/>
            <a:ext cx="6289089"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a:spLocks noGrp="1"/>
          </p:cNvSpPr>
          <p:nvPr>
            <p:ph type="pic" idx="3"/>
          </p:nvPr>
        </p:nvSpPr>
        <p:spPr>
          <a:xfrm>
            <a:off x="7158600" y="287233"/>
            <a:ext cx="5033400" cy="5949282"/>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rge Photo Slide - Pruple">
  <p:cSld name="Large Photo Slide - Pruple">
    <p:spTree>
      <p:nvGrpSpPr>
        <p:cNvPr id="1" name="Shape 199"/>
        <p:cNvGrpSpPr/>
        <p:nvPr/>
      </p:nvGrpSpPr>
      <p:grpSpPr>
        <a:xfrm>
          <a:off x="0" y="0"/>
          <a:ext cx="0" cy="0"/>
          <a:chOff x="0" y="0"/>
          <a:chExt cx="0" cy="0"/>
        </a:xfrm>
      </p:grpSpPr>
      <p:sp>
        <p:nvSpPr>
          <p:cNvPr id="200" name="Google Shape;200;p51"/>
          <p:cNvSpPr/>
          <p:nvPr/>
        </p:nvSpPr>
        <p:spPr>
          <a:xfrm>
            <a:off x="-1" y="-16255"/>
            <a:ext cx="5994403" cy="5249886"/>
          </a:xfrm>
          <a:custGeom>
            <a:avLst/>
            <a:gdLst/>
            <a:ahLst/>
            <a:cxnLst/>
            <a:rect l="l" t="t" r="r" b="b"/>
            <a:pathLst>
              <a:path w="5994403" h="5249886" extrusionOk="0">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1"/>
          <p:cNvSpPr>
            <a:spLocks noGrp="1"/>
          </p:cNvSpPr>
          <p:nvPr>
            <p:ph type="pic" idx="2"/>
          </p:nvPr>
        </p:nvSpPr>
        <p:spPr>
          <a:xfrm>
            <a:off x="0" y="0"/>
            <a:ext cx="12192000" cy="6858000"/>
          </a:xfrm>
          <a:prstGeom prst="rect">
            <a:avLst/>
          </a:prstGeom>
          <a:noFill/>
          <a:ln>
            <a:noFill/>
          </a:ln>
        </p:spPr>
      </p:sp>
      <p:sp>
        <p:nvSpPr>
          <p:cNvPr id="202" name="Google Shape;202;p51"/>
          <p:cNvSpPr txBox="1"/>
          <p:nvPr/>
        </p:nvSpPr>
        <p:spPr>
          <a:xfrm>
            <a:off x="6637283" y="-5870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51"/>
          <p:cNvSpPr txBox="1">
            <a:spLocks noGrp="1"/>
          </p:cNvSpPr>
          <p:nvPr>
            <p:ph type="body" idx="1"/>
          </p:nvPr>
        </p:nvSpPr>
        <p:spPr>
          <a:xfrm>
            <a:off x="503238" y="684070"/>
            <a:ext cx="440472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1"/>
          <p:cNvSpPr txBox="1">
            <a:spLocks noGrp="1"/>
          </p:cNvSpPr>
          <p:nvPr>
            <p:ph type="body" idx="3"/>
          </p:nvPr>
        </p:nvSpPr>
        <p:spPr>
          <a:xfrm>
            <a:off x="503238" y="1624369"/>
            <a:ext cx="4332233"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ullet Slide - Purple">
  <p:cSld name="Bullet Slide - Purple">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 name="Google Shape;207;p52"/>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208" name="Google Shape;208;p52"/>
          <p:cNvSpPr/>
          <p:nvPr/>
        </p:nvSpPr>
        <p:spPr>
          <a:xfrm>
            <a:off x="4783395" y="415207"/>
            <a:ext cx="1154422" cy="1154422"/>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09" name="Google Shape;209;p52"/>
          <p:cNvSpPr txBox="1">
            <a:spLocks noGrp="1"/>
          </p:cNvSpPr>
          <p:nvPr>
            <p:ph type="body" idx="2"/>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2" name="Google Shape;212;p52"/>
          <p:cNvGrpSpPr/>
          <p:nvPr/>
        </p:nvGrpSpPr>
        <p:grpSpPr>
          <a:xfrm rot="-5400000">
            <a:off x="-2874794" y="3366914"/>
            <a:ext cx="6554616" cy="427556"/>
            <a:chOff x="246763" y="5103257"/>
            <a:chExt cx="6554616" cy="427556"/>
          </a:xfrm>
        </p:grpSpPr>
        <p:sp>
          <p:nvSpPr>
            <p:cNvPr id="213" name="Google Shape;213;p52"/>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214" name="Google Shape;214;p52"/>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15" name="Google Shape;215;p52"/>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ullet Slide - Blue">
  <p:cSld name="Bullet Slide - Blue">
    <p:spTree>
      <p:nvGrpSpPr>
        <p:cNvPr id="1" name="Shape 216"/>
        <p:cNvGrpSpPr/>
        <p:nvPr/>
      </p:nvGrpSpPr>
      <p:grpSpPr>
        <a:xfrm>
          <a:off x="0" y="0"/>
          <a:ext cx="0" cy="0"/>
          <a:chOff x="0" y="0"/>
          <a:chExt cx="0" cy="0"/>
        </a:xfrm>
      </p:grpSpPr>
      <p:sp>
        <p:nvSpPr>
          <p:cNvPr id="217" name="Google Shape;217;p5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4B4CB"/>
              </a:buClr>
              <a:buSzPts val="3600"/>
              <a:buNone/>
              <a:defRPr sz="3600" i="0">
                <a:solidFill>
                  <a:srgbClr val="14B4C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9" name="Google Shape;219;p53"/>
          <p:cNvCxnSpPr/>
          <p:nvPr/>
        </p:nvCxnSpPr>
        <p:spPr>
          <a:xfrm>
            <a:off x="5346936" y="-25722"/>
            <a:ext cx="0" cy="6853558"/>
          </a:xfrm>
          <a:prstGeom prst="straightConnector1">
            <a:avLst/>
          </a:prstGeom>
          <a:noFill/>
          <a:ln w="12700" cap="flat" cmpd="sng">
            <a:solidFill>
              <a:srgbClr val="14B4CB"/>
            </a:solidFill>
            <a:prstDash val="solid"/>
            <a:miter lim="800000"/>
            <a:headEnd type="none" w="sm" len="sm"/>
            <a:tailEnd type="none" w="sm" len="sm"/>
          </a:ln>
        </p:spPr>
      </p:cxnSp>
      <p:sp>
        <p:nvSpPr>
          <p:cNvPr id="220" name="Google Shape;220;p5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p:nvPr/>
        </p:nvSpPr>
        <p:spPr>
          <a:xfrm>
            <a:off x="4783395" y="415207"/>
            <a:ext cx="1154422" cy="1154422"/>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222" name="Google Shape;222;p5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3"/>
          <p:cNvGrpSpPr/>
          <p:nvPr/>
        </p:nvGrpSpPr>
        <p:grpSpPr>
          <a:xfrm rot="-5400000">
            <a:off x="-2874794" y="3366914"/>
            <a:ext cx="6554616" cy="427556"/>
            <a:chOff x="246763" y="5103257"/>
            <a:chExt cx="6554616" cy="427556"/>
          </a:xfrm>
        </p:grpSpPr>
        <p:sp>
          <p:nvSpPr>
            <p:cNvPr id="224" name="Google Shape;224;p53"/>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225" name="Google Shape;225;p53"/>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26" name="Google Shape;226;p53"/>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50"/>
        <p:cNvGrpSpPr/>
        <p:nvPr/>
      </p:nvGrpSpPr>
      <p:grpSpPr>
        <a:xfrm>
          <a:off x="0" y="0"/>
          <a:ext cx="0" cy="0"/>
          <a:chOff x="0" y="0"/>
          <a:chExt cx="0" cy="0"/>
        </a:xfrm>
      </p:grpSpPr>
      <p:sp>
        <p:nvSpPr>
          <p:cNvPr id="51" name="Google Shape;51;p34"/>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6000"/>
              <a:buNone/>
              <a:defRPr sz="6000" b="0" i="0">
                <a:solidFill>
                  <a:srgbClr val="8A4199"/>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p:nvPr/>
        </p:nvSpPr>
        <p:spPr>
          <a:xfrm rot="10800000">
            <a:off x="543" y="-19356"/>
            <a:ext cx="2390207" cy="6877355"/>
          </a:xfrm>
          <a:custGeom>
            <a:avLst/>
            <a:gdLst/>
            <a:ahLst/>
            <a:cxnLst/>
            <a:rect l="l" t="t" r="r" b="b"/>
            <a:pathLst>
              <a:path w="1268453" h="3649726" extrusionOk="0">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a:gsLst>
              <a:gs pos="0">
                <a:srgbClr val="8A4199"/>
              </a:gs>
              <a:gs pos="28000">
                <a:srgbClr val="8A4199"/>
              </a:gs>
              <a:gs pos="83000">
                <a:srgbClr val="8A4199"/>
              </a:gs>
              <a:gs pos="100000">
                <a:srgbClr val="8A4199"/>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p:nvPr/>
        </p:nvSpPr>
        <p:spPr>
          <a:xfrm>
            <a:off x="5268246" y="5929183"/>
            <a:ext cx="606270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800"/>
              <a:buFont typeface="Calibri"/>
              <a:buNone/>
            </a:pPr>
            <a:r>
              <a:rPr lang="en-US" sz="800" b="0" i="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cxnSp>
        <p:nvCxnSpPr>
          <p:cNvPr id="54" name="Google Shape;54;p34"/>
          <p:cNvCxnSpPr/>
          <p:nvPr/>
        </p:nvCxnSpPr>
        <p:spPr>
          <a:xfrm>
            <a:off x="2405317" y="1450776"/>
            <a:ext cx="9786141" cy="0"/>
          </a:xfrm>
          <a:prstGeom prst="straightConnector1">
            <a:avLst/>
          </a:prstGeom>
          <a:noFill/>
          <a:ln w="28575" cap="flat" cmpd="sng">
            <a:solidFill>
              <a:srgbClr val="14B4CB"/>
            </a:solidFill>
            <a:prstDash val="solid"/>
            <a:miter lim="800000"/>
            <a:headEnd type="none" w="sm" len="sm"/>
            <a:tailEnd type="none" w="sm" len="sm"/>
          </a:ln>
        </p:spPr>
      </p:cxnSp>
      <p:sp>
        <p:nvSpPr>
          <p:cNvPr id="55" name="Google Shape;55;p34"/>
          <p:cNvSpPr/>
          <p:nvPr/>
        </p:nvSpPr>
        <p:spPr>
          <a:xfrm rot="-2700000">
            <a:off x="2898398" y="1457637"/>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 name="Google Shape;56;p34"/>
          <p:cNvPicPr preferRelativeResize="0"/>
          <p:nvPr/>
        </p:nvPicPr>
        <p:blipFill rotWithShape="1">
          <a:blip r:embed="rId2">
            <a:alphaModFix/>
          </a:blip>
          <a:srcRect r="44449"/>
          <a:stretch/>
        </p:blipFill>
        <p:spPr>
          <a:xfrm>
            <a:off x="3325164" y="5929183"/>
            <a:ext cx="1543462" cy="354434"/>
          </a:xfrm>
          <a:prstGeom prst="rect">
            <a:avLst/>
          </a:prstGeom>
          <a:noFill/>
          <a:ln>
            <a:noFill/>
          </a:ln>
        </p:spPr>
      </p:pic>
      <p:sp>
        <p:nvSpPr>
          <p:cNvPr id="57" name="Google Shape;57;p34"/>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Slide - Blue">
  <p:cSld name="Quote Slide - Blue">
    <p:spTree>
      <p:nvGrpSpPr>
        <p:cNvPr id="1" name="Shape 73"/>
        <p:cNvGrpSpPr/>
        <p:nvPr/>
      </p:nvGrpSpPr>
      <p:grpSpPr>
        <a:xfrm>
          <a:off x="0" y="0"/>
          <a:ext cx="0" cy="0"/>
          <a:chOff x="0" y="0"/>
          <a:chExt cx="0" cy="0"/>
        </a:xfrm>
      </p:grpSpPr>
      <p:sp>
        <p:nvSpPr>
          <p:cNvPr id="74" name="Google Shape;74;p36"/>
          <p:cNvSpPr/>
          <p:nvPr/>
        </p:nvSpPr>
        <p:spPr>
          <a:xfrm>
            <a:off x="3130350" y="209349"/>
            <a:ext cx="5931299" cy="5931299"/>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6"/>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7"/>
        <p:cNvGrpSpPr/>
        <p:nvPr/>
      </p:nvGrpSpPr>
      <p:grpSpPr>
        <a:xfrm>
          <a:off x="0" y="0"/>
          <a:ext cx="0" cy="0"/>
          <a:chOff x="0" y="0"/>
          <a:chExt cx="0" cy="0"/>
        </a:xfrm>
      </p:grpSpPr>
      <p:sp>
        <p:nvSpPr>
          <p:cNvPr id="78" name="Google Shape;78;p37"/>
          <p:cNvSpPr txBox="1">
            <a:spLocks noGrp="1"/>
          </p:cNvSpPr>
          <p:nvPr>
            <p:ph type="body" idx="1"/>
          </p:nvPr>
        </p:nvSpPr>
        <p:spPr>
          <a:xfrm>
            <a:off x="712630" y="1762164"/>
            <a:ext cx="53833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37"/>
          <p:cNvPicPr preferRelativeResize="0"/>
          <p:nvPr/>
        </p:nvPicPr>
        <p:blipFill rotWithShape="1">
          <a:blip r:embed="rId2">
            <a:alphaModFix/>
          </a:blip>
          <a:srcRect l="-18315" t="15976" r="29196" b="11083"/>
          <a:stretch/>
        </p:blipFill>
        <p:spPr>
          <a:xfrm>
            <a:off x="3752900" y="1166099"/>
            <a:ext cx="8439100" cy="5375657"/>
          </a:xfrm>
          <a:prstGeom prst="rect">
            <a:avLst/>
          </a:prstGeom>
          <a:noFill/>
          <a:ln>
            <a:noFill/>
          </a:ln>
        </p:spPr>
      </p:pic>
      <p:sp>
        <p:nvSpPr>
          <p:cNvPr id="81" name="Google Shape;81;p37"/>
          <p:cNvSpPr>
            <a:spLocks noGrp="1"/>
          </p:cNvSpPr>
          <p:nvPr>
            <p:ph type="pic" idx="3"/>
          </p:nvPr>
        </p:nvSpPr>
        <p:spPr>
          <a:xfrm>
            <a:off x="7061200" y="1339039"/>
            <a:ext cx="5130800" cy="3913188"/>
          </a:xfrm>
          <a:prstGeom prst="rect">
            <a:avLst/>
          </a:prstGeom>
          <a:solidFill>
            <a:schemeClr val="lt1"/>
          </a:solidFill>
          <a:ln>
            <a:noFill/>
          </a:ln>
        </p:spPr>
      </p:sp>
      <p:cxnSp>
        <p:nvCxnSpPr>
          <p:cNvPr id="82" name="Google Shape;82;p3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Slide - Purple">
  <p:cSld name="Quote Slide - Purple">
    <p:spTree>
      <p:nvGrpSpPr>
        <p:cNvPr id="1" name="Shape 90"/>
        <p:cNvGrpSpPr/>
        <p:nvPr/>
      </p:nvGrpSpPr>
      <p:grpSpPr>
        <a:xfrm>
          <a:off x="0" y="0"/>
          <a:ext cx="0" cy="0"/>
          <a:chOff x="0" y="0"/>
          <a:chExt cx="0" cy="0"/>
        </a:xfrm>
      </p:grpSpPr>
      <p:sp>
        <p:nvSpPr>
          <p:cNvPr id="91" name="Google Shape;91;p39"/>
          <p:cNvSpPr/>
          <p:nvPr/>
        </p:nvSpPr>
        <p:spPr>
          <a:xfrm>
            <a:off x="3130350" y="209349"/>
            <a:ext cx="5931299" cy="5931299"/>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9"/>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9"/>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2 Divider">
  <p:cSld name="02 Divider">
    <p:spTree>
      <p:nvGrpSpPr>
        <p:cNvPr id="1" name="Shape 94"/>
        <p:cNvGrpSpPr/>
        <p:nvPr/>
      </p:nvGrpSpPr>
      <p:grpSpPr>
        <a:xfrm>
          <a:off x="0" y="0"/>
          <a:ext cx="0" cy="0"/>
          <a:chOff x="0" y="0"/>
          <a:chExt cx="0" cy="0"/>
        </a:xfrm>
      </p:grpSpPr>
      <p:sp>
        <p:nvSpPr>
          <p:cNvPr id="95" name="Google Shape;95;p40"/>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solidFill>
            <a:srgbClr val="14B4C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40"/>
          <p:cNvSpPr>
            <a:spLocks noGrp="1"/>
          </p:cNvSpPr>
          <p:nvPr>
            <p:ph type="pic" idx="2"/>
          </p:nvPr>
        </p:nvSpPr>
        <p:spPr>
          <a:xfrm>
            <a:off x="7158600" y="287233"/>
            <a:ext cx="5033400" cy="5949282"/>
          </a:xfrm>
          <a:prstGeom prst="rect">
            <a:avLst/>
          </a:prstGeom>
          <a:noFill/>
          <a:ln>
            <a:noFill/>
          </a:ln>
        </p:spPr>
      </p:sp>
      <p:sp>
        <p:nvSpPr>
          <p:cNvPr id="97" name="Google Shape;97;p40"/>
          <p:cNvSpPr/>
          <p:nvPr/>
        </p:nvSpPr>
        <p:spPr>
          <a:xfrm>
            <a:off x="2127131" y="20050"/>
            <a:ext cx="45719" cy="2021021"/>
          </a:xfrm>
          <a:prstGeom prst="rect">
            <a:avLst/>
          </a:prstGeom>
          <a:solidFill>
            <a:srgbClr val="8A4199"/>
          </a:solidFill>
          <a:ln w="12700" cap="flat" cmpd="sng">
            <a:solidFill>
              <a:srgbClr val="8A41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40"/>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Photo Slide 02">
  <p:cSld name="Text/Photo Slide 02">
    <p:spTree>
      <p:nvGrpSpPr>
        <p:cNvPr id="1" name="Shape 100"/>
        <p:cNvGrpSpPr/>
        <p:nvPr/>
      </p:nvGrpSpPr>
      <p:grpSpPr>
        <a:xfrm>
          <a:off x="0" y="0"/>
          <a:ext cx="0" cy="0"/>
          <a:chOff x="0" y="0"/>
          <a:chExt cx="0" cy="0"/>
        </a:xfrm>
      </p:grpSpPr>
      <p:sp>
        <p:nvSpPr>
          <p:cNvPr id="101" name="Google Shape;101;p41"/>
          <p:cNvSpPr/>
          <p:nvPr/>
        </p:nvSpPr>
        <p:spPr>
          <a:xfrm>
            <a:off x="4007560" y="3657853"/>
            <a:ext cx="2507741" cy="2507741"/>
          </a:xfrm>
          <a:prstGeom prst="ellipse">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41"/>
          <p:cNvSpPr>
            <a:spLocks noGrp="1"/>
          </p:cNvSpPr>
          <p:nvPr>
            <p:ph type="pic" idx="2"/>
          </p:nvPr>
        </p:nvSpPr>
        <p:spPr>
          <a:xfrm>
            <a:off x="16472" y="377764"/>
            <a:ext cx="5222656" cy="5952556"/>
          </a:xfrm>
          <a:prstGeom prst="rect">
            <a:avLst/>
          </a:prstGeom>
          <a:noFill/>
          <a:ln>
            <a:noFill/>
          </a:ln>
        </p:spPr>
      </p:sp>
      <p:sp>
        <p:nvSpPr>
          <p:cNvPr id="103" name="Google Shape;103;p41"/>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lvl1pPr marL="457200" lvl="0" indent="-228600" algn="ctr">
              <a:lnSpc>
                <a:spcPct val="101666"/>
              </a:lnSpc>
              <a:spcBef>
                <a:spcPts val="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1"/>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1"/>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1">
  <p:cSld name="Text Slide 01">
    <p:spTree>
      <p:nvGrpSpPr>
        <p:cNvPr id="1" name="Shape 114"/>
        <p:cNvGrpSpPr/>
        <p:nvPr/>
      </p:nvGrpSpPr>
      <p:grpSpPr>
        <a:xfrm>
          <a:off x="0" y="0"/>
          <a:ext cx="0" cy="0"/>
          <a:chOff x="0" y="0"/>
          <a:chExt cx="0" cy="0"/>
        </a:xfrm>
      </p:grpSpPr>
      <p:cxnSp>
        <p:nvCxnSpPr>
          <p:cNvPr id="115" name="Google Shape;115;p43"/>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16" name="Google Shape;116;p43"/>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 Divider">
  <p:cSld name="01 Divider">
    <p:spTree>
      <p:nvGrpSpPr>
        <p:cNvPr id="1" name="Shape 118"/>
        <p:cNvGrpSpPr/>
        <p:nvPr/>
      </p:nvGrpSpPr>
      <p:grpSpPr>
        <a:xfrm>
          <a:off x="0" y="0"/>
          <a:ext cx="0" cy="0"/>
          <a:chOff x="0" y="0"/>
          <a:chExt cx="0" cy="0"/>
        </a:xfrm>
      </p:grpSpPr>
      <p:sp>
        <p:nvSpPr>
          <p:cNvPr id="119" name="Google Shape;119;p44"/>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gradFill>
            <a:gsLst>
              <a:gs pos="0">
                <a:srgbClr val="754483"/>
              </a:gs>
              <a:gs pos="28000">
                <a:srgbClr val="8A4199"/>
              </a:gs>
              <a:gs pos="83000">
                <a:srgbClr val="8A4199"/>
              </a:gs>
              <a:gs pos="100000">
                <a:srgbClr val="754483"/>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44"/>
          <p:cNvSpPr>
            <a:spLocks noGrp="1"/>
          </p:cNvSpPr>
          <p:nvPr>
            <p:ph type="pic" idx="2"/>
          </p:nvPr>
        </p:nvSpPr>
        <p:spPr>
          <a:xfrm>
            <a:off x="7158600" y="287233"/>
            <a:ext cx="5033400" cy="5949282"/>
          </a:xfrm>
          <a:prstGeom prst="rect">
            <a:avLst/>
          </a:prstGeom>
          <a:noFill/>
          <a:ln>
            <a:noFill/>
          </a:ln>
        </p:spPr>
      </p:sp>
      <p:sp>
        <p:nvSpPr>
          <p:cNvPr id="121" name="Google Shape;121;p44"/>
          <p:cNvSpPr/>
          <p:nvPr/>
        </p:nvSpPr>
        <p:spPr>
          <a:xfrm>
            <a:off x="2127131" y="20050"/>
            <a:ext cx="45719" cy="2021021"/>
          </a:xfrm>
          <a:prstGeom prst="rect">
            <a:avLst/>
          </a:prstGeom>
          <a:solidFill>
            <a:srgbClr val="14B4CB"/>
          </a:solidFill>
          <a:ln w="12700" cap="flat" cmpd="sng">
            <a:solidFill>
              <a:srgbClr val="14B4C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4"/>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p:nvPr/>
        </p:nvSpPr>
        <p:spPr>
          <a:xfrm>
            <a:off x="9055571" y="6311900"/>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9" name="Google Shape;9;p32"/>
          <p:cNvCxnSpPr/>
          <p:nvPr/>
        </p:nvCxnSpPr>
        <p:spPr>
          <a:xfrm>
            <a:off x="0" y="6552265"/>
            <a:ext cx="9029700" cy="0"/>
          </a:xfrm>
          <a:prstGeom prst="straightConnector1">
            <a:avLst/>
          </a:prstGeom>
          <a:noFill/>
          <a:ln w="28575" cap="flat" cmpd="sng">
            <a:solidFill>
              <a:srgbClr val="12B4CB"/>
            </a:solidFill>
            <a:prstDash val="solid"/>
            <a:miter lim="800000"/>
            <a:headEnd type="none" w="sm" len="sm"/>
            <a:tailEnd type="none" w="sm" len="sm"/>
          </a:ln>
        </p:spPr>
      </p:cxnSp>
      <p:sp>
        <p:nvSpPr>
          <p:cNvPr id="10" name="Google Shape;10;p32"/>
          <p:cNvSpPr/>
          <p:nvPr/>
        </p:nvSpPr>
        <p:spPr>
          <a:xfrm rot="-2700000">
            <a:off x="493081" y="6565542"/>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dirty="0" smtClean="0"/>
              <a:t>project</a:t>
            </a:r>
            <a:r>
              <a:rPr lang="en-US" b="1" dirty="0" smtClean="0"/>
              <a:t>balance</a:t>
            </a:r>
            <a:r>
              <a:rPr lang="en-US" dirty="0" smtClean="0"/>
              <a:t>.eu</a:t>
            </a:r>
            <a:endParaRPr dirty="0"/>
          </a:p>
          <a:p>
            <a:pPr marL="0" lvl="0" indent="0" algn="ctr" rtl="0">
              <a:lnSpc>
                <a:spcPct val="90000"/>
              </a:lnSpc>
              <a:spcBef>
                <a:spcPts val="1000"/>
              </a:spcBef>
              <a:spcAft>
                <a:spcPts val="0"/>
              </a:spcAft>
              <a:buClr>
                <a:schemeClr val="lt1"/>
              </a:buClr>
              <a:buSzPts val="3200"/>
              <a:buNone/>
            </a:pPr>
            <a:endParaRPr dirty="0"/>
          </a:p>
        </p:txBody>
      </p:sp>
      <p:sp>
        <p:nvSpPr>
          <p:cNvPr id="232" name="Google Shape;232;p1"/>
          <p:cNvSpPr txBox="1">
            <a:spLocks noGrp="1"/>
          </p:cNvSpPr>
          <p:nvPr>
            <p:ph type="body" idx="2"/>
          </p:nvPr>
        </p:nvSpPr>
        <p:spPr>
          <a:xfrm>
            <a:off x="6737542" y="2343767"/>
            <a:ext cx="5278651" cy="69735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GB" sz="4000" dirty="0" err="1"/>
              <a:t>Organisatsiooniline</a:t>
            </a:r>
            <a:r>
              <a:rPr lang="en-US" sz="4000" dirty="0"/>
              <a:t> ja </a:t>
            </a:r>
            <a:r>
              <a:rPr lang="en-US" sz="4000" dirty="0" err="1"/>
              <a:t>individuaalne</a:t>
            </a:r>
            <a:r>
              <a:rPr lang="en-US" sz="4000" dirty="0"/>
              <a:t> </a:t>
            </a:r>
            <a:r>
              <a:rPr lang="en-US" sz="4000" dirty="0" err="1" smtClean="0"/>
              <a:t>vastutus</a:t>
            </a:r>
            <a:r>
              <a:rPr lang="en-US" sz="4000" dirty="0" smtClean="0"/>
              <a:t> </a:t>
            </a:r>
            <a:r>
              <a:rPr lang="en-US" sz="4000" dirty="0" err="1" smtClean="0"/>
              <a:t>töö</a:t>
            </a:r>
            <a:r>
              <a:rPr lang="en-US" sz="4000" dirty="0" smtClean="0"/>
              <a:t>- ja </a:t>
            </a:r>
            <a:r>
              <a:rPr lang="en-US" sz="4000" dirty="0" err="1" smtClean="0"/>
              <a:t>eraelu</a:t>
            </a:r>
            <a:r>
              <a:rPr lang="en-US" sz="4000" dirty="0" smtClean="0"/>
              <a:t> </a:t>
            </a:r>
            <a:r>
              <a:rPr lang="en-US" sz="4000" dirty="0" err="1" smtClean="0"/>
              <a:t>tasakaalu</a:t>
            </a:r>
            <a:r>
              <a:rPr lang="en-US" sz="4000" dirty="0" smtClean="0"/>
              <a:t> </a:t>
            </a:r>
            <a:r>
              <a:rPr lang="en-US" sz="4000" dirty="0" err="1" smtClean="0"/>
              <a:t>saavutamisel</a:t>
            </a:r>
            <a:endParaRPr lang="en-GB" sz="4000" dirty="0"/>
          </a:p>
        </p:txBody>
      </p:sp>
      <p:sp>
        <p:nvSpPr>
          <p:cNvPr id="233" name="Google Shape;233;p1"/>
          <p:cNvSpPr txBox="1">
            <a:spLocks noGrp="1"/>
          </p:cNvSpPr>
          <p:nvPr>
            <p:ph type="body" idx="3"/>
          </p:nvPr>
        </p:nvSpPr>
        <p:spPr>
          <a:xfrm>
            <a:off x="6737542" y="1826028"/>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4B4CB"/>
              </a:buClr>
              <a:buSzPts val="3600"/>
              <a:buNone/>
            </a:pPr>
            <a:r>
              <a:rPr lang="en-US" dirty="0" smtClean="0">
                <a:solidFill>
                  <a:srgbClr val="14B4CB"/>
                </a:solidFill>
              </a:rPr>
              <a:t>2. PEATÜKK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fontScale="85000" lnSpcReduction="10000"/>
          </a:bodyPr>
          <a:lstStyle/>
          <a:p>
            <a:pPr marL="57150" indent="-285750">
              <a:lnSpc>
                <a:spcPct val="107000"/>
              </a:lnSpc>
              <a:spcBef>
                <a:spcPts val="0"/>
              </a:spcBef>
              <a:spcAft>
                <a:spcPts val="800"/>
              </a:spcAft>
              <a:buFont typeface="Arial" panose="020B0604020202020204" pitchFamily="34" charset="0"/>
              <a:buChar char="•"/>
            </a:pPr>
            <a:r>
              <a:rPr lang="en-GB" sz="2000" b="1" dirty="0" err="1">
                <a:latin typeface="Calibri" panose="020F0502020204030204" pitchFamily="34" charset="0"/>
                <a:ea typeface="Calibri" panose="020F0502020204030204" pitchFamily="34" charset="0"/>
                <a:cs typeface="Times New Roman" panose="02020603050405020304" pitchFamily="18" charset="0"/>
              </a:rPr>
              <a:t>Poliitika</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latin typeface="Calibri" panose="020F0502020204030204" pitchFamily="34" charset="0"/>
                <a:ea typeface="Calibri" panose="020F0502020204030204" pitchFamily="34" charset="0"/>
                <a:cs typeface="Times New Roman" panose="02020603050405020304" pitchFamily="18" charset="0"/>
              </a:rPr>
              <a:t>arendamine</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Organisatsioon</a:t>
            </a:r>
            <a:r>
              <a:rPr lang="en-GB" sz="2000" dirty="0" smtClean="0">
                <a:latin typeface="Calibri" panose="020F0502020204030204" pitchFamily="34" charset="0"/>
                <a:ea typeface="Calibri" panose="020F0502020204030204" pitchFamily="34" charset="0"/>
                <a:cs typeface="Times New Roman" panose="02020603050405020304" pitchFamily="18" charset="0"/>
              </a:rPr>
              <a:t> peaks </a:t>
            </a:r>
            <a:r>
              <a:rPr lang="en-GB" sz="2000" dirty="0" err="1">
                <a:latin typeface="Calibri" panose="020F0502020204030204" pitchFamily="34" charset="0"/>
                <a:ea typeface="Calibri" panose="020F0502020204030204" pitchFamily="34" charset="0"/>
                <a:cs typeface="Times New Roman" panose="02020603050405020304" pitchFamily="18" charset="0"/>
              </a:rPr>
              <a:t>välja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rakendama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poliitikaid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edendavad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a:t>
            </a:r>
            <a:r>
              <a:rPr lang="en-GB" sz="2000" dirty="0">
                <a:latin typeface="Calibri" panose="020F0502020204030204" pitchFamily="34" charset="0"/>
                <a:ea typeface="Calibri" panose="020F0502020204030204" pitchFamily="34" charset="0"/>
                <a:cs typeface="Times New Roman" panose="02020603050405020304" pitchFamily="18" charset="0"/>
              </a:rPr>
              <a:t>. Need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võivad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hõlmata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paindlikku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töökorraldust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vaba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poliitikaid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heaoluprogramme</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Kommunikatsioon</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b="1" dirty="0" err="1">
                <a:latin typeface="Calibri" panose="020F0502020204030204" pitchFamily="34" charset="0"/>
                <a:ea typeface="Calibri" panose="020F0502020204030204" pitchFamily="34" charset="0"/>
                <a:cs typeface="Times New Roman" panose="02020603050405020304" pitchFamily="18" charset="0"/>
              </a:rPr>
              <a:t>ja</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latin typeface="Calibri" panose="020F0502020204030204" pitchFamily="34" charset="0"/>
                <a:ea typeface="Calibri" panose="020F0502020204030204" pitchFamily="34" charset="0"/>
                <a:cs typeface="Times New Roman" panose="02020603050405020304" pitchFamily="18" charset="0"/>
              </a:rPr>
              <a:t>koolitus</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Tööandjad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peaksid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teavitama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tähtsusest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ning</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andma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neile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teavet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olemasolevate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ressursside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tugisüsteemide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kohta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Paindlik</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latin typeface="Calibri" panose="020F0502020204030204" pitchFamily="34" charset="0"/>
                <a:ea typeface="Calibri" panose="020F0502020204030204" pitchFamily="34" charset="0"/>
                <a:cs typeface="Times New Roman" panose="02020603050405020304" pitchFamily="18" charset="0"/>
              </a:rPr>
              <a:t>töökorraldus</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Organisatsioon</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võib</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pakkuda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paindlikku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kaugtöö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võimalusi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osalise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tööajaga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graafikuid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tööjaotust</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aidata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isiklikke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tööalaseid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kohustusi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hallata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Puhkusepoliitika</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Tööandja</a:t>
            </a:r>
            <a:r>
              <a:rPr lang="en-GB" sz="2000" dirty="0" smtClean="0">
                <a:latin typeface="Calibri" panose="020F0502020204030204" pitchFamily="34" charset="0"/>
                <a:ea typeface="Calibri" panose="020F0502020204030204" pitchFamily="34" charset="0"/>
                <a:cs typeface="Times New Roman" panose="02020603050405020304" pitchFamily="18" charset="0"/>
              </a:rPr>
              <a:t> peaks </a:t>
            </a:r>
            <a:r>
              <a:rPr lang="en-GB" sz="2000" dirty="0" err="1">
                <a:latin typeface="Calibri" panose="020F0502020204030204" pitchFamily="34" charset="0"/>
                <a:ea typeface="Calibri" panose="020F0502020204030204" pitchFamily="34" charset="0"/>
                <a:cs typeface="Times New Roman" panose="02020603050405020304" pitchFamily="18" charset="0"/>
              </a:rPr>
              <a:t>kehtestama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puhkusepoliitika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võimaldab</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võtta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puhkust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isiklikel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põhjustel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näiteks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puhkuse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perekondlike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hädaolukordade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lapsehoolduspuhkuse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tõttu</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Toetav</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latin typeface="Calibri" panose="020F0502020204030204" pitchFamily="34" charset="0"/>
                <a:ea typeface="Calibri" panose="020F0502020204030204" pitchFamily="34" charset="0"/>
                <a:cs typeface="Times New Roman" panose="02020603050405020304" pitchFamily="18" charset="0"/>
              </a:rPr>
              <a:t>kultuur</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Organisatsioon</a:t>
            </a:r>
            <a:r>
              <a:rPr lang="en-GB" sz="2000" dirty="0" smtClean="0">
                <a:latin typeface="Calibri" panose="020F0502020204030204" pitchFamily="34" charset="0"/>
                <a:ea typeface="Calibri" panose="020F0502020204030204" pitchFamily="34" charset="0"/>
                <a:cs typeface="Times New Roman" panose="02020603050405020304" pitchFamily="18" charset="0"/>
              </a:rPr>
              <a:t> peaks </a:t>
            </a:r>
            <a:r>
              <a:rPr lang="en-GB" sz="2000" dirty="0" err="1">
                <a:latin typeface="Calibri" panose="020F0502020204030204" pitchFamily="34" charset="0"/>
                <a:ea typeface="Calibri" panose="020F0502020204030204" pitchFamily="34" charset="0"/>
                <a:cs typeface="Times New Roman" panose="02020603050405020304" pitchFamily="18" charset="0"/>
              </a:rPr>
              <a:t>edendama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kultuuri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väärtustab</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julgustades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juhte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toetama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isiklikke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vajadusi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tagama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tervisliku</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töökeskkonna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Heaoluprogrammid</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Tööandja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võiks</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pakkuda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heaoluprogramme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keskenduvad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füüsilisele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vaimsele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heaolule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näiteks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juurdepääsu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jõusaali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või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treeningutele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stressijuhtimise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töötubasid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nõustamisteenuseid</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dirty="0"/>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dirty="0" err="1">
                <a:latin typeface="Calibri" panose="020F0502020204030204" pitchFamily="34" charset="0"/>
                <a:ea typeface="Calibri" panose="020F0502020204030204" pitchFamily="34" charset="0"/>
                <a:cs typeface="Times New Roman" panose="02020603050405020304" pitchFamily="18" charset="0"/>
              </a:rPr>
              <a:t>Organisatsiooni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vastutusala</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439439" y="1307646"/>
            <a:ext cx="10834986" cy="4029530"/>
          </a:xfrm>
          <a:prstGeom prst="rect">
            <a:avLst/>
          </a:prstGeom>
          <a:noFill/>
          <a:ln>
            <a:noFill/>
          </a:ln>
        </p:spPr>
        <p:txBody>
          <a:bodyPr spcFirstLastPara="1" wrap="square" lIns="91425" tIns="45700" rIns="91425" bIns="45700" anchor="t" anchorCtr="0">
            <a:noAutofit/>
          </a:bodyPr>
          <a:lstStyle/>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Ajajuhtimine</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Töötaja</a:t>
            </a:r>
            <a:r>
              <a:rPr lang="en-GB" sz="2000" dirty="0" smtClean="0">
                <a:latin typeface="Calibri" panose="020F0502020204030204" pitchFamily="34" charset="0"/>
                <a:ea typeface="Calibri" panose="020F0502020204030204" pitchFamily="34" charset="0"/>
                <a:cs typeface="Times New Roman" panose="02020603050405020304" pitchFamily="18" charset="0"/>
              </a:rPr>
              <a:t> peaks </a:t>
            </a:r>
            <a:r>
              <a:rPr lang="en-GB" sz="2000" dirty="0" err="1">
                <a:latin typeface="Calibri" panose="020F0502020204030204" pitchFamily="34" charset="0"/>
                <a:ea typeface="Calibri" panose="020F0502020204030204" pitchFamily="34" charset="0"/>
                <a:cs typeface="Times New Roman" panose="02020603050405020304" pitchFamily="18" charset="0"/>
              </a:rPr>
              <a:t>seadma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prioriteedid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haldama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tõhusalt</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tasakaalustada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isiklikke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kohustusi</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Piirid</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Inimene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ise</a:t>
            </a:r>
            <a:r>
              <a:rPr lang="en-GB" sz="2000" dirty="0" smtClean="0">
                <a:latin typeface="Calibri" panose="020F0502020204030204" pitchFamily="34" charset="0"/>
                <a:ea typeface="Calibri" panose="020F0502020204030204" pitchFamily="34" charset="0"/>
                <a:cs typeface="Times New Roman" panose="02020603050405020304" pitchFamily="18" charset="0"/>
              </a:rPr>
              <a:t> peaks </a:t>
            </a:r>
            <a:r>
              <a:rPr lang="en-GB" sz="2000" dirty="0" err="1">
                <a:latin typeface="Calibri" panose="020F0502020204030204" pitchFamily="34" charset="0"/>
                <a:ea typeface="Calibri" panose="020F0502020204030204" pitchFamily="34" charset="0"/>
                <a:cs typeface="Times New Roman" panose="02020603050405020304" pitchFamily="18" charset="0"/>
              </a:rPr>
              <a:t>seadma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piiri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vahele</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hakkaks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isiklikku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piirama</a:t>
            </a:r>
            <a:r>
              <a:rPr lang="en-GB" sz="2000" dirty="0">
                <a:latin typeface="Calibri" panose="020F0502020204030204" pitchFamily="34" charset="0"/>
                <a:ea typeface="Calibri" panose="020F0502020204030204" pitchFamily="34" charset="0"/>
                <a:cs typeface="Times New Roman" panose="02020603050405020304" pitchFamily="18" charset="0"/>
              </a:rPr>
              <a:t>. See </a:t>
            </a:r>
            <a:r>
              <a:rPr lang="en-GB" sz="2000" dirty="0" err="1">
                <a:latin typeface="Calibri" panose="020F0502020204030204" pitchFamily="34" charset="0"/>
                <a:ea typeface="Calibri" panose="020F0502020204030204" pitchFamily="34" charset="0"/>
                <a:cs typeface="Times New Roman" panose="02020603050405020304" pitchFamily="18" charset="0"/>
              </a:rPr>
              <a:t>võib</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hõlmata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liigse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ületunnitöö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vältimist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seotud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suhtluse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kontrollimist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vabal</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ajal</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Enesehooldus</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Töötaja</a:t>
            </a:r>
            <a:r>
              <a:rPr lang="en-GB" sz="2000" dirty="0" smtClean="0">
                <a:latin typeface="Calibri" panose="020F0502020204030204" pitchFamily="34" charset="0"/>
                <a:ea typeface="Calibri" panose="020F0502020204030204" pitchFamily="34" charset="0"/>
                <a:cs typeface="Times New Roman" panose="02020603050405020304" pitchFamily="18" charset="0"/>
              </a:rPr>
              <a:t> peaks </a:t>
            </a:r>
            <a:r>
              <a:rPr lang="en-GB" sz="2000" dirty="0" err="1">
                <a:latin typeface="Calibri" panose="020F0502020204030204" pitchFamily="34" charset="0"/>
                <a:ea typeface="Calibri" panose="020F0502020204030204" pitchFamily="34" charset="0"/>
                <a:cs typeface="Times New Roman" panose="02020603050405020304" pitchFamily="18" charset="0"/>
              </a:rPr>
              <a:t>seadma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prioriteediks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enese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eest</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hoolitsemise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tegeledes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väljaspool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füüsilist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vaimset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heaolu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edendavate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tegevustega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Tõhus</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latin typeface="Calibri" panose="020F0502020204030204" pitchFamily="34" charset="0"/>
                <a:ea typeface="Calibri" panose="020F0502020204030204" pitchFamily="34" charset="0"/>
                <a:cs typeface="Times New Roman" panose="02020603050405020304" pitchFamily="18" charset="0"/>
              </a:rPr>
              <a:t>suhtlemine</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Töötaja</a:t>
            </a:r>
            <a:r>
              <a:rPr lang="en-GB" sz="2000" dirty="0" smtClean="0">
                <a:latin typeface="Calibri" panose="020F0502020204030204" pitchFamily="34" charset="0"/>
                <a:ea typeface="Calibri" panose="020F0502020204030204" pitchFamily="34" charset="0"/>
                <a:cs typeface="Times New Roman" panose="02020603050405020304" pitchFamily="18" charset="0"/>
              </a:rPr>
              <a:t> peaks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vajadustest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muredest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piiridest</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teada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andma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ülemusele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personalitöötajale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et </a:t>
            </a:r>
            <a:r>
              <a:rPr lang="en-GB" sz="2000" dirty="0" err="1">
                <a:latin typeface="Calibri" panose="020F0502020204030204" pitchFamily="34" charset="0"/>
                <a:ea typeface="Calibri" panose="020F0502020204030204" pitchFamily="34" charset="0"/>
                <a:cs typeface="Times New Roman" panose="02020603050405020304" pitchFamily="18" charset="0"/>
              </a:rPr>
              <a:t>tagada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oma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austamine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toetamine</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Isiklik</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latin typeface="Calibri" panose="020F0502020204030204" pitchFamily="34" charset="0"/>
                <a:ea typeface="Calibri" panose="020F0502020204030204" pitchFamily="34" charset="0"/>
                <a:cs typeface="Times New Roman" panose="02020603050405020304" pitchFamily="18" charset="0"/>
              </a:rPr>
              <a:t>areng</a:t>
            </a:r>
            <a:r>
              <a:rPr lang="en-GB" sz="2000" b="1"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Töötaja</a:t>
            </a:r>
            <a:r>
              <a:rPr lang="en-GB" sz="2000" dirty="0" smtClean="0">
                <a:latin typeface="Calibri" panose="020F0502020204030204" pitchFamily="34" charset="0"/>
                <a:ea typeface="Calibri" panose="020F0502020204030204" pitchFamily="34" charset="0"/>
                <a:cs typeface="Times New Roman" panose="02020603050405020304" pitchFamily="18" charset="0"/>
              </a:rPr>
              <a:t> peaks </a:t>
            </a:r>
            <a:r>
              <a:rPr lang="en-GB" sz="2000" dirty="0" err="1">
                <a:latin typeface="Calibri" panose="020F0502020204030204" pitchFamily="34" charset="0"/>
                <a:ea typeface="Calibri" panose="020F0502020204030204" pitchFamily="34" charset="0"/>
                <a:cs typeface="Times New Roman" panose="02020603050405020304" pitchFamily="18" charset="0"/>
              </a:rPr>
              <a:t>võtma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vastutuse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isikliku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kutsealase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arengu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eest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otsides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võimalusi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oskuste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teadmiste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parandamiseks</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sellega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parandada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sz="3600" dirty="0" err="1" smtClean="0">
                <a:effectLst/>
                <a:latin typeface="Calibri" panose="020F0502020204030204" pitchFamily="34" charset="0"/>
                <a:ea typeface="Calibri" panose="020F0502020204030204" pitchFamily="34" charset="0"/>
                <a:cs typeface="Times New Roman" panose="02020603050405020304" pitchFamily="18" charset="0"/>
              </a:rPr>
              <a:t>Inimese</a:t>
            </a:r>
            <a:r>
              <a:rPr lang="en-GB" sz="3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smtClean="0">
                <a:effectLst/>
                <a:latin typeface="Calibri" panose="020F0502020204030204" pitchFamily="34" charset="0"/>
                <a:ea typeface="Calibri" panose="020F0502020204030204" pitchFamily="34" charset="0"/>
                <a:cs typeface="Times New Roman" panose="02020603050405020304" pitchFamily="18" charset="0"/>
              </a:rPr>
              <a:t>enda</a:t>
            </a:r>
            <a:r>
              <a:rPr lang="en-GB" sz="3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smtClean="0">
                <a:effectLst/>
                <a:latin typeface="Calibri" panose="020F0502020204030204" pitchFamily="34" charset="0"/>
                <a:ea typeface="Calibri" panose="020F0502020204030204" pitchFamily="34" charset="0"/>
                <a:cs typeface="Times New Roman" panose="02020603050405020304" pitchFamily="18" charset="0"/>
              </a:rPr>
              <a:t>vastutus</a:t>
            </a:r>
            <a:endParaRPr dirty="0"/>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135482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57150" indent="-285750">
              <a:lnSpc>
                <a:spcPct val="107000"/>
              </a:lnSpc>
              <a:spcBef>
                <a:spcPts val="0"/>
              </a:spcBef>
              <a:spcAft>
                <a:spcPts val="800"/>
              </a:spcAft>
              <a:buFont typeface="Arial" panose="020B0604020202020204" pitchFamily="34" charset="0"/>
              <a:buChar char="•"/>
            </a:pPr>
            <a:r>
              <a:rPr lang="en-US" sz="1800" b="1" dirty="0" err="1">
                <a:latin typeface="Calibri" panose="020F0502020204030204" pitchFamily="34" charset="0"/>
                <a:ea typeface="Calibri" panose="020F0502020204030204" pitchFamily="34" charset="0"/>
                <a:cs typeface="Times New Roman" panose="02020603050405020304" pitchFamily="18" charset="0"/>
              </a:rPr>
              <a:t>Juriidilised</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kohustused</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Tööandjad</a:t>
            </a:r>
            <a:r>
              <a:rPr lang="en-US" sz="1800" dirty="0">
                <a:latin typeface="Calibri" panose="020F0502020204030204" pitchFamily="34" charset="0"/>
                <a:ea typeface="Calibri" panose="020F0502020204030204" pitchFamily="34" charset="0"/>
                <a:cs typeface="Times New Roman" panose="02020603050405020304" pitchFamily="18" charset="0"/>
              </a:rPr>
              <a:t> on </a:t>
            </a:r>
            <a:r>
              <a:rPr lang="en-US" sz="1800" dirty="0" err="1">
                <a:latin typeface="Calibri" panose="020F0502020204030204" pitchFamily="34" charset="0"/>
                <a:ea typeface="Calibri" panose="020F0502020204030204" pitchFamily="34" charset="0"/>
                <a:cs typeface="Times New Roman" panose="02020603050405020304" pitchFamily="18" charset="0"/>
              </a:rPr>
              <a:t>seadusega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kohustatud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järgima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kehtivaid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tööseadusi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sealhulgas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tööaja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puhkepauside</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puhkuseõigusega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seotud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seadusi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Nad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peavad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tagama</a:t>
            </a:r>
            <a:r>
              <a:rPr lang="en-US" sz="1800" dirty="0">
                <a:latin typeface="Calibri" panose="020F0502020204030204" pitchFamily="34" charset="0"/>
                <a:ea typeface="Calibri" panose="020F0502020204030204" pitchFamily="34" charset="0"/>
                <a:cs typeface="Times New Roman" panose="02020603050405020304" pitchFamily="18" charset="0"/>
              </a:rPr>
              <a:t>, et </a:t>
            </a:r>
            <a:r>
              <a:rPr lang="en-US" sz="1800" dirty="0" err="1">
                <a:latin typeface="Calibri" panose="020F0502020204030204" pitchFamily="34" charset="0"/>
                <a:ea typeface="Calibri" panose="020F0502020204030204" pitchFamily="34" charset="0"/>
                <a:cs typeface="Times New Roman" panose="02020603050405020304" pitchFamily="18" charset="0"/>
              </a:rPr>
              <a:t>töötajate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õigused</a:t>
            </a:r>
            <a:r>
              <a:rPr lang="en-US" sz="1800" dirty="0">
                <a:latin typeface="Calibri" panose="020F0502020204030204" pitchFamily="34" charset="0"/>
                <a:ea typeface="Calibri" panose="020F0502020204030204" pitchFamily="34" charset="0"/>
                <a:cs typeface="Times New Roman" panose="02020603050405020304" pitchFamily="18" charset="0"/>
              </a:rPr>
              <a:t> on </a:t>
            </a:r>
            <a:r>
              <a:rPr lang="en-US" sz="1800" dirty="0" err="1">
                <a:latin typeface="Calibri" panose="020F0502020204030204" pitchFamily="34" charset="0"/>
                <a:ea typeface="Calibri" panose="020F0502020204030204" pitchFamily="34" charset="0"/>
                <a:cs typeface="Times New Roman" panose="02020603050405020304" pitchFamily="18" charset="0"/>
              </a:rPr>
              <a:t>kaitstud</a:t>
            </a:r>
            <a:r>
              <a:rPr lang="en-US" sz="1800" dirty="0">
                <a:latin typeface="Calibri" panose="020F0502020204030204" pitchFamily="34" charset="0"/>
                <a:ea typeface="Calibri" panose="020F0502020204030204" pitchFamily="34" charset="0"/>
                <a:cs typeface="Times New Roman" panose="02020603050405020304" pitchFamily="18" charset="0"/>
              </a:rPr>
              <a:t> ja et </a:t>
            </a:r>
            <a:r>
              <a:rPr lang="en-US" sz="1800" dirty="0" err="1">
                <a:latin typeface="Calibri" panose="020F0502020204030204" pitchFamily="34" charset="0"/>
                <a:ea typeface="Calibri" panose="020F0502020204030204" pitchFamily="34" charset="0"/>
                <a:cs typeface="Times New Roman" panose="02020603050405020304" pitchFamily="18" charset="0"/>
              </a:rPr>
              <a:t>neil</a:t>
            </a:r>
            <a:r>
              <a:rPr lang="en-US" sz="1800" dirty="0">
                <a:latin typeface="Calibri" panose="020F0502020204030204" pitchFamily="34" charset="0"/>
                <a:ea typeface="Calibri" panose="020F0502020204030204" pitchFamily="34" charset="0"/>
                <a:cs typeface="Times New Roman" panose="02020603050405020304" pitchFamily="18" charset="0"/>
              </a:rPr>
              <a:t> on </a:t>
            </a:r>
            <a:r>
              <a:rPr lang="en-US" sz="1800" dirty="0" err="1">
                <a:latin typeface="Calibri" panose="020F0502020204030204" pitchFamily="34" charset="0"/>
                <a:ea typeface="Calibri" panose="020F0502020204030204" pitchFamily="34" charset="0"/>
                <a:cs typeface="Times New Roman" panose="02020603050405020304" pitchFamily="18" charset="0"/>
              </a:rPr>
              <a:t>juurdepääs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ohutule</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tervislikule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töökeskkonnale</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US" sz="1800" b="1" dirty="0" err="1" smtClean="0">
                <a:latin typeface="Calibri" panose="020F0502020204030204" pitchFamily="34" charset="0"/>
                <a:ea typeface="Calibri" panose="020F0502020204030204" pitchFamily="34" charset="0"/>
                <a:cs typeface="Times New Roman" panose="02020603050405020304" pitchFamily="18" charset="0"/>
              </a:rPr>
              <a:t>Töötervishoid</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ja </a:t>
            </a:r>
            <a:r>
              <a:rPr lang="en-150" sz="1800" b="1" dirty="0" smtClean="0">
                <a:latin typeface="Calibri" panose="020F0502020204030204" pitchFamily="34" charset="0"/>
                <a:ea typeface="Calibri" panose="020F0502020204030204" pitchFamily="34" charset="0"/>
                <a:cs typeface="Times New Roman" panose="02020603050405020304" pitchFamily="18" charset="0"/>
              </a:rPr>
              <a:t>–</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ohutus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Tööandjad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peavad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tagama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töötajatele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ohutu</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tervisliku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töökeskkonna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sealhulgas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rakendama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meetmeid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töökoha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ohtude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vältimiseks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pakkuma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asjakohast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koolitust</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säilitama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töötervishoiu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standardid</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US" sz="1800" b="1" dirty="0" err="1" smtClean="0">
                <a:latin typeface="Calibri" panose="020F0502020204030204" pitchFamily="34" charset="0"/>
                <a:ea typeface="Calibri" panose="020F0502020204030204" pitchFamily="34" charset="0"/>
                <a:cs typeface="Times New Roman" panose="02020603050405020304" pitchFamily="18" charset="0"/>
              </a:rPr>
              <a:t>Mittediskrimineerimine</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Organisatsioonid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peavad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kohtlema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kõiki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töötajaid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õiglaselt</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diskrimineerimata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sealhulgas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eraelu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tasakaalustamisega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seotud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küsimustes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Nad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ei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tohiks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eraelu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tasakaalustamise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taotluste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kaalumisel</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diskrimineerida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soo</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perekonnaseisu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või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mõne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muu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kaitstud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tunnuse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alusel</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US" sz="1800" b="1" dirty="0" err="1" smtClean="0">
                <a:latin typeface="Calibri" panose="020F0502020204030204" pitchFamily="34" charset="0"/>
                <a:ea typeface="Calibri" panose="020F0502020204030204" pitchFamily="34" charset="0"/>
                <a:cs typeface="Times New Roman" panose="02020603050405020304" pitchFamily="18" charset="0"/>
              </a:rPr>
              <a:t>Konfidentsiaalsus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Nii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tööandjatel</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kui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töötajatel</a:t>
            </a:r>
            <a:r>
              <a:rPr lang="en-US" sz="1800" dirty="0">
                <a:latin typeface="Calibri" panose="020F0502020204030204" pitchFamily="34" charset="0"/>
                <a:ea typeface="Calibri" panose="020F0502020204030204" pitchFamily="34" charset="0"/>
                <a:cs typeface="Times New Roman" panose="02020603050405020304" pitchFamily="18" charset="0"/>
              </a:rPr>
              <a:t> on </a:t>
            </a:r>
            <a:r>
              <a:rPr lang="en-US" sz="1800" dirty="0" err="1">
                <a:latin typeface="Calibri" panose="020F0502020204030204" pitchFamily="34" charset="0"/>
                <a:ea typeface="Calibri" panose="020F0502020204030204" pitchFamily="34" charset="0"/>
                <a:cs typeface="Times New Roman" panose="02020603050405020304" pitchFamily="18" charset="0"/>
              </a:rPr>
              <a:t>eetiline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kohustus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austada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teineteise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eraelu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puutumatust</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konfidentsiaalsust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eriti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kui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tegemist</a:t>
            </a:r>
            <a:r>
              <a:rPr lang="en-US" sz="1800" dirty="0">
                <a:latin typeface="Calibri" panose="020F0502020204030204" pitchFamily="34" charset="0"/>
                <a:ea typeface="Calibri" panose="020F0502020204030204" pitchFamily="34" charset="0"/>
                <a:cs typeface="Times New Roman" panose="02020603050405020304" pitchFamily="18" charset="0"/>
              </a:rPr>
              <a:t> on </a:t>
            </a:r>
            <a:r>
              <a:rPr lang="en-US" sz="1800" dirty="0" err="1">
                <a:latin typeface="Calibri" panose="020F0502020204030204" pitchFamily="34" charset="0"/>
                <a:ea typeface="Calibri" panose="020F0502020204030204" pitchFamily="34" charset="0"/>
                <a:cs typeface="Times New Roman" panose="02020603050405020304" pitchFamily="18" charset="0"/>
              </a:rPr>
              <a:t>isiklike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asjaoludega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mis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võivad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mõjutada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eraelu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tasakaalu</a:t>
            </a: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5" name="Google Shape;325;p1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GB" dirty="0" err="1">
                <a:latin typeface="Calibri" panose="020F0502020204030204" pitchFamily="34" charset="0"/>
                <a:ea typeface="Calibri" panose="020F0502020204030204" pitchFamily="34" charset="0"/>
                <a:cs typeface="Times New Roman" panose="02020603050405020304" pitchFamily="18" charset="0"/>
              </a:rPr>
              <a:t>Õiguslikud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ja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eetilised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kohustused</a:t>
            </a:r>
            <a:r>
              <a:rPr lang="en-GB" dirty="0" smtClean="0">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133515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dirty="0" smtClean="0"/>
              <a:t>LEIA </a:t>
            </a:r>
          </a:p>
          <a:p>
            <a:pPr marL="0" lvl="0" indent="0" algn="ctr" rtl="0">
              <a:lnSpc>
                <a:spcPct val="101666"/>
              </a:lnSpc>
              <a:spcBef>
                <a:spcPts val="0"/>
              </a:spcBef>
              <a:spcAft>
                <a:spcPts val="0"/>
              </a:spcAft>
              <a:buClr>
                <a:schemeClr val="lt1"/>
              </a:buClr>
              <a:buSzPts val="2400"/>
              <a:buNone/>
            </a:pPr>
            <a:r>
              <a:rPr lang="en-US" dirty="0" smtClean="0"/>
              <a:t>TASAKAAL</a:t>
            </a:r>
            <a:endParaRPr dirty="0"/>
          </a:p>
        </p:txBody>
      </p:sp>
      <p:sp>
        <p:nvSpPr>
          <p:cNvPr id="366" name="Google Shape;366;p18"/>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p>
            <a:pPr marL="0">
              <a:lnSpc>
                <a:spcPct val="107000"/>
              </a:lnSpc>
              <a:spcBef>
                <a:spcPts val="0"/>
              </a:spcBef>
              <a:spcAft>
                <a:spcPts val="800"/>
              </a:spcAft>
            </a:pP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edendamine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nõuab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tööandjate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koostööd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keskendudes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toetava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kultuuri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loomisele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selliste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poliitikate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rakendamisele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mis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võimaldavad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inimestel</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isiklikku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tõhusalt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juhtida</a:t>
            </a:r>
            <a:r>
              <a:rPr lang="en-GB" sz="1800" dirty="0">
                <a:latin typeface="Calibri" panose="020F0502020204030204" pitchFamily="34" charset="0"/>
                <a:ea typeface="Calibri" panose="020F0502020204030204" pitchFamily="34" charset="0"/>
                <a:cs typeface="Times New Roman" panose="02020603050405020304" pitchFamily="18" charset="0"/>
              </a:rPr>
              <a:t>. </a:t>
            </a:r>
            <a:endParaRPr lang="en-GB" sz="180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err="1" smtClean="0">
                <a:latin typeface="Calibri" panose="020F0502020204030204" pitchFamily="34" charset="0"/>
                <a:ea typeface="Calibri" panose="020F0502020204030204" pitchFamily="34" charset="0"/>
                <a:cs typeface="Times New Roman" panose="02020603050405020304" pitchFamily="18" charset="0"/>
              </a:rPr>
              <a:t>Seaduslike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kohustuste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eetiliste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kaalutluste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järgimine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tugevdab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veelgi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kohustust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tagada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kõigile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tervislik</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turvaline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töökeskkond</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smtClean="0"/>
              <a:t>Kokkuvõte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31" name="Google Shape;331;p13"/>
          <p:cNvSpPr txBox="1">
            <a:spLocks noGrp="1"/>
          </p:cNvSpPr>
          <p:nvPr>
            <p:ph type="body" idx="1"/>
          </p:nvPr>
        </p:nvSpPr>
        <p:spPr>
          <a:xfrm>
            <a:off x="2280537" y="708835"/>
            <a:ext cx="5336415" cy="84597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fi-FI" sz="3600" dirty="0"/>
              <a:t>Töö- ja eraelu tasakaalu organisatsioonilised tegurid</a:t>
            </a:r>
          </a:p>
        </p:txBody>
      </p:sp>
      <p:sp>
        <p:nvSpPr>
          <p:cNvPr id="332" name="Google Shape;332;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2.2</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body" idx="1"/>
          </p:nvPr>
        </p:nvSpPr>
        <p:spPr>
          <a:xfrm>
            <a:off x="556158" y="1022258"/>
            <a:ext cx="10834986" cy="2822066"/>
          </a:xfrm>
          <a:prstGeom prst="rect">
            <a:avLst/>
          </a:prstGeom>
          <a:noFill/>
          <a:ln>
            <a:noFill/>
          </a:ln>
        </p:spPr>
        <p:txBody>
          <a:bodyPr spcFirstLastPara="1" wrap="square" lIns="91425" tIns="45700" rIns="91425" bIns="45700" anchor="t" anchorCtr="0">
            <a:normAutofit fontScale="92500" lnSpcReduction="20000"/>
          </a:bodyPr>
          <a:lstStyle/>
          <a:p>
            <a:pPr marL="228600">
              <a:spcBef>
                <a:spcPts val="0"/>
              </a:spcBef>
            </a:pPr>
            <a:r>
              <a:rPr lang="en-GB" sz="2100" dirty="0" err="1">
                <a:latin typeface="Calibri" panose="020F0502020204030204" pitchFamily="34" charset="0"/>
                <a:ea typeface="Calibri" panose="020F0502020204030204" pitchFamily="34" charset="0"/>
                <a:cs typeface="Times New Roman" panose="02020603050405020304" pitchFamily="18" charset="0"/>
              </a:rPr>
              <a:t>Organisatsioonilised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järelevalvealased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küsimused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võivad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oluliselt</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mõjutada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töö</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eraelu</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tasakaalu</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Järgnevalt</a:t>
            </a:r>
            <a:r>
              <a:rPr lang="en-GB" sz="2100" dirty="0">
                <a:latin typeface="Calibri" panose="020F0502020204030204" pitchFamily="34" charset="0"/>
                <a:ea typeface="Calibri" panose="020F0502020204030204" pitchFamily="34" charset="0"/>
                <a:cs typeface="Times New Roman" panose="02020603050405020304" pitchFamily="18" charset="0"/>
              </a:rPr>
              <a:t> on </a:t>
            </a:r>
            <a:r>
              <a:rPr lang="en-GB" sz="2100" dirty="0" err="1">
                <a:latin typeface="Calibri" panose="020F0502020204030204" pitchFamily="34" charset="0"/>
                <a:ea typeface="Calibri" panose="020F0502020204030204" pitchFamily="34" charset="0"/>
                <a:cs typeface="Times New Roman" panose="02020603050405020304" pitchFamily="18" charset="0"/>
              </a:rPr>
              <a:t>esitatud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mõned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levinud</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töökoormuse</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juhtimise</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ajakava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töökoha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kujundamisegaseotud</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probleemid</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endParaRPr lang="en-GB"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pPr>
            <a:r>
              <a:rPr lang="en-GB" sz="2100" dirty="0" err="1" smtClean="0">
                <a:latin typeface="Calibri" panose="020F0502020204030204" pitchFamily="34" charset="0"/>
                <a:ea typeface="Calibri" panose="020F0502020204030204" pitchFamily="34" charset="0"/>
                <a:cs typeface="Times New Roman" panose="02020603050405020304" pitchFamily="18" charset="0"/>
              </a:rPr>
              <a:t>liiga</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suur</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töökoormus</a:t>
            </a:r>
            <a:r>
              <a:rPr lang="en-GB" sz="21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0"/>
              </a:spcBef>
              <a:buFont typeface="Arial" panose="020B0604020202020204" pitchFamily="34" charset="0"/>
              <a:buChar char="•"/>
            </a:pPr>
            <a:r>
              <a:rPr lang="en-GB" sz="2100" dirty="0" err="1">
                <a:latin typeface="Calibri" panose="020F0502020204030204" pitchFamily="34" charset="0"/>
                <a:ea typeface="Calibri" panose="020F0502020204030204" pitchFamily="34" charset="0"/>
                <a:cs typeface="Times New Roman" panose="02020603050405020304" pitchFamily="18" charset="0"/>
              </a:rPr>
              <a:t>j</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äik</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tööaeg</a:t>
            </a:r>
            <a:r>
              <a:rPr lang="en-GB" sz="21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0"/>
              </a:spcBef>
              <a:buFont typeface="Arial" panose="020B0604020202020204" pitchFamily="34" charset="0"/>
              <a:buChar char="•"/>
            </a:pPr>
            <a:r>
              <a:rPr lang="en-GB" sz="2100" dirty="0" err="1">
                <a:latin typeface="Calibri" panose="020F0502020204030204" pitchFamily="34" charset="0"/>
                <a:ea typeface="Calibri" panose="020F0502020204030204" pitchFamily="34" charset="0"/>
                <a:cs typeface="Times New Roman" panose="02020603050405020304" pitchFamily="18" charset="0"/>
              </a:rPr>
              <a:t>l</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iigne</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kontroll</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ja</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vähene</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õigus</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ise</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otsustada</a:t>
            </a:r>
            <a:r>
              <a:rPr lang="en-GB" sz="21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0"/>
              </a:spcBef>
              <a:buFont typeface="Arial" panose="020B0604020202020204" pitchFamily="34" charset="0"/>
              <a:buChar char="•"/>
            </a:pPr>
            <a:r>
              <a:rPr lang="en-GB" sz="2100" dirty="0" err="1">
                <a:latin typeface="Calibri" panose="020F0502020204030204" pitchFamily="34" charset="0"/>
                <a:ea typeface="Calibri" panose="020F0502020204030204" pitchFamily="34" charset="0"/>
                <a:cs typeface="Times New Roman" panose="02020603050405020304" pitchFamily="18" charset="0"/>
              </a:rPr>
              <a:t>p</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õhjalikult</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läbi</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mõtlemata</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ametikoht</a:t>
            </a:r>
            <a:r>
              <a:rPr lang="en-GB" sz="21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0"/>
              </a:spcBef>
              <a:buFont typeface="Arial" panose="020B0604020202020204" pitchFamily="34" charset="0"/>
              <a:buChar char="•"/>
            </a:pPr>
            <a:r>
              <a:rPr lang="en-GB" sz="2100" dirty="0" err="1" smtClean="0">
                <a:latin typeface="Calibri" panose="020F0502020204030204" pitchFamily="34" charset="0"/>
                <a:ea typeface="Calibri" panose="020F0502020204030204" pitchFamily="34" charset="0"/>
                <a:cs typeface="Times New Roman" panose="02020603050405020304" pitchFamily="18" charset="0"/>
              </a:rPr>
              <a:t>kommunikatsiooni</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toetuse</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puudumine</a:t>
            </a:r>
            <a:r>
              <a:rPr lang="en-GB" sz="2100" dirty="0" smtClean="0">
                <a:latin typeface="Calibri" panose="020F0502020204030204" pitchFamily="34" charset="0"/>
                <a:ea typeface="Calibri" panose="020F0502020204030204" pitchFamily="34" charset="0"/>
                <a:cs typeface="Times New Roman" panose="02020603050405020304" pitchFamily="18" charset="0"/>
              </a:rPr>
              <a:t>.</a:t>
            </a:r>
          </a:p>
          <a:p>
            <a:pPr marL="0" indent="0">
              <a:spcBef>
                <a:spcPts val="0"/>
              </a:spcBef>
            </a:pPr>
            <a:r>
              <a:rPr lang="en-GB" sz="2100" dirty="0" err="1">
                <a:latin typeface="Calibri" panose="020F0502020204030204" pitchFamily="34" charset="0"/>
                <a:ea typeface="Calibri" panose="020F0502020204030204" pitchFamily="34" charset="0"/>
                <a:cs typeface="Times New Roman" panose="02020603050405020304" pitchFamily="18" charset="0"/>
              </a:rPr>
              <a:t>ning</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lahendused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nende</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leevendamiseks</a:t>
            </a:r>
            <a:r>
              <a:rPr lang="en-GB" sz="2100" dirty="0" smtClean="0">
                <a:latin typeface="Calibri" panose="020F0502020204030204" pitchFamily="34" charset="0"/>
                <a:ea typeface="Calibri" panose="020F0502020204030204" pitchFamily="34" charset="0"/>
                <a:cs typeface="Times New Roman" panose="02020603050405020304" pitchFamily="18" charset="0"/>
              </a:rPr>
              <a:t>.</a:t>
            </a:r>
            <a:endParaRPr lang="en-GB" sz="2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r>
              <a:rPr lang="en-GB" sz="2100" dirty="0" err="1">
                <a:latin typeface="Calibri" panose="020F0502020204030204" pitchFamily="34" charset="0"/>
                <a:ea typeface="Calibri" panose="020F0502020204030204" pitchFamily="34" charset="0"/>
                <a:cs typeface="Times New Roman" panose="02020603050405020304" pitchFamily="18" charset="0"/>
              </a:rPr>
              <a:t>Tegeledes</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nende</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organisatsiooniliste</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järelevalvealaste</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küsimustega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asjakohaste</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tegevuskavade</a:t>
            </a:r>
            <a:r>
              <a:rPr lang="en-GB" sz="2100"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abil</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saavad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organisatsioonid</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luua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keskkonna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mis</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toetab</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töö</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eraelu</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tasakaalu</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ning</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suurendab</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töötajate</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heaolu</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a:latin typeface="Calibri" panose="020F0502020204030204" pitchFamily="34" charset="0"/>
                <a:ea typeface="Calibri" panose="020F0502020204030204" pitchFamily="34" charset="0"/>
                <a:cs typeface="Times New Roman" panose="02020603050405020304" pitchFamily="18" charset="0"/>
              </a:rPr>
              <a:t>ja</a:t>
            </a:r>
            <a:r>
              <a:rPr lang="en-GB" sz="2100" dirty="0">
                <a:latin typeface="Calibri" panose="020F0502020204030204" pitchFamily="34" charset="0"/>
                <a:ea typeface="Calibri" panose="020F0502020204030204" pitchFamily="34" charset="0"/>
                <a:cs typeface="Times New Roman" panose="02020603050405020304" pitchFamily="18" charset="0"/>
              </a:rPr>
              <a:t> </a:t>
            </a:r>
            <a:r>
              <a:rPr lang="en-GB" sz="2100" dirty="0" err="1" smtClean="0">
                <a:latin typeface="Calibri" panose="020F0502020204030204" pitchFamily="34" charset="0"/>
                <a:ea typeface="Calibri" panose="020F0502020204030204" pitchFamily="34" charset="0"/>
                <a:cs typeface="Times New Roman" panose="02020603050405020304" pitchFamily="18" charset="0"/>
              </a:rPr>
              <a:t>tulemuslikkust</a:t>
            </a:r>
            <a:r>
              <a:rPr lang="en-GB" sz="2100" dirty="0">
                <a:latin typeface="Calibri" panose="020F050202020403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Bef>
                <a:spcPts val="0"/>
              </a:spcBef>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Bef>
                <a:spcPts val="0"/>
              </a:spcBef>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8" name="Google Shape;338;p14"/>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fi-FI" dirty="0">
                <a:latin typeface="Calibri" panose="020F0502020204030204" pitchFamily="34" charset="0"/>
                <a:ea typeface="Calibri" panose="020F0502020204030204" pitchFamily="34" charset="0"/>
                <a:cs typeface="Times New Roman" panose="02020603050405020304" pitchFamily="18" charset="0"/>
              </a:rPr>
              <a:t>Töö- ja eraelu tasakaalu organisatsioonilised </a:t>
            </a:r>
            <a:r>
              <a:rPr lang="fi-FI" dirty="0" smtClean="0">
                <a:latin typeface="Calibri" panose="020F0502020204030204" pitchFamily="34" charset="0"/>
                <a:ea typeface="Calibri" panose="020F0502020204030204" pitchFamily="34" charset="0"/>
                <a:cs typeface="Times New Roman" panose="02020603050405020304" pitchFamily="18" charset="0"/>
              </a:rPr>
              <a:t>tegurid</a:t>
            </a:r>
            <a:endParaRPr dirty="0"/>
          </a:p>
        </p:txBody>
      </p:sp>
      <p:sp>
        <p:nvSpPr>
          <p:cNvPr id="339" name="Google Shape;339;p14"/>
          <p:cNvSpPr txBox="1">
            <a:spLocks noGrp="1"/>
          </p:cNvSpPr>
          <p:nvPr>
            <p:ph type="body" idx="3"/>
          </p:nvPr>
        </p:nvSpPr>
        <p:spPr>
          <a:xfrm>
            <a:off x="396456" y="4424709"/>
            <a:ext cx="11013542" cy="1350107"/>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US" b="0" i="0" dirty="0" smtClean="0">
                <a:solidFill>
                  <a:schemeClr val="bg1"/>
                </a:solidFill>
                <a:effectLst/>
                <a:latin typeface="Inter"/>
              </a:rPr>
              <a:t>“</a:t>
            </a:r>
            <a:r>
              <a:rPr lang="fi-FI" i="0" dirty="0">
                <a:solidFill>
                  <a:schemeClr val="bg1"/>
                </a:solidFill>
                <a:latin typeface="Inter"/>
              </a:rPr>
              <a:t>Kui sul </a:t>
            </a:r>
            <a:r>
              <a:rPr lang="fi-FI" i="0" dirty="0" smtClean="0">
                <a:solidFill>
                  <a:schemeClr val="bg1"/>
                </a:solidFill>
                <a:latin typeface="Inter"/>
              </a:rPr>
              <a:t>on tunne, et sul ei </a:t>
            </a:r>
            <a:r>
              <a:rPr lang="fi-FI" i="0" dirty="0">
                <a:solidFill>
                  <a:schemeClr val="bg1"/>
                </a:solidFill>
                <a:latin typeface="Inter"/>
              </a:rPr>
              <a:t>ole aega </a:t>
            </a:r>
            <a:r>
              <a:rPr lang="fi-FI" i="0" dirty="0" smtClean="0">
                <a:solidFill>
                  <a:schemeClr val="bg1"/>
                </a:solidFill>
                <a:latin typeface="Inter"/>
              </a:rPr>
              <a:t>puhata, </a:t>
            </a:r>
            <a:r>
              <a:rPr lang="fi-FI" i="0" dirty="0">
                <a:solidFill>
                  <a:schemeClr val="bg1"/>
                </a:solidFill>
                <a:latin typeface="Inter"/>
              </a:rPr>
              <a:t>siis </a:t>
            </a:r>
            <a:r>
              <a:rPr lang="fi-FI" i="0" dirty="0" smtClean="0">
                <a:solidFill>
                  <a:schemeClr val="bg1"/>
                </a:solidFill>
                <a:latin typeface="Inter"/>
              </a:rPr>
              <a:t>kindlapeale vajad </a:t>
            </a:r>
            <a:r>
              <a:rPr lang="fi-FI" i="0" dirty="0">
                <a:solidFill>
                  <a:schemeClr val="bg1"/>
                </a:solidFill>
                <a:latin typeface="Inter"/>
              </a:rPr>
              <a:t>sa </a:t>
            </a:r>
            <a:r>
              <a:rPr lang="fi-FI" i="0" dirty="0" smtClean="0">
                <a:solidFill>
                  <a:schemeClr val="bg1"/>
                </a:solidFill>
                <a:latin typeface="Inter"/>
              </a:rPr>
              <a:t>puhkust</a:t>
            </a:r>
            <a:r>
              <a:rPr lang="en-US" b="0" i="0" dirty="0" smtClean="0">
                <a:solidFill>
                  <a:schemeClr val="bg1"/>
                </a:solidFill>
                <a:effectLst/>
                <a:latin typeface="Inter"/>
              </a:rPr>
              <a:t>!” </a:t>
            </a:r>
            <a:r>
              <a:rPr lang="en-US" b="0" i="0" dirty="0">
                <a:solidFill>
                  <a:schemeClr val="bg1"/>
                </a:solidFill>
                <a:effectLst/>
                <a:latin typeface="Inter"/>
              </a:rPr>
              <a:t>– </a:t>
            </a:r>
            <a:r>
              <a:rPr lang="en-US" b="0" dirty="0">
                <a:solidFill>
                  <a:schemeClr val="bg1"/>
                </a:solidFill>
                <a:effectLst/>
                <a:latin typeface="Inter"/>
              </a:rPr>
              <a:t>Dominique </a:t>
            </a:r>
            <a:r>
              <a:rPr lang="en-US" b="0" dirty="0" smtClean="0">
                <a:solidFill>
                  <a:schemeClr val="bg1"/>
                </a:solidFill>
                <a:effectLst/>
                <a:latin typeface="Inter"/>
              </a:rPr>
              <a:t>Andersen, </a:t>
            </a:r>
            <a:r>
              <a:rPr lang="en-US" b="0" dirty="0" err="1" smtClean="0">
                <a:solidFill>
                  <a:schemeClr val="bg1"/>
                </a:solidFill>
                <a:effectLst/>
                <a:latin typeface="Inter"/>
              </a:rPr>
              <a:t>nõustaja</a:t>
            </a:r>
            <a:endParaRPr lang="en-US" b="0" dirty="0">
              <a:solidFill>
                <a:schemeClr val="bg1"/>
              </a:solidFill>
              <a:effectLst/>
              <a:latin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lnSpcReduction="10000"/>
          </a:bodyPr>
          <a:lstStyle/>
          <a:p>
            <a:pPr marL="0">
              <a:lnSpc>
                <a:spcPct val="107000"/>
              </a:lnSpc>
              <a:spcBef>
                <a:spcPts val="0"/>
              </a:spcBef>
              <a:spcAft>
                <a:spcPts val="800"/>
              </a:spcAft>
            </a:pPr>
            <a:r>
              <a:rPr lang="en-GB" sz="2000" b="1" dirty="0" err="1">
                <a:latin typeface="Calibri" panose="020F0502020204030204" pitchFamily="34" charset="0"/>
                <a:ea typeface="Calibri" panose="020F0502020204030204" pitchFamily="34" charset="0"/>
                <a:cs typeface="Times New Roman" panose="02020603050405020304" pitchFamily="18" charset="0"/>
              </a:rPr>
              <a:t>Probleem</a:t>
            </a: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2000" dirty="0" err="1">
                <a:latin typeface="Calibri" panose="020F0502020204030204" pitchFamily="34" charset="0"/>
                <a:ea typeface="Calibri" panose="020F0502020204030204" pitchFamily="34" charset="0"/>
                <a:cs typeface="Times New Roman" panose="02020603050405020304" pitchFamily="18" charset="0"/>
              </a:rPr>
              <a:t>t</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öötajatele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liiga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suure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töömahu</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määramine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võib</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põhjustada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ületunnitööd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stressitaseme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tõusu</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Lahendused</a:t>
            </a:r>
            <a:r>
              <a:rPr lang="en-GB" sz="2000" b="1"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Viige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läbi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korrapäraseid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töökoormuse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hindamisi</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tagada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realistlik</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hallatav</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töökoormus</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Korraldage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koolitusi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et </a:t>
            </a:r>
            <a:r>
              <a:rPr lang="en-GB" sz="2000" dirty="0" err="1">
                <a:latin typeface="Calibri" panose="020F0502020204030204" pitchFamily="34" charset="0"/>
                <a:ea typeface="Calibri" panose="020F0502020204030204" pitchFamily="34" charset="0"/>
                <a:cs typeface="Times New Roman" panose="02020603050405020304" pitchFamily="18" charset="0"/>
              </a:rPr>
              <a:t>parandada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ajajuhtimise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tulemuslikkuse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saavutamise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oskusi</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Kaaluge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ülesannete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ümberjaotamist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lisapersonali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palkamist</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tasakaalustada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töökoormust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kogu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meeskonnas</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Soodustage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avatud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suhtlust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saavad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arutada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töökoormusega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seotud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probleeme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vajadusel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otsida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toetust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kohandusi</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smtClean="0">
                <a:latin typeface="Calibri" panose="020F0502020204030204" pitchFamily="34" charset="0"/>
                <a:ea typeface="Calibri" panose="020F0502020204030204" pitchFamily="34" charset="0"/>
                <a:cs typeface="Times New Roman" panose="02020603050405020304" pitchFamily="18" charset="0"/>
              </a:rPr>
              <a:t>Liiga</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suur</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töökoormus</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fontScale="92500" lnSpcReduction="20000"/>
          </a:bodyPr>
          <a:lstStyle/>
          <a:p>
            <a:pPr marL="0">
              <a:lnSpc>
                <a:spcPct val="107000"/>
              </a:lnSpc>
              <a:spcBef>
                <a:spcPts val="0"/>
              </a:spcBef>
              <a:spcAft>
                <a:spcPts val="800"/>
              </a:spcAft>
            </a:pPr>
            <a:r>
              <a:rPr lang="en-GB" sz="2000" b="1" dirty="0" err="1">
                <a:latin typeface="Calibri" panose="020F0502020204030204" pitchFamily="34" charset="0"/>
                <a:ea typeface="Calibri" panose="020F0502020204030204" pitchFamily="34" charset="0"/>
                <a:cs typeface="Times New Roman" panose="02020603050405020304" pitchFamily="18" charset="0"/>
              </a:rPr>
              <a:t>Probleem</a:t>
            </a: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Jäik</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tööaeg</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võib</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muuta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jaoks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keeruliseks</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toime</a:t>
            </a:r>
            <a:r>
              <a:rPr lang="en-GB" sz="2000" dirty="0" smtClean="0">
                <a:latin typeface="Calibri" panose="020F0502020204030204" pitchFamily="34" charset="0"/>
                <a:ea typeface="Calibri" panose="020F0502020204030204" pitchFamily="34" charset="0"/>
                <a:cs typeface="Times New Roman" panose="02020603050405020304" pitchFamily="18" charset="0"/>
              </a:rPr>
              <a:t> tulle </a:t>
            </a:r>
            <a:r>
              <a:rPr lang="en-GB" sz="2000" dirty="0" err="1">
                <a:latin typeface="Calibri" panose="020F0502020204030204" pitchFamily="34" charset="0"/>
                <a:ea typeface="Calibri" panose="020F0502020204030204" pitchFamily="34" charset="0"/>
                <a:cs typeface="Times New Roman" panose="02020603050405020304" pitchFamily="18" charset="0"/>
              </a:rPr>
              <a:t>isiklike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kohustustega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näiteks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hoolduskohustuste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täitmine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täienduskoolituses</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osalemine</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Lahendused</a:t>
            </a:r>
            <a:r>
              <a:rPr lang="en-GB" sz="2000" b="1"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Pakkuda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paindlikku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töökorraldust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näiteks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paindlikku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lühendatud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töönädalaid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kaugtöö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võimalusi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kui</a:t>
            </a:r>
            <a:r>
              <a:rPr lang="en-GB" sz="2000" dirty="0">
                <a:latin typeface="Calibri" panose="020F0502020204030204" pitchFamily="34" charset="0"/>
                <a:ea typeface="Calibri" panose="020F0502020204030204" pitchFamily="34" charset="0"/>
                <a:cs typeface="Times New Roman" panose="02020603050405020304" pitchFamily="18" charset="0"/>
              </a:rPr>
              <a:t> see on </a:t>
            </a:r>
            <a:r>
              <a:rPr lang="en-GB" sz="2000" dirty="0" err="1">
                <a:latin typeface="Calibri" panose="020F0502020204030204" pitchFamily="34" charset="0"/>
                <a:ea typeface="Calibri" panose="020F0502020204030204" pitchFamily="34" charset="0"/>
                <a:cs typeface="Times New Roman" panose="02020603050405020304" pitchFamily="18" charset="0"/>
              </a:rPr>
              <a:t>võimalik</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Võtke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kasutusele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vahetuste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süsteem</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võimaldage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planeerimise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vahendite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abil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kontrollida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tööaega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Looge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kultuur</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väärtustab</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pigem</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töötulemusi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ranget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kinnipidamist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kindlatest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tööaegadest</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Tagage</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tööaja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planeerimise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otsuste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tegemisel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arvestataks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võimalikult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palju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eelistusi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vajadusi</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err="1" smtClean="0">
                <a:effectLst/>
                <a:latin typeface="Calibri" panose="020F0502020204030204" pitchFamily="34" charset="0"/>
                <a:ea typeface="Calibri" panose="020F0502020204030204" pitchFamily="34" charset="0"/>
                <a:cs typeface="Times New Roman" panose="02020603050405020304" pitchFamily="18" charset="0"/>
              </a:rPr>
              <a:t>Jäik</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dirty="0" err="1" smtClean="0">
                <a:effectLst/>
                <a:latin typeface="Calibri" panose="020F0502020204030204" pitchFamily="34" charset="0"/>
                <a:ea typeface="Calibri" panose="020F0502020204030204" pitchFamily="34" charset="0"/>
                <a:cs typeface="Times New Roman" panose="02020603050405020304" pitchFamily="18" charset="0"/>
              </a:rPr>
              <a:t>tööaeg</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25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pPr marL="0" marR="0">
              <a:lnSpc>
                <a:spcPct val="107000"/>
              </a:lnSpc>
              <a:spcBef>
                <a:spcPts val="0"/>
              </a:spcBef>
              <a:spcAft>
                <a:spcPts val="800"/>
              </a:spcAft>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Probleem</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fi-FI" sz="2000" dirty="0">
                <a:latin typeface="Calibri" panose="020F0502020204030204" pitchFamily="34" charset="0"/>
                <a:ea typeface="Calibri" panose="020F0502020204030204" pitchFamily="34" charset="0"/>
                <a:cs typeface="Times New Roman" panose="02020603050405020304" pitchFamily="18" charset="0"/>
              </a:rPr>
              <a:t>Mikrojuhtimine ja piiratud otsustusõigus võivad suurendada stressi </a:t>
            </a:r>
            <a:r>
              <a:rPr lang="fi-FI" sz="2000" dirty="0" smtClean="0">
                <a:latin typeface="Calibri" panose="020F0502020204030204" pitchFamily="34" charset="0"/>
                <a:ea typeface="Calibri" panose="020F0502020204030204" pitchFamily="34" charset="0"/>
                <a:cs typeface="Times New Roman" panose="02020603050405020304" pitchFamily="18" charset="0"/>
              </a:rPr>
              <a:t>ning töö- </a:t>
            </a:r>
            <a:r>
              <a:rPr lang="fi-FI" sz="2000" dirty="0">
                <a:latin typeface="Calibri" panose="020F0502020204030204" pitchFamily="34" charset="0"/>
                <a:ea typeface="Calibri" panose="020F0502020204030204" pitchFamily="34" charset="0"/>
                <a:cs typeface="Times New Roman" panose="02020603050405020304" pitchFamily="18" charset="0"/>
              </a:rPr>
              <a:t>ja eraelu </a:t>
            </a:r>
            <a:r>
              <a:rPr lang="fi-FI" sz="2000" dirty="0" smtClean="0">
                <a:latin typeface="Calibri" panose="020F0502020204030204" pitchFamily="34" charset="0"/>
                <a:ea typeface="Calibri" panose="020F0502020204030204" pitchFamily="34" charset="0"/>
                <a:cs typeface="Times New Roman" panose="02020603050405020304" pitchFamily="18" charset="0"/>
              </a:rPr>
              <a:t>tasakaalust välja viia.</a:t>
            </a:r>
          </a:p>
          <a:p>
            <a:pPr marL="0">
              <a:lnSpc>
                <a:spcPct val="107000"/>
              </a:lnSpc>
              <a:spcBef>
                <a:spcPts val="0"/>
              </a:spcBef>
              <a:spcAft>
                <a:spcPts val="800"/>
              </a:spcAft>
            </a:pPr>
            <a:r>
              <a:rPr lang="en-GB" sz="2000" b="1" dirty="0" err="1" smtClean="0">
                <a:latin typeface="Calibri" panose="020F0502020204030204" pitchFamily="34" charset="0"/>
                <a:ea typeface="Calibri" panose="020F0502020204030204" pitchFamily="34" charset="0"/>
                <a:cs typeface="Times New Roman" panose="02020603050405020304" pitchFamily="18" charset="0"/>
              </a:rPr>
              <a:t>Lahendused</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Edendage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usalduse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volituste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autonoomia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kultuuri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töötajatel</a:t>
            </a:r>
            <a:r>
              <a:rPr lang="en-GB" sz="2000" dirty="0">
                <a:latin typeface="Calibri" panose="020F0502020204030204" pitchFamily="34" charset="0"/>
                <a:ea typeface="Calibri" panose="020F0502020204030204" pitchFamily="34" charset="0"/>
                <a:cs typeface="Times New Roman" panose="02020603050405020304" pitchFamily="18" charset="0"/>
              </a:rPr>
              <a:t> on </a:t>
            </a:r>
            <a:r>
              <a:rPr lang="en-GB" sz="2000" dirty="0" err="1">
                <a:latin typeface="Calibri" panose="020F0502020204030204" pitchFamily="34" charset="0"/>
                <a:ea typeface="Calibri" panose="020F0502020204030204" pitchFamily="34" charset="0"/>
                <a:cs typeface="Times New Roman" panose="02020603050405020304" pitchFamily="18" charset="0"/>
              </a:rPr>
              <a:t>vabadus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teha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otsuseid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juhtida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tööd</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Delegeerige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kohustusi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andke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võimalus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võtta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ülesandeid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enda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kanda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Andke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selged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ootused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suunised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võimaldades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samas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paindlikkust</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nad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saaksid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otsustada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kuidas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eesmärke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saavutavad</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a:lnSpc>
                <a:spcPct val="107000"/>
              </a:lnSpc>
              <a:spcBef>
                <a:spcPts val="0"/>
              </a:spcBef>
              <a:spcAft>
                <a:spcPts val="800"/>
              </a:spcAft>
            </a:pPr>
            <a:r>
              <a:rPr lang="en-GB" dirty="0" err="1" smtClean="0">
                <a:latin typeface="Calibri" panose="020F0502020204030204" pitchFamily="34" charset="0"/>
                <a:ea typeface="Calibri" panose="020F0502020204030204" pitchFamily="34" charset="0"/>
                <a:cs typeface="Times New Roman" panose="02020603050405020304" pitchFamily="18" charset="0"/>
              </a:rPr>
              <a:t>Liigne</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kontroll</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ja</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vähene</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õigus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ise</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otsustada</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34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fontScale="92500" lnSpcReduction="20000"/>
          </a:bodyPr>
          <a:lstStyle/>
          <a:p>
            <a:pPr marL="0" marR="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Probleem</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2000" dirty="0" err="1">
                <a:latin typeface="Calibri" panose="020F0502020204030204" pitchFamily="34" charset="0"/>
                <a:ea typeface="Calibri" panose="020F0502020204030204" pitchFamily="34" charset="0"/>
                <a:cs typeface="Times New Roman" panose="02020603050405020304" pitchFamily="18" charset="0"/>
              </a:rPr>
              <a:t>Halvasti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läbi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mõeldud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töökohad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võivad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põhjustada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monotoonsust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väljakutse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puudumist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tasakaalustamatust</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Lahendused</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2000" dirty="0" err="1">
                <a:latin typeface="Calibri" panose="020F0502020204030204" pitchFamily="34" charset="0"/>
                <a:ea typeface="Calibri" panose="020F0502020204030204" pitchFamily="34" charset="0"/>
                <a:cs typeface="Times New Roman" panose="02020603050405020304" pitchFamily="18" charset="0"/>
              </a:rPr>
              <a:t>Viige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läbi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töökohtade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analüüs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ümberkujundamine</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tagada</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tööülesanded</a:t>
            </a:r>
            <a:r>
              <a:rPr lang="en-GB" sz="2000" dirty="0">
                <a:latin typeface="Calibri" panose="020F0502020204030204" pitchFamily="34" charset="0"/>
                <a:ea typeface="Calibri" panose="020F0502020204030204" pitchFamily="34" charset="0"/>
                <a:cs typeface="Times New Roman" panose="02020603050405020304" pitchFamily="18" charset="0"/>
              </a:rPr>
              <a:t> on </a:t>
            </a:r>
            <a:r>
              <a:rPr lang="en-GB" sz="2000" dirty="0" err="1">
                <a:latin typeface="Calibri" panose="020F0502020204030204" pitchFamily="34" charset="0"/>
                <a:ea typeface="Calibri" panose="020F0502020204030204" pitchFamily="34" charset="0"/>
                <a:cs typeface="Times New Roman" panose="02020603050405020304" pitchFamily="18" charset="0"/>
              </a:rPr>
              <a:t>mõttekad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huvipakkuvad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kooskõlas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oskuste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huvidega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Lisage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tööülesannetesse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mitmekesisus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võimalusi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oskuste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arendamiseks</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Rakendage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töökohtade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rotatsiooni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töökohtade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rikastamist</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pakkuda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töötajatele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laiemat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ülesannete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vastutuse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valikut</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Edendage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toetavat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kaasavat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töökeskkonda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töötajad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tunnevad</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neid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väärtustatakse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tunnustatakse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nende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panuse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eest</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a:lnSpc>
                <a:spcPct val="107000"/>
              </a:lnSpc>
              <a:spcBef>
                <a:spcPts val="0"/>
              </a:spcBef>
              <a:spcAft>
                <a:spcPts val="800"/>
              </a:spcAft>
            </a:pPr>
            <a:r>
              <a:rPr lang="en-GB" dirty="0" err="1" smtClean="0">
                <a:latin typeface="Calibri" panose="020F0502020204030204" pitchFamily="34" charset="0"/>
                <a:ea typeface="Calibri" panose="020F0502020204030204" pitchFamily="34" charset="0"/>
                <a:cs typeface="Times New Roman" panose="02020603050405020304" pitchFamily="18" charset="0"/>
              </a:rPr>
              <a:t>Põhjalikult</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läbi</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mõtlemata</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ametikoht</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15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smtClean="0"/>
              <a:t>SISUKORD</a:t>
            </a:r>
            <a:endParaRPr dirty="0"/>
          </a:p>
        </p:txBody>
      </p:sp>
      <p:sp>
        <p:nvSpPr>
          <p:cNvPr id="239" name="Google Shape;239;p2"/>
          <p:cNvSpPr txBox="1">
            <a:spLocks noGrp="1"/>
          </p:cNvSpPr>
          <p:nvPr>
            <p:ph type="body" idx="2"/>
          </p:nvPr>
        </p:nvSpPr>
        <p:spPr>
          <a:xfrm>
            <a:off x="3183474" y="1420278"/>
            <a:ext cx="745417" cy="666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smtClean="0"/>
              <a:t>01</a:t>
            </a:r>
            <a:endParaRPr dirty="0"/>
          </a:p>
        </p:txBody>
      </p:sp>
      <p:sp>
        <p:nvSpPr>
          <p:cNvPr id="240" name="Google Shape;240;p2"/>
          <p:cNvSpPr txBox="1">
            <a:spLocks noGrp="1"/>
          </p:cNvSpPr>
          <p:nvPr>
            <p:ph type="body" idx="3"/>
          </p:nvPr>
        </p:nvSpPr>
        <p:spPr>
          <a:xfrm>
            <a:off x="4122308" y="1508108"/>
            <a:ext cx="7208644" cy="692194"/>
          </a:xfrm>
          <a:prstGeom prst="rect">
            <a:avLst/>
          </a:prstGeom>
          <a:noFill/>
          <a:ln>
            <a:noFill/>
          </a:ln>
        </p:spPr>
        <p:txBody>
          <a:bodyPr spcFirstLastPara="1" wrap="square" lIns="91425" tIns="45700" rIns="91425" bIns="45700" anchor="ctr" anchorCtr="0">
            <a:normAutofit/>
          </a:bodyPr>
          <a:lstStyle/>
          <a:p>
            <a:pPr marL="0" indent="0">
              <a:spcBef>
                <a:spcPts val="0"/>
              </a:spcBef>
            </a:pPr>
            <a:r>
              <a:rPr lang="en-US" dirty="0" err="1" smtClean="0"/>
              <a:t>Sissejuhatus</a:t>
            </a:r>
            <a:endParaRPr lang="en-US" dirty="0"/>
          </a:p>
        </p:txBody>
      </p:sp>
      <p:sp>
        <p:nvSpPr>
          <p:cNvPr id="241" name="Google Shape;241;p2"/>
          <p:cNvSpPr txBox="1">
            <a:spLocks noGrp="1"/>
          </p:cNvSpPr>
          <p:nvPr>
            <p:ph type="body" idx="4"/>
          </p:nvPr>
        </p:nvSpPr>
        <p:spPr>
          <a:xfrm>
            <a:off x="3206757" y="1956672"/>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smtClean="0"/>
              <a:t>02</a:t>
            </a:r>
            <a:endParaRPr dirty="0"/>
          </a:p>
        </p:txBody>
      </p:sp>
      <p:sp>
        <p:nvSpPr>
          <p:cNvPr id="242" name="Google Shape;242;p2"/>
          <p:cNvSpPr txBox="1">
            <a:spLocks noGrp="1"/>
          </p:cNvSpPr>
          <p:nvPr>
            <p:ph type="body" idx="5"/>
          </p:nvPr>
        </p:nvSpPr>
        <p:spPr>
          <a:xfrm>
            <a:off x="4122308" y="198759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smtClean="0"/>
              <a:t>Õpieesmärgid</a:t>
            </a:r>
            <a:endParaRPr lang="en-US" dirty="0"/>
          </a:p>
        </p:txBody>
      </p:sp>
      <p:sp>
        <p:nvSpPr>
          <p:cNvPr id="243" name="Google Shape;243;p2"/>
          <p:cNvSpPr txBox="1">
            <a:spLocks noGrp="1"/>
          </p:cNvSpPr>
          <p:nvPr>
            <p:ph type="body" idx="6"/>
          </p:nvPr>
        </p:nvSpPr>
        <p:spPr>
          <a:xfrm>
            <a:off x="3183474" y="2477026"/>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smtClean="0"/>
              <a:t>2.1</a:t>
            </a:r>
            <a:endParaRPr dirty="0"/>
          </a:p>
        </p:txBody>
      </p:sp>
      <p:sp>
        <p:nvSpPr>
          <p:cNvPr id="244" name="Google Shape;244;p2"/>
          <p:cNvSpPr txBox="1">
            <a:spLocks noGrp="1"/>
          </p:cNvSpPr>
          <p:nvPr>
            <p:ph type="body" idx="7"/>
          </p:nvPr>
        </p:nvSpPr>
        <p:spPr>
          <a:xfrm>
            <a:off x="4122308" y="2478483"/>
            <a:ext cx="7208644" cy="69219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fi-FI" dirty="0"/>
              <a:t>Rollid ja kohustused töö- ja eraelu tasakaalu edendamisel</a:t>
            </a:r>
          </a:p>
        </p:txBody>
      </p:sp>
      <p:sp>
        <p:nvSpPr>
          <p:cNvPr id="2" name="Google Shape;243;p2">
            <a:extLst>
              <a:ext uri="{FF2B5EF4-FFF2-40B4-BE49-F238E27FC236}">
                <a16:creationId xmlns:a16="http://schemas.microsoft.com/office/drawing/2014/main" id="{C71FCB89-6431-5D27-263C-B5DA128A45F2}"/>
              </a:ext>
            </a:extLst>
          </p:cNvPr>
          <p:cNvSpPr txBox="1">
            <a:spLocks/>
          </p:cNvSpPr>
          <p:nvPr/>
        </p:nvSpPr>
        <p:spPr>
          <a:xfrm>
            <a:off x="3220798" y="4532135"/>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smtClean="0"/>
              <a:t>2.5</a:t>
            </a:r>
            <a:endParaRPr lang="en-US" dirty="0"/>
          </a:p>
        </p:txBody>
      </p:sp>
      <p:sp>
        <p:nvSpPr>
          <p:cNvPr id="3" name="Google Shape;244;p2">
            <a:extLst>
              <a:ext uri="{FF2B5EF4-FFF2-40B4-BE49-F238E27FC236}">
                <a16:creationId xmlns:a16="http://schemas.microsoft.com/office/drawing/2014/main" id="{D9EB8C8C-9598-5CCB-CC81-907DDE45D7CD}"/>
              </a:ext>
            </a:extLst>
          </p:cNvPr>
          <p:cNvSpPr txBox="1">
            <a:spLocks/>
          </p:cNvSpPr>
          <p:nvPr/>
        </p:nvSpPr>
        <p:spPr>
          <a:xfrm>
            <a:off x="4128020" y="4490566"/>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spcBef>
                <a:spcPts val="0"/>
              </a:spcBef>
            </a:pPr>
            <a:r>
              <a:rPr lang="fi-FI" dirty="0"/>
              <a:t>Töö- ja eraelu tasakaalustamise kava</a:t>
            </a:r>
          </a:p>
        </p:txBody>
      </p:sp>
      <p:sp>
        <p:nvSpPr>
          <p:cNvPr id="5" name="Google Shape;244;p2">
            <a:extLst>
              <a:ext uri="{FF2B5EF4-FFF2-40B4-BE49-F238E27FC236}">
                <a16:creationId xmlns:a16="http://schemas.microsoft.com/office/drawing/2014/main" id="{386906C8-FADD-7C50-EDAF-C9CDB7AF1206}"/>
              </a:ext>
            </a:extLst>
          </p:cNvPr>
          <p:cNvSpPr txBox="1">
            <a:spLocks/>
          </p:cNvSpPr>
          <p:nvPr/>
        </p:nvSpPr>
        <p:spPr>
          <a:xfrm>
            <a:off x="4145590" y="4936680"/>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err="1" smtClean="0"/>
              <a:t>Kokkuvõte</a:t>
            </a:r>
            <a:endParaRPr lang="en-GB" dirty="0"/>
          </a:p>
        </p:txBody>
      </p:sp>
      <p:sp>
        <p:nvSpPr>
          <p:cNvPr id="6" name="Google Shape;243;p2">
            <a:extLst>
              <a:ext uri="{FF2B5EF4-FFF2-40B4-BE49-F238E27FC236}">
                <a16:creationId xmlns:a16="http://schemas.microsoft.com/office/drawing/2014/main" id="{EC53D71E-3F34-638A-CFDF-678C48D85473}"/>
              </a:ext>
            </a:extLst>
          </p:cNvPr>
          <p:cNvSpPr txBox="1">
            <a:spLocks/>
          </p:cNvSpPr>
          <p:nvPr/>
        </p:nvSpPr>
        <p:spPr>
          <a:xfrm>
            <a:off x="3206756" y="3007039"/>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smtClean="0"/>
              <a:t>2.2</a:t>
            </a:r>
            <a:endParaRPr lang="en-US" dirty="0"/>
          </a:p>
        </p:txBody>
      </p:sp>
      <p:sp>
        <p:nvSpPr>
          <p:cNvPr id="7" name="Google Shape;243;p2">
            <a:extLst>
              <a:ext uri="{FF2B5EF4-FFF2-40B4-BE49-F238E27FC236}">
                <a16:creationId xmlns:a16="http://schemas.microsoft.com/office/drawing/2014/main" id="{E615AA03-55CA-0AE1-679B-E869C6153EB6}"/>
              </a:ext>
            </a:extLst>
          </p:cNvPr>
          <p:cNvSpPr txBox="1">
            <a:spLocks/>
          </p:cNvSpPr>
          <p:nvPr/>
        </p:nvSpPr>
        <p:spPr>
          <a:xfrm>
            <a:off x="3211467" y="3590364"/>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smtClean="0"/>
              <a:t>2.3</a:t>
            </a:r>
            <a:endParaRPr lang="en-US" dirty="0"/>
          </a:p>
        </p:txBody>
      </p:sp>
      <p:sp>
        <p:nvSpPr>
          <p:cNvPr id="8" name="Google Shape;244;p2">
            <a:extLst>
              <a:ext uri="{FF2B5EF4-FFF2-40B4-BE49-F238E27FC236}">
                <a16:creationId xmlns:a16="http://schemas.microsoft.com/office/drawing/2014/main" id="{2E2256A4-EAD5-93F5-9697-EFE02F1AC3F7}"/>
              </a:ext>
            </a:extLst>
          </p:cNvPr>
          <p:cNvSpPr txBox="1">
            <a:spLocks/>
          </p:cNvSpPr>
          <p:nvPr/>
        </p:nvSpPr>
        <p:spPr>
          <a:xfrm>
            <a:off x="4145590" y="3007039"/>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spcBef>
                <a:spcPts val="0"/>
              </a:spcBef>
            </a:pPr>
            <a:r>
              <a:rPr lang="fi-FI" dirty="0"/>
              <a:t>Töö- ja eraelu tasakaalu organisatsioonilised tegurid</a:t>
            </a:r>
          </a:p>
        </p:txBody>
      </p:sp>
      <p:sp>
        <p:nvSpPr>
          <p:cNvPr id="9" name="Google Shape;244;p2">
            <a:extLst>
              <a:ext uri="{FF2B5EF4-FFF2-40B4-BE49-F238E27FC236}">
                <a16:creationId xmlns:a16="http://schemas.microsoft.com/office/drawing/2014/main" id="{B79D4034-3D87-320C-F4DB-3EFF18127269}"/>
              </a:ext>
            </a:extLst>
          </p:cNvPr>
          <p:cNvSpPr txBox="1">
            <a:spLocks/>
          </p:cNvSpPr>
          <p:nvPr/>
        </p:nvSpPr>
        <p:spPr>
          <a:xfrm>
            <a:off x="4116595" y="3541771"/>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spcBef>
                <a:spcPts val="0"/>
              </a:spcBef>
            </a:pPr>
            <a:r>
              <a:rPr lang="fi-FI" dirty="0"/>
              <a:t>Töö- ja eraelu tasakaalu toetavad õigusaktid</a:t>
            </a:r>
          </a:p>
        </p:txBody>
      </p:sp>
      <p:sp>
        <p:nvSpPr>
          <p:cNvPr id="10" name="Google Shape;244;p2">
            <a:extLst>
              <a:ext uri="{FF2B5EF4-FFF2-40B4-BE49-F238E27FC236}">
                <a16:creationId xmlns:a16="http://schemas.microsoft.com/office/drawing/2014/main" id="{BA205D02-0A78-76D4-1DF9-7B02B5C3BEDE}"/>
              </a:ext>
            </a:extLst>
          </p:cNvPr>
          <p:cNvSpPr txBox="1">
            <a:spLocks/>
          </p:cNvSpPr>
          <p:nvPr/>
        </p:nvSpPr>
        <p:spPr>
          <a:xfrm>
            <a:off x="4122308" y="4021321"/>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spcBef>
                <a:spcPts val="0"/>
              </a:spcBef>
            </a:pPr>
            <a:r>
              <a:rPr lang="fi-FI" dirty="0"/>
              <a:t>Organisatsioonid, mis edukalt tasakaalustavad töö- ja eraelu</a:t>
            </a:r>
          </a:p>
        </p:txBody>
      </p:sp>
      <p:sp>
        <p:nvSpPr>
          <p:cNvPr id="11" name="Google Shape;243;p2">
            <a:extLst>
              <a:ext uri="{FF2B5EF4-FFF2-40B4-BE49-F238E27FC236}">
                <a16:creationId xmlns:a16="http://schemas.microsoft.com/office/drawing/2014/main" id="{FA3821BE-F35C-61D7-42F5-49FBE190A9B1}"/>
              </a:ext>
            </a:extLst>
          </p:cNvPr>
          <p:cNvSpPr txBox="1">
            <a:spLocks/>
          </p:cNvSpPr>
          <p:nvPr/>
        </p:nvSpPr>
        <p:spPr>
          <a:xfrm>
            <a:off x="3212469" y="4040713"/>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smtClean="0"/>
              <a:t>2.4</a:t>
            </a:r>
            <a:endParaRPr lang="en-US" dirty="0"/>
          </a:p>
        </p:txBody>
      </p:sp>
      <p:sp>
        <p:nvSpPr>
          <p:cNvPr id="13" name="Google Shape;243;p2">
            <a:extLst>
              <a:ext uri="{FF2B5EF4-FFF2-40B4-BE49-F238E27FC236}">
                <a16:creationId xmlns:a16="http://schemas.microsoft.com/office/drawing/2014/main" id="{C658DC88-078F-7C2B-A9B8-1D054150F1C6}"/>
              </a:ext>
            </a:extLst>
          </p:cNvPr>
          <p:cNvSpPr txBox="1">
            <a:spLocks/>
          </p:cNvSpPr>
          <p:nvPr/>
        </p:nvSpPr>
        <p:spPr>
          <a:xfrm>
            <a:off x="3212080" y="4947502"/>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smtClean="0"/>
              <a:t>03</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lnSpcReduction="10000"/>
          </a:bodyPr>
          <a:lstStyle/>
          <a:p>
            <a:pPr marL="0" marR="0">
              <a:lnSpc>
                <a:spcPct val="107000"/>
              </a:lnSpc>
              <a:spcBef>
                <a:spcPts val="0"/>
              </a:spcBef>
              <a:spcAft>
                <a:spcPts val="800"/>
              </a:spcAft>
            </a:pPr>
            <a:r>
              <a:rPr lang="en-GB" sz="1800" dirty="0" err="1" smtClean="0">
                <a:latin typeface="Calibri" panose="020F0502020204030204" pitchFamily="34" charset="0"/>
                <a:ea typeface="Calibri" panose="020F0502020204030204" pitchFamily="34" charset="0"/>
                <a:cs typeface="Times New Roman" panose="02020603050405020304" pitchFamily="18" charset="0"/>
              </a:rPr>
              <a:t>Probleem</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err="1">
                <a:latin typeface="Calibri" panose="020F0502020204030204" pitchFamily="34" charset="0"/>
                <a:ea typeface="Calibri" panose="020F0502020204030204" pitchFamily="34" charset="0"/>
                <a:cs typeface="Times New Roman" panose="02020603050405020304" pitchFamily="18" charset="0"/>
              </a:rPr>
              <a:t>Ebapiisav</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suhtlemine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vähene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toetus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ülemuste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poolt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süvendada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tasakaalustamatust</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err="1" smtClean="0">
                <a:latin typeface="Calibri" panose="020F0502020204030204" pitchFamily="34" charset="0"/>
                <a:ea typeface="Calibri" panose="020F0502020204030204" pitchFamily="34" charset="0"/>
                <a:cs typeface="Times New Roman" panose="02020603050405020304" pitchFamily="18" charset="0"/>
              </a:rPr>
              <a:t>Lahendused</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800" dirty="0" err="1">
                <a:latin typeface="Calibri" panose="020F0502020204030204" pitchFamily="34" charset="0"/>
                <a:ea typeface="Calibri" panose="020F0502020204030204" pitchFamily="34" charset="0"/>
                <a:cs typeface="Times New Roman" panose="02020603050405020304" pitchFamily="18" charset="0"/>
              </a:rPr>
              <a:t>Soodustage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avatud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läbipaistvat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suhtlust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ülemuste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vahel</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seoses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tasakaaluga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seotud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probleemidega</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1800" dirty="0" err="1" smtClean="0">
                <a:latin typeface="Calibri" panose="020F0502020204030204" pitchFamily="34" charset="0"/>
                <a:ea typeface="Calibri" panose="020F0502020204030204" pitchFamily="34" charset="0"/>
                <a:cs typeface="Times New Roman" panose="02020603050405020304" pitchFamily="18" charset="0"/>
              </a:rPr>
              <a:t>Koolitage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juhendajaid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olema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tähelepanelikud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empaatilised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kuulates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aktiivselt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vajadusi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pakkudes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asjakohast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toetust</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1800" dirty="0" err="1" smtClean="0">
                <a:latin typeface="Calibri" panose="020F0502020204030204" pitchFamily="34" charset="0"/>
                <a:ea typeface="Calibri" panose="020F0502020204030204" pitchFamily="34" charset="0"/>
                <a:cs typeface="Times New Roman" panose="02020603050405020304" pitchFamily="18" charset="0"/>
              </a:rPr>
              <a:t>Looge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töötajatele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toetusprogramme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pakkuge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heaolu</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tagamise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võimalusi</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et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lahendada</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isiklikke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probleeme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mis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mõjutada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1800" dirty="0" err="1" smtClean="0">
                <a:latin typeface="Calibri" panose="020F0502020204030204" pitchFamily="34" charset="0"/>
                <a:ea typeface="Calibri" panose="020F0502020204030204" pitchFamily="34" charset="0"/>
                <a:cs typeface="Times New Roman" panose="02020603050405020304" pitchFamily="18" charset="0"/>
              </a:rPr>
              <a:t>Edendage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väärtustavat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kultuuri</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mida</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aitab</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tagada</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kui</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ka</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juhtkond</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on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eeskujuks</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töö</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tasakaalustamisel</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endParaRPr dirty="0"/>
          </a:p>
        </p:txBody>
      </p:sp>
      <p:sp>
        <p:nvSpPr>
          <p:cNvPr id="352" name="Google Shape;352;p1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Autofit/>
          </a:bodyPr>
          <a:lstStyle/>
          <a:p>
            <a:pPr marL="0">
              <a:lnSpc>
                <a:spcPct val="107000"/>
              </a:lnSpc>
              <a:spcBef>
                <a:spcPts val="0"/>
              </a:spcBef>
              <a:spcAft>
                <a:spcPts val="800"/>
              </a:spcAft>
            </a:pPr>
            <a:r>
              <a:rPr lang="en-GB" dirty="0" err="1" smtClean="0">
                <a:latin typeface="Calibri" panose="020F0502020204030204" pitchFamily="34" charset="0"/>
                <a:ea typeface="Calibri" panose="020F0502020204030204" pitchFamily="34" charset="0"/>
                <a:cs typeface="Times New Roman" panose="02020603050405020304" pitchFamily="18" charset="0"/>
              </a:rPr>
              <a:t>Kommunikatsiooni</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ja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toetuse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puudumine</a:t>
            </a:r>
            <a:endParaRPr lang="et-E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79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493008" y="1306076"/>
            <a:ext cx="5257800" cy="3742267"/>
          </a:xfrm>
          <a:prstGeom prst="rect">
            <a:avLst/>
          </a:prstGeom>
          <a:noFill/>
          <a:ln>
            <a:noFill/>
          </a:ln>
        </p:spPr>
        <p:txBody>
          <a:bodyPr spcFirstLastPara="1" wrap="square" lIns="91425" tIns="45700" rIns="91425" bIns="45700" anchor="ctr" anchorCtr="0">
            <a:normAutofit/>
          </a:bodyPr>
          <a:lstStyle/>
          <a:p>
            <a:pPr marL="228600" indent="0"/>
            <a:r>
              <a:rPr lang="en-US" b="0" i="0" dirty="0" smtClean="0">
                <a:solidFill>
                  <a:schemeClr val="bg1"/>
                </a:solidFill>
                <a:effectLst/>
                <a:latin typeface="Inter"/>
              </a:rPr>
              <a:t>“</a:t>
            </a:r>
            <a:r>
              <a:rPr lang="fi-FI" i="0" dirty="0">
                <a:solidFill>
                  <a:schemeClr val="bg1"/>
                </a:solidFill>
                <a:latin typeface="Inter"/>
              </a:rPr>
              <a:t>Olen õppinud, et </a:t>
            </a:r>
            <a:r>
              <a:rPr lang="fi-FI" i="0" dirty="0" smtClean="0">
                <a:solidFill>
                  <a:schemeClr val="bg1"/>
                </a:solidFill>
                <a:latin typeface="Inter"/>
              </a:rPr>
              <a:t>kõiges </a:t>
            </a:r>
            <a:r>
              <a:rPr lang="fi-FI" i="0" dirty="0">
                <a:solidFill>
                  <a:schemeClr val="bg1"/>
                </a:solidFill>
                <a:latin typeface="Inter"/>
              </a:rPr>
              <a:t>ei saa </a:t>
            </a:r>
            <a:r>
              <a:rPr lang="fi-FI" i="0" dirty="0" smtClean="0">
                <a:solidFill>
                  <a:schemeClr val="bg1"/>
                </a:solidFill>
                <a:latin typeface="Inter"/>
              </a:rPr>
              <a:t>osaleda </a:t>
            </a:r>
            <a:r>
              <a:rPr lang="fi-FI" i="0" dirty="0">
                <a:solidFill>
                  <a:schemeClr val="bg1"/>
                </a:solidFill>
                <a:latin typeface="Inter"/>
              </a:rPr>
              <a:t>ja kõike </a:t>
            </a:r>
            <a:r>
              <a:rPr lang="fi-FI" i="0" dirty="0" smtClean="0">
                <a:solidFill>
                  <a:schemeClr val="bg1"/>
                </a:solidFill>
                <a:latin typeface="Inter"/>
              </a:rPr>
              <a:t>teha korraga,</a:t>
            </a:r>
            <a:r>
              <a:rPr lang="en-US" b="0" i="0" dirty="0" smtClean="0">
                <a:solidFill>
                  <a:schemeClr val="bg1"/>
                </a:solidFill>
                <a:effectLst/>
                <a:latin typeface="Inter"/>
              </a:rPr>
              <a:t>”  </a:t>
            </a:r>
          </a:p>
          <a:p>
            <a:pPr marL="228600" indent="0"/>
            <a:r>
              <a:rPr lang="en-US" b="0" dirty="0" smtClean="0">
                <a:solidFill>
                  <a:schemeClr val="bg1"/>
                </a:solidFill>
                <a:effectLst/>
                <a:latin typeface="Inter"/>
              </a:rPr>
              <a:t>Oprah Winfrey, </a:t>
            </a:r>
          </a:p>
          <a:p>
            <a:pPr marL="228600" indent="0"/>
            <a:r>
              <a:rPr lang="en-US" b="0" dirty="0" smtClean="0">
                <a:solidFill>
                  <a:schemeClr val="bg1"/>
                </a:solidFill>
                <a:effectLst/>
                <a:latin typeface="Inter"/>
              </a:rPr>
              <a:t>USA </a:t>
            </a:r>
            <a:r>
              <a:rPr lang="en-US" b="0" dirty="0" err="1" smtClean="0">
                <a:solidFill>
                  <a:schemeClr val="bg1"/>
                </a:solidFill>
                <a:effectLst/>
                <a:latin typeface="Inter"/>
              </a:rPr>
              <a:t>telesaatejuht</a:t>
            </a:r>
            <a:endParaRPr lang="en-US" b="0" dirty="0">
              <a:solidFill>
                <a:schemeClr val="bg1"/>
              </a:solidFill>
              <a:effectLst/>
              <a:latin typeface="Inter"/>
            </a:endParaRPr>
          </a:p>
        </p:txBody>
      </p:sp>
      <p:sp>
        <p:nvSpPr>
          <p:cNvPr id="296" name="Google Shape;296;p8"/>
          <p:cNvSpPr/>
          <p:nvPr/>
        </p:nvSpPr>
        <p:spPr>
          <a:xfrm rot="10542407">
            <a:off x="8120156" y="3824248"/>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ACC0D874-99C0-99B5-FA11-50FC5A6F8E72}"/>
              </a:ext>
            </a:extLst>
          </p:cNvPr>
          <p:cNvSpPr/>
          <p:nvPr/>
        </p:nvSpPr>
        <p:spPr>
          <a:xfrm>
            <a:off x="1909856" y="27860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750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5"/>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45" name="Google Shape;345;p15"/>
          <p:cNvSpPr txBox="1">
            <a:spLocks noGrp="1"/>
          </p:cNvSpPr>
          <p:nvPr>
            <p:ph type="body" idx="1"/>
          </p:nvPr>
        </p:nvSpPr>
        <p:spPr>
          <a:xfrm>
            <a:off x="2278325" y="322641"/>
            <a:ext cx="5510151" cy="1610512"/>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fi-FI" sz="3600" dirty="0"/>
              <a:t>Töö- ja eraelu tasakaalu toetavad õigusaktid</a:t>
            </a:r>
          </a:p>
        </p:txBody>
      </p:sp>
      <p:sp>
        <p:nvSpPr>
          <p:cNvPr id="346" name="Google Shape;346;p15"/>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2.3</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58464" y="1079499"/>
            <a:ext cx="10834986" cy="4699001"/>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err="1"/>
              <a:t>Riiklikul</a:t>
            </a:r>
            <a:r>
              <a:rPr lang="en-US" dirty="0"/>
              <a:t> ja </a:t>
            </a:r>
            <a:r>
              <a:rPr lang="en-US" dirty="0" err="1"/>
              <a:t>rahvusvahelisel</a:t>
            </a:r>
            <a:r>
              <a:rPr lang="en-US" dirty="0"/>
              <a:t> </a:t>
            </a:r>
            <a:r>
              <a:rPr lang="en-US" dirty="0" err="1"/>
              <a:t>tasandil</a:t>
            </a:r>
            <a:r>
              <a:rPr lang="en-US" dirty="0"/>
              <a:t> on </a:t>
            </a:r>
            <a:r>
              <a:rPr lang="en-US" dirty="0" err="1"/>
              <a:t>olemas</a:t>
            </a:r>
            <a:r>
              <a:rPr lang="en-US" dirty="0"/>
              <a:t> </a:t>
            </a:r>
            <a:r>
              <a:rPr lang="en-US" dirty="0" err="1"/>
              <a:t>mitmesuguseid</a:t>
            </a:r>
            <a:r>
              <a:rPr lang="en-US" dirty="0"/>
              <a:t> </a:t>
            </a:r>
            <a:r>
              <a:rPr lang="en-US" dirty="0" err="1"/>
              <a:t>seadusi</a:t>
            </a:r>
            <a:r>
              <a:rPr lang="en-US" dirty="0"/>
              <a:t> ja </a:t>
            </a:r>
            <a:r>
              <a:rPr lang="en-US" dirty="0" err="1"/>
              <a:t>õigusakte</a:t>
            </a:r>
            <a:r>
              <a:rPr lang="en-US" dirty="0"/>
              <a:t>, </a:t>
            </a:r>
            <a:r>
              <a:rPr lang="en-US" dirty="0" err="1"/>
              <a:t>mis</a:t>
            </a:r>
            <a:r>
              <a:rPr lang="en-US" dirty="0"/>
              <a:t> </a:t>
            </a:r>
            <a:r>
              <a:rPr lang="en-US" dirty="0" err="1"/>
              <a:t>käsitlevad</a:t>
            </a:r>
            <a:r>
              <a:rPr lang="en-US" dirty="0"/>
              <a:t> </a:t>
            </a:r>
            <a:r>
              <a:rPr lang="en-US" dirty="0" err="1"/>
              <a:t>töö</a:t>
            </a:r>
            <a:r>
              <a:rPr lang="en-US" dirty="0"/>
              <a:t>- ja </a:t>
            </a:r>
            <a:r>
              <a:rPr lang="en-US" dirty="0" err="1"/>
              <a:t>eraelu</a:t>
            </a:r>
            <a:r>
              <a:rPr lang="en-US" dirty="0"/>
              <a:t> </a:t>
            </a:r>
            <a:r>
              <a:rPr lang="en-US" dirty="0" err="1"/>
              <a:t>tasakaalu</a:t>
            </a:r>
            <a:r>
              <a:rPr lang="en-US" dirty="0"/>
              <a:t> </a:t>
            </a:r>
            <a:r>
              <a:rPr lang="en-US" dirty="0" err="1"/>
              <a:t>ning</a:t>
            </a:r>
            <a:r>
              <a:rPr lang="en-US" dirty="0"/>
              <a:t> </a:t>
            </a:r>
            <a:r>
              <a:rPr lang="en-US" dirty="0" err="1"/>
              <a:t>mõjutavad</a:t>
            </a:r>
            <a:r>
              <a:rPr lang="en-US" dirty="0"/>
              <a:t> </a:t>
            </a:r>
            <a:r>
              <a:rPr lang="en-US" dirty="0" err="1"/>
              <a:t>organisatsiooni</a:t>
            </a:r>
            <a:r>
              <a:rPr lang="en-US" dirty="0"/>
              <a:t> </a:t>
            </a:r>
            <a:r>
              <a:rPr lang="en-US" dirty="0" err="1"/>
              <a:t>poliitikat</a:t>
            </a:r>
            <a:r>
              <a:rPr lang="en-US" dirty="0"/>
              <a:t> ja </a:t>
            </a:r>
            <a:r>
              <a:rPr lang="en-US" dirty="0" err="1"/>
              <a:t>tavasid</a:t>
            </a:r>
            <a:r>
              <a:rPr lang="en-US" dirty="0"/>
              <a:t>. </a:t>
            </a:r>
            <a:r>
              <a:rPr lang="en-US" dirty="0" err="1"/>
              <a:t>Järgnevalt</a:t>
            </a:r>
            <a:r>
              <a:rPr lang="en-US" dirty="0"/>
              <a:t> on </a:t>
            </a:r>
            <a:r>
              <a:rPr lang="en-US" dirty="0" err="1"/>
              <a:t>esitatud</a:t>
            </a:r>
            <a:r>
              <a:rPr lang="en-US" dirty="0"/>
              <a:t> </a:t>
            </a:r>
            <a:r>
              <a:rPr lang="en-US" dirty="0" err="1"/>
              <a:t>mõned</a:t>
            </a:r>
            <a:r>
              <a:rPr lang="en-US" dirty="0"/>
              <a:t> </a:t>
            </a:r>
            <a:r>
              <a:rPr lang="en-US" dirty="0" err="1"/>
              <a:t>peamised</a:t>
            </a:r>
            <a:r>
              <a:rPr lang="en-US" dirty="0"/>
              <a:t> </a:t>
            </a:r>
            <a:r>
              <a:rPr lang="en-US" dirty="0" err="1"/>
              <a:t>töö</a:t>
            </a:r>
            <a:r>
              <a:rPr lang="en-US" dirty="0"/>
              <a:t>- ja </a:t>
            </a:r>
            <a:r>
              <a:rPr lang="en-US" dirty="0" err="1"/>
              <a:t>eraelu</a:t>
            </a:r>
            <a:r>
              <a:rPr lang="en-US" dirty="0"/>
              <a:t> </a:t>
            </a:r>
            <a:r>
              <a:rPr lang="en-US" dirty="0" err="1"/>
              <a:t>tasakaalustamisega</a:t>
            </a:r>
            <a:r>
              <a:rPr lang="en-US" dirty="0"/>
              <a:t> </a:t>
            </a:r>
            <a:r>
              <a:rPr lang="en-US" dirty="0" err="1"/>
              <a:t>seotud</a:t>
            </a:r>
            <a:r>
              <a:rPr lang="en-US" dirty="0"/>
              <a:t> </a:t>
            </a:r>
            <a:r>
              <a:rPr lang="en-US" dirty="0" err="1"/>
              <a:t>seadused</a:t>
            </a:r>
            <a:r>
              <a:rPr lang="en-US" dirty="0"/>
              <a:t> ja </a:t>
            </a:r>
            <a:r>
              <a:rPr lang="en-US" dirty="0" err="1"/>
              <a:t>õigusaktid</a:t>
            </a:r>
            <a:r>
              <a:rPr lang="en-US" dirty="0" smtClean="0"/>
              <a:t>:</a:t>
            </a:r>
          </a:p>
          <a:p>
            <a:pPr marL="0" lvl="0" indent="0">
              <a:spcBef>
                <a:spcPts val="0"/>
              </a:spcBef>
            </a:pPr>
            <a:endParaRPr lang="en-US" dirty="0"/>
          </a:p>
          <a:p>
            <a:pPr marL="342900" lvl="0" indent="-342900">
              <a:spcBef>
                <a:spcPts val="0"/>
              </a:spcBef>
              <a:buFont typeface="Arial" panose="020B0604020202020204" pitchFamily="34" charset="0"/>
              <a:buChar char="•"/>
            </a:pPr>
            <a:r>
              <a:rPr lang="en-GB" sz="2000" dirty="0" err="1" smtClean="0"/>
              <a:t>Perehüvitiste</a:t>
            </a:r>
            <a:r>
              <a:rPr lang="en-GB" sz="2000" dirty="0" smtClean="0"/>
              <a:t> </a:t>
            </a:r>
            <a:r>
              <a:rPr lang="en-GB" sz="2000" dirty="0" err="1"/>
              <a:t>seadus</a:t>
            </a:r>
            <a:r>
              <a:rPr lang="en-GB" sz="2000" dirty="0"/>
              <a:t> </a:t>
            </a:r>
            <a:r>
              <a:rPr lang="en-GB" sz="2000" dirty="0" smtClean="0"/>
              <a:t>(PHS)</a:t>
            </a:r>
          </a:p>
          <a:p>
            <a:pPr marL="0" lvl="0" indent="0">
              <a:spcBef>
                <a:spcPts val="0"/>
              </a:spcBef>
            </a:pPr>
            <a:r>
              <a:rPr lang="en-GB" sz="2000" dirty="0" err="1" smtClean="0"/>
              <a:t>Eestis</a:t>
            </a:r>
            <a:r>
              <a:rPr lang="en-GB" sz="2000" dirty="0" smtClean="0"/>
              <a:t> </a:t>
            </a:r>
            <a:r>
              <a:rPr lang="en-GB" sz="2000" dirty="0"/>
              <a:t>on </a:t>
            </a:r>
            <a:r>
              <a:rPr lang="en-GB" sz="2000" dirty="0" err="1"/>
              <a:t>kasutusel</a:t>
            </a:r>
            <a:r>
              <a:rPr lang="en-GB" sz="2000" dirty="0"/>
              <a:t> </a:t>
            </a:r>
            <a:r>
              <a:rPr lang="en-GB" sz="2000" dirty="0" err="1"/>
              <a:t>universaalne</a:t>
            </a:r>
            <a:r>
              <a:rPr lang="en-GB" sz="2000" dirty="0"/>
              <a:t> </a:t>
            </a:r>
            <a:r>
              <a:rPr lang="en-GB" sz="2000" dirty="0" err="1"/>
              <a:t>peretoetuste</a:t>
            </a:r>
            <a:r>
              <a:rPr lang="en-GB" sz="2000" dirty="0"/>
              <a:t> </a:t>
            </a:r>
            <a:r>
              <a:rPr lang="en-GB" sz="2000" dirty="0" err="1"/>
              <a:t>süsteem</a:t>
            </a:r>
            <a:r>
              <a:rPr lang="en-GB" sz="2000" dirty="0"/>
              <a:t> - </a:t>
            </a:r>
            <a:r>
              <a:rPr lang="en-GB" sz="2000" dirty="0" err="1"/>
              <a:t>iga</a:t>
            </a:r>
            <a:r>
              <a:rPr lang="en-GB" sz="2000" dirty="0"/>
              <a:t> laps on </a:t>
            </a:r>
            <a:r>
              <a:rPr lang="en-GB" sz="2000" dirty="0" err="1"/>
              <a:t>väärtuslik</a:t>
            </a:r>
            <a:r>
              <a:rPr lang="en-GB" sz="2000" dirty="0"/>
              <a:t> </a:t>
            </a:r>
            <a:r>
              <a:rPr lang="en-GB" sz="2000" dirty="0" err="1"/>
              <a:t>ja</a:t>
            </a:r>
            <a:r>
              <a:rPr lang="en-GB" sz="2000" dirty="0"/>
              <a:t> </a:t>
            </a:r>
            <a:r>
              <a:rPr lang="en-GB" sz="2000" dirty="0" err="1"/>
              <a:t>tal</a:t>
            </a:r>
            <a:r>
              <a:rPr lang="en-GB" sz="2000" dirty="0"/>
              <a:t> on </a:t>
            </a:r>
            <a:r>
              <a:rPr lang="en-GB" sz="2000" dirty="0" err="1"/>
              <a:t>õigus</a:t>
            </a:r>
            <a:r>
              <a:rPr lang="en-GB" sz="2000" dirty="0"/>
              <a:t> </a:t>
            </a:r>
            <a:r>
              <a:rPr lang="en-GB" sz="2000" dirty="0" err="1"/>
              <a:t>riiklikule</a:t>
            </a:r>
            <a:r>
              <a:rPr lang="en-GB" sz="2000" dirty="0"/>
              <a:t> </a:t>
            </a:r>
            <a:r>
              <a:rPr lang="en-GB" sz="2000" dirty="0" err="1"/>
              <a:t>toetusele</a:t>
            </a:r>
            <a:r>
              <a:rPr lang="en-GB" sz="2000" dirty="0"/>
              <a:t>. </a:t>
            </a:r>
            <a:r>
              <a:rPr lang="en-GB" sz="2000" dirty="0" err="1"/>
              <a:t>Õigus</a:t>
            </a:r>
            <a:r>
              <a:rPr lang="en-GB" sz="2000" dirty="0"/>
              <a:t> </a:t>
            </a:r>
            <a:r>
              <a:rPr lang="en-GB" sz="2000" dirty="0" err="1"/>
              <a:t>saada</a:t>
            </a:r>
            <a:r>
              <a:rPr lang="en-GB" sz="2000" dirty="0"/>
              <a:t> </a:t>
            </a:r>
            <a:r>
              <a:rPr lang="en-GB" sz="2000" dirty="0" err="1"/>
              <a:t>peretoetusi</a:t>
            </a:r>
            <a:r>
              <a:rPr lang="en-GB" sz="2000" dirty="0"/>
              <a:t> </a:t>
            </a:r>
            <a:r>
              <a:rPr lang="en-GB" sz="2000" dirty="0" err="1"/>
              <a:t>tekib</a:t>
            </a:r>
            <a:r>
              <a:rPr lang="en-GB" sz="2000" dirty="0"/>
              <a:t> </a:t>
            </a:r>
            <a:r>
              <a:rPr lang="en-GB" sz="2000" dirty="0" err="1"/>
              <a:t>nii</a:t>
            </a:r>
            <a:r>
              <a:rPr lang="en-GB" sz="2000" dirty="0"/>
              <a:t> lapse </a:t>
            </a:r>
            <a:r>
              <a:rPr lang="en-GB" sz="2000" dirty="0" err="1"/>
              <a:t>sünniga</a:t>
            </a:r>
            <a:r>
              <a:rPr lang="en-GB" sz="2000" dirty="0"/>
              <a:t> </a:t>
            </a:r>
            <a:r>
              <a:rPr lang="en-GB" sz="2000" dirty="0" err="1"/>
              <a:t>kui</a:t>
            </a:r>
            <a:r>
              <a:rPr lang="en-GB" sz="2000" dirty="0"/>
              <a:t> </a:t>
            </a:r>
            <a:r>
              <a:rPr lang="en-GB" sz="2000" dirty="0" err="1"/>
              <a:t>ka</a:t>
            </a:r>
            <a:r>
              <a:rPr lang="en-GB" sz="2000" dirty="0"/>
              <a:t> </a:t>
            </a:r>
            <a:r>
              <a:rPr lang="en-GB" sz="2000" dirty="0" err="1"/>
              <a:t>muul</a:t>
            </a:r>
            <a:r>
              <a:rPr lang="en-GB" sz="2000" dirty="0"/>
              <a:t> </a:t>
            </a:r>
            <a:r>
              <a:rPr lang="en-GB" sz="2000" dirty="0" err="1"/>
              <a:t>viisil</a:t>
            </a:r>
            <a:r>
              <a:rPr lang="en-GB" sz="2000" dirty="0"/>
              <a:t> </a:t>
            </a:r>
            <a:r>
              <a:rPr lang="en-GB" sz="2000" dirty="0" err="1"/>
              <a:t>perre</a:t>
            </a:r>
            <a:r>
              <a:rPr lang="en-GB" sz="2000" dirty="0"/>
              <a:t> </a:t>
            </a:r>
            <a:r>
              <a:rPr lang="en-GB" sz="2000" dirty="0" err="1"/>
              <a:t>tulekuga</a:t>
            </a:r>
            <a:r>
              <a:rPr lang="en-GB" sz="2000" dirty="0"/>
              <a:t> - </a:t>
            </a:r>
            <a:r>
              <a:rPr lang="en-GB" sz="2000" dirty="0" err="1"/>
              <a:t>näiteks</a:t>
            </a:r>
            <a:r>
              <a:rPr lang="en-GB" sz="2000" dirty="0"/>
              <a:t> lapse </a:t>
            </a:r>
            <a:r>
              <a:rPr lang="en-GB" sz="2000" dirty="0" err="1"/>
              <a:t>hooldamine</a:t>
            </a:r>
            <a:r>
              <a:rPr lang="en-GB" sz="2000" dirty="0"/>
              <a:t>, </a:t>
            </a:r>
            <a:r>
              <a:rPr lang="en-GB" sz="2000" dirty="0" err="1"/>
              <a:t>lapsendamine</a:t>
            </a:r>
            <a:r>
              <a:rPr lang="en-GB" sz="2000" dirty="0"/>
              <a:t> </a:t>
            </a:r>
            <a:r>
              <a:rPr lang="en-GB" sz="2000" dirty="0" err="1"/>
              <a:t>või</a:t>
            </a:r>
            <a:r>
              <a:rPr lang="en-GB" sz="2000" dirty="0"/>
              <a:t> lapse </a:t>
            </a:r>
            <a:r>
              <a:rPr lang="en-GB" sz="2000" dirty="0" err="1"/>
              <a:t>eestkoste</a:t>
            </a:r>
            <a:r>
              <a:rPr lang="en-GB" sz="2000" dirty="0" smtClean="0"/>
              <a:t>.</a:t>
            </a:r>
          </a:p>
          <a:p>
            <a:pPr marL="342900" lvl="0" indent="-342900">
              <a:spcBef>
                <a:spcPts val="0"/>
              </a:spcBef>
              <a:buFont typeface="Arial" panose="020B0604020202020204" pitchFamily="34" charset="0"/>
              <a:buChar char="•"/>
            </a:pPr>
            <a:endParaRPr lang="en-GB" sz="2000" dirty="0"/>
          </a:p>
          <a:p>
            <a:pPr marL="342900" lvl="0" indent="-342900">
              <a:spcBef>
                <a:spcPts val="0"/>
              </a:spcBef>
              <a:buFont typeface="Arial" panose="020B0604020202020204" pitchFamily="34" charset="0"/>
              <a:buChar char="•"/>
            </a:pPr>
            <a:r>
              <a:rPr lang="en-GB" sz="2000" dirty="0" err="1" smtClean="0"/>
              <a:t>Töölepingu</a:t>
            </a:r>
            <a:r>
              <a:rPr lang="en-GB" sz="2000" dirty="0" smtClean="0"/>
              <a:t> </a:t>
            </a:r>
            <a:r>
              <a:rPr lang="en-GB" sz="2000" dirty="0" err="1"/>
              <a:t>seadus</a:t>
            </a:r>
            <a:r>
              <a:rPr lang="en-GB" sz="2000" dirty="0"/>
              <a:t> </a:t>
            </a:r>
            <a:r>
              <a:rPr lang="en-GB" sz="2000" dirty="0" smtClean="0"/>
              <a:t>(TLS)</a:t>
            </a:r>
          </a:p>
          <a:p>
            <a:pPr marL="0" lvl="0" indent="0">
              <a:spcBef>
                <a:spcPts val="0"/>
              </a:spcBef>
            </a:pPr>
            <a:r>
              <a:rPr lang="en-GB" sz="2000" dirty="0" err="1" smtClean="0"/>
              <a:t>Töölepingu</a:t>
            </a:r>
            <a:r>
              <a:rPr lang="en-GB" sz="2000" dirty="0" smtClean="0"/>
              <a:t> </a:t>
            </a:r>
            <a:r>
              <a:rPr lang="en-GB" sz="2000" dirty="0" err="1"/>
              <a:t>seadusega</a:t>
            </a:r>
            <a:r>
              <a:rPr lang="en-GB" sz="2000" dirty="0"/>
              <a:t> on </a:t>
            </a:r>
            <a:r>
              <a:rPr lang="en-GB" sz="2000" dirty="0" err="1"/>
              <a:t>Eestis</a:t>
            </a:r>
            <a:r>
              <a:rPr lang="en-GB" sz="2000" dirty="0"/>
              <a:t> </a:t>
            </a:r>
            <a:r>
              <a:rPr lang="en-GB" sz="2000" dirty="0" err="1"/>
              <a:t>kehtestatud</a:t>
            </a:r>
            <a:r>
              <a:rPr lang="en-GB" sz="2000" dirty="0"/>
              <a:t> </a:t>
            </a:r>
            <a:r>
              <a:rPr lang="en-GB" sz="2000" dirty="0" err="1"/>
              <a:t>miinimumpalk</a:t>
            </a:r>
            <a:r>
              <a:rPr lang="en-GB" sz="2000" dirty="0"/>
              <a:t>, </a:t>
            </a:r>
            <a:r>
              <a:rPr lang="en-GB" sz="2000" dirty="0" err="1"/>
              <a:t>ületunnitöö</a:t>
            </a:r>
            <a:r>
              <a:rPr lang="en-GB" sz="2000" dirty="0"/>
              <a:t> </a:t>
            </a:r>
            <a:r>
              <a:rPr lang="en-GB" sz="2000" dirty="0" err="1"/>
              <a:t>tasu</a:t>
            </a:r>
            <a:r>
              <a:rPr lang="en-GB" sz="2000" dirty="0"/>
              <a:t> </a:t>
            </a:r>
            <a:r>
              <a:rPr lang="en-GB" sz="2000" dirty="0" err="1"/>
              <a:t>ja</a:t>
            </a:r>
            <a:r>
              <a:rPr lang="en-GB" sz="2000" dirty="0"/>
              <a:t> </a:t>
            </a:r>
            <a:r>
              <a:rPr lang="en-GB" sz="2000" dirty="0" err="1"/>
              <a:t>laste</a:t>
            </a:r>
            <a:r>
              <a:rPr lang="en-GB" sz="2000" dirty="0"/>
              <a:t> </a:t>
            </a:r>
            <a:r>
              <a:rPr lang="en-GB" sz="2000" dirty="0" err="1"/>
              <a:t>töötamise</a:t>
            </a:r>
            <a:r>
              <a:rPr lang="en-GB" sz="2000" dirty="0"/>
              <a:t> </a:t>
            </a:r>
            <a:r>
              <a:rPr lang="en-GB" sz="2000" dirty="0" err="1"/>
              <a:t>standardid</a:t>
            </a:r>
            <a:r>
              <a:rPr lang="en-GB" sz="2000" dirty="0"/>
              <a:t>. </a:t>
            </a:r>
            <a:r>
              <a:rPr lang="en-GB" sz="2000" dirty="0" err="1"/>
              <a:t>Selles</a:t>
            </a:r>
            <a:r>
              <a:rPr lang="en-GB" sz="2000" dirty="0"/>
              <a:t> </a:t>
            </a:r>
            <a:r>
              <a:rPr lang="en-GB" sz="2000" dirty="0" err="1"/>
              <a:t>sätestatakse</a:t>
            </a:r>
            <a:r>
              <a:rPr lang="en-GB" sz="2000" dirty="0"/>
              <a:t> 40-tunnine </a:t>
            </a:r>
            <a:r>
              <a:rPr lang="en-GB" sz="2000" dirty="0" err="1"/>
              <a:t>töönädal</a:t>
            </a:r>
            <a:r>
              <a:rPr lang="en-GB" sz="2000" dirty="0"/>
              <a:t> </a:t>
            </a:r>
            <a:r>
              <a:rPr lang="en-GB" sz="2000" dirty="0" err="1"/>
              <a:t>ja</a:t>
            </a:r>
            <a:r>
              <a:rPr lang="en-GB" sz="2000" dirty="0"/>
              <a:t> </a:t>
            </a:r>
            <a:r>
              <a:rPr lang="en-GB" sz="2000" dirty="0" err="1"/>
              <a:t>nõutakse</a:t>
            </a:r>
            <a:r>
              <a:rPr lang="en-GB" sz="2000" dirty="0"/>
              <a:t>, et </a:t>
            </a:r>
            <a:r>
              <a:rPr lang="en-GB" sz="2000" dirty="0" err="1"/>
              <a:t>tööandjad</a:t>
            </a:r>
            <a:r>
              <a:rPr lang="en-GB" sz="2000" dirty="0"/>
              <a:t> </a:t>
            </a:r>
            <a:r>
              <a:rPr lang="en-GB" sz="2000" dirty="0" err="1"/>
              <a:t>maksaksid</a:t>
            </a:r>
            <a:r>
              <a:rPr lang="en-GB" sz="2000" dirty="0"/>
              <a:t> </a:t>
            </a:r>
            <a:r>
              <a:rPr lang="en-GB" sz="2000" dirty="0" err="1"/>
              <a:t>abikõlblikele</a:t>
            </a:r>
            <a:r>
              <a:rPr lang="en-GB" sz="2000" dirty="0"/>
              <a:t> </a:t>
            </a:r>
            <a:r>
              <a:rPr lang="en-GB" sz="2000" dirty="0" err="1"/>
              <a:t>töötajatele</a:t>
            </a:r>
            <a:r>
              <a:rPr lang="en-GB" sz="2000" dirty="0"/>
              <a:t> </a:t>
            </a:r>
            <a:r>
              <a:rPr lang="en-GB" sz="2000" dirty="0" err="1"/>
              <a:t>ületunnitöö</a:t>
            </a:r>
            <a:r>
              <a:rPr lang="en-GB" sz="2000" dirty="0"/>
              <a:t> </a:t>
            </a:r>
            <a:r>
              <a:rPr lang="en-GB" sz="2000" dirty="0" err="1"/>
              <a:t>eest</a:t>
            </a:r>
            <a:r>
              <a:rPr lang="en-GB" sz="2000" dirty="0"/>
              <a:t> </a:t>
            </a:r>
            <a:r>
              <a:rPr lang="en-GB" sz="2000" dirty="0" err="1"/>
              <a:t>hüvitist</a:t>
            </a:r>
            <a:r>
              <a:rPr lang="en-GB" sz="2000" dirty="0"/>
              <a:t>, </a:t>
            </a:r>
            <a:r>
              <a:rPr lang="en-GB" sz="2000" dirty="0" err="1"/>
              <a:t>kui</a:t>
            </a:r>
            <a:r>
              <a:rPr lang="en-GB" sz="2000" dirty="0"/>
              <a:t> </a:t>
            </a:r>
            <a:r>
              <a:rPr lang="en-GB" sz="2000" dirty="0" err="1"/>
              <a:t>nädalas</a:t>
            </a:r>
            <a:r>
              <a:rPr lang="en-GB" sz="2000" dirty="0"/>
              <a:t> </a:t>
            </a:r>
            <a:r>
              <a:rPr lang="en-GB" sz="2000" dirty="0" err="1"/>
              <a:t>töötatakse</a:t>
            </a:r>
            <a:r>
              <a:rPr lang="en-GB" sz="2000" dirty="0"/>
              <a:t> </a:t>
            </a:r>
            <a:r>
              <a:rPr lang="en-GB" sz="2000" dirty="0" err="1"/>
              <a:t>rohkem</a:t>
            </a:r>
            <a:r>
              <a:rPr lang="en-GB" sz="2000" dirty="0"/>
              <a:t> </a:t>
            </a:r>
            <a:r>
              <a:rPr lang="en-GB" sz="2000" dirty="0" err="1"/>
              <a:t>kui</a:t>
            </a:r>
            <a:r>
              <a:rPr lang="en-GB" sz="2000" dirty="0"/>
              <a:t> 40 </a:t>
            </a:r>
            <a:r>
              <a:rPr lang="en-GB" sz="2000" dirty="0" err="1"/>
              <a:t>tundi</a:t>
            </a:r>
            <a:r>
              <a:rPr lang="en-GB" sz="2000" dirty="0"/>
              <a:t>. </a:t>
            </a:r>
            <a:r>
              <a:rPr lang="en-GB" sz="2000" dirty="0" err="1"/>
              <a:t>Organisatsioonid</a:t>
            </a:r>
            <a:r>
              <a:rPr lang="en-GB" sz="2000" dirty="0"/>
              <a:t> </a:t>
            </a:r>
            <a:r>
              <a:rPr lang="en-GB" sz="2000" dirty="0" err="1"/>
              <a:t>peavad</a:t>
            </a:r>
            <a:r>
              <a:rPr lang="en-GB" sz="2000" dirty="0"/>
              <a:t> </a:t>
            </a:r>
            <a:r>
              <a:rPr lang="en-GB" sz="2000" dirty="0" err="1"/>
              <a:t>järgima</a:t>
            </a:r>
            <a:r>
              <a:rPr lang="en-GB" sz="2000" dirty="0"/>
              <a:t> </a:t>
            </a:r>
            <a:r>
              <a:rPr lang="en-GB" sz="2000" dirty="0" smtClean="0"/>
              <a:t>TLS </a:t>
            </a:r>
            <a:r>
              <a:rPr lang="en-GB" sz="2000" dirty="0" err="1"/>
              <a:t>eeskirju</a:t>
            </a:r>
            <a:r>
              <a:rPr lang="en-GB" sz="2000" dirty="0"/>
              <a:t>, et </a:t>
            </a:r>
            <a:r>
              <a:rPr lang="en-GB" sz="2000" dirty="0" err="1"/>
              <a:t>tagada</a:t>
            </a:r>
            <a:r>
              <a:rPr lang="en-GB" sz="2000" dirty="0"/>
              <a:t> </a:t>
            </a:r>
            <a:r>
              <a:rPr lang="en-GB" sz="2000" dirty="0" err="1"/>
              <a:t>töötajate</a:t>
            </a:r>
            <a:r>
              <a:rPr lang="en-GB" sz="2000" dirty="0"/>
              <a:t> </a:t>
            </a:r>
            <a:r>
              <a:rPr lang="en-GB" sz="2000" dirty="0" err="1"/>
              <a:t>töötundide</a:t>
            </a:r>
            <a:r>
              <a:rPr lang="en-GB" sz="2000" dirty="0"/>
              <a:t> </a:t>
            </a:r>
            <a:r>
              <a:rPr lang="en-GB" sz="2000" dirty="0" err="1"/>
              <a:t>õiglane</a:t>
            </a:r>
            <a:r>
              <a:rPr lang="en-GB" sz="2000" dirty="0"/>
              <a:t> </a:t>
            </a:r>
            <a:r>
              <a:rPr lang="en-GB" sz="2000" dirty="0" err="1"/>
              <a:t>hüvitamine</a:t>
            </a:r>
            <a:r>
              <a:rPr lang="en-GB" sz="2000" dirty="0"/>
              <a:t> </a:t>
            </a:r>
            <a:r>
              <a:rPr lang="en-GB" sz="2000" dirty="0" err="1"/>
              <a:t>ja</a:t>
            </a:r>
            <a:r>
              <a:rPr lang="en-GB" sz="2000" dirty="0"/>
              <a:t> </a:t>
            </a:r>
            <a:r>
              <a:rPr lang="en-GB" sz="2000" dirty="0" err="1"/>
              <a:t>hallata</a:t>
            </a:r>
            <a:r>
              <a:rPr lang="en-GB" sz="2000" dirty="0"/>
              <a:t> </a:t>
            </a:r>
            <a:r>
              <a:rPr lang="en-GB" sz="2000" dirty="0" err="1"/>
              <a:t>ületunnitööd</a:t>
            </a:r>
            <a:r>
              <a:rPr lang="en-GB" sz="2000" dirty="0"/>
              <a:t>, et </a:t>
            </a:r>
            <a:r>
              <a:rPr lang="en-GB" sz="2000" dirty="0" err="1"/>
              <a:t>vältida</a:t>
            </a:r>
            <a:r>
              <a:rPr lang="en-GB" sz="2000" dirty="0"/>
              <a:t> </a:t>
            </a:r>
            <a:r>
              <a:rPr lang="en-GB" sz="2000" dirty="0" err="1"/>
              <a:t>liigset</a:t>
            </a:r>
            <a:r>
              <a:rPr lang="en-GB" sz="2000" dirty="0"/>
              <a:t> </a:t>
            </a:r>
            <a:r>
              <a:rPr lang="en-GB" sz="2000" dirty="0" err="1"/>
              <a:t>töökoormust</a:t>
            </a:r>
            <a:r>
              <a:rPr lang="en-GB" sz="2000" dirty="0"/>
              <a:t> </a:t>
            </a:r>
            <a:r>
              <a:rPr lang="en-GB" sz="2000" dirty="0" err="1"/>
              <a:t>ja</a:t>
            </a:r>
            <a:r>
              <a:rPr lang="en-GB" sz="2000" dirty="0"/>
              <a:t> </a:t>
            </a:r>
            <a:r>
              <a:rPr lang="en-GB" sz="2000" dirty="0" err="1"/>
              <a:t>võimalikku</a:t>
            </a:r>
            <a:r>
              <a:rPr lang="en-GB" sz="2000" dirty="0"/>
              <a:t> </a:t>
            </a:r>
            <a:r>
              <a:rPr lang="en-GB" sz="2000" dirty="0" err="1"/>
              <a:t>töö</a:t>
            </a:r>
            <a:r>
              <a:rPr lang="en-GB" sz="2000" dirty="0"/>
              <a:t>- </a:t>
            </a:r>
            <a:r>
              <a:rPr lang="en-GB" sz="2000" dirty="0" err="1"/>
              <a:t>ja</a:t>
            </a:r>
            <a:r>
              <a:rPr lang="en-GB" sz="2000" dirty="0"/>
              <a:t> </a:t>
            </a:r>
            <a:r>
              <a:rPr lang="en-GB" sz="2000" dirty="0" err="1"/>
              <a:t>eraelu</a:t>
            </a:r>
            <a:r>
              <a:rPr lang="en-GB" sz="2000" dirty="0"/>
              <a:t> </a:t>
            </a:r>
            <a:r>
              <a:rPr lang="en-GB" sz="2000" dirty="0" err="1"/>
              <a:t>tasakaalustamatust</a:t>
            </a:r>
            <a:r>
              <a:rPr lang="en-GB" sz="2000" dirty="0"/>
              <a:t>.</a:t>
            </a: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dirty="0"/>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fi-FI" sz="2400" dirty="0"/>
              <a:t>Töö- ja eraelu tasakaalu toetavad õigusaktid</a:t>
            </a:r>
          </a:p>
          <a:p>
            <a:pPr marL="571500" lvl="0" indent="-571500" algn="l" rtl="0">
              <a:lnSpc>
                <a:spcPct val="90000"/>
              </a:lnSpc>
              <a:spcBef>
                <a:spcPts val="1000"/>
              </a:spcBef>
              <a:spcAft>
                <a:spcPts val="0"/>
              </a:spcAft>
              <a:buClr>
                <a:srgbClr val="8A4199"/>
              </a:buClr>
              <a:buSzPts val="3600"/>
              <a:buFont typeface="Arial" panose="020B0604020202020204" pitchFamily="34" charset="0"/>
              <a:buChar char="•"/>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34714" y="914400"/>
            <a:ext cx="10834986" cy="4699001"/>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spcBef>
                <a:spcPts val="0"/>
              </a:spcBef>
              <a:buFont typeface="Arial" panose="020B0604020202020204" pitchFamily="34" charset="0"/>
              <a:buChar char="•"/>
            </a:pPr>
            <a:r>
              <a:rPr lang="en-US" dirty="0" err="1"/>
              <a:t>Euroopa</a:t>
            </a:r>
            <a:r>
              <a:rPr lang="en-US" dirty="0"/>
              <a:t> </a:t>
            </a:r>
            <a:r>
              <a:rPr lang="en-US" dirty="0" err="1"/>
              <a:t>tööaja</a:t>
            </a:r>
            <a:r>
              <a:rPr lang="en-US" dirty="0"/>
              <a:t> </a:t>
            </a:r>
            <a:r>
              <a:rPr lang="en-US" dirty="0" err="1"/>
              <a:t>direktiiv</a:t>
            </a:r>
            <a:r>
              <a:rPr lang="en-US" dirty="0"/>
              <a:t> (EL</a:t>
            </a:r>
            <a:r>
              <a:rPr lang="en-US" dirty="0" smtClean="0"/>
              <a:t>) </a:t>
            </a:r>
          </a:p>
          <a:p>
            <a:pPr marL="0" lvl="0" indent="0">
              <a:spcBef>
                <a:spcPts val="0"/>
              </a:spcBef>
            </a:pPr>
            <a:r>
              <a:rPr lang="en-US" dirty="0" err="1" smtClean="0"/>
              <a:t>Euroopa</a:t>
            </a:r>
            <a:r>
              <a:rPr lang="en-US" dirty="0" smtClean="0"/>
              <a:t> </a:t>
            </a:r>
            <a:r>
              <a:rPr lang="en-US" dirty="0" err="1"/>
              <a:t>tööaja</a:t>
            </a:r>
            <a:r>
              <a:rPr lang="en-US" dirty="0"/>
              <a:t> </a:t>
            </a:r>
            <a:r>
              <a:rPr lang="en-US" dirty="0" err="1"/>
              <a:t>direktiivis</a:t>
            </a:r>
            <a:r>
              <a:rPr lang="en-US" dirty="0"/>
              <a:t> on </a:t>
            </a:r>
            <a:r>
              <a:rPr lang="en-US" dirty="0" err="1"/>
              <a:t>sätestatud</a:t>
            </a:r>
            <a:r>
              <a:rPr lang="en-US" dirty="0"/>
              <a:t> </a:t>
            </a:r>
            <a:r>
              <a:rPr lang="en-US" dirty="0" err="1"/>
              <a:t>tööaja</a:t>
            </a:r>
            <a:r>
              <a:rPr lang="en-US" dirty="0"/>
              <a:t>, </a:t>
            </a:r>
            <a:r>
              <a:rPr lang="en-US" dirty="0" err="1"/>
              <a:t>puhkeperioodide</a:t>
            </a:r>
            <a:r>
              <a:rPr lang="en-US" dirty="0"/>
              <a:t> ja </a:t>
            </a:r>
            <a:r>
              <a:rPr lang="en-US" dirty="0" err="1"/>
              <a:t>põhipuhkuse</a:t>
            </a:r>
            <a:r>
              <a:rPr lang="en-US" dirty="0"/>
              <a:t> </a:t>
            </a:r>
            <a:r>
              <a:rPr lang="en-US" dirty="0" err="1"/>
              <a:t>miinimumnõuded</a:t>
            </a:r>
            <a:r>
              <a:rPr lang="en-US" dirty="0"/>
              <a:t> </a:t>
            </a:r>
            <a:r>
              <a:rPr lang="en-US" dirty="0" err="1"/>
              <a:t>Euroopa</a:t>
            </a:r>
            <a:r>
              <a:rPr lang="en-US" dirty="0"/>
              <a:t> </a:t>
            </a:r>
            <a:r>
              <a:rPr lang="en-US" dirty="0" err="1"/>
              <a:t>Liidus</a:t>
            </a:r>
            <a:r>
              <a:rPr lang="en-US" dirty="0"/>
              <a:t>. </a:t>
            </a:r>
            <a:r>
              <a:rPr lang="en-US" dirty="0" err="1"/>
              <a:t>Direktiiviga</a:t>
            </a:r>
            <a:r>
              <a:rPr lang="en-US" dirty="0"/>
              <a:t> </a:t>
            </a:r>
            <a:r>
              <a:rPr lang="en-US" dirty="0" err="1"/>
              <a:t>piiratakse</a:t>
            </a:r>
            <a:r>
              <a:rPr lang="en-US" dirty="0"/>
              <a:t> </a:t>
            </a:r>
            <a:r>
              <a:rPr lang="en-US" dirty="0" err="1"/>
              <a:t>maksimaalne</a:t>
            </a:r>
            <a:r>
              <a:rPr lang="en-US" dirty="0"/>
              <a:t> </a:t>
            </a:r>
            <a:r>
              <a:rPr lang="en-US" dirty="0" err="1"/>
              <a:t>keskmine</a:t>
            </a:r>
            <a:r>
              <a:rPr lang="en-US" dirty="0"/>
              <a:t> </a:t>
            </a:r>
            <a:r>
              <a:rPr lang="en-US" dirty="0" err="1"/>
              <a:t>tööaeg</a:t>
            </a:r>
            <a:r>
              <a:rPr lang="en-US" dirty="0"/>
              <a:t> 48 </a:t>
            </a:r>
            <a:r>
              <a:rPr lang="en-US" dirty="0" err="1"/>
              <a:t>tunnini</a:t>
            </a:r>
            <a:r>
              <a:rPr lang="en-US" dirty="0"/>
              <a:t> </a:t>
            </a:r>
            <a:r>
              <a:rPr lang="en-US" dirty="0" err="1"/>
              <a:t>nädalas</a:t>
            </a:r>
            <a:r>
              <a:rPr lang="en-US" dirty="0"/>
              <a:t> ja </a:t>
            </a:r>
            <a:r>
              <a:rPr lang="en-US" dirty="0" err="1"/>
              <a:t>sätestatakse</a:t>
            </a:r>
            <a:r>
              <a:rPr lang="en-US" dirty="0"/>
              <a:t> </a:t>
            </a:r>
            <a:r>
              <a:rPr lang="en-US" dirty="0" err="1"/>
              <a:t>töötajatele</a:t>
            </a:r>
            <a:r>
              <a:rPr lang="en-US" dirty="0"/>
              <a:t> </a:t>
            </a:r>
            <a:r>
              <a:rPr lang="en-US" dirty="0" err="1"/>
              <a:t>minimaalsed</a:t>
            </a:r>
            <a:r>
              <a:rPr lang="en-US" dirty="0"/>
              <a:t> </a:t>
            </a:r>
            <a:r>
              <a:rPr lang="en-US" dirty="0" err="1"/>
              <a:t>igapäevased</a:t>
            </a:r>
            <a:r>
              <a:rPr lang="en-US" dirty="0"/>
              <a:t> ja </a:t>
            </a:r>
            <a:r>
              <a:rPr lang="en-US" dirty="0" err="1"/>
              <a:t>iganädalased</a:t>
            </a:r>
            <a:r>
              <a:rPr lang="en-US" dirty="0"/>
              <a:t> </a:t>
            </a:r>
            <a:r>
              <a:rPr lang="en-US" dirty="0" err="1"/>
              <a:t>puhkeajad</a:t>
            </a:r>
            <a:r>
              <a:rPr lang="en-US" dirty="0"/>
              <a:t>. </a:t>
            </a:r>
            <a:r>
              <a:rPr lang="en-US" dirty="0" err="1"/>
              <a:t>Tööandjad</a:t>
            </a:r>
            <a:r>
              <a:rPr lang="en-US" dirty="0"/>
              <a:t> </a:t>
            </a:r>
            <a:r>
              <a:rPr lang="en-US" dirty="0" err="1"/>
              <a:t>peavad</a:t>
            </a:r>
            <a:r>
              <a:rPr lang="en-US" dirty="0"/>
              <a:t> </a:t>
            </a:r>
            <a:r>
              <a:rPr lang="en-US" dirty="0" err="1"/>
              <a:t>neid</a:t>
            </a:r>
            <a:r>
              <a:rPr lang="en-US" dirty="0"/>
              <a:t> </a:t>
            </a:r>
            <a:r>
              <a:rPr lang="en-US" dirty="0" err="1"/>
              <a:t>eeskirju</a:t>
            </a:r>
            <a:r>
              <a:rPr lang="en-US" dirty="0"/>
              <a:t> </a:t>
            </a:r>
            <a:r>
              <a:rPr lang="en-US" dirty="0" err="1"/>
              <a:t>järgima</a:t>
            </a:r>
            <a:r>
              <a:rPr lang="en-US" dirty="0"/>
              <a:t> ja </a:t>
            </a:r>
            <a:r>
              <a:rPr lang="en-US" dirty="0" err="1"/>
              <a:t>tagama</a:t>
            </a:r>
            <a:r>
              <a:rPr lang="en-US" dirty="0"/>
              <a:t> </a:t>
            </a:r>
            <a:r>
              <a:rPr lang="en-US" dirty="0" err="1"/>
              <a:t>töötajatele</a:t>
            </a:r>
            <a:r>
              <a:rPr lang="en-US" dirty="0"/>
              <a:t> </a:t>
            </a:r>
            <a:r>
              <a:rPr lang="en-US" dirty="0" err="1"/>
              <a:t>piisavalt</a:t>
            </a:r>
            <a:r>
              <a:rPr lang="en-US" dirty="0"/>
              <a:t> </a:t>
            </a:r>
            <a:r>
              <a:rPr lang="en-US" dirty="0" err="1"/>
              <a:t>puhke</a:t>
            </a:r>
            <a:r>
              <a:rPr lang="en-US" dirty="0"/>
              <a:t>- ja </a:t>
            </a:r>
            <a:r>
              <a:rPr lang="en-US" dirty="0" err="1"/>
              <a:t>puhkuseaega</a:t>
            </a:r>
            <a:r>
              <a:rPr lang="en-US" dirty="0"/>
              <a:t>, et </a:t>
            </a:r>
            <a:r>
              <a:rPr lang="en-US" dirty="0" err="1"/>
              <a:t>toetada</a:t>
            </a:r>
            <a:r>
              <a:rPr lang="en-US" dirty="0"/>
              <a:t> </a:t>
            </a:r>
            <a:r>
              <a:rPr lang="en-US" dirty="0" err="1"/>
              <a:t>töö</a:t>
            </a:r>
            <a:r>
              <a:rPr lang="en-US" dirty="0"/>
              <a:t>- ja </a:t>
            </a:r>
            <a:r>
              <a:rPr lang="en-US" dirty="0" err="1"/>
              <a:t>eraelu</a:t>
            </a:r>
            <a:r>
              <a:rPr lang="en-US" dirty="0"/>
              <a:t> </a:t>
            </a:r>
            <a:r>
              <a:rPr lang="en-US" dirty="0" err="1"/>
              <a:t>tasakaalu</a:t>
            </a:r>
            <a:r>
              <a:rPr lang="en-US" dirty="0" smtClean="0"/>
              <a:t>.</a:t>
            </a:r>
          </a:p>
          <a:p>
            <a:pPr marL="342900" lvl="0" indent="-342900">
              <a:spcBef>
                <a:spcPts val="0"/>
              </a:spcBef>
              <a:buFont typeface="Arial" panose="020B0604020202020204" pitchFamily="34" charset="0"/>
              <a:buChar char="•"/>
            </a:pPr>
            <a:endParaRPr lang="en-US" dirty="0"/>
          </a:p>
          <a:p>
            <a:pPr marL="342900" lvl="0" indent="-342900">
              <a:spcBef>
                <a:spcPts val="0"/>
              </a:spcBef>
              <a:buFont typeface="Arial" panose="020B0604020202020204" pitchFamily="34" charset="0"/>
              <a:buChar char="•"/>
            </a:pPr>
            <a:r>
              <a:rPr lang="en-US" dirty="0" err="1" smtClean="0"/>
              <a:t>Töö</a:t>
            </a:r>
            <a:r>
              <a:rPr lang="en-US" dirty="0" smtClean="0"/>
              <a:t>- </a:t>
            </a:r>
            <a:r>
              <a:rPr lang="en-US" dirty="0"/>
              <a:t>ja </a:t>
            </a:r>
            <a:r>
              <a:rPr lang="en-US" dirty="0" err="1"/>
              <a:t>eraelu</a:t>
            </a:r>
            <a:r>
              <a:rPr lang="en-US" dirty="0"/>
              <a:t> </a:t>
            </a:r>
            <a:r>
              <a:rPr lang="en-US" dirty="0" err="1"/>
              <a:t>tasakaalu</a:t>
            </a:r>
            <a:r>
              <a:rPr lang="en-US" dirty="0"/>
              <a:t> ja </a:t>
            </a:r>
            <a:r>
              <a:rPr lang="en-US" dirty="0" err="1"/>
              <a:t>soolise</a:t>
            </a:r>
            <a:r>
              <a:rPr lang="en-US" dirty="0"/>
              <a:t> </a:t>
            </a:r>
            <a:r>
              <a:rPr lang="en-US" dirty="0" err="1"/>
              <a:t>võrdõiguslikkuse</a:t>
            </a:r>
            <a:r>
              <a:rPr lang="en-US" dirty="0"/>
              <a:t> </a:t>
            </a:r>
            <a:r>
              <a:rPr lang="en-US" dirty="0" err="1" smtClean="0"/>
              <a:t>seadused</a:t>
            </a:r>
            <a:r>
              <a:rPr lang="en-US" dirty="0" smtClean="0"/>
              <a:t> </a:t>
            </a:r>
          </a:p>
          <a:p>
            <a:pPr marL="0" lvl="0" indent="0">
              <a:spcBef>
                <a:spcPts val="0"/>
              </a:spcBef>
            </a:pPr>
            <a:r>
              <a:rPr lang="en-US" dirty="0" err="1" smtClean="0"/>
              <a:t>Paljudes</a:t>
            </a:r>
            <a:r>
              <a:rPr lang="en-US" dirty="0" smtClean="0"/>
              <a:t> </a:t>
            </a:r>
            <a:r>
              <a:rPr lang="en-US" dirty="0" err="1"/>
              <a:t>riikides</a:t>
            </a:r>
            <a:r>
              <a:rPr lang="en-US" dirty="0"/>
              <a:t> on </a:t>
            </a:r>
            <a:r>
              <a:rPr lang="en-US" dirty="0" err="1"/>
              <a:t>olemas</a:t>
            </a:r>
            <a:r>
              <a:rPr lang="en-US" dirty="0"/>
              <a:t> </a:t>
            </a:r>
            <a:r>
              <a:rPr lang="en-US" dirty="0" err="1"/>
              <a:t>konkreetsed</a:t>
            </a:r>
            <a:r>
              <a:rPr lang="en-US" dirty="0"/>
              <a:t> </a:t>
            </a:r>
            <a:r>
              <a:rPr lang="en-US" dirty="0" err="1"/>
              <a:t>seadused</a:t>
            </a:r>
            <a:r>
              <a:rPr lang="en-US" dirty="0"/>
              <a:t> ja </a:t>
            </a:r>
            <a:r>
              <a:rPr lang="en-US" dirty="0" err="1"/>
              <a:t>määrused</a:t>
            </a:r>
            <a:r>
              <a:rPr lang="en-US" dirty="0"/>
              <a:t>, mille </a:t>
            </a:r>
            <a:r>
              <a:rPr lang="en-US" dirty="0" err="1"/>
              <a:t>eesmärk</a:t>
            </a:r>
            <a:r>
              <a:rPr lang="en-US" dirty="0"/>
              <a:t> on </a:t>
            </a:r>
            <a:r>
              <a:rPr lang="en-US" dirty="0" err="1"/>
              <a:t>edendada</a:t>
            </a:r>
            <a:r>
              <a:rPr lang="en-US" dirty="0"/>
              <a:t> </a:t>
            </a:r>
            <a:r>
              <a:rPr lang="en-US" dirty="0" err="1"/>
              <a:t>töö</a:t>
            </a:r>
            <a:r>
              <a:rPr lang="en-US" dirty="0"/>
              <a:t>- ja </a:t>
            </a:r>
            <a:r>
              <a:rPr lang="en-US" dirty="0" err="1"/>
              <a:t>eraelu</a:t>
            </a:r>
            <a:r>
              <a:rPr lang="en-US" dirty="0"/>
              <a:t> </a:t>
            </a:r>
            <a:r>
              <a:rPr lang="en-US" dirty="0" err="1"/>
              <a:t>tasakaalu</a:t>
            </a:r>
            <a:r>
              <a:rPr lang="en-US" dirty="0"/>
              <a:t> ja </a:t>
            </a:r>
            <a:r>
              <a:rPr lang="en-US" dirty="0" err="1"/>
              <a:t>soolist</a:t>
            </a:r>
            <a:r>
              <a:rPr lang="en-US" dirty="0"/>
              <a:t> </a:t>
            </a:r>
            <a:r>
              <a:rPr lang="en-US" dirty="0" err="1"/>
              <a:t>võrdõiguslikkust</a:t>
            </a:r>
            <a:r>
              <a:rPr lang="en-US" dirty="0"/>
              <a:t>. Need </a:t>
            </a:r>
            <a:r>
              <a:rPr lang="en-US" dirty="0" err="1"/>
              <a:t>seadused</a:t>
            </a:r>
            <a:r>
              <a:rPr lang="en-US" dirty="0"/>
              <a:t> </a:t>
            </a:r>
            <a:r>
              <a:rPr lang="en-US" dirty="0" err="1"/>
              <a:t>võivad</a:t>
            </a:r>
            <a:r>
              <a:rPr lang="en-US" dirty="0"/>
              <a:t> </a:t>
            </a:r>
            <a:r>
              <a:rPr lang="en-US" dirty="0" err="1"/>
              <a:t>sisaldada</a:t>
            </a:r>
            <a:r>
              <a:rPr lang="en-US" dirty="0"/>
              <a:t> </a:t>
            </a:r>
            <a:r>
              <a:rPr lang="en-US" dirty="0" err="1"/>
              <a:t>sätteid</a:t>
            </a:r>
            <a:r>
              <a:rPr lang="en-US" dirty="0"/>
              <a:t> </a:t>
            </a:r>
            <a:r>
              <a:rPr lang="en-US" dirty="0" err="1"/>
              <a:t>lapsehoolduspuhkuse</a:t>
            </a:r>
            <a:r>
              <a:rPr lang="en-US" dirty="0"/>
              <a:t>, </a:t>
            </a:r>
            <a:r>
              <a:rPr lang="en-US" dirty="0" err="1"/>
              <a:t>rasedus</a:t>
            </a:r>
            <a:r>
              <a:rPr lang="en-US" dirty="0"/>
              <a:t>- ja </a:t>
            </a:r>
            <a:r>
              <a:rPr lang="en-US" dirty="0" err="1"/>
              <a:t>sünnitus</a:t>
            </a:r>
            <a:r>
              <a:rPr lang="en-US" dirty="0"/>
              <a:t>- ja </a:t>
            </a:r>
            <a:r>
              <a:rPr lang="en-US" dirty="0" err="1"/>
              <a:t>isapuhkuse</a:t>
            </a:r>
            <a:r>
              <a:rPr lang="en-US" dirty="0"/>
              <a:t> </a:t>
            </a:r>
            <a:r>
              <a:rPr lang="en-US" dirty="0" err="1"/>
              <a:t>hüvitiste</a:t>
            </a:r>
            <a:r>
              <a:rPr lang="en-US" dirty="0"/>
              <a:t>, </a:t>
            </a:r>
            <a:r>
              <a:rPr lang="en-US" dirty="0" err="1"/>
              <a:t>lapsehooldustoetuse</a:t>
            </a:r>
            <a:r>
              <a:rPr lang="en-US" dirty="0"/>
              <a:t> ja </a:t>
            </a:r>
            <a:r>
              <a:rPr lang="en-US" dirty="0" err="1"/>
              <a:t>perekondlike</a:t>
            </a:r>
            <a:r>
              <a:rPr lang="en-US" dirty="0"/>
              <a:t> </a:t>
            </a:r>
            <a:r>
              <a:rPr lang="en-US" dirty="0" err="1"/>
              <a:t>kohustustega</a:t>
            </a:r>
            <a:r>
              <a:rPr lang="en-US" dirty="0"/>
              <a:t> </a:t>
            </a:r>
            <a:r>
              <a:rPr lang="en-US" dirty="0" err="1"/>
              <a:t>seotud</a:t>
            </a:r>
            <a:r>
              <a:rPr lang="en-US" dirty="0"/>
              <a:t> </a:t>
            </a:r>
            <a:r>
              <a:rPr lang="en-US" dirty="0" err="1"/>
              <a:t>diskrimineerimise</a:t>
            </a:r>
            <a:r>
              <a:rPr lang="en-US" dirty="0"/>
              <a:t> </a:t>
            </a:r>
            <a:r>
              <a:rPr lang="en-US" dirty="0" err="1"/>
              <a:t>vastase</a:t>
            </a:r>
            <a:r>
              <a:rPr lang="en-US" dirty="0"/>
              <a:t> </a:t>
            </a:r>
            <a:r>
              <a:rPr lang="en-US" dirty="0" err="1"/>
              <a:t>kaitse</a:t>
            </a:r>
            <a:r>
              <a:rPr lang="en-US" dirty="0"/>
              <a:t> </a:t>
            </a:r>
            <a:r>
              <a:rPr lang="en-US" dirty="0" err="1"/>
              <a:t>kohta</a:t>
            </a:r>
            <a:r>
              <a:rPr lang="en-US" dirty="0"/>
              <a:t>. </a:t>
            </a:r>
            <a:r>
              <a:rPr lang="en-US" dirty="0" err="1"/>
              <a:t>Organisatsioonid</a:t>
            </a:r>
            <a:r>
              <a:rPr lang="en-US" dirty="0"/>
              <a:t> </a:t>
            </a:r>
            <a:r>
              <a:rPr lang="en-US" dirty="0" err="1"/>
              <a:t>peavad</a:t>
            </a:r>
            <a:r>
              <a:rPr lang="en-US" dirty="0"/>
              <a:t> </a:t>
            </a:r>
            <a:r>
              <a:rPr lang="en-US" dirty="0" err="1"/>
              <a:t>neid</a:t>
            </a:r>
            <a:r>
              <a:rPr lang="en-US" dirty="0"/>
              <a:t> </a:t>
            </a:r>
            <a:r>
              <a:rPr lang="en-US" dirty="0" err="1"/>
              <a:t>seadusi</a:t>
            </a:r>
            <a:r>
              <a:rPr lang="en-US" dirty="0"/>
              <a:t> </a:t>
            </a:r>
            <a:r>
              <a:rPr lang="en-US" dirty="0" err="1"/>
              <a:t>järgima</a:t>
            </a:r>
            <a:r>
              <a:rPr lang="en-US" dirty="0"/>
              <a:t> </a:t>
            </a:r>
            <a:r>
              <a:rPr lang="en-US" dirty="0" err="1"/>
              <a:t>ning</a:t>
            </a:r>
            <a:r>
              <a:rPr lang="en-US" dirty="0"/>
              <a:t> </a:t>
            </a:r>
            <a:r>
              <a:rPr lang="en-US" dirty="0" err="1"/>
              <a:t>töötama</a:t>
            </a:r>
            <a:r>
              <a:rPr lang="en-US" dirty="0"/>
              <a:t> </a:t>
            </a:r>
            <a:r>
              <a:rPr lang="en-US" dirty="0" err="1"/>
              <a:t>välja</a:t>
            </a:r>
            <a:r>
              <a:rPr lang="en-US" dirty="0"/>
              <a:t> </a:t>
            </a:r>
            <a:r>
              <a:rPr lang="en-US" dirty="0" err="1"/>
              <a:t>poliitika</a:t>
            </a:r>
            <a:r>
              <a:rPr lang="en-US" dirty="0"/>
              <a:t> ja </a:t>
            </a:r>
            <a:r>
              <a:rPr lang="en-US" dirty="0" err="1"/>
              <a:t>tavad</a:t>
            </a:r>
            <a:r>
              <a:rPr lang="en-US" dirty="0"/>
              <a:t>, </a:t>
            </a:r>
            <a:r>
              <a:rPr lang="en-US" dirty="0" err="1"/>
              <a:t>mis</a:t>
            </a:r>
            <a:r>
              <a:rPr lang="en-US" dirty="0"/>
              <a:t> </a:t>
            </a:r>
            <a:r>
              <a:rPr lang="en-US" dirty="0" err="1"/>
              <a:t>toetavad</a:t>
            </a:r>
            <a:r>
              <a:rPr lang="en-US" dirty="0"/>
              <a:t> </a:t>
            </a:r>
            <a:r>
              <a:rPr lang="en-US" dirty="0" err="1"/>
              <a:t>töö</a:t>
            </a:r>
            <a:r>
              <a:rPr lang="en-US" dirty="0"/>
              <a:t>- ja </a:t>
            </a:r>
            <a:r>
              <a:rPr lang="en-US" dirty="0" err="1"/>
              <a:t>eraelu</a:t>
            </a:r>
            <a:r>
              <a:rPr lang="en-US" dirty="0"/>
              <a:t> </a:t>
            </a:r>
            <a:r>
              <a:rPr lang="en-US" dirty="0" err="1"/>
              <a:t>tasakaalu</a:t>
            </a:r>
            <a:r>
              <a:rPr lang="en-US" dirty="0"/>
              <a:t> ja </a:t>
            </a:r>
            <a:r>
              <a:rPr lang="en-US" dirty="0" err="1"/>
              <a:t>võrdseid</a:t>
            </a:r>
            <a:r>
              <a:rPr lang="en-US" dirty="0"/>
              <a:t> </a:t>
            </a:r>
            <a:r>
              <a:rPr lang="en-US" dirty="0" err="1"/>
              <a:t>võimalusi</a:t>
            </a:r>
            <a:r>
              <a:rPr lang="en-US" dirty="0"/>
              <a:t> </a:t>
            </a:r>
            <a:r>
              <a:rPr lang="en-US" dirty="0" err="1"/>
              <a:t>kõigile</a:t>
            </a:r>
            <a:r>
              <a:rPr lang="en-US" dirty="0"/>
              <a:t> </a:t>
            </a:r>
            <a:r>
              <a:rPr lang="en-US" dirty="0" err="1"/>
              <a:t>töötajatele</a:t>
            </a:r>
            <a:r>
              <a:rPr lang="en-US" dirty="0"/>
              <a:t>.</a:t>
            </a:r>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lang="en-US" dirty="0"/>
          </a:p>
          <a:p>
            <a:pPr marL="342900" lvl="0" indent="-342900" algn="l" rtl="0">
              <a:lnSpc>
                <a:spcPct val="90000"/>
              </a:lnSpc>
              <a:spcBef>
                <a:spcPts val="0"/>
              </a:spcBef>
              <a:spcAft>
                <a:spcPts val="0"/>
              </a:spcAft>
              <a:buClr>
                <a:srgbClr val="595959"/>
              </a:buClr>
              <a:buSzPts val="2200"/>
              <a:buFont typeface="Arial" panose="020B0604020202020204" pitchFamily="34" charset="0"/>
              <a:buChar char="•"/>
            </a:pPr>
            <a:endParaRPr dirty="0"/>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fi-FI" sz="2400" dirty="0"/>
              <a:t>Töö- ja eraelu tasakaalu toetavad </a:t>
            </a:r>
            <a:r>
              <a:rPr lang="fi-FI" sz="2400" dirty="0" smtClean="0"/>
              <a:t>õigusaktid</a:t>
            </a:r>
            <a:endParaRPr lang="fi-FI" sz="2400" dirty="0"/>
          </a:p>
        </p:txBody>
      </p:sp>
    </p:spTree>
    <p:extLst>
      <p:ext uri="{BB962C8B-B14F-4D97-AF65-F5344CB8AC3E}">
        <p14:creationId xmlns:p14="http://schemas.microsoft.com/office/powerpoint/2010/main" val="281757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US" dirty="0" smtClean="0"/>
              <a:t>LEIA TASAKAAL</a:t>
            </a:r>
            <a:endParaRPr dirty="0"/>
          </a:p>
        </p:txBody>
      </p:sp>
      <p:sp>
        <p:nvSpPr>
          <p:cNvPr id="366" name="Google Shape;366;p18"/>
          <p:cNvSpPr txBox="1">
            <a:spLocks noGrp="1"/>
          </p:cNvSpPr>
          <p:nvPr>
            <p:ph type="body" idx="3"/>
          </p:nvPr>
        </p:nvSpPr>
        <p:spPr>
          <a:xfrm>
            <a:off x="6650836" y="1618488"/>
            <a:ext cx="4918863" cy="4305156"/>
          </a:xfrm>
          <a:prstGeom prst="rect">
            <a:avLst/>
          </a:prstGeom>
          <a:noFill/>
          <a:ln>
            <a:noFill/>
          </a:ln>
        </p:spPr>
        <p:txBody>
          <a:bodyPr spcFirstLastPara="1" wrap="square" lIns="91425" tIns="45700" rIns="91425" bIns="45700" anchor="t" anchorCtr="0">
            <a:normAutofit/>
          </a:bodyPr>
          <a:lstStyle/>
          <a:p>
            <a:pPr marL="0">
              <a:lnSpc>
                <a:spcPct val="107000"/>
              </a:lnSpc>
              <a:spcBef>
                <a:spcPts val="0"/>
              </a:spcBef>
              <a:spcAft>
                <a:spcPts val="800"/>
              </a:spcAft>
            </a:pPr>
            <a:r>
              <a:rPr lang="en-GB" sz="1800" dirty="0" err="1">
                <a:latin typeface="Calibri" panose="020F0502020204030204" pitchFamily="34" charset="0"/>
                <a:ea typeface="Calibri" panose="020F0502020204030204" pitchFamily="34" charset="0"/>
                <a:cs typeface="Times New Roman" panose="02020603050405020304" pitchFamily="18" charset="0"/>
              </a:rPr>
              <a:t>Nende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seaduste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konkreetne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mõju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organisatsiooni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poliitikale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tavadele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sõltub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jurisdiktsioonist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Üldiselt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peavad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organisatsioonid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siiski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välja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rakendama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poliitikaid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mis</a:t>
            </a:r>
            <a:r>
              <a:rPr lang="en-GB" sz="1800" dirty="0">
                <a:latin typeface="Calibri" panose="020F0502020204030204" pitchFamily="34" charset="0"/>
                <a:ea typeface="Calibri" panose="020F0502020204030204" pitchFamily="34" charset="0"/>
                <a:cs typeface="Times New Roman" panose="02020603050405020304" pitchFamily="18" charset="0"/>
              </a:rPr>
              <a:t> on </a:t>
            </a:r>
            <a:r>
              <a:rPr lang="en-GB" sz="1800" dirty="0" err="1">
                <a:latin typeface="Calibri" panose="020F0502020204030204" pitchFamily="34" charset="0"/>
                <a:ea typeface="Calibri" panose="020F0502020204030204" pitchFamily="34" charset="0"/>
                <a:cs typeface="Times New Roman" panose="02020603050405020304" pitchFamily="18" charset="0"/>
              </a:rPr>
              <a:t>kooskõlas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õiguslike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nõuetega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nagu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näiteks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lapsehoolduspuhkuse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pakkumine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paindliku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töökorralduse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võimaldamine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piisavate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puhkeperioodide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tagamine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õiglase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hüvitamise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tagamine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Nende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seaduste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järgimine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aitab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luua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toetava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töökeskkonna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mis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austab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õigust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aitab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kaasa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nende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üldisele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heaolule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Seda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millised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seadused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reguleerivad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iga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valdkonda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konkreetses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riigis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tuleb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uurida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riigiti</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smtClean="0"/>
              <a:t>Kokkuvõte</a:t>
            </a:r>
            <a:endParaRPr dirty="0"/>
          </a:p>
        </p:txBody>
      </p:sp>
    </p:spTree>
    <p:extLst>
      <p:ext uri="{BB962C8B-B14F-4D97-AF65-F5344CB8AC3E}">
        <p14:creationId xmlns:p14="http://schemas.microsoft.com/office/powerpoint/2010/main" val="58247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493008" y="1306076"/>
            <a:ext cx="5257800" cy="3742267"/>
          </a:xfrm>
          <a:prstGeom prst="rect">
            <a:avLst/>
          </a:prstGeom>
          <a:noFill/>
          <a:ln>
            <a:noFill/>
          </a:ln>
        </p:spPr>
        <p:txBody>
          <a:bodyPr spcFirstLastPara="1" wrap="square" lIns="91425" tIns="45700" rIns="91425" bIns="45700" anchor="ctr" anchorCtr="0">
            <a:normAutofit/>
          </a:bodyPr>
          <a:lstStyle/>
          <a:p>
            <a:pPr marL="228600" indent="0"/>
            <a:r>
              <a:rPr lang="en-GB" i="0" dirty="0">
                <a:solidFill>
                  <a:schemeClr val="bg1"/>
                </a:solidFill>
                <a:latin typeface="Inter"/>
              </a:rPr>
              <a:t>“</a:t>
            </a:r>
            <a:r>
              <a:rPr lang="en-GB" i="0" dirty="0" err="1">
                <a:solidFill>
                  <a:schemeClr val="bg1"/>
                </a:solidFill>
                <a:latin typeface="Inter"/>
              </a:rPr>
              <a:t>Ei</a:t>
            </a:r>
            <a:r>
              <a:rPr lang="en-GB" i="0" dirty="0">
                <a:solidFill>
                  <a:schemeClr val="bg1"/>
                </a:solidFill>
                <a:latin typeface="Inter"/>
              </a:rPr>
              <a:t> on </a:t>
            </a:r>
            <a:r>
              <a:rPr lang="en-GB" i="0" dirty="0" err="1" smtClean="0">
                <a:solidFill>
                  <a:schemeClr val="bg1"/>
                </a:solidFill>
                <a:latin typeface="Inter"/>
              </a:rPr>
              <a:t>täislause</a:t>
            </a:r>
            <a:r>
              <a:rPr lang="en-GB" i="0" dirty="0">
                <a:solidFill>
                  <a:schemeClr val="bg1"/>
                </a:solidFill>
                <a:latin typeface="Inter"/>
              </a:rPr>
              <a:t>!</a:t>
            </a:r>
            <a:r>
              <a:rPr lang="en-GB" i="0" dirty="0" smtClean="0">
                <a:solidFill>
                  <a:schemeClr val="bg1"/>
                </a:solidFill>
                <a:latin typeface="Inter"/>
              </a:rPr>
              <a:t>” </a:t>
            </a:r>
            <a:endParaRPr lang="en-GB" i="0" dirty="0">
              <a:solidFill>
                <a:schemeClr val="bg1"/>
              </a:solidFill>
              <a:latin typeface="Inter"/>
            </a:endParaRPr>
          </a:p>
          <a:p>
            <a:pPr marL="228600" indent="0"/>
            <a:r>
              <a:rPr lang="en-GB" b="0" dirty="0" smtClean="0">
                <a:solidFill>
                  <a:schemeClr val="bg1"/>
                </a:solidFill>
                <a:effectLst/>
                <a:latin typeface="Inter"/>
              </a:rPr>
              <a:t>Anne Lamont, </a:t>
            </a:r>
          </a:p>
          <a:p>
            <a:pPr marL="228600" indent="0"/>
            <a:r>
              <a:rPr lang="en-GB" b="0" dirty="0" err="1" smtClean="0">
                <a:solidFill>
                  <a:schemeClr val="bg1"/>
                </a:solidFill>
                <a:effectLst/>
                <a:latin typeface="Inter"/>
              </a:rPr>
              <a:t>kirjanik</a:t>
            </a:r>
            <a:endParaRPr lang="en-GB" b="0" dirty="0">
              <a:solidFill>
                <a:schemeClr val="bg1"/>
              </a:solidFill>
              <a:effectLst/>
              <a:latin typeface="Inter"/>
            </a:endParaRPr>
          </a:p>
        </p:txBody>
      </p:sp>
      <p:sp>
        <p:nvSpPr>
          <p:cNvPr id="296" name="Google Shape;296;p8"/>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B712C129-5D5B-FE08-B253-8140C0622B8D}"/>
              </a:ext>
            </a:extLst>
          </p:cNvPr>
          <p:cNvSpPr/>
          <p:nvPr/>
        </p:nvSpPr>
        <p:spPr>
          <a:xfrm rot="10800000">
            <a:off x="7829264" y="3576598"/>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66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7"/>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58" name="Google Shape;358;p17"/>
          <p:cNvSpPr txBox="1">
            <a:spLocks noGrp="1"/>
          </p:cNvSpPr>
          <p:nvPr>
            <p:ph type="body" idx="1"/>
          </p:nvPr>
        </p:nvSpPr>
        <p:spPr>
          <a:xfrm>
            <a:off x="2362833" y="287233"/>
            <a:ext cx="5033400" cy="1875688"/>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fi-FI" sz="3600" dirty="0"/>
              <a:t>Organisatsioonid, mis edukalt tasakaalustavad töö- ja eraelu</a:t>
            </a:r>
          </a:p>
        </p:txBody>
      </p:sp>
      <p:sp>
        <p:nvSpPr>
          <p:cNvPr id="359" name="Google Shape;359;p17"/>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2.4</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13768" y="1001986"/>
            <a:ext cx="10834986" cy="4855464"/>
          </a:xfrm>
          <a:prstGeom prst="rect">
            <a:avLst/>
          </a:prstGeom>
          <a:noFill/>
          <a:ln>
            <a:noFill/>
          </a:ln>
        </p:spPr>
        <p:txBody>
          <a:bodyPr spcFirstLastPara="1" wrap="square" lIns="91425" tIns="45700" rIns="91425" bIns="45700" anchor="t" anchorCtr="0">
            <a:normAutofit/>
          </a:bodyPr>
          <a:lstStyle/>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Google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Google on </a:t>
            </a:r>
            <a:r>
              <a:rPr lang="en-GB" sz="1800" dirty="0" err="1">
                <a:latin typeface="Calibri" panose="020F0502020204030204" pitchFamily="34" charset="0"/>
                <a:ea typeface="Calibri" panose="020F0502020204030204" pitchFamily="34" charset="0"/>
                <a:cs typeface="Times New Roman" panose="02020603050405020304" pitchFamily="18" charset="0"/>
              </a:rPr>
              <a:t>tuntud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tasakaalustamise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algatuste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poolest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Ettevõte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pakub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heaolu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toetamiseks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mitmesuguseid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soodustusi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programme, </a:t>
            </a:r>
            <a:r>
              <a:rPr lang="en-GB" sz="1800" dirty="0" err="1">
                <a:latin typeface="Calibri" panose="020F0502020204030204" pitchFamily="34" charset="0"/>
                <a:ea typeface="Calibri" panose="020F0502020204030204" pitchFamily="34" charset="0"/>
                <a:cs typeface="Times New Roman" panose="02020603050405020304" pitchFamily="18" charset="0"/>
              </a:rPr>
              <a:t>sealhulgas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paindlikku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tööaega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kaugtöö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võimalusi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heldet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lapsehoolduspuhkust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pakuvad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kohapeal</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selliseid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mugavusi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nagu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spordikeskused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tasuta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toitlustamine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vaba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veetmise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võimalused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luues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keskkonna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mis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soodustab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integratsiooni</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Google </a:t>
            </a:r>
            <a:r>
              <a:rPr lang="en-GB" sz="1800" dirty="0" err="1">
                <a:latin typeface="Calibri" panose="020F0502020204030204" pitchFamily="34" charset="0"/>
                <a:ea typeface="Calibri" panose="020F0502020204030204" pitchFamily="34" charset="0"/>
                <a:cs typeface="Times New Roman" panose="02020603050405020304" pitchFamily="18" charset="0"/>
              </a:rPr>
              <a:t>julgustab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avatud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suhtluskultuuri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ning</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toetab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vaimset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tervist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nõustamisteenuste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meelerahu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programmide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kaudu</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Wingdings" panose="05000000000000000000" pitchFamily="2" charset="2"/>
              <a:buChar char="ü"/>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Microsoft</a:t>
            </a:r>
            <a:endParaRPr lang="et-EE"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Microsoft on </a:t>
            </a:r>
            <a:r>
              <a:rPr lang="en-GB" sz="1800" dirty="0" err="1">
                <a:latin typeface="Calibri" panose="020F0502020204030204" pitchFamily="34" charset="0"/>
                <a:ea typeface="Calibri" panose="020F0502020204030204" pitchFamily="34" charset="0"/>
                <a:cs typeface="Times New Roman" panose="02020603050405020304" pitchFamily="18" charset="0"/>
              </a:rPr>
              <a:t>rakendanud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mitmeid</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algatusi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edendamiseks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pakuvad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paindlikku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töökorraldust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sealhulgas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kaugtöö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võimalusi</a:t>
            </a:r>
            <a:r>
              <a:rPr lang="en-GB" sz="1800" dirty="0">
                <a:latin typeface="Calibri" panose="020F0502020204030204" pitchFamily="34" charset="0"/>
                <a:ea typeface="Calibri" panose="020F0502020204030204" pitchFamily="34" charset="0"/>
                <a:cs typeface="Times New Roman" panose="02020603050405020304" pitchFamily="18" charset="0"/>
              </a:rPr>
              <a:t>, et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saaksid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isikliku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tõhusalt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hallata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Ettevõte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rõhutab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tulemustele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orienteeritud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töökeskkonda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keskendudes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pigem</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tulemustele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kui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konkreetsetele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tööaegadele</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Microsoft </a:t>
            </a:r>
            <a:r>
              <a:rPr lang="en-GB" sz="1800" dirty="0" err="1">
                <a:latin typeface="Calibri" panose="020F0502020204030204" pitchFamily="34" charset="0"/>
                <a:ea typeface="Calibri" panose="020F0502020204030204" pitchFamily="34" charset="0"/>
                <a:cs typeface="Times New Roman" panose="02020603050405020304" pitchFamily="18" charset="0"/>
              </a:rPr>
              <a:t>pakub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ulatuslikku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tasustatud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lapsehoolduspuhkust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nii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emadele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kui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isadele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tunnustades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perekonna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tähtsust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toetades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oluliste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elusündmuste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ajal</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fi-FI" sz="2400" dirty="0"/>
              <a:t>Organisatsioonid, mis edukalt tasakaalustavad töö- ja eraelu</a:t>
            </a:r>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110715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13768" y="1001986"/>
            <a:ext cx="10834986" cy="4855464"/>
          </a:xfrm>
          <a:prstGeom prst="rect">
            <a:avLst/>
          </a:prstGeom>
          <a:noFill/>
          <a:ln>
            <a:noFill/>
          </a:ln>
        </p:spPr>
        <p:txBody>
          <a:bodyPr spcFirstLastPara="1" wrap="square" lIns="91425" tIns="45700" rIns="91425" bIns="45700" anchor="t" anchorCtr="0">
            <a:normAutofit fontScale="92500" lnSpcReduction="10000"/>
          </a:bodyPr>
          <a:lstStyle/>
          <a:p>
            <a:pPr marL="57150" marR="0" indent="-28575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Patagonia</a:t>
            </a:r>
          </a:p>
          <a:p>
            <a:pPr marL="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Patagonia, </a:t>
            </a:r>
            <a:r>
              <a:rPr lang="en-US" sz="1800" dirty="0" err="1" smtClean="0">
                <a:latin typeface="Calibri" panose="020F0502020204030204" pitchFamily="34" charset="0"/>
                <a:ea typeface="Calibri" panose="020F0502020204030204" pitchFamily="34" charset="0"/>
                <a:cs typeface="Times New Roman" panose="02020603050405020304" pitchFamily="18" charset="0"/>
              </a:rPr>
              <a:t>välisrõivaste</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latin typeface="Calibri" panose="020F0502020204030204" pitchFamily="34" charset="0"/>
                <a:ea typeface="Calibri" panose="020F0502020204030204" pitchFamily="34" charset="0"/>
                <a:cs typeface="Times New Roman" panose="02020603050405020304" pitchFamily="18" charset="0"/>
              </a:rPr>
              <a:t>tootmise</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latin typeface="Calibri" panose="020F0502020204030204" pitchFamily="34" charset="0"/>
                <a:ea typeface="Calibri" panose="020F0502020204030204" pitchFamily="34" charset="0"/>
                <a:cs typeface="Times New Roman" panose="02020603050405020304" pitchFamily="18" charset="0"/>
              </a:rPr>
              <a:t>ettevõte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edendab</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eraelu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tasakaalu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rõhutades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paindlikkust</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tervislikku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töökeskkonda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Nad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pakuvad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paindlikku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tööaega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lühendatud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töönädalaid</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kaugtöö</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võimalusi</a:t>
            </a:r>
            <a:r>
              <a:rPr lang="en-US" sz="1800" dirty="0">
                <a:latin typeface="Calibri" panose="020F0502020204030204" pitchFamily="34" charset="0"/>
                <a:ea typeface="Calibri" panose="020F0502020204030204" pitchFamily="34" charset="0"/>
                <a:cs typeface="Times New Roman" panose="02020603050405020304" pitchFamily="18" charset="0"/>
              </a:rPr>
              <a:t>, et </a:t>
            </a:r>
            <a:r>
              <a:rPr lang="en-US" sz="1800" dirty="0" err="1">
                <a:latin typeface="Calibri" panose="020F0502020204030204" pitchFamily="34" charset="0"/>
                <a:ea typeface="Calibri" panose="020F0502020204030204" pitchFamily="34" charset="0"/>
                <a:cs typeface="Times New Roman" panose="02020603050405020304" pitchFamily="18" charset="0"/>
              </a:rPr>
              <a:t>aidata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töötajatel</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oma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isiklike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kohustustega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toime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tulla</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US" sz="1800" dirty="0" smtClean="0">
                <a:latin typeface="Calibri" panose="020F0502020204030204" pitchFamily="34" charset="0"/>
                <a:ea typeface="Calibri" panose="020F0502020204030204" pitchFamily="34" charset="0"/>
                <a:cs typeface="Times New Roman" panose="02020603050405020304" pitchFamily="18" charset="0"/>
              </a:rPr>
              <a:t>Patagonia </a:t>
            </a:r>
            <a:r>
              <a:rPr lang="en-US" sz="1800" dirty="0" err="1">
                <a:latin typeface="Calibri" panose="020F0502020204030204" pitchFamily="34" charset="0"/>
                <a:ea typeface="Calibri" panose="020F0502020204030204" pitchFamily="34" charset="0"/>
                <a:cs typeface="Times New Roman" panose="02020603050405020304" pitchFamily="18" charset="0"/>
              </a:rPr>
              <a:t>pakub</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kohapealset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lastehoiuteenust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julgustades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töötajaid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oma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lapsi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tööle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kaasa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võtma</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pPr>
            <a:r>
              <a:rPr lang="en-US" sz="1800" dirty="0" err="1" smtClean="0">
                <a:latin typeface="Calibri" panose="020F0502020204030204" pitchFamily="34" charset="0"/>
                <a:ea typeface="Calibri" panose="020F0502020204030204" pitchFamily="34" charset="0"/>
                <a:cs typeface="Times New Roman" panose="02020603050405020304" pitchFamily="18" charset="0"/>
              </a:rPr>
              <a:t>Ettevõtte</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poliitika</a:t>
            </a:r>
            <a:r>
              <a:rPr lang="en-US" sz="1800" dirty="0">
                <a:latin typeface="Calibri" panose="020F0502020204030204" pitchFamily="34" charset="0"/>
                <a:ea typeface="Calibri" panose="020F0502020204030204" pitchFamily="34" charset="0"/>
                <a:cs typeface="Times New Roman" panose="02020603050405020304" pitchFamily="18" charset="0"/>
              </a:rPr>
              <a:t> "Let My People Go Surfing" </a:t>
            </a:r>
            <a:r>
              <a:rPr lang="en-US" sz="1800" dirty="0" err="1">
                <a:latin typeface="Calibri" panose="020F0502020204030204" pitchFamily="34" charset="0"/>
                <a:ea typeface="Calibri" panose="020F0502020204030204" pitchFamily="34" charset="0"/>
                <a:cs typeface="Times New Roman" panose="02020603050405020304" pitchFamily="18" charset="0"/>
              </a:rPr>
              <a:t>võimaldab</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töötajatel</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võtta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tööpäeva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jooksul</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vabu</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päevi</a:t>
            </a:r>
            <a:r>
              <a:rPr lang="en-US" sz="1800" dirty="0">
                <a:latin typeface="Calibri" panose="020F0502020204030204" pitchFamily="34" charset="0"/>
                <a:ea typeface="Calibri" panose="020F0502020204030204" pitchFamily="34" charset="0"/>
                <a:cs typeface="Times New Roman" panose="02020603050405020304" pitchFamily="18" charset="0"/>
              </a:rPr>
              <a:t>, et </a:t>
            </a:r>
            <a:r>
              <a:rPr lang="en-US" sz="1800" dirty="0" err="1">
                <a:latin typeface="Calibri" panose="020F0502020204030204" pitchFamily="34" charset="0"/>
                <a:ea typeface="Calibri" panose="020F0502020204030204" pitchFamily="34" charset="0"/>
                <a:cs typeface="Times New Roman" panose="02020603050405020304" pitchFamily="18" charset="0"/>
              </a:rPr>
              <a:t>tegeleda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vabaõhuüritustega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mis</a:t>
            </a:r>
            <a:r>
              <a:rPr lang="en-US" sz="1800" dirty="0">
                <a:latin typeface="Calibri" panose="020F0502020204030204" pitchFamily="34" charset="0"/>
                <a:ea typeface="Calibri" panose="020F0502020204030204" pitchFamily="34" charset="0"/>
                <a:cs typeface="Times New Roman" panose="02020603050405020304" pitchFamily="18" charset="0"/>
              </a:rPr>
              <a:t> on </a:t>
            </a:r>
            <a:r>
              <a:rPr lang="en-US" sz="1800" dirty="0" err="1">
                <a:latin typeface="Calibri" panose="020F0502020204030204" pitchFamily="34" charset="0"/>
                <a:ea typeface="Calibri" panose="020F0502020204030204" pitchFamily="34" charset="0"/>
                <a:cs typeface="Times New Roman" panose="02020603050405020304" pitchFamily="18" charset="0"/>
              </a:rPr>
              <a:t>kooskõlas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nende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põhiväärtustega</a:t>
            </a:r>
            <a:r>
              <a:rPr lang="en-US" sz="1800" dirty="0">
                <a:latin typeface="Calibri" panose="020F0502020204030204" pitchFamily="34" charset="0"/>
                <a:ea typeface="Calibri" panose="020F0502020204030204" pitchFamily="34" charset="0"/>
                <a:cs typeface="Times New Roman" panose="02020603050405020304" pitchFamily="18" charset="0"/>
              </a:rPr>
              <a:t> ja </a:t>
            </a:r>
            <a:r>
              <a:rPr lang="en-US" sz="1800" dirty="0" err="1">
                <a:latin typeface="Calibri" panose="020F0502020204030204" pitchFamily="34" charset="0"/>
                <a:ea typeface="Calibri" panose="020F0502020204030204" pitchFamily="34" charset="0"/>
                <a:cs typeface="Times New Roman" panose="02020603050405020304" pitchFamily="18" charset="0"/>
              </a:rPr>
              <a:t>toetab</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tasakaalustatud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elustiili</a:t>
            </a: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Wingdings" panose="05000000000000000000" pitchFamily="2" charset="2"/>
              <a:buChar char="ü"/>
            </a:pPr>
            <a:r>
              <a:rPr lang="en-GB" sz="1800" b="1" dirty="0">
                <a:effectLst/>
                <a:latin typeface="Calibri" panose="020F0502020204030204" pitchFamily="34" charset="0"/>
                <a:ea typeface="Calibri" panose="020F0502020204030204" pitchFamily="34" charset="0"/>
                <a:cs typeface="Times New Roman" panose="02020603050405020304" pitchFamily="18" charset="0"/>
              </a:rPr>
              <a:t>Johnson &amp; Johnson</a:t>
            </a:r>
            <a:endParaRPr lang="et-EE" sz="1800" b="1"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Johnson &amp; Johnson on </a:t>
            </a:r>
            <a:r>
              <a:rPr lang="en-GB" sz="1800" dirty="0" err="1">
                <a:latin typeface="Calibri" panose="020F0502020204030204" pitchFamily="34" charset="0"/>
                <a:ea typeface="Calibri" panose="020F0502020204030204" pitchFamily="34" charset="0"/>
                <a:cs typeface="Times New Roman" panose="02020603050405020304" pitchFamily="18" charset="0"/>
              </a:rPr>
              <a:t>keskendunud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ning</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pakub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põhjalikke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tervisekontrolliprogramme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pakuvad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ressursse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tuge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vaimse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tervise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stressiga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toimetulekuks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sealhulgas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nõustamisteenuseid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abiprogramme</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GB" sz="1800" dirty="0" err="1" smtClean="0">
                <a:latin typeface="Calibri" panose="020F0502020204030204" pitchFamily="34" charset="0"/>
                <a:ea typeface="Calibri" panose="020F0502020204030204" pitchFamily="34" charset="0"/>
                <a:cs typeface="Times New Roman" panose="02020603050405020304" pitchFamily="18" charset="0"/>
              </a:rPr>
              <a:t>Ettevõte</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pakub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paindlikku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töökorraldust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kaugtöö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võimalusi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osalise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tööajaga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töötamise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võimalusi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mis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võimaldab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töötajatel</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kohandada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töögraafikut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vastavalt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vajadustele</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Johnson </a:t>
            </a:r>
            <a:r>
              <a:rPr lang="en-GB" sz="1800" dirty="0">
                <a:latin typeface="Calibri" panose="020F0502020204030204" pitchFamily="34" charset="0"/>
                <a:ea typeface="Calibri" panose="020F0502020204030204" pitchFamily="34" charset="0"/>
                <a:cs typeface="Times New Roman" panose="02020603050405020304" pitchFamily="18" charset="0"/>
              </a:rPr>
              <a:t>&amp; Johnson </a:t>
            </a:r>
            <a:r>
              <a:rPr lang="en-GB" sz="1800" dirty="0" err="1">
                <a:latin typeface="Calibri" panose="020F0502020204030204" pitchFamily="34" charset="0"/>
                <a:ea typeface="Calibri" panose="020F0502020204030204" pitchFamily="34" charset="0"/>
                <a:cs typeface="Times New Roman" panose="02020603050405020304" pitchFamily="18" charset="0"/>
              </a:rPr>
              <a:t>julgustab</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juhte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pidama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meeskonnaga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avatud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dialoogi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tasakaalustatuse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teemal</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tagades</a:t>
            </a:r>
            <a:r>
              <a:rPr lang="en-GB" sz="1800" dirty="0">
                <a:latin typeface="Calibri" panose="020F0502020204030204" pitchFamily="34" charset="0"/>
                <a:ea typeface="Calibri" panose="020F0502020204030204" pitchFamily="34" charset="0"/>
                <a:cs typeface="Times New Roman" panose="02020603050405020304" pitchFamily="18" charset="0"/>
              </a:rPr>
              <a:t>, et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tunnevad</a:t>
            </a:r>
            <a:r>
              <a:rPr lang="en-GB" sz="1800" dirty="0">
                <a:latin typeface="Calibri" panose="020F0502020204030204" pitchFamily="34" charset="0"/>
                <a:ea typeface="Calibri" panose="020F0502020204030204" pitchFamily="34" charset="0"/>
                <a:cs typeface="Times New Roman" panose="02020603050405020304" pitchFamily="18" charset="0"/>
              </a:rPr>
              <a:t> end </a:t>
            </a:r>
            <a:r>
              <a:rPr lang="en-GB" sz="1800" dirty="0" err="1">
                <a:latin typeface="Calibri" panose="020F0502020204030204" pitchFamily="34" charset="0"/>
                <a:ea typeface="Calibri" panose="020F0502020204030204" pitchFamily="34" charset="0"/>
                <a:cs typeface="Times New Roman" panose="02020603050405020304" pitchFamily="18" charset="0"/>
              </a:rPr>
              <a:t>toetatuna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et </a:t>
            </a:r>
            <a:r>
              <a:rPr lang="en-GB" sz="1800" dirty="0" err="1">
                <a:latin typeface="Calibri" panose="020F0502020204030204" pitchFamily="34" charset="0"/>
                <a:ea typeface="Calibri" panose="020F0502020204030204" pitchFamily="34" charset="0"/>
                <a:cs typeface="Times New Roman" panose="02020603050405020304" pitchFamily="18" charset="0"/>
              </a:rPr>
              <a:t>nende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vajadustega</a:t>
            </a:r>
            <a:r>
              <a:rPr lang="en-GB" sz="1800" dirty="0" smtClean="0">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latin typeface="Calibri" panose="020F0502020204030204" pitchFamily="34" charset="0"/>
                <a:ea typeface="Calibri" panose="020F0502020204030204" pitchFamily="34" charset="0"/>
                <a:cs typeface="Times New Roman" panose="02020603050405020304" pitchFamily="18" charset="0"/>
              </a:rPr>
              <a:t>arvestatakse</a:t>
            </a:r>
            <a:r>
              <a:rPr lang="en-GB" sz="1800" dirty="0" smtClean="0">
                <a:latin typeface="Calibri" panose="020F0502020204030204" pitchFamily="34" charset="0"/>
                <a:ea typeface="Calibri" panose="020F0502020204030204" pitchFamily="34" charset="0"/>
                <a:cs typeface="Times New Roman" panose="02020603050405020304" pitchFamily="18" charset="0"/>
              </a:rPr>
              <a:t>.</a:t>
            </a:r>
            <a:endParaRPr dirty="0"/>
          </a:p>
        </p:txBody>
      </p:sp>
      <p:sp>
        <p:nvSpPr>
          <p:cNvPr id="381" name="Google Shape;381;p20"/>
          <p:cNvSpPr txBox="1">
            <a:spLocks noGrp="1"/>
          </p:cNvSpPr>
          <p:nvPr>
            <p:ph type="body" idx="2"/>
          </p:nvPr>
        </p:nvSpPr>
        <p:spPr>
          <a:xfrm>
            <a:off x="713768" y="421468"/>
            <a:ext cx="10834985" cy="426257"/>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fi-FI" sz="2400" dirty="0"/>
              <a:t>Organisatsioonid, mis edukalt tasakaalustavad töö- ja eraelu</a:t>
            </a:r>
          </a:p>
          <a:p>
            <a:pPr marL="0" lvl="0" indent="0" algn="l" rtl="0">
              <a:lnSpc>
                <a:spcPct val="90000"/>
              </a:lnSpc>
              <a:spcBef>
                <a:spcPts val="1000"/>
              </a:spcBef>
              <a:spcAft>
                <a:spcPts val="0"/>
              </a:spcAft>
              <a:buClr>
                <a:srgbClr val="8A4199"/>
              </a:buClr>
              <a:buSzPts val="3600"/>
              <a:buNone/>
            </a:pPr>
            <a:endParaRPr dirty="0"/>
          </a:p>
        </p:txBody>
      </p:sp>
    </p:spTree>
    <p:extLst>
      <p:ext uri="{BB962C8B-B14F-4D97-AF65-F5344CB8AC3E}">
        <p14:creationId xmlns:p14="http://schemas.microsoft.com/office/powerpoint/2010/main" val="222370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txBox="1">
            <a:spLocks noGrp="1"/>
          </p:cNvSpPr>
          <p:nvPr>
            <p:ph type="body" idx="1"/>
          </p:nvPr>
        </p:nvSpPr>
        <p:spPr>
          <a:xfrm>
            <a:off x="3107723" y="454080"/>
            <a:ext cx="8831844"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a:t>02 </a:t>
            </a:r>
            <a:r>
              <a:rPr lang="en-US" dirty="0" smtClean="0"/>
              <a:t>ÕPIEESMÄRGID</a:t>
            </a:r>
            <a:endParaRPr dirty="0"/>
          </a:p>
        </p:txBody>
      </p:sp>
      <p:sp>
        <p:nvSpPr>
          <p:cNvPr id="254" name="Google Shape;254;p3"/>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2.1</a:t>
            </a:r>
          </a:p>
        </p:txBody>
      </p:sp>
      <p:sp>
        <p:nvSpPr>
          <p:cNvPr id="255" name="Google Shape;255;p3"/>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fi-FI" dirty="0"/>
              <a:t>Rollid ja kohustused töö- ja eraelu </a:t>
            </a:r>
            <a:r>
              <a:rPr lang="fi-FI" dirty="0" smtClean="0"/>
              <a:t>tasakaalustamisel</a:t>
            </a:r>
            <a:endParaRPr lang="fi-FI" dirty="0"/>
          </a:p>
        </p:txBody>
      </p:sp>
      <p:sp>
        <p:nvSpPr>
          <p:cNvPr id="256" name="Google Shape;256;p3"/>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2.2</a:t>
            </a:r>
          </a:p>
        </p:txBody>
      </p:sp>
      <p:sp>
        <p:nvSpPr>
          <p:cNvPr id="257" name="Google Shape;257;p3"/>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fi-FI" dirty="0"/>
              <a:t>Töö- ja eraelu tasakaalu organisatsioonilised tegurid</a:t>
            </a:r>
          </a:p>
        </p:txBody>
      </p:sp>
      <p:sp>
        <p:nvSpPr>
          <p:cNvPr id="258" name="Google Shape;258;p3"/>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2.3</a:t>
            </a:r>
          </a:p>
        </p:txBody>
      </p:sp>
      <p:sp>
        <p:nvSpPr>
          <p:cNvPr id="259" name="Google Shape;259;p3"/>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fi-FI" dirty="0"/>
              <a:t>Töö- ja eraelu tasakaalu toetavad õigusaktid</a:t>
            </a:r>
          </a:p>
        </p:txBody>
      </p:sp>
      <p:sp>
        <p:nvSpPr>
          <p:cNvPr id="260" name="Google Shape;260;p3"/>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2.4</a:t>
            </a:r>
          </a:p>
        </p:txBody>
      </p:sp>
      <p:sp>
        <p:nvSpPr>
          <p:cNvPr id="261" name="Google Shape;261;p3"/>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fi-FI" dirty="0"/>
              <a:t>Organisatsioonid, mis edukalt tasakaalustavad töö- ja eraelu</a:t>
            </a:r>
          </a:p>
        </p:txBody>
      </p:sp>
      <p:sp>
        <p:nvSpPr>
          <p:cNvPr id="262" name="Google Shape;262;p3"/>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GB" dirty="0"/>
              <a:t>2.5</a:t>
            </a:r>
          </a:p>
        </p:txBody>
      </p:sp>
      <p:sp>
        <p:nvSpPr>
          <p:cNvPr id="263" name="Google Shape;263;p3"/>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fi-FI" dirty="0"/>
              <a:t>Töö- ja eraelu tasakaalustamise kava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65" name="Google Shape;365;p18"/>
          <p:cNvSpPr txBox="1">
            <a:spLocks noGrp="1"/>
          </p:cNvSpPr>
          <p:nvPr>
            <p:ph type="body" idx="1"/>
          </p:nvPr>
        </p:nvSpPr>
        <p:spPr>
          <a:xfrm>
            <a:off x="4007559" y="4646645"/>
            <a:ext cx="2507741" cy="1026368"/>
          </a:xfrm>
          <a:prstGeom prst="rect">
            <a:avLst/>
          </a:prstGeom>
          <a:noFill/>
          <a:ln>
            <a:noFill/>
          </a:ln>
        </p:spPr>
        <p:txBody>
          <a:bodyPr spcFirstLastPara="1" wrap="square" lIns="91425" tIns="45700" rIns="91425" bIns="45700" anchor="t" anchorCtr="0">
            <a:noAutofit/>
          </a:bodyPr>
          <a:lstStyle/>
          <a:p>
            <a:pPr marL="0" lvl="0" indent="0" algn="ctr" rtl="0">
              <a:lnSpc>
                <a:spcPct val="101666"/>
              </a:lnSpc>
              <a:spcBef>
                <a:spcPts val="0"/>
              </a:spcBef>
              <a:spcAft>
                <a:spcPts val="0"/>
              </a:spcAft>
              <a:buClr>
                <a:schemeClr val="lt1"/>
              </a:buClr>
              <a:buSzPts val="2400"/>
              <a:buNone/>
            </a:pPr>
            <a:r>
              <a:rPr lang="en-GB" dirty="0" smtClean="0"/>
              <a:t>LEIA </a:t>
            </a:r>
          </a:p>
          <a:p>
            <a:pPr marL="0" lvl="0" indent="0" algn="ctr" rtl="0">
              <a:lnSpc>
                <a:spcPct val="101666"/>
              </a:lnSpc>
              <a:spcBef>
                <a:spcPts val="0"/>
              </a:spcBef>
              <a:spcAft>
                <a:spcPts val="0"/>
              </a:spcAft>
              <a:buClr>
                <a:schemeClr val="lt1"/>
              </a:buClr>
              <a:buSzPts val="2400"/>
              <a:buNone/>
            </a:pPr>
            <a:r>
              <a:rPr lang="en-GB" dirty="0" smtClean="0"/>
              <a:t>TASAKAAL</a:t>
            </a:r>
            <a:endParaRPr dirty="0"/>
          </a:p>
        </p:txBody>
      </p:sp>
      <p:sp>
        <p:nvSpPr>
          <p:cNvPr id="366" name="Google Shape;366;p18"/>
          <p:cNvSpPr txBox="1">
            <a:spLocks noGrp="1"/>
          </p:cNvSpPr>
          <p:nvPr>
            <p:ph type="body" idx="3"/>
          </p:nvPr>
        </p:nvSpPr>
        <p:spPr>
          <a:xfrm>
            <a:off x="6650836" y="1618488"/>
            <a:ext cx="4918863" cy="4305156"/>
          </a:xfrm>
          <a:prstGeom prst="rect">
            <a:avLst/>
          </a:prstGeom>
          <a:noFill/>
          <a:ln>
            <a:noFill/>
          </a:ln>
        </p:spPr>
        <p:txBody>
          <a:bodyPr spcFirstLastPara="1" wrap="square" lIns="91425" tIns="45700" rIns="91425" bIns="45700" anchor="t" anchorCtr="0">
            <a:normAutofit/>
          </a:bodyPr>
          <a:lstStyle/>
          <a:p>
            <a:pPr marL="0">
              <a:lnSpc>
                <a:spcPct val="107000"/>
              </a:lnSpc>
              <a:spcBef>
                <a:spcPts val="0"/>
              </a:spcBef>
              <a:spcAft>
                <a:spcPts val="800"/>
              </a:spcAft>
            </a:pPr>
            <a:r>
              <a:rPr lang="en-GB" sz="1800" dirty="0" err="1">
                <a:latin typeface="Calibri" panose="020F0502020204030204" pitchFamily="34" charset="0"/>
                <a:ea typeface="Calibri" panose="020F0502020204030204" pitchFamily="34" charset="0"/>
                <a:cs typeface="Times New Roman" panose="02020603050405020304" pitchFamily="18" charset="0"/>
              </a:rPr>
              <a:t>Neid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organisatsioone</a:t>
            </a:r>
            <a:r>
              <a:rPr lang="en-GB" sz="1800" dirty="0">
                <a:latin typeface="Calibri" panose="020F0502020204030204" pitchFamily="34" charset="0"/>
                <a:ea typeface="Calibri" panose="020F0502020204030204" pitchFamily="34" charset="0"/>
                <a:cs typeface="Times New Roman" panose="02020603050405020304" pitchFamily="18" charset="0"/>
              </a:rPr>
              <a:t> on </a:t>
            </a:r>
            <a:r>
              <a:rPr lang="en-GB" sz="1800" dirty="0" err="1">
                <a:latin typeface="Calibri" panose="020F0502020204030204" pitchFamily="34" charset="0"/>
                <a:ea typeface="Calibri" panose="020F0502020204030204" pitchFamily="34" charset="0"/>
                <a:cs typeface="Times New Roman" panose="02020603050405020304" pitchFamily="18" charset="0"/>
              </a:rPr>
              <a:t>tunnustatud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tasakaalustamise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algatuste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eduka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rakendamise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eest</a:t>
            </a:r>
            <a:r>
              <a:rPr lang="en-GB" sz="1800" dirty="0">
                <a:latin typeface="Calibri" panose="020F0502020204030204" pitchFamily="34" charset="0"/>
                <a:ea typeface="Calibri" panose="020F0502020204030204" pitchFamily="34" charset="0"/>
                <a:cs typeface="Times New Roman" panose="02020603050405020304" pitchFamily="18" charset="0"/>
              </a:rPr>
              <a:t>, mille </a:t>
            </a:r>
            <a:r>
              <a:rPr lang="en-GB" sz="1800" dirty="0" err="1">
                <a:latin typeface="Calibri" panose="020F0502020204030204" pitchFamily="34" charset="0"/>
                <a:ea typeface="Calibri" panose="020F0502020204030204" pitchFamily="34" charset="0"/>
                <a:cs typeface="Times New Roman" panose="02020603050405020304" pitchFamily="18" charset="0"/>
              </a:rPr>
              <a:t>tulemuseks</a:t>
            </a:r>
            <a:r>
              <a:rPr lang="en-GB" sz="1800" dirty="0">
                <a:latin typeface="Calibri" panose="020F0502020204030204" pitchFamily="34" charset="0"/>
                <a:ea typeface="Calibri" panose="020F0502020204030204" pitchFamily="34" charset="0"/>
                <a:cs typeface="Times New Roman" panose="02020603050405020304" pitchFamily="18" charset="0"/>
              </a:rPr>
              <a:t> on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rahulolu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tootlikkus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hoidmine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Nende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lähenemisviisid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hõlmavad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paindliku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töökorralduse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pakkumist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toetava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kultuuri</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edendamist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igakülgsete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hüvitiste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pakkumist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heaolu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esikohale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seadmist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Nendest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näidetest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inspireerituna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saavad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teised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organisatsioonid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töötada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välja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oma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kohandatud</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strateegiad</a:t>
            </a:r>
            <a:r>
              <a:rPr lang="en-GB" sz="1800" dirty="0">
                <a:latin typeface="Calibri" panose="020F0502020204030204" pitchFamily="34" charset="0"/>
                <a:ea typeface="Calibri" panose="020F0502020204030204" pitchFamily="34" charset="0"/>
                <a:cs typeface="Times New Roman" panose="02020603050405020304" pitchFamily="18" charset="0"/>
              </a:rPr>
              <a:t>, et </a:t>
            </a:r>
            <a:r>
              <a:rPr lang="en-GB" sz="1800" dirty="0" err="1">
                <a:latin typeface="Calibri" panose="020F0502020204030204" pitchFamily="34" charset="0"/>
                <a:ea typeface="Calibri" panose="020F0502020204030204" pitchFamily="34" charset="0"/>
                <a:cs typeface="Times New Roman" panose="02020603050405020304" pitchFamily="18" charset="0"/>
              </a:rPr>
              <a:t>luua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töö</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eraelu</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tasakaalustatusele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soodne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keskkond</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7" name="Google Shape;367;p18"/>
          <p:cNvSpPr txBox="1">
            <a:spLocks noGrp="1"/>
          </p:cNvSpPr>
          <p:nvPr>
            <p:ph type="body" idx="4"/>
          </p:nvPr>
        </p:nvSpPr>
        <p:spPr>
          <a:xfrm>
            <a:off x="6629890" y="731711"/>
            <a:ext cx="4918863"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smtClean="0"/>
              <a:t>Kokkuvõte</a:t>
            </a:r>
            <a:endParaRPr dirty="0"/>
          </a:p>
        </p:txBody>
      </p:sp>
    </p:spTree>
    <p:extLst>
      <p:ext uri="{BB962C8B-B14F-4D97-AF65-F5344CB8AC3E}">
        <p14:creationId xmlns:p14="http://schemas.microsoft.com/office/powerpoint/2010/main" val="1491450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24"/>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407" name="Google Shape;407;p24"/>
          <p:cNvSpPr txBox="1">
            <a:spLocks noGrp="1"/>
          </p:cNvSpPr>
          <p:nvPr>
            <p:ph type="body" idx="1"/>
          </p:nvPr>
        </p:nvSpPr>
        <p:spPr>
          <a:xfrm>
            <a:off x="2362833" y="448665"/>
            <a:ext cx="5674743" cy="1153312"/>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fi-FI" sz="3600" dirty="0"/>
              <a:t>Töö- ja eraelu tasakaalustamise kava</a:t>
            </a:r>
          </a:p>
        </p:txBody>
      </p:sp>
      <p:sp>
        <p:nvSpPr>
          <p:cNvPr id="408" name="Google Shape;408;p2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2.5</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78656" y="1661287"/>
            <a:ext cx="11608544" cy="5325662"/>
          </a:xfrm>
          <a:prstGeom prst="rect">
            <a:avLst/>
          </a:prstGeom>
          <a:noFill/>
          <a:ln>
            <a:noFill/>
          </a:ln>
        </p:spPr>
        <p:txBody>
          <a:bodyPr spcFirstLastPara="1" wrap="square" lIns="91425" tIns="45700" rIns="91425" bIns="45700" numCol="2" spcCol="720000" anchor="t" anchorCtr="0">
            <a:noAutofit/>
          </a:bodyPr>
          <a:lstStyle/>
          <a:p>
            <a:pPr marL="0" marR="0">
              <a:lnSpc>
                <a:spcPct val="107000"/>
              </a:lnSpc>
              <a:spcBef>
                <a:spcPts val="0"/>
              </a:spcBef>
              <a:spcAft>
                <a:spcPts val="800"/>
              </a:spcAft>
            </a:pPr>
            <a:r>
              <a:rPr lang="en-GB" sz="20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Enesehindamine</a:t>
            </a:r>
            <a:r>
              <a:rPr lang="en-GB" sz="20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Määra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prioriteedid</a:t>
            </a:r>
            <a:r>
              <a:rPr lang="en-GB" sz="2000" dirty="0">
                <a:latin typeface="Calibri" panose="020F0502020204030204" pitchFamily="34" charset="0"/>
                <a:ea typeface="Calibri" panose="020F0502020204030204" pitchFamily="34" charset="0"/>
                <a:cs typeface="Times New Roman" panose="02020603050405020304" pitchFamily="18" charset="0"/>
              </a:rPr>
              <a:t> </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Võta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aega</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läbi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mõelda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isiklikud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tööalased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eesmärgid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ning</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teha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kindlaks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mis</a:t>
            </a:r>
            <a:r>
              <a:rPr lang="en-GB" sz="2000" dirty="0">
                <a:latin typeface="Calibri" panose="020F0502020204030204" pitchFamily="34" charset="0"/>
                <a:ea typeface="Calibri" panose="020F0502020204030204" pitchFamily="34" charset="0"/>
                <a:cs typeface="Times New Roman" panose="02020603050405020304" pitchFamily="18" charset="0"/>
              </a:rPr>
              <a:t> on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tõeliselt</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tähtis</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Hinda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praegust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tasakaalu</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Hinnake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kuidas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praegune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ajakava</a:t>
            </a:r>
            <a:r>
              <a:rPr lang="en-GB" sz="2000" dirty="0">
                <a:latin typeface="Calibri" panose="020F0502020204030204" pitchFamily="34" charset="0"/>
                <a:ea typeface="Calibri" panose="020F0502020204030204" pitchFamily="34" charset="0"/>
                <a:cs typeface="Times New Roman" panose="02020603050405020304" pitchFamily="18" charset="0"/>
              </a:rPr>
              <a:t> on </a:t>
            </a:r>
            <a:r>
              <a:rPr lang="en-GB" sz="2000" dirty="0" err="1">
                <a:latin typeface="Calibri" panose="020F0502020204030204" pitchFamily="34" charset="0"/>
                <a:ea typeface="Calibri" panose="020F0502020204030204" pitchFamily="34" charset="0"/>
                <a:cs typeface="Times New Roman" panose="02020603050405020304" pitchFamily="18" charset="0"/>
              </a:rPr>
              <a:t>kooskõlas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oma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prioriteetidega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smtClean="0">
                <a:latin typeface="Calibri" panose="020F0502020204030204" pitchFamily="34" charset="0"/>
                <a:ea typeface="Calibri" panose="020F0502020204030204" pitchFamily="34" charset="0"/>
                <a:cs typeface="Times New Roman" panose="02020603050405020304" pitchFamily="18" charset="0"/>
              </a:rPr>
              <a:t>tee </a:t>
            </a:r>
            <a:r>
              <a:rPr lang="en-GB" sz="2000" dirty="0" err="1">
                <a:latin typeface="Calibri" panose="020F0502020204030204" pitchFamily="34" charset="0"/>
                <a:ea typeface="Calibri" panose="020F0502020204030204" pitchFamily="34" charset="0"/>
                <a:cs typeface="Times New Roman" panose="02020603050405020304" pitchFamily="18" charset="0"/>
              </a:rPr>
              <a:t>kindlaks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valdkonnad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saad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parandada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b="1" dirty="0"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Sea </a:t>
            </a:r>
            <a:r>
              <a:rPr lang="en-GB" sz="2000" b="1" dirty="0" err="1"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selged</a:t>
            </a:r>
            <a:r>
              <a:rPr lang="en-GB" sz="2000" b="1" dirty="0"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piirid</a:t>
            </a:r>
            <a:r>
              <a:rPr lang="en-GB" sz="2000" b="1" dirty="0"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Määra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tööaeg</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Kehtesta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tööpäeva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selge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algus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lõpuaeg</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ning</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teavita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sellest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kolleege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ülemusi</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Väldi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ületöötamist</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Pea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kinni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piiridest</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hoides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vastu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kiusatusele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töötada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liiga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palju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smtClean="0">
                <a:latin typeface="Calibri" panose="020F0502020204030204" pitchFamily="34" charset="0"/>
                <a:ea typeface="Calibri" panose="020F0502020204030204" pitchFamily="34" charset="0"/>
                <a:cs typeface="Times New Roman" panose="02020603050405020304" pitchFamily="18" charset="0"/>
              </a:rPr>
              <a:t>Pea </a:t>
            </a:r>
            <a:r>
              <a:rPr lang="en-GB" sz="2000" dirty="0" err="1">
                <a:latin typeface="Calibri" panose="020F0502020204030204" pitchFamily="34" charset="0"/>
                <a:ea typeface="Calibri" panose="020F0502020204030204" pitchFamily="34" charset="0"/>
                <a:cs typeface="Times New Roman" panose="02020603050405020304" pitchFamily="18" charset="0"/>
              </a:rPr>
              <a:t>meeles</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kvaliteet</a:t>
            </a:r>
            <a:r>
              <a:rPr lang="en-GB" sz="2000" dirty="0">
                <a:latin typeface="Calibri" panose="020F0502020204030204" pitchFamily="34" charset="0"/>
                <a:ea typeface="Calibri" panose="020F0502020204030204" pitchFamily="34" charset="0"/>
                <a:cs typeface="Times New Roman" panose="02020603050405020304" pitchFamily="18" charset="0"/>
              </a:rPr>
              <a:t> on </a:t>
            </a:r>
            <a:r>
              <a:rPr lang="en-GB" sz="2000" dirty="0" err="1">
                <a:latin typeface="Calibri" panose="020F0502020204030204" pitchFamily="34" charset="0"/>
                <a:ea typeface="Calibri" panose="020F0502020204030204" pitchFamily="34" charset="0"/>
                <a:cs typeface="Times New Roman" panose="02020603050405020304" pitchFamily="18" charset="0"/>
              </a:rPr>
              <a:t>olulisem</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kvantiteet</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Võta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isiklikuks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tegevuseks</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Plaani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ajakavasse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kindlad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ajad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lõõgastumiseks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hobide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harrastamiseks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lähedastega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veetmiseks</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t-E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80443" y="2309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fi-FI" dirty="0"/>
              <a:t>Töö- ja eraelu tasakaalustamise kava</a:t>
            </a:r>
          </a:p>
        </p:txBody>
      </p:sp>
      <p:sp>
        <p:nvSpPr>
          <p:cNvPr id="3" name="TextBox 2">
            <a:extLst>
              <a:ext uri="{FF2B5EF4-FFF2-40B4-BE49-F238E27FC236}">
                <a16:creationId xmlns:a16="http://schemas.microsoft.com/office/drawing/2014/main" id="{CECFF8DC-3A9C-D07C-7AB5-B723EDBED75A}"/>
              </a:ext>
            </a:extLst>
          </p:cNvPr>
          <p:cNvSpPr txBox="1"/>
          <p:nvPr/>
        </p:nvSpPr>
        <p:spPr>
          <a:xfrm>
            <a:off x="676235" y="924932"/>
            <a:ext cx="10053537" cy="736355"/>
          </a:xfrm>
          <a:prstGeom prst="rect">
            <a:avLst/>
          </a:prstGeom>
          <a:noFill/>
        </p:spPr>
        <p:txBody>
          <a:bodyPr wrap="square">
            <a:spAutoFit/>
          </a:bodyPr>
          <a:lstStyle/>
          <a:p>
            <a:pPr>
              <a:lnSpc>
                <a:spcPct val="107000"/>
              </a:lnSpc>
              <a:spcAft>
                <a:spcPts val="800"/>
              </a:spcAft>
            </a:pP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Töö</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ja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eraelu</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tasakaalustamise</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kava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eesmärk</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on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aidata</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töötajatel</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saavutada</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tervislik</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töö</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ja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eraelu</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tasakaal</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kasutades</a:t>
            </a:r>
            <a:r>
              <a:rPr lang="en-US" sz="2000"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oma</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aega</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tõhusalt</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ja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seades</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isiklik</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heaolu</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esikohale</a:t>
            </a:r>
            <a:r>
              <a:rPr 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a:t>
            </a:r>
            <a:endParaRPr lang="et-EE" sz="2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292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424654" y="976402"/>
            <a:ext cx="11619036" cy="5654720"/>
          </a:xfrm>
          <a:prstGeom prst="rect">
            <a:avLst/>
          </a:prstGeom>
          <a:noFill/>
          <a:ln>
            <a:noFill/>
          </a:ln>
        </p:spPr>
        <p:txBody>
          <a:bodyPr spcFirstLastPara="1" wrap="square" lIns="91425" tIns="45700" rIns="91425" bIns="45700" numCol="2" spcCol="720000" anchor="t" anchorCtr="0">
            <a:noAutofit/>
          </a:bodyPr>
          <a:lstStyle/>
          <a:p>
            <a:pPr marL="0">
              <a:lnSpc>
                <a:spcPct val="107000"/>
              </a:lnSpc>
              <a:spcBef>
                <a:spcPts val="0"/>
              </a:spcBef>
              <a:spcAft>
                <a:spcPts val="800"/>
              </a:spcAft>
            </a:pPr>
            <a:r>
              <a:rPr lang="en-GB" sz="20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Ülesannete</a:t>
            </a:r>
            <a:r>
              <a:rPr lang="en-GB" sz="20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tähtsuse</a:t>
            </a:r>
            <a:r>
              <a:rPr lang="en-GB" sz="20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määramine</a:t>
            </a:r>
            <a:r>
              <a:rPr lang="en-GB" sz="20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a:t>
            </a:r>
            <a:endParaRPr lang="et-EE" sz="20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2000" dirty="0" err="1">
                <a:latin typeface="Calibri" panose="020F0502020204030204" pitchFamily="34" charset="0"/>
                <a:ea typeface="Calibri" panose="020F0502020204030204" pitchFamily="34" charset="0"/>
                <a:cs typeface="Times New Roman" panose="02020603050405020304" pitchFamily="18" charset="0"/>
              </a:rPr>
              <a:t>Kasutage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ajajuhtimistehnikaid</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Prioriseeri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ülesandeid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kasutades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selliseid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meetodeid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nagu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Eisenhoweri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maatriks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Pomodoro</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tehnika</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aega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tõhusalt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jaotada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Jaga </a:t>
            </a:r>
            <a:r>
              <a:rPr lang="en-GB" sz="2000" dirty="0" err="1">
                <a:latin typeface="Calibri" panose="020F0502020204030204" pitchFamily="34" charset="0"/>
                <a:ea typeface="Calibri" panose="020F0502020204030204" pitchFamily="34" charset="0"/>
                <a:cs typeface="Times New Roman" panose="02020603050405020304" pitchFamily="18" charset="0"/>
              </a:rPr>
              <a:t>ülesanded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hallatavateks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tükkideks</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 Jaga </a:t>
            </a:r>
            <a:r>
              <a:rPr lang="en-GB" sz="2000" dirty="0" err="1">
                <a:latin typeface="Calibri" panose="020F0502020204030204" pitchFamily="34" charset="0"/>
                <a:ea typeface="Calibri" panose="020F0502020204030204" pitchFamily="34" charset="0"/>
                <a:cs typeface="Times New Roman" panose="02020603050405020304" pitchFamily="18" charset="0"/>
              </a:rPr>
              <a:t>suuremad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projektid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väiksemateks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teostatavateks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ülesanneteks</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vältida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ülekoormatuse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tunnet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jälgida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tõhusalt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edusamme</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Võimaluse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korral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delegeeri</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Tee </a:t>
            </a:r>
            <a:r>
              <a:rPr lang="en-GB" sz="2000" dirty="0" err="1">
                <a:latin typeface="Calibri" panose="020F0502020204030204" pitchFamily="34" charset="0"/>
                <a:ea typeface="Calibri" panose="020F0502020204030204" pitchFamily="34" charset="0"/>
                <a:cs typeface="Times New Roman" panose="02020603050405020304" pitchFamily="18" charset="0"/>
              </a:rPr>
              <a:t>kindlaks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ülesanded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saab</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delegeerida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kolleegidele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õpilastele</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edendada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meeskonnatööd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vähendada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töökoormust</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2000" b="1" dirty="0" err="1">
                <a:solidFill>
                  <a:srgbClr val="8A4199"/>
                </a:solidFill>
                <a:latin typeface="Calibri" panose="020F0502020204030204" pitchFamily="34" charset="0"/>
                <a:ea typeface="Calibri" panose="020F0502020204030204" pitchFamily="34" charset="0"/>
                <a:cs typeface="Times New Roman" panose="02020603050405020304" pitchFamily="18" charset="0"/>
              </a:rPr>
              <a:t>Tõhusa</a:t>
            </a:r>
            <a:r>
              <a:rPr lang="en-GB" sz="2000" b="1" dirty="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teabevahetuse</a:t>
            </a:r>
            <a:r>
              <a:rPr lang="en-GB" sz="20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tagamine</a:t>
            </a:r>
            <a:endParaRPr lang="en-GB" sz="20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Teavita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ootustest</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Teata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kolleegidele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selgelt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kättesaadavusest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reageerimisaegadest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tagades</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nad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mõistavad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millal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olete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kättesaadav</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Kasuta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e-</a:t>
            </a:r>
            <a:r>
              <a:rPr lang="en-GB" sz="2000" dirty="0" err="1">
                <a:latin typeface="Calibri" panose="020F0502020204030204" pitchFamily="34" charset="0"/>
                <a:ea typeface="Calibri" panose="020F0502020204030204" pitchFamily="34" charset="0"/>
                <a:cs typeface="Times New Roman" panose="02020603050405020304" pitchFamily="18" charset="0"/>
              </a:rPr>
              <a:t>posti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filtreid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kaustu</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Korralda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oma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postkasti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luues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filtrid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kaustad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sissetulevate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sõnumite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sorteerimiseks</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vähendada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olulise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teabe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otsimisele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kuluvat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aega</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114300" indent="-342900">
              <a:lnSpc>
                <a:spcPct val="107000"/>
              </a:lnSpc>
              <a:spcBef>
                <a:spcPts val="0"/>
              </a:spcBef>
              <a:spcAft>
                <a:spcPts val="800"/>
              </a:spcAft>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Piira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mitteolulisi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kohtumisi</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Hinda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iga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kohtumise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vajalikkust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keeldu</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neist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mis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aita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otseselt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kaasa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eesmärkide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saavutamisele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või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ei</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nõua</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kohalolekut</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678507" y="395884"/>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fi-FI" dirty="0"/>
              <a:t>Töö- ja eraelu tasakaalustamise kava</a:t>
            </a:r>
          </a:p>
        </p:txBody>
      </p:sp>
    </p:spTree>
    <p:extLst>
      <p:ext uri="{BB962C8B-B14F-4D97-AF65-F5344CB8AC3E}">
        <p14:creationId xmlns:p14="http://schemas.microsoft.com/office/powerpoint/2010/main" val="2967428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228600" y="1096496"/>
            <a:ext cx="11820525" cy="5304304"/>
          </a:xfrm>
          <a:prstGeom prst="rect">
            <a:avLst/>
          </a:prstGeom>
          <a:noFill/>
          <a:ln>
            <a:noFill/>
          </a:ln>
        </p:spPr>
        <p:txBody>
          <a:bodyPr spcFirstLastPara="1" wrap="square" lIns="91425" tIns="45700" rIns="91425" bIns="45700" numCol="3" spcCol="360000" anchor="t" anchorCtr="0">
            <a:noAutofit/>
          </a:bodyPr>
          <a:lstStyle/>
          <a:p>
            <a:pPr marL="0" marR="0">
              <a:lnSpc>
                <a:spcPct val="107000"/>
              </a:lnSpc>
              <a:spcBef>
                <a:spcPts val="0"/>
              </a:spcBef>
              <a:spcAft>
                <a:spcPts val="800"/>
              </a:spcAft>
            </a:pP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H</a:t>
            </a:r>
            <a:r>
              <a:rPr lang="en-GB" sz="1800" b="1" dirty="0" err="1"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oolitse</a:t>
            </a:r>
            <a:r>
              <a:rPr lang="en-GB" sz="1800" b="1" dirty="0"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oma</a:t>
            </a:r>
            <a:r>
              <a:rPr lang="en-GB" sz="1800" b="1" dirty="0"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heaolu</a:t>
            </a:r>
            <a:r>
              <a:rPr lang="en-GB" sz="1800" b="1" dirty="0"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eest</a:t>
            </a:r>
            <a:r>
              <a:rPr lang="en-GB" sz="1800" b="1" dirty="0" smtClean="0">
                <a:solidFill>
                  <a:srgbClr val="8A4199"/>
                </a:solidFill>
                <a:effectLst/>
                <a:latin typeface="Calibri" panose="020F0502020204030204" pitchFamily="34" charset="0"/>
                <a:ea typeface="Calibri" panose="020F0502020204030204" pitchFamily="34" charset="0"/>
                <a:cs typeface="Times New Roman" panose="02020603050405020304" pitchFamily="18" charset="0"/>
              </a:rPr>
              <a:t>:</a:t>
            </a:r>
            <a:endParaRPr lang="et-EE" sz="1800" b="1" dirty="0">
              <a:solidFill>
                <a:srgbClr val="8A4199"/>
              </a:solidFill>
              <a:effectLst/>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en-GB"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ee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oma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tööpäeva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jooksul</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korrapäraseid</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pause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laadida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end,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venitada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või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kasutada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lõõgastustehnikaid</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nt</a:t>
            </a:r>
            <a:r>
              <a:rPr lang="en-GB"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sügavat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hingamist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või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meditatsiooni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Harjutused</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kehaline</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aktiivsus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võta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aega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liigutamiseks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olgu</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selleks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siis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kõndimine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jooksmine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jooga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või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mõni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muu</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tegevus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mis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aitab</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aktiivsena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püsida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vähendab</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stressi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Harjuta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enese</a:t>
            </a:r>
            <a:r>
              <a:rPr lang="en-GB"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eest</a:t>
            </a:r>
            <a:r>
              <a:rPr lang="en-GB"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hoole</a:t>
            </a:r>
            <a:r>
              <a:rPr lang="en-GB"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kandmist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tegele</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vaimset</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heaolu</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edendavate</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tegevustega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nt</a:t>
            </a:r>
            <a:r>
              <a:rPr lang="en-GB"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lugemine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muusika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kuulamine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looduses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viibimine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või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hobi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harrastamine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Otsi</a:t>
            </a:r>
            <a:r>
              <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tuge</a:t>
            </a:r>
            <a:r>
              <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ja</a:t>
            </a:r>
            <a:r>
              <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 tee </a:t>
            </a: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koostööd</a:t>
            </a:r>
            <a:r>
              <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a:t>
            </a:r>
            <a:endParaRPr lang="et-EE"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Otsi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toetust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kolleegidelt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loo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toetavate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kolleegide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võrgustik</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kellega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saad</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jagada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muresid</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küsida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nõu</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arutada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tööga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seotud</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probleeme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Tee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koostööd</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delegeeri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edendage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oma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meeskonnas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koostöö</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toetuskultuuri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julgustades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jagatud</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kohustusi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aidates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üksteist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vajaduse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korral</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endParaRPr lang="et-EE"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Regulaarne</a:t>
            </a:r>
            <a:r>
              <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ülevaatamine</a:t>
            </a:r>
            <a:r>
              <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ja</a:t>
            </a:r>
            <a:r>
              <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kohandamine</a:t>
            </a:r>
            <a:r>
              <a:rPr lang="en-GB" sz="1800" b="1" dirty="0" smtClean="0">
                <a:solidFill>
                  <a:srgbClr val="8A4199"/>
                </a:solidFill>
                <a:latin typeface="Calibri" panose="020F0502020204030204" pitchFamily="34" charset="0"/>
                <a:ea typeface="Calibri" panose="020F0502020204030204" pitchFamily="34" charset="0"/>
                <a:cs typeface="Times New Roman" panose="02020603050405020304" pitchFamily="18" charset="0"/>
              </a:rPr>
              <a:t>:</a:t>
            </a:r>
            <a:endParaRPr lang="et-EE" sz="1800" b="1" dirty="0">
              <a:solidFill>
                <a:srgbClr val="8A4199"/>
              </a:solidFill>
              <a:latin typeface="Calibri" panose="020F0502020204030204" pitchFamily="34" charset="0"/>
              <a:ea typeface="Calibri" panose="020F0502020204030204" pitchFamily="34" charset="0"/>
              <a:cs typeface="Times New Roman" panose="02020603050405020304" pitchFamily="18" charset="0"/>
            </a:endParaRPr>
          </a:p>
          <a:p>
            <a:pPr marL="57150" indent="-285750">
              <a:lnSpc>
                <a:spcPct val="107000"/>
              </a:lnSpc>
              <a:spcBef>
                <a:spcPts val="0"/>
              </a:spcBef>
              <a:spcAft>
                <a:spcPts val="800"/>
              </a:spcAft>
              <a:buFont typeface="Arial" panose="020B0604020202020204" pitchFamily="34" charset="0"/>
              <a:buChar char="•"/>
            </a:pP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Mõtle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oma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edusammudele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hinda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regulaarselt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oma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töö</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eraelu</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tasakaalu</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tee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vajadusel</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kohandusi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Ole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avatud</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oma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tegevuskavade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täiustamiseks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muutuvate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oludega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kohanemiseks</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57150" indent="-285750">
              <a:lnSpc>
                <a:spcPct val="107000"/>
              </a:lnSpc>
              <a:spcBef>
                <a:spcPts val="0"/>
              </a:spcBef>
              <a:spcAft>
                <a:spcPts val="800"/>
              </a:spcAft>
              <a:buFont typeface="Arial" panose="020B0604020202020204" pitchFamily="34" charset="0"/>
              <a:buChar char="•"/>
            </a:pP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Otsi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tagasisidet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paluge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tagasisidet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juhendajatelt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kolleegidelt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või</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mentoritelt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saada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teavet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oma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töötulemuste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parandamist</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vajavate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valdkondade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kohta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t-EE"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800"/>
              </a:spcAft>
              <a:buFont typeface="Arial" panose="020B0604020202020204" pitchFamily="34" charset="0"/>
              <a:buChar char="•"/>
            </a:pP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1" name="Google Shape;381;p20"/>
          <p:cNvSpPr txBox="1">
            <a:spLocks noGrp="1"/>
          </p:cNvSpPr>
          <p:nvPr>
            <p:ph type="body" idx="2"/>
          </p:nvPr>
        </p:nvSpPr>
        <p:spPr>
          <a:xfrm>
            <a:off x="799493" y="317074"/>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fi-FI" dirty="0"/>
              <a:t>Töö- ja eraelu tasakaalustamise </a:t>
            </a:r>
            <a:r>
              <a:rPr lang="fi-FI" dirty="0" smtClean="0"/>
              <a:t>kava</a:t>
            </a:r>
            <a:endParaRPr lang="fi-FI" dirty="0"/>
          </a:p>
        </p:txBody>
      </p:sp>
    </p:spTree>
    <p:extLst>
      <p:ext uri="{BB962C8B-B14F-4D97-AF65-F5344CB8AC3E}">
        <p14:creationId xmlns:p14="http://schemas.microsoft.com/office/powerpoint/2010/main" val="4080088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3"/>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p>
            <a:pPr marL="228600">
              <a:spcBef>
                <a:spcPts val="0"/>
              </a:spcBef>
            </a:pPr>
            <a:r>
              <a:rPr lang="en-GB" sz="2400" dirty="0" err="1">
                <a:latin typeface="Calibri" panose="020F0502020204030204" pitchFamily="34" charset="0"/>
                <a:ea typeface="Calibri" panose="020F0502020204030204" pitchFamily="34" charset="0"/>
                <a:cs typeface="Times New Roman" panose="02020603050405020304" pitchFamily="18" charset="0"/>
              </a:rPr>
              <a:t>Pidage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meeles</a:t>
            </a:r>
            <a:r>
              <a:rPr lang="en-GB" sz="2400" dirty="0">
                <a:latin typeface="Calibri" panose="020F0502020204030204" pitchFamily="34" charset="0"/>
                <a:ea typeface="Calibri" panose="020F0502020204030204" pitchFamily="34" charset="0"/>
                <a:cs typeface="Times New Roman" panose="02020603050405020304" pitchFamily="18" charset="0"/>
              </a:rPr>
              <a:t>, et </a:t>
            </a:r>
            <a:r>
              <a:rPr lang="en-GB" sz="2400" dirty="0" err="1">
                <a:latin typeface="Calibri" panose="020F0502020204030204" pitchFamily="34" charset="0"/>
                <a:ea typeface="Calibri" panose="020F0502020204030204" pitchFamily="34" charset="0"/>
                <a:cs typeface="Times New Roman" panose="02020603050405020304" pitchFamily="18" charset="0"/>
              </a:rPr>
              <a:t>töö</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eraelu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tasakaalu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saavutamine</a:t>
            </a:r>
            <a:r>
              <a:rPr lang="en-GB" sz="2400" dirty="0">
                <a:latin typeface="Calibri" panose="020F0502020204030204" pitchFamily="34" charset="0"/>
                <a:ea typeface="Calibri" panose="020F0502020204030204" pitchFamily="34" charset="0"/>
                <a:cs typeface="Times New Roman" panose="02020603050405020304" pitchFamily="18" charset="0"/>
              </a:rPr>
              <a:t> on </a:t>
            </a:r>
            <a:r>
              <a:rPr lang="en-GB" sz="2400" dirty="0" err="1">
                <a:latin typeface="Calibri" panose="020F0502020204030204" pitchFamily="34" charset="0"/>
                <a:ea typeface="Calibri" panose="020F0502020204030204" pitchFamily="34" charset="0"/>
                <a:cs typeface="Times New Roman" panose="02020603050405020304" pitchFamily="18" charset="0"/>
              </a:rPr>
              <a:t>pidev</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protsess</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Rakendades</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neid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strateegiaid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hinnates</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pidevalt</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oma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lähenemist</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saate</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luua</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tervislikuma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rahuldust</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pakkuvama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töö</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eraelu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tasakaalu</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endParaRPr lang="et-EE"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lnSpc>
                <a:spcPct val="90000"/>
              </a:lnSpc>
              <a:spcBef>
                <a:spcPts val="0"/>
              </a:spcBef>
              <a:spcAft>
                <a:spcPts val="0"/>
              </a:spcAft>
              <a:buClr>
                <a:srgbClr val="595959"/>
              </a:buClr>
              <a:buSzPts val="2200"/>
              <a:buNone/>
            </a:pPr>
            <a:endParaRPr dirty="0"/>
          </a:p>
        </p:txBody>
      </p:sp>
      <p:sp>
        <p:nvSpPr>
          <p:cNvPr id="400" name="Google Shape;400;p2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smtClean="0"/>
              <a:t>Kokkuvõte</a:t>
            </a:r>
            <a:endParaRPr dirty="0"/>
          </a:p>
          <a:p>
            <a:pPr marL="0" lvl="0" indent="0" algn="l" rtl="0">
              <a:lnSpc>
                <a:spcPct val="90000"/>
              </a:lnSpc>
              <a:spcBef>
                <a:spcPts val="1000"/>
              </a:spcBef>
              <a:spcAft>
                <a:spcPts val="0"/>
              </a:spcAft>
              <a:buClr>
                <a:srgbClr val="8A4199"/>
              </a:buClr>
              <a:buSzPts val="3600"/>
              <a:buNone/>
            </a:pPr>
            <a:endParaRPr dirty="0"/>
          </a:p>
        </p:txBody>
      </p:sp>
      <p:sp>
        <p:nvSpPr>
          <p:cNvPr id="401" name="Google Shape;401;p23"/>
          <p:cNvSpPr txBox="1">
            <a:spLocks noGrp="1"/>
          </p:cNvSpPr>
          <p:nvPr>
            <p:ph type="body" idx="3"/>
          </p:nvPr>
        </p:nvSpPr>
        <p:spPr>
          <a:xfrm>
            <a:off x="1146264" y="3959352"/>
            <a:ext cx="9387624" cy="2213267"/>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dirty="0" smtClean="0"/>
              <a:t>“</a:t>
            </a:r>
            <a:r>
              <a:rPr lang="fi-FI" dirty="0"/>
              <a:t>Sa ei pea ennast õnnetuks tegema, et olla edukas... edu ei seisne mitte kõvasti töötamises, vaid </a:t>
            </a:r>
            <a:r>
              <a:rPr lang="fi-FI" dirty="0" smtClean="0"/>
              <a:t>nutikalt töötamises,</a:t>
            </a:r>
            <a:r>
              <a:rPr lang="en-US" dirty="0" smtClean="0"/>
              <a:t>”  </a:t>
            </a:r>
            <a:r>
              <a:rPr lang="en-US" dirty="0"/>
              <a:t>Andrew </a:t>
            </a:r>
            <a:r>
              <a:rPr lang="en-US" dirty="0" smtClean="0"/>
              <a:t>Wilkinson, </a:t>
            </a:r>
            <a:r>
              <a:rPr lang="en-US" dirty="0" err="1" smtClean="0"/>
              <a:t>arhitekt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02" name="Google Shape;302;p9"/>
          <p:cNvSpPr txBox="1">
            <a:spLocks noGrp="1"/>
          </p:cNvSpPr>
          <p:nvPr>
            <p:ph type="body" idx="1"/>
          </p:nvPr>
        </p:nvSpPr>
        <p:spPr>
          <a:xfrm>
            <a:off x="2428148" y="-22251"/>
            <a:ext cx="4795767" cy="2095144"/>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sz="3600" dirty="0" err="1" smtClean="0"/>
              <a:t>Kokkuvõte</a:t>
            </a:r>
            <a:endParaRPr lang="en-US" sz="3600" dirty="0"/>
          </a:p>
        </p:txBody>
      </p:sp>
      <p:sp>
        <p:nvSpPr>
          <p:cNvPr id="303" name="Google Shape;303;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a:t>
            </a:r>
            <a:r>
              <a:rPr lang="en-US" dirty="0" smtClean="0"/>
              <a:t>3</a:t>
            </a:r>
            <a:endParaRPr dirty="0"/>
          </a:p>
        </p:txBody>
      </p:sp>
    </p:spTree>
    <p:extLst>
      <p:ext uri="{BB962C8B-B14F-4D97-AF65-F5344CB8AC3E}">
        <p14:creationId xmlns:p14="http://schemas.microsoft.com/office/powerpoint/2010/main" val="1664866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lt1"/>
              </a:buClr>
              <a:buSzPts val="2200"/>
              <a:buNone/>
            </a:pPr>
            <a:endParaRPr lang="en-US" dirty="0"/>
          </a:p>
          <a:p>
            <a:pPr marL="342900" lvl="0" indent="-342900" algn="just">
              <a:spcBef>
                <a:spcPts val="0"/>
              </a:spcBef>
              <a:buFont typeface="Arial" panose="020B0604020202020204" pitchFamily="34" charset="0"/>
              <a:buChar char="•"/>
            </a:pPr>
            <a:r>
              <a:rPr lang="en-US" dirty="0" err="1" smtClean="0"/>
              <a:t>Selles</a:t>
            </a:r>
            <a:r>
              <a:rPr lang="en-US" dirty="0" smtClean="0"/>
              <a:t> </a:t>
            </a:r>
            <a:r>
              <a:rPr lang="en-US" dirty="0" err="1" smtClean="0"/>
              <a:t>peatükis</a:t>
            </a:r>
            <a:r>
              <a:rPr lang="en-US" dirty="0" smtClean="0"/>
              <a:t> </a:t>
            </a:r>
            <a:r>
              <a:rPr lang="en-US" dirty="0" err="1" smtClean="0"/>
              <a:t>oled</a:t>
            </a:r>
            <a:r>
              <a:rPr lang="en-US" dirty="0" smtClean="0"/>
              <a:t> </a:t>
            </a:r>
            <a:r>
              <a:rPr lang="en-US" dirty="0" err="1" smtClean="0"/>
              <a:t>saanud</a:t>
            </a:r>
            <a:r>
              <a:rPr lang="en-US" dirty="0" smtClean="0"/>
              <a:t> </a:t>
            </a:r>
            <a:r>
              <a:rPr lang="en-US" dirty="0" err="1" smtClean="0"/>
              <a:t>ülevaate</a:t>
            </a:r>
            <a:r>
              <a:rPr lang="en-US" dirty="0"/>
              <a:t> </a:t>
            </a:r>
            <a:r>
              <a:rPr lang="en-US" dirty="0" err="1" smtClean="0"/>
              <a:t>nii</a:t>
            </a:r>
            <a:r>
              <a:rPr lang="en-US" dirty="0" smtClean="0"/>
              <a:t> </a:t>
            </a:r>
            <a:r>
              <a:rPr lang="en-US" dirty="0" err="1" smtClean="0"/>
              <a:t>organisatsiooni</a:t>
            </a:r>
            <a:r>
              <a:rPr lang="en-US" dirty="0" smtClean="0"/>
              <a:t> </a:t>
            </a:r>
            <a:r>
              <a:rPr lang="en-US" dirty="0" err="1"/>
              <a:t>kui</a:t>
            </a:r>
            <a:r>
              <a:rPr lang="en-US" dirty="0"/>
              <a:t> </a:t>
            </a:r>
            <a:r>
              <a:rPr lang="en-US" dirty="0" err="1"/>
              <a:t>ka</a:t>
            </a:r>
            <a:r>
              <a:rPr lang="en-US" dirty="0"/>
              <a:t> </a:t>
            </a:r>
            <a:r>
              <a:rPr lang="en-US" dirty="0" err="1"/>
              <a:t>üksikisiku</a:t>
            </a:r>
            <a:r>
              <a:rPr lang="en-US" dirty="0"/>
              <a:t> </a:t>
            </a:r>
            <a:r>
              <a:rPr lang="en-US" dirty="0" err="1" smtClean="0"/>
              <a:t>rollist</a:t>
            </a:r>
            <a:r>
              <a:rPr lang="en-US" dirty="0" smtClean="0"/>
              <a:t> </a:t>
            </a:r>
            <a:r>
              <a:rPr lang="en-US" dirty="0"/>
              <a:t>ja </a:t>
            </a:r>
            <a:r>
              <a:rPr lang="en-US" dirty="0" err="1" smtClean="0"/>
              <a:t>vastutuset</a:t>
            </a:r>
            <a:r>
              <a:rPr lang="en-US" dirty="0" smtClean="0"/>
              <a:t> </a:t>
            </a:r>
            <a:r>
              <a:rPr lang="en-US" dirty="0" err="1"/>
              <a:t>töö</a:t>
            </a:r>
            <a:r>
              <a:rPr lang="en-US" dirty="0"/>
              <a:t>- </a:t>
            </a:r>
            <a:r>
              <a:rPr lang="en-US" dirty="0"/>
              <a:t>ja </a:t>
            </a:r>
            <a:r>
              <a:rPr lang="en-US" dirty="0" err="1"/>
              <a:t>eraelu</a:t>
            </a:r>
            <a:r>
              <a:rPr lang="en-US" dirty="0"/>
              <a:t> </a:t>
            </a:r>
            <a:r>
              <a:rPr lang="en-US" dirty="0" err="1" smtClean="0"/>
              <a:t>tasakaalu</a:t>
            </a:r>
            <a:r>
              <a:rPr lang="en-US" dirty="0" smtClean="0"/>
              <a:t> </a:t>
            </a:r>
            <a:r>
              <a:rPr lang="en-US" dirty="0" err="1" smtClean="0"/>
              <a:t>hoidmisel</a:t>
            </a:r>
            <a:r>
              <a:rPr lang="en-US" dirty="0"/>
              <a:t> </a:t>
            </a:r>
            <a:r>
              <a:rPr lang="en-US" dirty="0" smtClean="0"/>
              <a:t>ja</a:t>
            </a:r>
            <a:r>
              <a:rPr lang="en-US" dirty="0" smtClean="0"/>
              <a:t> </a:t>
            </a:r>
            <a:r>
              <a:rPr lang="en-US" dirty="0" err="1" smtClean="0"/>
              <a:t>töötajate</a:t>
            </a:r>
            <a:r>
              <a:rPr lang="en-US" dirty="0" smtClean="0"/>
              <a:t> </a:t>
            </a:r>
            <a:r>
              <a:rPr lang="en-US" dirty="0" err="1"/>
              <a:t>heaolu</a:t>
            </a:r>
            <a:r>
              <a:rPr lang="en-US" dirty="0"/>
              <a:t> </a:t>
            </a:r>
            <a:r>
              <a:rPr lang="en-US" dirty="0" err="1" smtClean="0"/>
              <a:t>tagamisel</a:t>
            </a:r>
            <a:r>
              <a:rPr lang="en-US" dirty="0" smtClean="0"/>
              <a:t> </a:t>
            </a:r>
            <a:r>
              <a:rPr lang="en-US" dirty="0" err="1" smtClean="0"/>
              <a:t>ning</a:t>
            </a:r>
            <a:r>
              <a:rPr lang="en-US" dirty="0" smtClean="0"/>
              <a:t> </a:t>
            </a:r>
            <a:r>
              <a:rPr lang="en-US" dirty="0" err="1"/>
              <a:t>organisatsiooni</a:t>
            </a:r>
            <a:r>
              <a:rPr lang="en-US" dirty="0"/>
              <a:t> </a:t>
            </a:r>
            <a:r>
              <a:rPr lang="en-US" dirty="0" err="1"/>
              <a:t>edu</a:t>
            </a:r>
            <a:r>
              <a:rPr lang="en-US" dirty="0"/>
              <a:t> </a:t>
            </a:r>
            <a:r>
              <a:rPr lang="en-US" dirty="0" err="1"/>
              <a:t>selle</a:t>
            </a:r>
            <a:r>
              <a:rPr lang="en-US" dirty="0"/>
              <a:t> </a:t>
            </a:r>
            <a:r>
              <a:rPr lang="en-US" dirty="0" err="1"/>
              <a:t>olulise</a:t>
            </a:r>
            <a:r>
              <a:rPr lang="en-US" dirty="0"/>
              <a:t> </a:t>
            </a:r>
            <a:r>
              <a:rPr lang="en-US" dirty="0" err="1"/>
              <a:t>aspekti</a:t>
            </a:r>
            <a:r>
              <a:rPr lang="en-US" dirty="0"/>
              <a:t> </a:t>
            </a:r>
            <a:r>
              <a:rPr lang="en-US" dirty="0" err="1"/>
              <a:t>saavutamisel</a:t>
            </a:r>
            <a:r>
              <a:rPr lang="en-US" dirty="0"/>
              <a:t>. </a:t>
            </a:r>
            <a:endParaRPr lang="en-US" dirty="0" smtClean="0"/>
          </a:p>
          <a:p>
            <a:pPr marL="342900" indent="-342900" algn="just">
              <a:spcBef>
                <a:spcPts val="0"/>
              </a:spcBef>
              <a:buFont typeface="Arial" panose="020B0604020202020204" pitchFamily="34" charset="0"/>
              <a:buChar char="•"/>
            </a:pPr>
            <a:r>
              <a:rPr lang="en-US" dirty="0" err="1"/>
              <a:t>Töö</a:t>
            </a:r>
            <a:r>
              <a:rPr lang="en-US" dirty="0"/>
              <a:t>- ja </a:t>
            </a:r>
            <a:r>
              <a:rPr lang="en-US" dirty="0" err="1"/>
              <a:t>eraelu</a:t>
            </a:r>
            <a:r>
              <a:rPr lang="en-US" dirty="0"/>
              <a:t> </a:t>
            </a:r>
            <a:r>
              <a:rPr lang="en-US" dirty="0" err="1" smtClean="0"/>
              <a:t>tasakaalu</a:t>
            </a:r>
            <a:r>
              <a:rPr lang="en-US" dirty="0" smtClean="0"/>
              <a:t> </a:t>
            </a:r>
            <a:r>
              <a:rPr lang="en-US" dirty="0" err="1" smtClean="0"/>
              <a:t>hoidmine</a:t>
            </a:r>
            <a:r>
              <a:rPr lang="en-US" dirty="0" smtClean="0"/>
              <a:t> on </a:t>
            </a:r>
            <a:r>
              <a:rPr lang="en-US" dirty="0" err="1"/>
              <a:t>jagatud</a:t>
            </a:r>
            <a:r>
              <a:rPr lang="en-US" dirty="0"/>
              <a:t> </a:t>
            </a:r>
            <a:r>
              <a:rPr lang="en-US" dirty="0" err="1"/>
              <a:t>vastutus</a:t>
            </a:r>
            <a:r>
              <a:rPr lang="en-US" dirty="0"/>
              <a:t>, </a:t>
            </a:r>
            <a:r>
              <a:rPr lang="en-US" dirty="0" err="1"/>
              <a:t>mis</a:t>
            </a:r>
            <a:r>
              <a:rPr lang="en-US" dirty="0"/>
              <a:t> </a:t>
            </a:r>
            <a:r>
              <a:rPr lang="en-US" dirty="0" err="1"/>
              <a:t>nõuab</a:t>
            </a:r>
            <a:r>
              <a:rPr lang="en-US" dirty="0"/>
              <a:t> </a:t>
            </a:r>
            <a:r>
              <a:rPr lang="en-US" dirty="0" err="1"/>
              <a:t>nii</a:t>
            </a:r>
            <a:r>
              <a:rPr lang="en-US" dirty="0"/>
              <a:t> </a:t>
            </a:r>
            <a:r>
              <a:rPr lang="en-US" dirty="0" err="1"/>
              <a:t>organisatsiooni</a:t>
            </a:r>
            <a:r>
              <a:rPr lang="en-US" dirty="0"/>
              <a:t> </a:t>
            </a:r>
            <a:r>
              <a:rPr lang="en-US" dirty="0" err="1"/>
              <a:t>kui</a:t>
            </a:r>
            <a:r>
              <a:rPr lang="en-US" dirty="0"/>
              <a:t> </a:t>
            </a:r>
            <a:r>
              <a:rPr lang="en-US" dirty="0" err="1"/>
              <a:t>ka</a:t>
            </a:r>
            <a:r>
              <a:rPr lang="en-US" dirty="0"/>
              <a:t> </a:t>
            </a:r>
            <a:r>
              <a:rPr lang="en-US" dirty="0" err="1"/>
              <a:t>üksikisikute</a:t>
            </a:r>
            <a:r>
              <a:rPr lang="en-US" dirty="0"/>
              <a:t> </a:t>
            </a:r>
            <a:r>
              <a:rPr lang="en-US" dirty="0" err="1"/>
              <a:t>pühendumust</a:t>
            </a:r>
            <a:r>
              <a:rPr lang="en-US" dirty="0"/>
              <a:t> ja </a:t>
            </a:r>
            <a:r>
              <a:rPr lang="en-US" dirty="0" err="1"/>
              <a:t>koostööd</a:t>
            </a:r>
            <a:r>
              <a:rPr lang="en-US" dirty="0"/>
              <a:t>. </a:t>
            </a:r>
            <a:r>
              <a:rPr lang="en-US" dirty="0" err="1"/>
              <a:t>Organisatsioonidel</a:t>
            </a:r>
            <a:r>
              <a:rPr lang="en-US" dirty="0"/>
              <a:t> on </a:t>
            </a:r>
            <a:r>
              <a:rPr lang="en-US" dirty="0" err="1"/>
              <a:t>kohustus</a:t>
            </a:r>
            <a:r>
              <a:rPr lang="en-US" dirty="0"/>
              <a:t> </a:t>
            </a:r>
            <a:r>
              <a:rPr lang="en-US" dirty="0" err="1"/>
              <a:t>luua</a:t>
            </a:r>
            <a:r>
              <a:rPr lang="en-US" dirty="0"/>
              <a:t> </a:t>
            </a:r>
            <a:r>
              <a:rPr lang="en-US" dirty="0" err="1"/>
              <a:t>soodne</a:t>
            </a:r>
            <a:r>
              <a:rPr lang="en-US" dirty="0"/>
              <a:t> </a:t>
            </a:r>
            <a:r>
              <a:rPr lang="en-US" dirty="0" err="1"/>
              <a:t>keskkond</a:t>
            </a:r>
            <a:r>
              <a:rPr lang="en-US" dirty="0"/>
              <a:t>, </a:t>
            </a:r>
            <a:r>
              <a:rPr lang="en-US" dirty="0" err="1"/>
              <a:t>mis</a:t>
            </a:r>
            <a:r>
              <a:rPr lang="en-US" dirty="0"/>
              <a:t> </a:t>
            </a:r>
            <a:r>
              <a:rPr lang="en-US" dirty="0" err="1"/>
              <a:t>soodustab</a:t>
            </a:r>
            <a:r>
              <a:rPr lang="en-US" dirty="0"/>
              <a:t> </a:t>
            </a:r>
            <a:r>
              <a:rPr lang="en-US" dirty="0" err="1"/>
              <a:t>töö</a:t>
            </a:r>
            <a:r>
              <a:rPr lang="en-US" dirty="0"/>
              <a:t>- ja </a:t>
            </a:r>
            <a:r>
              <a:rPr lang="en-US" dirty="0" err="1"/>
              <a:t>eraelu</a:t>
            </a:r>
            <a:r>
              <a:rPr lang="en-US" dirty="0"/>
              <a:t> </a:t>
            </a:r>
            <a:r>
              <a:rPr lang="en-US" dirty="0" err="1"/>
              <a:t>tasakaalu</a:t>
            </a:r>
            <a:r>
              <a:rPr lang="en-US" dirty="0"/>
              <a:t>, </a:t>
            </a:r>
            <a:r>
              <a:rPr lang="en-US" dirty="0" err="1"/>
              <a:t>samas</a:t>
            </a:r>
            <a:r>
              <a:rPr lang="en-US" dirty="0"/>
              <a:t> </a:t>
            </a:r>
            <a:r>
              <a:rPr lang="en-US" dirty="0" err="1"/>
              <a:t>kui</a:t>
            </a:r>
            <a:r>
              <a:rPr lang="en-US" dirty="0"/>
              <a:t> </a:t>
            </a:r>
            <a:r>
              <a:rPr lang="en-US" dirty="0" err="1"/>
              <a:t>üksikisikud</a:t>
            </a:r>
            <a:r>
              <a:rPr lang="en-US" dirty="0"/>
              <a:t> </a:t>
            </a:r>
            <a:r>
              <a:rPr lang="en-US" dirty="0" err="1"/>
              <a:t>peavad</a:t>
            </a:r>
            <a:r>
              <a:rPr lang="en-US" dirty="0"/>
              <a:t> </a:t>
            </a:r>
            <a:r>
              <a:rPr lang="en-US" dirty="0" err="1"/>
              <a:t>aktiivselt</a:t>
            </a:r>
            <a:r>
              <a:rPr lang="en-US" dirty="0"/>
              <a:t> </a:t>
            </a:r>
            <a:r>
              <a:rPr lang="en-US" dirty="0" err="1"/>
              <a:t>oma</a:t>
            </a:r>
            <a:r>
              <a:rPr lang="en-US" dirty="0"/>
              <a:t> </a:t>
            </a:r>
            <a:r>
              <a:rPr lang="en-US" dirty="0" err="1"/>
              <a:t>isiklikku</a:t>
            </a:r>
            <a:r>
              <a:rPr lang="en-US" dirty="0"/>
              <a:t> ja </a:t>
            </a:r>
            <a:r>
              <a:rPr lang="en-US" dirty="0" err="1"/>
              <a:t>tööelu</a:t>
            </a:r>
            <a:r>
              <a:rPr lang="en-US" dirty="0"/>
              <a:t> </a:t>
            </a:r>
            <a:r>
              <a:rPr lang="en-US" dirty="0" err="1"/>
              <a:t>korraldama</a:t>
            </a:r>
            <a:r>
              <a:rPr lang="en-US" dirty="0"/>
              <a:t>. </a:t>
            </a:r>
            <a:r>
              <a:rPr lang="en-US" dirty="0" err="1"/>
              <a:t>Nende</a:t>
            </a:r>
            <a:r>
              <a:rPr lang="en-US" dirty="0"/>
              <a:t> </a:t>
            </a:r>
            <a:r>
              <a:rPr lang="en-US" dirty="0" err="1"/>
              <a:t>rollide</a:t>
            </a:r>
            <a:r>
              <a:rPr lang="en-US" dirty="0"/>
              <a:t> </a:t>
            </a:r>
            <a:r>
              <a:rPr lang="en-US" dirty="0" err="1"/>
              <a:t>mõistmisel</a:t>
            </a:r>
            <a:r>
              <a:rPr lang="en-US" dirty="0"/>
              <a:t> </a:t>
            </a:r>
            <a:r>
              <a:rPr lang="en-US" dirty="0" err="1"/>
              <a:t>saavad</a:t>
            </a:r>
            <a:r>
              <a:rPr lang="en-US" dirty="0"/>
              <a:t> </a:t>
            </a:r>
            <a:r>
              <a:rPr lang="en-US" dirty="0" err="1"/>
              <a:t>tööandjad</a:t>
            </a:r>
            <a:r>
              <a:rPr lang="en-US" dirty="0"/>
              <a:t> ja </a:t>
            </a:r>
            <a:r>
              <a:rPr lang="en-US" dirty="0" err="1"/>
              <a:t>töötajad</a:t>
            </a:r>
            <a:r>
              <a:rPr lang="en-US" dirty="0"/>
              <a:t> </a:t>
            </a:r>
            <a:r>
              <a:rPr lang="en-US" dirty="0" err="1"/>
              <a:t>teha</a:t>
            </a:r>
            <a:r>
              <a:rPr lang="en-US" dirty="0"/>
              <a:t> </a:t>
            </a:r>
            <a:r>
              <a:rPr lang="en-US" dirty="0" err="1"/>
              <a:t>tõhusat</a:t>
            </a:r>
            <a:r>
              <a:rPr lang="en-US" dirty="0"/>
              <a:t> </a:t>
            </a:r>
            <a:r>
              <a:rPr lang="en-US" dirty="0" err="1"/>
              <a:t>koostööd</a:t>
            </a:r>
            <a:r>
              <a:rPr lang="en-US" dirty="0"/>
              <a:t>, et </a:t>
            </a:r>
            <a:r>
              <a:rPr lang="en-US" dirty="0" err="1"/>
              <a:t>luua</a:t>
            </a:r>
            <a:r>
              <a:rPr lang="en-US" dirty="0"/>
              <a:t> </a:t>
            </a:r>
            <a:r>
              <a:rPr lang="en-US" dirty="0" err="1"/>
              <a:t>harmooniline</a:t>
            </a:r>
            <a:r>
              <a:rPr lang="en-US" dirty="0"/>
              <a:t> </a:t>
            </a:r>
            <a:r>
              <a:rPr lang="en-US" dirty="0" err="1"/>
              <a:t>töö</a:t>
            </a:r>
            <a:r>
              <a:rPr lang="en-US" dirty="0"/>
              <a:t>- ja </a:t>
            </a:r>
            <a:r>
              <a:rPr lang="en-US" dirty="0" err="1"/>
              <a:t>eraelu</a:t>
            </a:r>
            <a:r>
              <a:rPr lang="en-US" dirty="0"/>
              <a:t> </a:t>
            </a:r>
            <a:r>
              <a:rPr lang="en-US" dirty="0" err="1"/>
              <a:t>ühitamine</a:t>
            </a:r>
            <a:r>
              <a:rPr lang="en-US" dirty="0"/>
              <a:t>.</a:t>
            </a:r>
          </a:p>
          <a:p>
            <a:pPr marL="342900" lvl="0" indent="-342900" algn="just">
              <a:spcBef>
                <a:spcPts val="0"/>
              </a:spcBef>
              <a:buFont typeface="Arial" panose="020B0604020202020204" pitchFamily="34" charset="0"/>
              <a:buChar char="•"/>
            </a:pPr>
            <a:endParaRPr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smtClean="0"/>
              <a:t>KOKKUVÕTE </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a:spLocks noGrp="1"/>
          </p:cNvSpPr>
          <p:nvPr>
            <p:ph type="body" idx="1"/>
          </p:nvPr>
        </p:nvSpPr>
        <p:spPr>
          <a:xfrm>
            <a:off x="713768" y="2449285"/>
            <a:ext cx="8539960" cy="3755572"/>
          </a:xfrm>
          <a:prstGeom prst="rect">
            <a:avLst/>
          </a:prstGeom>
          <a:noFill/>
          <a:ln>
            <a:noFill/>
          </a:ln>
        </p:spPr>
        <p:txBody>
          <a:bodyPr spcFirstLastPara="1" wrap="square" lIns="91425" tIns="45700" rIns="91425" bIns="45700" anchor="t" anchorCtr="0">
            <a:normAutofit lnSpcReduction="10000"/>
          </a:bodyPr>
          <a:lstStyle/>
          <a:p>
            <a:pPr marL="342900" lvl="0" indent="-342900" algn="just">
              <a:spcBef>
                <a:spcPts val="0"/>
              </a:spcBef>
              <a:buFont typeface="Arial" panose="020B0604020202020204" pitchFamily="34" charset="0"/>
              <a:buChar char="•"/>
            </a:pPr>
            <a:r>
              <a:rPr lang="en-US" dirty="0" err="1"/>
              <a:t>Tööandjatel</a:t>
            </a:r>
            <a:r>
              <a:rPr lang="en-US" dirty="0"/>
              <a:t> ja </a:t>
            </a:r>
            <a:r>
              <a:rPr lang="en-US" dirty="0" err="1"/>
              <a:t>töötajatel</a:t>
            </a:r>
            <a:r>
              <a:rPr lang="en-US" dirty="0"/>
              <a:t> on </a:t>
            </a:r>
            <a:r>
              <a:rPr lang="en-US" dirty="0" err="1"/>
              <a:t>õiguslikud</a:t>
            </a:r>
            <a:r>
              <a:rPr lang="en-US" dirty="0"/>
              <a:t> ja </a:t>
            </a:r>
            <a:r>
              <a:rPr lang="en-US" dirty="0" err="1"/>
              <a:t>eetilised</a:t>
            </a:r>
            <a:r>
              <a:rPr lang="en-US" dirty="0"/>
              <a:t> </a:t>
            </a:r>
            <a:r>
              <a:rPr lang="en-US" dirty="0" err="1"/>
              <a:t>kohustused</a:t>
            </a:r>
            <a:r>
              <a:rPr lang="en-US" dirty="0"/>
              <a:t> </a:t>
            </a:r>
            <a:r>
              <a:rPr lang="en-US" dirty="0" err="1"/>
              <a:t>seoses</a:t>
            </a:r>
            <a:r>
              <a:rPr lang="en-US" dirty="0"/>
              <a:t> </a:t>
            </a:r>
            <a:r>
              <a:rPr lang="en-US" dirty="0" err="1"/>
              <a:t>töö</a:t>
            </a:r>
            <a:r>
              <a:rPr lang="en-US" dirty="0"/>
              <a:t>- ja </a:t>
            </a:r>
            <a:r>
              <a:rPr lang="en-US" dirty="0" err="1"/>
              <a:t>eraelu</a:t>
            </a:r>
            <a:r>
              <a:rPr lang="en-US" dirty="0"/>
              <a:t> </a:t>
            </a:r>
            <a:r>
              <a:rPr lang="en-US" dirty="0" err="1"/>
              <a:t>tasakaalustamisega</a:t>
            </a:r>
            <a:r>
              <a:rPr lang="en-US" dirty="0"/>
              <a:t>. </a:t>
            </a:r>
            <a:r>
              <a:rPr lang="en-US" dirty="0" err="1"/>
              <a:t>Tööandjad</a:t>
            </a:r>
            <a:r>
              <a:rPr lang="en-US" dirty="0"/>
              <a:t> on </a:t>
            </a:r>
            <a:r>
              <a:rPr lang="en-US" dirty="0" err="1"/>
              <a:t>seadusega</a:t>
            </a:r>
            <a:r>
              <a:rPr lang="en-US" dirty="0"/>
              <a:t> </a:t>
            </a:r>
            <a:r>
              <a:rPr lang="en-US" dirty="0" err="1"/>
              <a:t>kohustatud</a:t>
            </a:r>
            <a:r>
              <a:rPr lang="en-US" dirty="0"/>
              <a:t> </a:t>
            </a:r>
            <a:r>
              <a:rPr lang="en-US" dirty="0" err="1"/>
              <a:t>tagama</a:t>
            </a:r>
            <a:r>
              <a:rPr lang="en-US" dirty="0"/>
              <a:t> </a:t>
            </a:r>
            <a:r>
              <a:rPr lang="en-US" dirty="0" err="1"/>
              <a:t>tervisliku</a:t>
            </a:r>
            <a:r>
              <a:rPr lang="en-US" dirty="0"/>
              <a:t> ja </a:t>
            </a:r>
            <a:r>
              <a:rPr lang="en-US" dirty="0" err="1"/>
              <a:t>turvalise</a:t>
            </a:r>
            <a:r>
              <a:rPr lang="en-US" dirty="0"/>
              <a:t> </a:t>
            </a:r>
            <a:r>
              <a:rPr lang="en-US" dirty="0" err="1"/>
              <a:t>töökeskkonna</a:t>
            </a:r>
            <a:r>
              <a:rPr lang="en-US" dirty="0"/>
              <a:t>, </a:t>
            </a:r>
            <a:r>
              <a:rPr lang="en-US" dirty="0" err="1"/>
              <a:t>mis</a:t>
            </a:r>
            <a:r>
              <a:rPr lang="en-US" dirty="0"/>
              <a:t> </a:t>
            </a:r>
            <a:r>
              <a:rPr lang="en-US" dirty="0" err="1"/>
              <a:t>hõlmab</a:t>
            </a:r>
            <a:r>
              <a:rPr lang="en-US" dirty="0"/>
              <a:t> </a:t>
            </a:r>
            <a:r>
              <a:rPr lang="en-US" dirty="0" err="1"/>
              <a:t>mõistliku</a:t>
            </a:r>
            <a:r>
              <a:rPr lang="en-US" dirty="0"/>
              <a:t> </a:t>
            </a:r>
            <a:r>
              <a:rPr lang="en-US" dirty="0" err="1"/>
              <a:t>tööaja</a:t>
            </a:r>
            <a:r>
              <a:rPr lang="en-US" dirty="0"/>
              <a:t> </a:t>
            </a:r>
            <a:r>
              <a:rPr lang="en-US" dirty="0" err="1"/>
              <a:t>tagamist</a:t>
            </a:r>
            <a:r>
              <a:rPr lang="en-US" dirty="0"/>
              <a:t>, </a:t>
            </a:r>
            <a:r>
              <a:rPr lang="en-US" dirty="0" err="1"/>
              <a:t>töökoormuse</a:t>
            </a:r>
            <a:r>
              <a:rPr lang="en-US" dirty="0"/>
              <a:t> </a:t>
            </a:r>
            <a:r>
              <a:rPr lang="en-US" dirty="0" err="1"/>
              <a:t>tõhusat</a:t>
            </a:r>
            <a:r>
              <a:rPr lang="en-US" dirty="0"/>
              <a:t> </a:t>
            </a:r>
            <a:r>
              <a:rPr lang="en-US" dirty="0" err="1"/>
              <a:t>juhtimist</a:t>
            </a:r>
            <a:r>
              <a:rPr lang="en-US" dirty="0"/>
              <a:t> </a:t>
            </a:r>
            <a:r>
              <a:rPr lang="en-US" dirty="0" err="1"/>
              <a:t>ning</a:t>
            </a:r>
            <a:r>
              <a:rPr lang="en-US" dirty="0"/>
              <a:t> </a:t>
            </a:r>
            <a:r>
              <a:rPr lang="en-US" dirty="0" err="1"/>
              <a:t>diskrimineerimise</a:t>
            </a:r>
            <a:r>
              <a:rPr lang="en-US" dirty="0"/>
              <a:t> ja </a:t>
            </a:r>
            <a:r>
              <a:rPr lang="en-US" dirty="0" err="1"/>
              <a:t>ahistamise</a:t>
            </a:r>
            <a:r>
              <a:rPr lang="en-US" dirty="0"/>
              <a:t> </a:t>
            </a:r>
            <a:r>
              <a:rPr lang="en-US" dirty="0" err="1"/>
              <a:t>vältimist</a:t>
            </a:r>
            <a:r>
              <a:rPr lang="en-US" dirty="0"/>
              <a:t>. </a:t>
            </a:r>
            <a:r>
              <a:rPr lang="en-US" dirty="0" err="1"/>
              <a:t>Töötajatel</a:t>
            </a:r>
            <a:r>
              <a:rPr lang="en-US" dirty="0"/>
              <a:t> on </a:t>
            </a:r>
            <a:r>
              <a:rPr lang="en-US" dirty="0" err="1"/>
              <a:t>kohustus</a:t>
            </a:r>
            <a:r>
              <a:rPr lang="en-US" dirty="0"/>
              <a:t> </a:t>
            </a:r>
            <a:r>
              <a:rPr lang="en-US" dirty="0" err="1"/>
              <a:t>aidata</a:t>
            </a:r>
            <a:r>
              <a:rPr lang="en-US" dirty="0"/>
              <a:t> </a:t>
            </a:r>
            <a:r>
              <a:rPr lang="en-US" dirty="0" err="1"/>
              <a:t>kaasa</a:t>
            </a:r>
            <a:r>
              <a:rPr lang="en-US" dirty="0"/>
              <a:t> </a:t>
            </a:r>
            <a:r>
              <a:rPr lang="en-US" dirty="0" err="1"/>
              <a:t>oma</a:t>
            </a:r>
            <a:r>
              <a:rPr lang="en-US" dirty="0"/>
              <a:t> </a:t>
            </a:r>
            <a:r>
              <a:rPr lang="en-US" dirty="0" err="1"/>
              <a:t>töö</a:t>
            </a:r>
            <a:r>
              <a:rPr lang="en-US" dirty="0"/>
              <a:t>- ja </a:t>
            </a:r>
            <a:r>
              <a:rPr lang="en-US" dirty="0" err="1"/>
              <a:t>eraelu</a:t>
            </a:r>
            <a:r>
              <a:rPr lang="en-US" dirty="0"/>
              <a:t> </a:t>
            </a:r>
            <a:r>
              <a:rPr lang="en-US" dirty="0" err="1"/>
              <a:t>tasakaalule</a:t>
            </a:r>
            <a:r>
              <a:rPr lang="en-US" dirty="0"/>
              <a:t> </a:t>
            </a:r>
            <a:r>
              <a:rPr lang="en-US" dirty="0" err="1"/>
              <a:t>ning</a:t>
            </a:r>
            <a:r>
              <a:rPr lang="en-US" dirty="0"/>
              <a:t> </a:t>
            </a:r>
            <a:r>
              <a:rPr lang="en-US" dirty="0" err="1"/>
              <a:t>järgida</a:t>
            </a:r>
            <a:r>
              <a:rPr lang="en-US" dirty="0"/>
              <a:t> </a:t>
            </a:r>
            <a:r>
              <a:rPr lang="en-US" dirty="0" err="1"/>
              <a:t>töökohal</a:t>
            </a:r>
            <a:r>
              <a:rPr lang="en-US" dirty="0"/>
              <a:t> </a:t>
            </a:r>
            <a:r>
              <a:rPr lang="en-US" dirty="0" err="1"/>
              <a:t>eetilisi</a:t>
            </a:r>
            <a:r>
              <a:rPr lang="en-US" dirty="0"/>
              <a:t> </a:t>
            </a:r>
            <a:r>
              <a:rPr lang="en-US" dirty="0" err="1"/>
              <a:t>tavasid</a:t>
            </a:r>
            <a:r>
              <a:rPr lang="en-US" dirty="0"/>
              <a:t>. </a:t>
            </a:r>
            <a:endParaRPr lang="en-US" dirty="0" smtClean="0"/>
          </a:p>
          <a:p>
            <a:pPr marL="342900" lvl="0" indent="-342900" algn="just">
              <a:spcBef>
                <a:spcPts val="0"/>
              </a:spcBef>
              <a:buFont typeface="Arial" panose="020B0604020202020204" pitchFamily="34" charset="0"/>
              <a:buChar char="•"/>
            </a:pPr>
            <a:r>
              <a:rPr lang="en-GB" sz="2400" dirty="0" err="1" smtClean="0">
                <a:latin typeface="Calibri" panose="020F0502020204030204" pitchFamily="34" charset="0"/>
                <a:ea typeface="Calibri" panose="020F0502020204030204" pitchFamily="34" charset="0"/>
                <a:cs typeface="Times New Roman" panose="02020603050405020304" pitchFamily="18" charset="0"/>
              </a:rPr>
              <a:t>Töö</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eraelu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tasakaalu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edendamine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nõuab</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organisatsioonide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juhtide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üksikisikute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koostööd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Mõistes</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oma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rolle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kohustusi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ning</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organisatsiooniliste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küsimuste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õigusraamistike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parimate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tavade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mõju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saavad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sidusrühmad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töötada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selle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nimel</a:t>
            </a:r>
            <a:r>
              <a:rPr lang="en-GB" sz="2400" dirty="0">
                <a:latin typeface="Calibri" panose="020F0502020204030204" pitchFamily="34" charset="0"/>
                <a:ea typeface="Calibri" panose="020F0502020204030204" pitchFamily="34" charset="0"/>
                <a:cs typeface="Times New Roman" panose="02020603050405020304" pitchFamily="18" charset="0"/>
              </a:rPr>
              <a:t>, et </a:t>
            </a:r>
            <a:r>
              <a:rPr lang="en-GB" sz="2400" dirty="0" err="1">
                <a:latin typeface="Calibri" panose="020F0502020204030204" pitchFamily="34" charset="0"/>
                <a:ea typeface="Calibri" panose="020F0502020204030204" pitchFamily="34" charset="0"/>
                <a:cs typeface="Times New Roman" panose="02020603050405020304" pitchFamily="18" charset="0"/>
              </a:rPr>
              <a:t>luua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töökeskkond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mis</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soodustab</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töö</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eraelu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ühitamist</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suurendab</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töötajate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heaolu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edendab</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organisatsiooni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edu</a:t>
            </a:r>
            <a:r>
              <a:rPr lang="en-GB" sz="2400" dirty="0">
                <a:latin typeface="Calibri" panose="020F0502020204030204" pitchFamily="34" charset="0"/>
                <a:ea typeface="Calibri" panose="020F0502020204030204" pitchFamily="34" charset="0"/>
                <a:cs typeface="Times New Roman" panose="02020603050405020304" pitchFamily="18" charset="0"/>
              </a:rPr>
              <a:t>.</a:t>
            </a:r>
            <a:endParaRPr lang="et-E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0"/>
              </a:spcBef>
              <a:buFont typeface="Arial" panose="020B0604020202020204" pitchFamily="34" charset="0"/>
              <a:buChar char="•"/>
            </a:pPr>
            <a:endParaRPr lang="en-US" dirty="0"/>
          </a:p>
        </p:txBody>
      </p:sp>
      <p:sp>
        <p:nvSpPr>
          <p:cNvPr id="394" name="Google Shape;394;p22"/>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en-US" dirty="0" smtClean="0"/>
              <a:t>KOKKUVÕTE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Arial"/>
              <a:buNone/>
            </a:pPr>
            <a:r>
              <a:rPr lang="en-US" dirty="0" smtClean="0"/>
              <a:t>project</a:t>
            </a:r>
            <a:r>
              <a:rPr lang="en-US" b="1" dirty="0" smtClean="0"/>
              <a:t>balance</a:t>
            </a:r>
            <a:r>
              <a:rPr lang="en-US" dirty="0" smtClean="0"/>
              <a:t>.eu</a:t>
            </a:r>
            <a:endParaRPr dirty="0"/>
          </a:p>
        </p:txBody>
      </p:sp>
      <p:sp>
        <p:nvSpPr>
          <p:cNvPr id="450" name="Google Shape;450;p31"/>
          <p:cNvSpPr txBox="1">
            <a:spLocks noGrp="1"/>
          </p:cNvSpPr>
          <p:nvPr>
            <p:ph type="body" idx="3"/>
          </p:nvPr>
        </p:nvSpPr>
        <p:spPr>
          <a:xfrm>
            <a:off x="642678" y="811348"/>
            <a:ext cx="3195485" cy="1134183"/>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90000"/>
              </a:lnSpc>
              <a:spcBef>
                <a:spcPts val="0"/>
              </a:spcBef>
              <a:spcAft>
                <a:spcPts val="0"/>
              </a:spcAft>
              <a:buClr>
                <a:srgbClr val="8A4199"/>
              </a:buClr>
              <a:buSzPts val="5000"/>
              <a:buNone/>
            </a:pPr>
            <a:r>
              <a:rPr lang="en-US" b="1" dirty="0" err="1" smtClean="0"/>
              <a:t>Järgmine</a:t>
            </a:r>
            <a:r>
              <a:rPr lang="en-US" b="1" dirty="0" smtClean="0"/>
              <a:t> on </a:t>
            </a:r>
          </a:p>
          <a:p>
            <a:pPr marL="0" lvl="0" indent="0" algn="l" rtl="0">
              <a:lnSpc>
                <a:spcPct val="90000"/>
              </a:lnSpc>
              <a:spcBef>
                <a:spcPts val="0"/>
              </a:spcBef>
              <a:spcAft>
                <a:spcPts val="0"/>
              </a:spcAft>
              <a:buClr>
                <a:srgbClr val="8A4199"/>
              </a:buClr>
              <a:buSzPts val="5000"/>
              <a:buNone/>
            </a:pPr>
            <a:r>
              <a:rPr lang="en-US" b="1" dirty="0" smtClean="0"/>
              <a:t>3. </a:t>
            </a:r>
            <a:r>
              <a:rPr lang="en-US" b="1" dirty="0" err="1" smtClean="0"/>
              <a:t>peatükk</a:t>
            </a:r>
            <a:r>
              <a:rPr lang="en-US" b="1" dirty="0" smtClean="0"/>
              <a:t>: </a:t>
            </a:r>
            <a:r>
              <a:rPr lang="en-US" b="1" dirty="0" err="1" smtClean="0"/>
              <a:t>Digiheaolu</a:t>
            </a:r>
            <a:endParaRPr b="1" dirty="0"/>
          </a:p>
        </p:txBody>
      </p:sp>
      <p:grpSp>
        <p:nvGrpSpPr>
          <p:cNvPr id="451" name="Google Shape;451;p31"/>
          <p:cNvGrpSpPr/>
          <p:nvPr/>
        </p:nvGrpSpPr>
        <p:grpSpPr>
          <a:xfrm>
            <a:off x="1832466" y="5096758"/>
            <a:ext cx="280634" cy="280634"/>
            <a:chOff x="1950027" y="2499889"/>
            <a:chExt cx="850463" cy="850463"/>
          </a:xfrm>
        </p:grpSpPr>
        <p:sp>
          <p:nvSpPr>
            <p:cNvPr id="452" name="Google Shape;452;p3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53" name="Google Shape;453;p31"/>
            <p:cNvGrpSpPr/>
            <p:nvPr/>
          </p:nvGrpSpPr>
          <p:grpSpPr>
            <a:xfrm>
              <a:off x="2107521" y="2657382"/>
              <a:ext cx="535476" cy="535477"/>
              <a:chOff x="2107521" y="2657382"/>
              <a:chExt cx="535476" cy="535477"/>
            </a:xfrm>
          </p:grpSpPr>
          <p:sp>
            <p:nvSpPr>
              <p:cNvPr id="454" name="Google Shape;454;p3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3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3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60" name="Google Shape;460;p31"/>
          <p:cNvGrpSpPr/>
          <p:nvPr/>
        </p:nvGrpSpPr>
        <p:grpSpPr>
          <a:xfrm>
            <a:off x="2178374" y="5096758"/>
            <a:ext cx="280634" cy="280634"/>
            <a:chOff x="2998302" y="2499889"/>
            <a:chExt cx="850463" cy="850463"/>
          </a:xfrm>
        </p:grpSpPr>
        <p:sp>
          <p:nvSpPr>
            <p:cNvPr id="461" name="Google Shape;461;p3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3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3" name="Google Shape;463;p31"/>
          <p:cNvGrpSpPr/>
          <p:nvPr/>
        </p:nvGrpSpPr>
        <p:grpSpPr>
          <a:xfrm>
            <a:off x="794328" y="5096758"/>
            <a:ext cx="280634" cy="280842"/>
            <a:chOff x="-1196056" y="2499889"/>
            <a:chExt cx="850463" cy="851092"/>
          </a:xfrm>
        </p:grpSpPr>
        <p:sp>
          <p:nvSpPr>
            <p:cNvPr id="464" name="Google Shape;464;p31"/>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31"/>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6" name="Google Shape;466;p31"/>
          <p:cNvGrpSpPr/>
          <p:nvPr/>
        </p:nvGrpSpPr>
        <p:grpSpPr>
          <a:xfrm>
            <a:off x="1486351" y="5096758"/>
            <a:ext cx="280634" cy="280634"/>
            <a:chOff x="5339337" y="8702010"/>
            <a:chExt cx="280634" cy="280634"/>
          </a:xfrm>
        </p:grpSpPr>
        <p:sp>
          <p:nvSpPr>
            <p:cNvPr id="467" name="Google Shape;467;p31"/>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8" name="Google Shape;468;p31" descr="World with solid fill"/>
            <p:cNvPicPr preferRelativeResize="0"/>
            <p:nvPr/>
          </p:nvPicPr>
          <p:blipFill rotWithShape="1">
            <a:blip r:embed="rId3">
              <a:alphaModFix/>
            </a:blip>
            <a:srcRect/>
            <a:stretch/>
          </p:blipFill>
          <p:spPr>
            <a:xfrm>
              <a:off x="5356616" y="8719289"/>
              <a:ext cx="246077" cy="246077"/>
            </a:xfrm>
            <a:prstGeom prst="rect">
              <a:avLst/>
            </a:prstGeom>
            <a:noFill/>
            <a:ln>
              <a:noFill/>
            </a:ln>
          </p:spPr>
        </p:pic>
      </p:grpSp>
      <p:sp>
        <p:nvSpPr>
          <p:cNvPr id="470" name="Google Shape;470;p31"/>
          <p:cNvSpPr txBox="1"/>
          <p:nvPr/>
        </p:nvSpPr>
        <p:spPr>
          <a:xfrm>
            <a:off x="642678" y="4380793"/>
            <a:ext cx="3195486" cy="7311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4B4CB"/>
              </a:buClr>
              <a:buSzPts val="2200"/>
              <a:buFont typeface="Arial"/>
              <a:buNone/>
            </a:pPr>
            <a:r>
              <a:rPr lang="en-US" sz="2200" b="1" dirty="0" smtClean="0">
                <a:solidFill>
                  <a:srgbClr val="14B4CB"/>
                </a:solidFill>
                <a:latin typeface="Calibri"/>
                <a:ea typeface="Calibri"/>
                <a:cs typeface="Calibri"/>
                <a:sym typeface="Calibri"/>
              </a:rPr>
              <a:t>Balance </a:t>
            </a:r>
            <a:r>
              <a:rPr lang="en-US" sz="2200" b="1" dirty="0" err="1" smtClean="0">
                <a:solidFill>
                  <a:srgbClr val="14B4CB"/>
                </a:solidFill>
                <a:latin typeface="Calibri"/>
                <a:ea typeface="Calibri"/>
                <a:cs typeface="Calibri"/>
                <a:sym typeface="Calibri"/>
              </a:rPr>
              <a:t>somes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93FCD9-1F15-D778-7179-4FE8CE84CCAF}"/>
              </a:ext>
            </a:extLst>
          </p:cNvPr>
          <p:cNvSpPr>
            <a:spLocks noGrp="1"/>
          </p:cNvSpPr>
          <p:nvPr>
            <p:ph type="body" idx="1"/>
          </p:nvPr>
        </p:nvSpPr>
        <p:spPr/>
        <p:txBody>
          <a:bodyPr>
            <a:normAutofit fontScale="77500" lnSpcReduction="20000"/>
          </a:bodyPr>
          <a:lstStyle/>
          <a:p>
            <a:pPr marL="0">
              <a:lnSpc>
                <a:spcPct val="107000"/>
              </a:lnSpc>
              <a:spcBef>
                <a:spcPts val="0"/>
              </a:spcBef>
              <a:spcAft>
                <a:spcPts val="800"/>
              </a:spcAft>
            </a:pPr>
            <a:r>
              <a:rPr lang="fi-FI" sz="2800" dirty="0" smtClean="0">
                <a:latin typeface="Calibri" panose="020F0502020204030204" pitchFamily="34" charset="0"/>
                <a:ea typeface="Calibri" panose="020F0502020204030204" pitchFamily="34" charset="0"/>
                <a:cs typeface="Times New Roman" panose="02020603050405020304" pitchFamily="18" charset="0"/>
              </a:rPr>
              <a:t>Selles peatükis keskendume kohustuste </a:t>
            </a:r>
            <a:r>
              <a:rPr lang="fi-FI" sz="2800" dirty="0">
                <a:latin typeface="Calibri" panose="020F0502020204030204" pitchFamily="34" charset="0"/>
                <a:ea typeface="Calibri" panose="020F0502020204030204" pitchFamily="34" charset="0"/>
                <a:cs typeface="Times New Roman" panose="02020603050405020304" pitchFamily="18" charset="0"/>
              </a:rPr>
              <a:t>ja seaduste </a:t>
            </a:r>
            <a:r>
              <a:rPr lang="fi-FI" sz="2800" dirty="0" smtClean="0">
                <a:latin typeface="Calibri" panose="020F0502020204030204" pitchFamily="34" charset="0"/>
                <a:ea typeface="Calibri" panose="020F0502020204030204" pitchFamily="34" charset="0"/>
                <a:cs typeface="Times New Roman" panose="02020603050405020304" pitchFamily="18" charset="0"/>
              </a:rPr>
              <a:t>mõistmisele organisatsioonilisest, järelevalvealasest </a:t>
            </a:r>
            <a:r>
              <a:rPr lang="fi-FI" sz="2800" dirty="0">
                <a:latin typeface="Calibri" panose="020F0502020204030204" pitchFamily="34" charset="0"/>
                <a:ea typeface="Calibri" panose="020F0502020204030204" pitchFamily="34" charset="0"/>
                <a:cs typeface="Times New Roman" panose="02020603050405020304" pitchFamily="18" charset="0"/>
              </a:rPr>
              <a:t>ja </a:t>
            </a:r>
            <a:r>
              <a:rPr lang="fi-FI" sz="2800" dirty="0" smtClean="0">
                <a:latin typeface="Calibri" panose="020F0502020204030204" pitchFamily="34" charset="0"/>
                <a:ea typeface="Calibri" panose="020F0502020204030204" pitchFamily="34" charset="0"/>
                <a:cs typeface="Times New Roman" panose="02020603050405020304" pitchFamily="18" charset="0"/>
              </a:rPr>
              <a:t>individuaalsest </a:t>
            </a:r>
            <a:r>
              <a:rPr lang="fi-FI" sz="2800" dirty="0" smtClean="0">
                <a:latin typeface="Calibri" panose="020F0502020204030204" pitchFamily="34" charset="0"/>
                <a:ea typeface="Calibri" panose="020F0502020204030204" pitchFamily="34" charset="0"/>
                <a:cs typeface="Times New Roman" panose="02020603050405020304" pitchFamily="18" charset="0"/>
              </a:rPr>
              <a:t>vaatenurgast. </a:t>
            </a:r>
            <a:r>
              <a:rPr lang="en-GB" sz="2800" dirty="0" err="1" smtClean="0">
                <a:latin typeface="Calibri" panose="020F0502020204030204" pitchFamily="34" charset="0"/>
                <a:ea typeface="Calibri" panose="020F0502020204030204" pitchFamily="34" charset="0"/>
                <a:cs typeface="Times New Roman" panose="02020603050405020304" pitchFamily="18" charset="0"/>
              </a:rPr>
              <a:t>K</a:t>
            </a:r>
            <a:r>
              <a:rPr lang="en-GB" sz="2800" dirty="0" err="1" smtClean="0">
                <a:latin typeface="Calibri" panose="020F0502020204030204" pitchFamily="34" charset="0"/>
                <a:ea typeface="Calibri" panose="020F0502020204030204" pitchFamily="34" charset="0"/>
                <a:cs typeface="Times New Roman" panose="02020603050405020304" pitchFamily="18" charset="0"/>
              </a:rPr>
              <a:t>äsitleme</a:t>
            </a:r>
            <a:r>
              <a:rPr lang="en-GB" sz="2800" dirty="0" smtClean="0">
                <a:latin typeface="Calibri" panose="020F0502020204030204" pitchFamily="34" charset="0"/>
                <a:ea typeface="Calibri" panose="020F0502020204030204" pitchFamily="34" charset="0"/>
                <a:cs typeface="Times New Roman" panose="02020603050405020304" pitchFamily="18" charset="0"/>
              </a:rPr>
              <a:t>:</a:t>
            </a:r>
          </a:p>
          <a:p>
            <a:pPr marL="228600" indent="-457200">
              <a:lnSpc>
                <a:spcPct val="107000"/>
              </a:lnSpc>
              <a:spcBef>
                <a:spcPts val="0"/>
              </a:spcBef>
              <a:spcAft>
                <a:spcPts val="800"/>
              </a:spcAft>
              <a:buFont typeface="Arial" panose="020B0604020202020204" pitchFamily="34" charset="0"/>
              <a:buChar char="•"/>
            </a:pPr>
            <a:r>
              <a:rPr lang="en-GB" sz="2800" dirty="0" err="1" smtClean="0">
                <a:latin typeface="Calibri" panose="020F0502020204030204" pitchFamily="34" charset="0"/>
                <a:ea typeface="Calibri" panose="020F0502020204030204" pitchFamily="34" charset="0"/>
                <a:cs typeface="Times New Roman" panose="02020603050405020304" pitchFamily="18" charset="0"/>
              </a:rPr>
              <a:t>töö</a:t>
            </a: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ja</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eraelu</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tasakaalu</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eri</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smtClean="0">
                <a:latin typeface="Calibri" panose="020F0502020204030204" pitchFamily="34" charset="0"/>
                <a:ea typeface="Calibri" panose="020F0502020204030204" pitchFamily="34" charset="0"/>
                <a:cs typeface="Times New Roman" panose="02020603050405020304" pitchFamily="18" charset="0"/>
              </a:rPr>
              <a:t>mõõtmeid</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sealhulgas</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õiguslikke</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ja</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eetilisi</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kaalutlusi</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mis</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kujundavad</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tööandjate</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ja</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töötajate</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rolli</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ohutu</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ja</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toetava</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töökeskkonna</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smtClean="0">
                <a:latin typeface="Calibri" panose="020F0502020204030204" pitchFamily="34" charset="0"/>
                <a:ea typeface="Calibri" panose="020F0502020204030204" pitchFamily="34" charset="0"/>
                <a:cs typeface="Times New Roman" panose="02020603050405020304" pitchFamily="18" charset="0"/>
              </a:rPr>
              <a:t>tagamisel</a:t>
            </a:r>
            <a:r>
              <a:rPr lang="en-GB" sz="2800" dirty="0">
                <a:latin typeface="Calibri" panose="020F0502020204030204" pitchFamily="34" charset="0"/>
                <a:ea typeface="Calibri" panose="020F0502020204030204" pitchFamily="34" charset="0"/>
                <a:cs typeface="Times New Roman" panose="02020603050405020304" pitchFamily="18" charset="0"/>
              </a:rPr>
              <a:t>,</a:t>
            </a:r>
            <a:endParaRPr lang="en-GB" sz="2800" dirty="0" smtClean="0">
              <a:latin typeface="Calibri" panose="020F0502020204030204" pitchFamily="34" charset="0"/>
              <a:ea typeface="Calibri" panose="020F0502020204030204" pitchFamily="34" charset="0"/>
              <a:cs typeface="Times New Roman" panose="02020603050405020304" pitchFamily="18" charset="0"/>
            </a:endParaRPr>
          </a:p>
          <a:p>
            <a:pPr marL="228600" indent="-457200">
              <a:lnSpc>
                <a:spcPct val="107000"/>
              </a:lnSpc>
              <a:spcBef>
                <a:spcPts val="0"/>
              </a:spcBef>
              <a:spcAft>
                <a:spcPts val="800"/>
              </a:spcAft>
              <a:buFont typeface="Arial" panose="020B0604020202020204" pitchFamily="34" charset="0"/>
              <a:buChar char="•"/>
            </a:pPr>
            <a:r>
              <a:rPr lang="en-US" sz="2800" dirty="0" err="1" smtClean="0"/>
              <a:t>organisatsioonilisi</a:t>
            </a:r>
            <a:r>
              <a:rPr lang="en-US" sz="2800" dirty="0" smtClean="0"/>
              <a:t> </a:t>
            </a:r>
            <a:r>
              <a:rPr lang="en-US" sz="2800" dirty="0" err="1" smtClean="0"/>
              <a:t>tegureid</a:t>
            </a:r>
            <a:r>
              <a:rPr lang="en-US" sz="2800" dirty="0"/>
              <a:t>, </a:t>
            </a:r>
            <a:endParaRPr lang="en-US" sz="2800" dirty="0" smtClean="0"/>
          </a:p>
          <a:p>
            <a:pPr marL="228600" indent="-457200">
              <a:lnSpc>
                <a:spcPct val="107000"/>
              </a:lnSpc>
              <a:spcBef>
                <a:spcPts val="0"/>
              </a:spcBef>
              <a:spcAft>
                <a:spcPts val="800"/>
              </a:spcAft>
              <a:buFont typeface="Arial" panose="020B0604020202020204" pitchFamily="34" charset="0"/>
              <a:buChar char="•"/>
            </a:pPr>
            <a:r>
              <a:rPr lang="en-US" sz="2800" dirty="0" err="1" smtClean="0"/>
              <a:t>töö</a:t>
            </a:r>
            <a:r>
              <a:rPr lang="en-US" sz="2800" dirty="0" smtClean="0"/>
              <a:t>- </a:t>
            </a:r>
            <a:r>
              <a:rPr lang="en-US" sz="2800" dirty="0"/>
              <a:t>ja </a:t>
            </a:r>
            <a:r>
              <a:rPr lang="en-US" sz="2800" dirty="0" err="1"/>
              <a:t>eraelu</a:t>
            </a:r>
            <a:r>
              <a:rPr lang="en-US" sz="2800" dirty="0"/>
              <a:t> </a:t>
            </a:r>
            <a:r>
              <a:rPr lang="en-US" sz="2800" dirty="0" err="1"/>
              <a:t>tasakaalu</a:t>
            </a:r>
            <a:r>
              <a:rPr lang="en-US" sz="2800" dirty="0"/>
              <a:t> </a:t>
            </a:r>
            <a:r>
              <a:rPr lang="en-US" sz="2800" dirty="0" err="1" smtClean="0"/>
              <a:t>toetavaid</a:t>
            </a:r>
            <a:r>
              <a:rPr lang="en-US" sz="2800" dirty="0" smtClean="0"/>
              <a:t> </a:t>
            </a:r>
            <a:r>
              <a:rPr lang="en-US" sz="2800" dirty="0" err="1"/>
              <a:t>õigusakte</a:t>
            </a:r>
            <a:r>
              <a:rPr lang="en-US" sz="2800" dirty="0"/>
              <a:t>, </a:t>
            </a:r>
            <a:endParaRPr lang="en-US" sz="2800" dirty="0" smtClean="0"/>
          </a:p>
          <a:p>
            <a:pPr marL="228600" indent="-457200">
              <a:lnSpc>
                <a:spcPct val="107000"/>
              </a:lnSpc>
              <a:spcBef>
                <a:spcPts val="0"/>
              </a:spcBef>
              <a:spcAft>
                <a:spcPts val="800"/>
              </a:spcAft>
              <a:buFont typeface="Arial" panose="020B0604020202020204" pitchFamily="34" charset="0"/>
              <a:buChar char="•"/>
            </a:pPr>
            <a:r>
              <a:rPr lang="en-US" sz="2800" dirty="0" err="1" smtClean="0"/>
              <a:t>näiteid</a:t>
            </a:r>
            <a:r>
              <a:rPr lang="en-US" sz="2800" dirty="0" smtClean="0"/>
              <a:t> </a:t>
            </a:r>
            <a:r>
              <a:rPr lang="en-US" sz="2800" dirty="0" err="1"/>
              <a:t>organisatsioonidest</a:t>
            </a:r>
            <a:r>
              <a:rPr lang="en-US" sz="2800" dirty="0"/>
              <a:t>, </a:t>
            </a:r>
            <a:r>
              <a:rPr lang="en-US" sz="2800" dirty="0" err="1"/>
              <a:t>kes</a:t>
            </a:r>
            <a:r>
              <a:rPr lang="en-US" sz="2800" dirty="0"/>
              <a:t> on </a:t>
            </a:r>
            <a:r>
              <a:rPr lang="en-US" sz="2800" dirty="0" err="1"/>
              <a:t>edukalt</a:t>
            </a:r>
            <a:r>
              <a:rPr lang="en-US" sz="2800" dirty="0"/>
              <a:t> </a:t>
            </a:r>
            <a:r>
              <a:rPr lang="en-US" sz="2800" dirty="0" err="1"/>
              <a:t>rakendanud</a:t>
            </a:r>
            <a:r>
              <a:rPr lang="en-US" sz="2800" dirty="0"/>
              <a:t> </a:t>
            </a:r>
            <a:r>
              <a:rPr lang="en-US" sz="2800" dirty="0" err="1"/>
              <a:t>töö</a:t>
            </a:r>
            <a:r>
              <a:rPr lang="en-US" sz="2800" dirty="0"/>
              <a:t>- ja </a:t>
            </a:r>
            <a:r>
              <a:rPr lang="en-US" sz="2800" dirty="0" err="1"/>
              <a:t>eraelu</a:t>
            </a:r>
            <a:r>
              <a:rPr lang="en-US" sz="2800" dirty="0"/>
              <a:t> </a:t>
            </a:r>
            <a:r>
              <a:rPr lang="en-US" sz="2800" dirty="0" err="1"/>
              <a:t>tasakaalu</a:t>
            </a:r>
            <a:r>
              <a:rPr lang="en-US" sz="2800" dirty="0"/>
              <a:t> </a:t>
            </a:r>
            <a:r>
              <a:rPr lang="en-US" sz="2800" dirty="0" err="1"/>
              <a:t>algatusi</a:t>
            </a:r>
            <a:r>
              <a:rPr lang="en-US" sz="2800" dirty="0"/>
              <a:t>, </a:t>
            </a:r>
            <a:r>
              <a:rPr lang="en-US" sz="2800" dirty="0" smtClean="0"/>
              <a:t> </a:t>
            </a:r>
          </a:p>
          <a:p>
            <a:pPr marL="228600" indent="-457200">
              <a:lnSpc>
                <a:spcPct val="107000"/>
              </a:lnSpc>
              <a:spcBef>
                <a:spcPts val="0"/>
              </a:spcBef>
              <a:spcAft>
                <a:spcPts val="800"/>
              </a:spcAft>
              <a:buFont typeface="Arial" panose="020B0604020202020204" pitchFamily="34" charset="0"/>
              <a:buChar char="•"/>
            </a:pPr>
            <a:r>
              <a:rPr lang="en-US" sz="2800" dirty="0" err="1" smtClean="0"/>
              <a:t>töö</a:t>
            </a:r>
            <a:r>
              <a:rPr lang="en-US" sz="2800" dirty="0" smtClean="0"/>
              <a:t>- </a:t>
            </a:r>
            <a:r>
              <a:rPr lang="en-US" sz="2800" dirty="0"/>
              <a:t>ja </a:t>
            </a:r>
            <a:r>
              <a:rPr lang="en-US" sz="2800" dirty="0" err="1"/>
              <a:t>eraelu</a:t>
            </a:r>
            <a:r>
              <a:rPr lang="en-US" sz="2800" dirty="0"/>
              <a:t> </a:t>
            </a:r>
            <a:r>
              <a:rPr lang="en-US" sz="2800" dirty="0" err="1"/>
              <a:t>tasakaalu</a:t>
            </a:r>
            <a:r>
              <a:rPr lang="en-US" sz="2800" dirty="0"/>
              <a:t> kava, </a:t>
            </a:r>
            <a:r>
              <a:rPr lang="en-US" sz="2800" dirty="0" err="1"/>
              <a:t>mis</a:t>
            </a:r>
            <a:r>
              <a:rPr lang="en-US" sz="2800" dirty="0"/>
              <a:t> </a:t>
            </a:r>
            <a:r>
              <a:rPr lang="en-US" sz="2800" dirty="0" err="1"/>
              <a:t>sobib</a:t>
            </a:r>
            <a:r>
              <a:rPr lang="en-US" sz="2800" dirty="0"/>
              <a:t> </a:t>
            </a:r>
            <a:r>
              <a:rPr lang="en-US" sz="2800" dirty="0" err="1"/>
              <a:t>iga</a:t>
            </a:r>
            <a:r>
              <a:rPr lang="en-US" sz="2800" dirty="0"/>
              <a:t> </a:t>
            </a:r>
            <a:r>
              <a:rPr lang="en-US" sz="2800" dirty="0" err="1"/>
              <a:t>töötaja</a:t>
            </a:r>
            <a:r>
              <a:rPr lang="en-US" sz="2800" dirty="0"/>
              <a:t> </a:t>
            </a:r>
            <a:r>
              <a:rPr lang="en-US" sz="2800" dirty="0" err="1"/>
              <a:t>jaoks</a:t>
            </a:r>
            <a:r>
              <a:rPr lang="en-US" sz="2800" dirty="0"/>
              <a:t> </a:t>
            </a:r>
            <a:r>
              <a:rPr lang="en-US" sz="2800" dirty="0" err="1"/>
              <a:t>igas</a:t>
            </a:r>
            <a:r>
              <a:rPr lang="en-US" sz="2800" dirty="0"/>
              <a:t> </a:t>
            </a:r>
            <a:r>
              <a:rPr lang="en-US" sz="2800" dirty="0" err="1"/>
              <a:t>organisatsioonis</a:t>
            </a:r>
            <a:r>
              <a:rPr lang="en-US" sz="2800" dirty="0"/>
              <a:t>.</a:t>
            </a:r>
          </a:p>
          <a:p>
            <a:pPr marL="0">
              <a:lnSpc>
                <a:spcPct val="107000"/>
              </a:lnSpc>
              <a:spcBef>
                <a:spcPts val="0"/>
              </a:spcBef>
              <a:spcAft>
                <a:spcPts val="800"/>
              </a:spcAft>
            </a:pPr>
            <a:endParaRPr lang="en-GB" sz="2800" dirty="0"/>
          </a:p>
          <a:p>
            <a:endParaRPr lang="en-GB" dirty="0"/>
          </a:p>
        </p:txBody>
      </p:sp>
      <p:sp>
        <p:nvSpPr>
          <p:cNvPr id="3" name="Text Placeholder 2">
            <a:extLst>
              <a:ext uri="{FF2B5EF4-FFF2-40B4-BE49-F238E27FC236}">
                <a16:creationId xmlns:a16="http://schemas.microsoft.com/office/drawing/2014/main" id="{1CE48B81-1F50-C050-7FB8-E202B763B5B7}"/>
              </a:ext>
            </a:extLst>
          </p:cNvPr>
          <p:cNvSpPr>
            <a:spLocks noGrp="1"/>
          </p:cNvSpPr>
          <p:nvPr>
            <p:ph type="body" idx="2"/>
          </p:nvPr>
        </p:nvSpPr>
        <p:spPr/>
        <p:txBody>
          <a:bodyPr>
            <a:normAutofit fontScale="85000" lnSpcReduction="20000"/>
          </a:bodyPr>
          <a:lstStyle/>
          <a:p>
            <a:r>
              <a:rPr lang="en-GB" sz="3900" dirty="0" smtClean="0"/>
              <a:t>01</a:t>
            </a:r>
            <a:r>
              <a:rPr lang="en-GB" sz="3900" dirty="0" smtClean="0"/>
              <a:t> </a:t>
            </a:r>
            <a:r>
              <a:rPr lang="en-GB" sz="3900" dirty="0" err="1" smtClean="0"/>
              <a:t>Sissejuhatus</a:t>
            </a:r>
            <a:r>
              <a:rPr lang="en-GB" sz="3900" dirty="0" smtClean="0"/>
              <a:t> </a:t>
            </a:r>
            <a:endParaRPr lang="en-GB" sz="3900" dirty="0"/>
          </a:p>
          <a:p>
            <a:endParaRPr lang="en-GB" dirty="0"/>
          </a:p>
        </p:txBody>
      </p:sp>
    </p:spTree>
    <p:extLst>
      <p:ext uri="{BB962C8B-B14F-4D97-AF65-F5344CB8AC3E}">
        <p14:creationId xmlns:p14="http://schemas.microsoft.com/office/powerpoint/2010/main" val="422252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body" idx="1"/>
          </p:nvPr>
        </p:nvSpPr>
        <p:spPr>
          <a:xfrm>
            <a:off x="3761704" y="1279402"/>
            <a:ext cx="4829755" cy="4299196"/>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i="0" dirty="0">
                <a:solidFill>
                  <a:schemeClr val="bg1"/>
                </a:solidFill>
                <a:latin typeface="halcyon-regular"/>
              </a:rPr>
              <a:t>“Me </a:t>
            </a:r>
            <a:r>
              <a:rPr lang="en-US" i="0" dirty="0" err="1">
                <a:solidFill>
                  <a:schemeClr val="bg1"/>
                </a:solidFill>
                <a:latin typeface="halcyon-regular"/>
              </a:rPr>
              <a:t>peame</a:t>
            </a:r>
            <a:r>
              <a:rPr lang="en-US" i="0" dirty="0">
                <a:solidFill>
                  <a:schemeClr val="bg1"/>
                </a:solidFill>
                <a:latin typeface="halcyon-regular"/>
              </a:rPr>
              <a:t> </a:t>
            </a:r>
            <a:r>
              <a:rPr lang="en-US" i="0" dirty="0" err="1" smtClean="0">
                <a:solidFill>
                  <a:schemeClr val="bg1"/>
                </a:solidFill>
                <a:latin typeface="halcyon-regular"/>
              </a:rPr>
              <a:t>iseennast</a:t>
            </a:r>
            <a:r>
              <a:rPr lang="en-US" i="0" dirty="0" smtClean="0">
                <a:solidFill>
                  <a:schemeClr val="bg1"/>
                </a:solidFill>
                <a:latin typeface="halcyon-regular"/>
              </a:rPr>
              <a:t> </a:t>
            </a:r>
            <a:r>
              <a:rPr lang="en-US" i="0" dirty="0" err="1" smtClean="0">
                <a:solidFill>
                  <a:schemeClr val="bg1"/>
                </a:solidFill>
                <a:latin typeface="halcyon-regular"/>
              </a:rPr>
              <a:t>esikohale</a:t>
            </a:r>
            <a:r>
              <a:rPr lang="en-US" i="0" dirty="0" smtClean="0">
                <a:solidFill>
                  <a:schemeClr val="bg1"/>
                </a:solidFill>
                <a:latin typeface="halcyon-regular"/>
              </a:rPr>
              <a:t> </a:t>
            </a:r>
            <a:r>
              <a:rPr lang="en-US" i="0" dirty="0" err="1" smtClean="0">
                <a:solidFill>
                  <a:schemeClr val="bg1"/>
                </a:solidFill>
                <a:latin typeface="halcyon-regular"/>
              </a:rPr>
              <a:t>seadma</a:t>
            </a:r>
            <a:r>
              <a:rPr lang="en-US" i="0" dirty="0" smtClean="0">
                <a:solidFill>
                  <a:schemeClr val="bg1"/>
                </a:solidFill>
                <a:latin typeface="halcyon-regular"/>
              </a:rPr>
              <a:t> </a:t>
            </a:r>
            <a:r>
              <a:rPr lang="en-US" i="0" dirty="0" err="1" smtClean="0">
                <a:solidFill>
                  <a:schemeClr val="bg1"/>
                </a:solidFill>
                <a:latin typeface="halcyon-regular"/>
              </a:rPr>
              <a:t>oma</a:t>
            </a:r>
            <a:r>
              <a:rPr lang="en-US" i="0" dirty="0" smtClean="0">
                <a:solidFill>
                  <a:schemeClr val="bg1"/>
                </a:solidFill>
                <a:latin typeface="halcyon-regular"/>
              </a:rPr>
              <a:t> </a:t>
            </a:r>
            <a:r>
              <a:rPr lang="en-US" i="0" dirty="0" err="1" smtClean="0">
                <a:solidFill>
                  <a:schemeClr val="bg1"/>
                </a:solidFill>
                <a:latin typeface="halcyon-regular"/>
              </a:rPr>
              <a:t>tegemist</a:t>
            </a:r>
            <a:r>
              <a:rPr lang="en-US" i="0" dirty="0" smtClean="0">
                <a:solidFill>
                  <a:schemeClr val="bg1"/>
                </a:solidFill>
                <a:latin typeface="halcyon-regular"/>
              </a:rPr>
              <a:t> </a:t>
            </a:r>
            <a:r>
              <a:rPr lang="en-US" i="0" dirty="0" err="1" smtClean="0">
                <a:solidFill>
                  <a:schemeClr val="bg1"/>
                </a:solidFill>
                <a:latin typeface="halcyon-regular"/>
              </a:rPr>
              <a:t>vajavate</a:t>
            </a:r>
            <a:r>
              <a:rPr lang="en-US" i="0" dirty="0" smtClean="0">
                <a:solidFill>
                  <a:schemeClr val="bg1"/>
                </a:solidFill>
                <a:latin typeface="halcyon-regular"/>
              </a:rPr>
              <a:t> </a:t>
            </a:r>
            <a:r>
              <a:rPr lang="en-US" i="0" dirty="0" err="1" smtClean="0">
                <a:solidFill>
                  <a:schemeClr val="bg1"/>
                </a:solidFill>
                <a:latin typeface="halcyon-regular"/>
              </a:rPr>
              <a:t>tööde</a:t>
            </a:r>
            <a:r>
              <a:rPr lang="en-US" i="0" dirty="0" smtClean="0">
                <a:solidFill>
                  <a:schemeClr val="bg1"/>
                </a:solidFill>
                <a:latin typeface="halcyon-regular"/>
              </a:rPr>
              <a:t>  </a:t>
            </a:r>
            <a:r>
              <a:rPr lang="en-US" i="0" dirty="0" err="1" smtClean="0">
                <a:solidFill>
                  <a:schemeClr val="bg1"/>
                </a:solidFill>
                <a:latin typeface="halcyon-regular"/>
              </a:rPr>
              <a:t>nimekirjas</a:t>
            </a:r>
            <a:r>
              <a:rPr lang="en-US" i="0" dirty="0" smtClean="0">
                <a:solidFill>
                  <a:schemeClr val="bg1"/>
                </a:solidFill>
                <a:latin typeface="halcyon-regular"/>
              </a:rPr>
              <a:t>,”</a:t>
            </a:r>
            <a:endParaRPr lang="en-US" b="0" i="0" dirty="0" smtClean="0">
              <a:solidFill>
                <a:schemeClr val="bg1"/>
              </a:solidFill>
              <a:effectLst/>
              <a:latin typeface="halcyon-regular"/>
            </a:endParaRPr>
          </a:p>
          <a:p>
            <a:pPr marL="0" lvl="0" indent="0">
              <a:spcBef>
                <a:spcPts val="0"/>
              </a:spcBef>
            </a:pPr>
            <a:r>
              <a:rPr lang="en-US" b="0" i="0" dirty="0" smtClean="0">
                <a:solidFill>
                  <a:schemeClr val="bg1"/>
                </a:solidFill>
                <a:effectLst/>
                <a:latin typeface="halcyon-regular"/>
              </a:rPr>
              <a:t> </a:t>
            </a:r>
            <a:r>
              <a:rPr lang="en-US" b="0" i="1" dirty="0">
                <a:solidFill>
                  <a:schemeClr val="bg1"/>
                </a:solidFill>
                <a:effectLst/>
                <a:latin typeface="halcyon-regular"/>
              </a:rPr>
              <a:t>Michelle Obama, </a:t>
            </a:r>
            <a:endParaRPr lang="en-US" b="0" i="1" dirty="0" smtClean="0">
              <a:solidFill>
                <a:schemeClr val="bg1"/>
              </a:solidFill>
              <a:effectLst/>
              <a:latin typeface="halcyon-regular"/>
            </a:endParaRPr>
          </a:p>
          <a:p>
            <a:pPr marL="0" lvl="0" indent="0">
              <a:spcBef>
                <a:spcPts val="0"/>
              </a:spcBef>
            </a:pPr>
            <a:r>
              <a:rPr lang="en-US" dirty="0" err="1" smtClean="0">
                <a:solidFill>
                  <a:schemeClr val="bg1"/>
                </a:solidFill>
                <a:latin typeface="halcyon-regular"/>
              </a:rPr>
              <a:t>endine</a:t>
            </a:r>
            <a:r>
              <a:rPr lang="en-US" dirty="0" smtClean="0">
                <a:solidFill>
                  <a:schemeClr val="bg1"/>
                </a:solidFill>
                <a:latin typeface="halcyon-regular"/>
              </a:rPr>
              <a:t> USA </a:t>
            </a:r>
            <a:r>
              <a:rPr lang="en-US" dirty="0" err="1" smtClean="0">
                <a:solidFill>
                  <a:schemeClr val="bg1"/>
                </a:solidFill>
                <a:latin typeface="halcyon-regular"/>
              </a:rPr>
              <a:t>esileedi</a:t>
            </a:r>
            <a:endParaRPr dirty="0">
              <a:solidFill>
                <a:schemeClr val="bg1"/>
              </a:solidFill>
            </a:endParaRPr>
          </a:p>
        </p:txBody>
      </p:sp>
      <p:sp>
        <p:nvSpPr>
          <p:cNvPr id="276" name="Google Shape;276;p5"/>
          <p:cNvSpPr/>
          <p:nvPr/>
        </p:nvSpPr>
        <p:spPr>
          <a:xfrm>
            <a:off x="2029831" y="1106380"/>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76;p5">
            <a:extLst>
              <a:ext uri="{FF2B5EF4-FFF2-40B4-BE49-F238E27FC236}">
                <a16:creationId xmlns:a16="http://schemas.microsoft.com/office/drawing/2014/main" id="{327233DC-B493-4487-0695-36FCD501F596}"/>
              </a:ext>
            </a:extLst>
          </p:cNvPr>
          <p:cNvSpPr/>
          <p:nvPr/>
        </p:nvSpPr>
        <p:spPr>
          <a:xfrm rot="10800000">
            <a:off x="8180027" y="4110970"/>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6"/>
          <p:cNvSpPr txBox="1">
            <a:spLocks noGrp="1"/>
          </p:cNvSpPr>
          <p:nvPr>
            <p:ph type="body" idx="1"/>
          </p:nvPr>
        </p:nvSpPr>
        <p:spPr>
          <a:xfrm>
            <a:off x="532156" y="1645357"/>
            <a:ext cx="5652076" cy="3744790"/>
          </a:xfrm>
          <a:prstGeom prst="rect">
            <a:avLst/>
          </a:prstGeom>
          <a:noFill/>
          <a:ln>
            <a:noFill/>
          </a:ln>
        </p:spPr>
        <p:txBody>
          <a:bodyPr spcFirstLastPara="1" wrap="square" lIns="91425" tIns="45700" rIns="91425" bIns="45700" anchor="t" anchorCtr="0">
            <a:noAutofit/>
          </a:bodyPr>
          <a:lstStyle/>
          <a:p>
            <a:pPr marL="0">
              <a:lnSpc>
                <a:spcPct val="107000"/>
              </a:lnSpc>
              <a:spcBef>
                <a:spcPts val="0"/>
              </a:spcBef>
              <a:spcAft>
                <a:spcPts val="800"/>
              </a:spcAft>
            </a:pPr>
            <a:r>
              <a:rPr lang="en-GB" sz="2400" dirty="0" err="1">
                <a:latin typeface="Calibri" panose="020F0502020204030204" pitchFamily="34" charset="0"/>
                <a:ea typeface="Calibri" panose="020F0502020204030204" pitchFamily="34" charset="0"/>
                <a:cs typeface="Times New Roman" panose="02020603050405020304" pitchFamily="18" charset="0"/>
              </a:rPr>
              <a:t>Tänapäeva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kiire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nõudliku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töökeskkonna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tingimustes</a:t>
            </a:r>
            <a:r>
              <a:rPr lang="en-GB" sz="2400" dirty="0">
                <a:latin typeface="Calibri" panose="020F0502020204030204" pitchFamily="34" charset="0"/>
                <a:ea typeface="Calibri" panose="020F0502020204030204" pitchFamily="34" charset="0"/>
                <a:cs typeface="Times New Roman" panose="02020603050405020304" pitchFamily="18" charset="0"/>
              </a:rPr>
              <a:t> on </a:t>
            </a:r>
            <a:r>
              <a:rPr lang="en-GB" sz="2400" dirty="0" err="1">
                <a:latin typeface="Calibri" panose="020F0502020204030204" pitchFamily="34" charset="0"/>
                <a:ea typeface="Calibri" panose="020F0502020204030204" pitchFamily="34" charset="0"/>
                <a:cs typeface="Times New Roman" panose="02020603050405020304" pitchFamily="18" charset="0"/>
              </a:rPr>
              <a:t>tervisliku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töö</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eraelu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tasakaalu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saavutamine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muutunud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töötajate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heaolu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organisatsiooni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edu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oluliseks</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aspektiks</a:t>
            </a:r>
            <a:r>
              <a:rPr lang="en-GB" sz="2400" dirty="0">
                <a:latin typeface="Calibri" panose="020F0502020204030204" pitchFamily="34" charset="0"/>
                <a:ea typeface="Calibri" panose="020F0502020204030204" pitchFamily="34" charset="0"/>
                <a:cs typeface="Times New Roman" panose="02020603050405020304" pitchFamily="18" charset="0"/>
              </a:rPr>
              <a:t>. Kuna </a:t>
            </a:r>
            <a:r>
              <a:rPr lang="en-GB" sz="2400" dirty="0" err="1">
                <a:latin typeface="Calibri" panose="020F0502020204030204" pitchFamily="34" charset="0"/>
                <a:ea typeface="Calibri" panose="020F0502020204030204" pitchFamily="34" charset="0"/>
                <a:cs typeface="Times New Roman" panose="02020603050405020304" pitchFamily="18" charset="0"/>
              </a:rPr>
              <a:t>nii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organisatsioonidel</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kui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üksikisikutel</a:t>
            </a:r>
            <a:r>
              <a:rPr lang="en-GB" sz="2400" dirty="0">
                <a:latin typeface="Calibri" panose="020F0502020204030204" pitchFamily="34" charset="0"/>
                <a:ea typeface="Calibri" panose="020F0502020204030204" pitchFamily="34" charset="0"/>
                <a:cs typeface="Times New Roman" panose="02020603050405020304" pitchFamily="18" charset="0"/>
              </a:rPr>
              <a:t> on </a:t>
            </a:r>
            <a:r>
              <a:rPr lang="en-GB" sz="2400" dirty="0" err="1">
                <a:latin typeface="Calibri" panose="020F0502020204030204" pitchFamily="34" charset="0"/>
                <a:ea typeface="Calibri" panose="020F0502020204030204" pitchFamily="34" charset="0"/>
                <a:cs typeface="Times New Roman" panose="02020603050405020304" pitchFamily="18" charset="0"/>
              </a:rPr>
              <a:t>töö</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eraelu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tasakaalu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edendamisel</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oluline</a:t>
            </a:r>
            <a:r>
              <a:rPr lang="en-GB" sz="2400" dirty="0">
                <a:latin typeface="Calibri" panose="020F0502020204030204" pitchFamily="34" charset="0"/>
                <a:ea typeface="Calibri" panose="020F0502020204030204" pitchFamily="34" charset="0"/>
                <a:cs typeface="Times New Roman" panose="02020603050405020304" pitchFamily="18" charset="0"/>
              </a:rPr>
              <a:t> roll, on </a:t>
            </a:r>
            <a:r>
              <a:rPr lang="en-GB" sz="2400" dirty="0" err="1">
                <a:latin typeface="Calibri" panose="020F0502020204030204" pitchFamily="34" charset="0"/>
                <a:ea typeface="Calibri" panose="020F0502020204030204" pitchFamily="34" charset="0"/>
                <a:cs typeface="Times New Roman" panose="02020603050405020304" pitchFamily="18" charset="0"/>
              </a:rPr>
              <a:t>oluline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mõista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nende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vastavaid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kohustusi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vastutust</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marL="0">
              <a:lnSpc>
                <a:spcPct val="107000"/>
              </a:lnSpc>
              <a:spcBef>
                <a:spcPts val="0"/>
              </a:spcBef>
              <a:spcAft>
                <a:spcPts val="800"/>
              </a:spcAft>
            </a:pPr>
            <a:r>
              <a:rPr lang="en-US" sz="2400" dirty="0" err="1"/>
              <a:t>Selles</a:t>
            </a:r>
            <a:r>
              <a:rPr lang="en-US" sz="2400" dirty="0"/>
              <a:t> </a:t>
            </a:r>
            <a:r>
              <a:rPr lang="en-US" sz="2400" dirty="0" err="1"/>
              <a:t>peatükis</a:t>
            </a:r>
            <a:r>
              <a:rPr lang="en-US" sz="2400" dirty="0"/>
              <a:t> </a:t>
            </a:r>
            <a:r>
              <a:rPr lang="en-US" sz="2400" dirty="0" err="1" smtClean="0"/>
              <a:t>uurime</a:t>
            </a:r>
            <a:r>
              <a:rPr lang="en-US" sz="2400" dirty="0" smtClean="0"/>
              <a:t> </a:t>
            </a:r>
            <a:r>
              <a:rPr lang="en-US" sz="2400" dirty="0" err="1"/>
              <a:t>õiguslikku</a:t>
            </a:r>
            <a:r>
              <a:rPr lang="en-US" sz="2400" dirty="0"/>
              <a:t> </a:t>
            </a:r>
            <a:r>
              <a:rPr lang="en-US" sz="2400" dirty="0" err="1"/>
              <a:t>raamistikku</a:t>
            </a:r>
            <a:r>
              <a:rPr lang="en-US" sz="2400" dirty="0"/>
              <a:t> ja </a:t>
            </a:r>
            <a:r>
              <a:rPr lang="en-US" sz="2400" dirty="0" err="1"/>
              <a:t>eetilisi</a:t>
            </a:r>
            <a:r>
              <a:rPr lang="en-US" sz="2400" dirty="0"/>
              <a:t> </a:t>
            </a:r>
            <a:r>
              <a:rPr lang="en-US" sz="2400" dirty="0" err="1"/>
              <a:t>kaalutlusi</a:t>
            </a:r>
            <a:r>
              <a:rPr lang="en-US" sz="2400" dirty="0"/>
              <a:t>, </a:t>
            </a:r>
            <a:r>
              <a:rPr lang="en-US" sz="2400" dirty="0" err="1"/>
              <a:t>millest</a:t>
            </a:r>
            <a:r>
              <a:rPr lang="en-US" sz="2400" dirty="0"/>
              <a:t> </a:t>
            </a:r>
            <a:r>
              <a:rPr lang="en-US" sz="2400" dirty="0" err="1"/>
              <a:t>mõlemad</a:t>
            </a:r>
            <a:r>
              <a:rPr lang="en-US" sz="2400" dirty="0"/>
              <a:t> pooled </a:t>
            </a:r>
            <a:r>
              <a:rPr lang="en-US" sz="2400" dirty="0" err="1"/>
              <a:t>juhinduvad</a:t>
            </a:r>
            <a:r>
              <a:rPr lang="en-US" sz="2400" dirty="0"/>
              <a:t> </a:t>
            </a:r>
            <a:r>
              <a:rPr lang="en-US" sz="2400" dirty="0" err="1"/>
              <a:t>töö</a:t>
            </a:r>
            <a:r>
              <a:rPr lang="en-US" sz="2400" dirty="0"/>
              <a:t>- ja </a:t>
            </a:r>
            <a:r>
              <a:rPr lang="en-US" sz="2400" dirty="0" err="1"/>
              <a:t>eraelu</a:t>
            </a:r>
            <a:r>
              <a:rPr lang="en-US" sz="2400" dirty="0"/>
              <a:t> </a:t>
            </a:r>
            <a:r>
              <a:rPr lang="en-US" sz="2400" dirty="0" err="1"/>
              <a:t>tasakaalu</a:t>
            </a:r>
            <a:r>
              <a:rPr lang="en-US" sz="2400" dirty="0"/>
              <a:t> </a:t>
            </a:r>
            <a:r>
              <a:rPr lang="en-US" sz="2400" dirty="0" err="1"/>
              <a:t>saavutamisel</a:t>
            </a:r>
            <a:r>
              <a:rPr lang="en-US" sz="2400" dirty="0"/>
              <a:t>.</a:t>
            </a:r>
          </a:p>
          <a:p>
            <a:pPr marL="0">
              <a:lnSpc>
                <a:spcPct val="107000"/>
              </a:lnSpc>
              <a:spcBef>
                <a:spcPts val="0"/>
              </a:spcBef>
              <a:spcAft>
                <a:spcPts val="80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2" name="Google Shape;282;p6"/>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fi-FI" dirty="0"/>
              <a:t>Töö- ja eraelu tasakaalu saavutamine</a:t>
            </a:r>
            <a:endParaRPr dirty="0"/>
          </a:p>
        </p:txBody>
      </p:sp>
      <p:pic>
        <p:nvPicPr>
          <p:cNvPr id="283" name="Google Shape;283;p6"/>
          <p:cNvPicPr preferRelativeResize="0">
            <a:picLocks noGrp="1"/>
          </p:cNvPicPr>
          <p:nvPr>
            <p:ph type="pic" idx="3"/>
          </p:nvPr>
        </p:nvPicPr>
        <p:blipFill rotWithShape="1">
          <a:blip r:embed="rId3">
            <a:alphaModFix/>
          </a:blip>
          <a:srcRect l="6295" r="6295"/>
          <a:stretch/>
        </p:blipFill>
        <p:spPr>
          <a:xfrm>
            <a:off x="7061200" y="1339039"/>
            <a:ext cx="5130800" cy="3913188"/>
          </a:xfrm>
          <a:prstGeom prst="rect">
            <a:avLst/>
          </a:prstGeom>
          <a:solidFill>
            <a:schemeClr val="lt1"/>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body" idx="1"/>
          </p:nvPr>
        </p:nvSpPr>
        <p:spPr>
          <a:xfrm>
            <a:off x="3651976" y="749201"/>
            <a:ext cx="4939483" cy="4445500"/>
          </a:xfrm>
          <a:prstGeom prst="rect">
            <a:avLst/>
          </a:prstGeom>
          <a:noFill/>
          <a:ln>
            <a:noFill/>
          </a:ln>
        </p:spPr>
        <p:txBody>
          <a:bodyPr spcFirstLastPara="1" wrap="square" lIns="91425" tIns="45700" rIns="91425" bIns="45700" anchor="ctr" anchorCtr="0">
            <a:normAutofit/>
          </a:bodyPr>
          <a:lstStyle/>
          <a:p>
            <a:pPr marL="228600" indent="0"/>
            <a:r>
              <a:rPr lang="en-US" i="0" dirty="0">
                <a:solidFill>
                  <a:schemeClr val="bg1"/>
                </a:solidFill>
                <a:latin typeface="Inter"/>
              </a:rPr>
              <a:t>“</a:t>
            </a:r>
            <a:r>
              <a:rPr lang="en-US" i="0" dirty="0" err="1">
                <a:solidFill>
                  <a:schemeClr val="bg1"/>
                </a:solidFill>
                <a:latin typeface="Inter"/>
              </a:rPr>
              <a:t>Ärge</a:t>
            </a:r>
            <a:r>
              <a:rPr lang="en-US" i="0" dirty="0">
                <a:solidFill>
                  <a:schemeClr val="bg1"/>
                </a:solidFill>
                <a:latin typeface="Inter"/>
              </a:rPr>
              <a:t> </a:t>
            </a:r>
            <a:r>
              <a:rPr lang="en-US" i="0" dirty="0" err="1">
                <a:solidFill>
                  <a:schemeClr val="bg1"/>
                </a:solidFill>
                <a:latin typeface="Inter"/>
              </a:rPr>
              <a:t>kunagi</a:t>
            </a:r>
            <a:r>
              <a:rPr lang="en-US" i="0" dirty="0">
                <a:solidFill>
                  <a:schemeClr val="bg1"/>
                </a:solidFill>
                <a:latin typeface="Inter"/>
              </a:rPr>
              <a:t> </a:t>
            </a:r>
            <a:r>
              <a:rPr lang="en-US" i="0" dirty="0" err="1">
                <a:solidFill>
                  <a:schemeClr val="bg1"/>
                </a:solidFill>
                <a:latin typeface="Inter"/>
              </a:rPr>
              <a:t>olge</a:t>
            </a:r>
            <a:r>
              <a:rPr lang="en-US" i="0" dirty="0">
                <a:solidFill>
                  <a:schemeClr val="bg1"/>
                </a:solidFill>
                <a:latin typeface="Inter"/>
              </a:rPr>
              <a:t> </a:t>
            </a:r>
            <a:r>
              <a:rPr lang="en-US" i="0" dirty="0" err="1">
                <a:solidFill>
                  <a:schemeClr val="bg1"/>
                </a:solidFill>
                <a:latin typeface="Inter"/>
              </a:rPr>
              <a:t>nii</a:t>
            </a:r>
            <a:r>
              <a:rPr lang="en-US" i="0" dirty="0">
                <a:solidFill>
                  <a:schemeClr val="bg1"/>
                </a:solidFill>
                <a:latin typeface="Inter"/>
              </a:rPr>
              <a:t> </a:t>
            </a:r>
            <a:r>
              <a:rPr lang="en-US" i="0" dirty="0" err="1">
                <a:solidFill>
                  <a:schemeClr val="bg1"/>
                </a:solidFill>
                <a:latin typeface="Inter"/>
              </a:rPr>
              <a:t>hõivatud</a:t>
            </a:r>
            <a:r>
              <a:rPr lang="en-US" i="0" dirty="0">
                <a:solidFill>
                  <a:schemeClr val="bg1"/>
                </a:solidFill>
                <a:latin typeface="Inter"/>
              </a:rPr>
              <a:t> </a:t>
            </a:r>
            <a:r>
              <a:rPr lang="en-US" i="0" dirty="0" err="1">
                <a:solidFill>
                  <a:schemeClr val="bg1"/>
                </a:solidFill>
                <a:latin typeface="Inter"/>
              </a:rPr>
              <a:t>elatise</a:t>
            </a:r>
            <a:r>
              <a:rPr lang="en-US" i="0" dirty="0">
                <a:solidFill>
                  <a:schemeClr val="bg1"/>
                </a:solidFill>
                <a:latin typeface="Inter"/>
              </a:rPr>
              <a:t> </a:t>
            </a:r>
            <a:r>
              <a:rPr lang="en-US" i="0" dirty="0" err="1">
                <a:solidFill>
                  <a:schemeClr val="bg1"/>
                </a:solidFill>
                <a:latin typeface="Inter"/>
              </a:rPr>
              <a:t>teenimisega</a:t>
            </a:r>
            <a:r>
              <a:rPr lang="en-US" i="0" dirty="0">
                <a:solidFill>
                  <a:schemeClr val="bg1"/>
                </a:solidFill>
                <a:latin typeface="Inter"/>
              </a:rPr>
              <a:t>, </a:t>
            </a:r>
            <a:endParaRPr lang="en-US" i="0" dirty="0" smtClean="0">
              <a:solidFill>
                <a:schemeClr val="bg1"/>
              </a:solidFill>
              <a:latin typeface="Inter"/>
            </a:endParaRPr>
          </a:p>
          <a:p>
            <a:pPr marL="228600" indent="0"/>
            <a:r>
              <a:rPr lang="en-US" i="0" dirty="0" smtClean="0">
                <a:solidFill>
                  <a:schemeClr val="bg1"/>
                </a:solidFill>
                <a:latin typeface="Inter"/>
              </a:rPr>
              <a:t>et </a:t>
            </a:r>
            <a:r>
              <a:rPr lang="en-US" i="0" dirty="0" err="1">
                <a:solidFill>
                  <a:schemeClr val="bg1"/>
                </a:solidFill>
                <a:latin typeface="Inter"/>
              </a:rPr>
              <a:t>unustate</a:t>
            </a:r>
            <a:r>
              <a:rPr lang="en-US" i="0" dirty="0">
                <a:solidFill>
                  <a:schemeClr val="bg1"/>
                </a:solidFill>
                <a:latin typeface="Inter"/>
              </a:rPr>
              <a:t> </a:t>
            </a:r>
            <a:r>
              <a:rPr lang="en-US" i="0" dirty="0" err="1" smtClean="0">
                <a:solidFill>
                  <a:schemeClr val="bg1"/>
                </a:solidFill>
                <a:latin typeface="Inter"/>
              </a:rPr>
              <a:t>elada</a:t>
            </a:r>
            <a:r>
              <a:rPr lang="en-US" i="0" dirty="0">
                <a:solidFill>
                  <a:schemeClr val="bg1"/>
                </a:solidFill>
                <a:latin typeface="Inter"/>
              </a:rPr>
              <a:t>,</a:t>
            </a:r>
            <a:r>
              <a:rPr lang="en-US" i="0" dirty="0" smtClean="0">
                <a:solidFill>
                  <a:schemeClr val="bg1"/>
                </a:solidFill>
                <a:latin typeface="Inter"/>
              </a:rPr>
              <a:t>” </a:t>
            </a:r>
            <a:endParaRPr lang="en-US" i="0" dirty="0">
              <a:solidFill>
                <a:schemeClr val="bg1"/>
              </a:solidFill>
              <a:latin typeface="Inter"/>
            </a:endParaRPr>
          </a:p>
          <a:p>
            <a:pPr marL="228600" indent="0"/>
            <a:r>
              <a:rPr lang="en-US" b="0" i="0" dirty="0" smtClean="0">
                <a:solidFill>
                  <a:schemeClr val="bg1"/>
                </a:solidFill>
                <a:effectLst/>
                <a:latin typeface="Inter"/>
              </a:rPr>
              <a:t> </a:t>
            </a:r>
            <a:r>
              <a:rPr lang="en-US" b="0" dirty="0">
                <a:solidFill>
                  <a:schemeClr val="bg1"/>
                </a:solidFill>
                <a:effectLst/>
                <a:latin typeface="Inter"/>
              </a:rPr>
              <a:t>Dolly </a:t>
            </a:r>
            <a:r>
              <a:rPr lang="en-US" b="0" dirty="0" smtClean="0">
                <a:solidFill>
                  <a:schemeClr val="bg1"/>
                </a:solidFill>
                <a:effectLst/>
                <a:latin typeface="Inter"/>
              </a:rPr>
              <a:t>Parton, </a:t>
            </a:r>
          </a:p>
          <a:p>
            <a:pPr marL="228600" indent="0"/>
            <a:r>
              <a:rPr lang="en-US" b="0" dirty="0" err="1" smtClean="0">
                <a:solidFill>
                  <a:schemeClr val="bg1"/>
                </a:solidFill>
                <a:effectLst/>
                <a:latin typeface="Inter"/>
              </a:rPr>
              <a:t>laulja</a:t>
            </a:r>
            <a:endParaRPr lang="en-US" b="0" dirty="0">
              <a:solidFill>
                <a:schemeClr val="bg1"/>
              </a:solidFill>
              <a:effectLst/>
              <a:latin typeface="Inter"/>
            </a:endParaRPr>
          </a:p>
        </p:txBody>
      </p:sp>
      <p:sp>
        <p:nvSpPr>
          <p:cNvPr id="296" name="Google Shape;296;p8"/>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296;p8">
            <a:extLst>
              <a:ext uri="{FF2B5EF4-FFF2-40B4-BE49-F238E27FC236}">
                <a16:creationId xmlns:a16="http://schemas.microsoft.com/office/drawing/2014/main" id="{74F9E545-13E6-DBCD-5565-7269EC9E7F88}"/>
              </a:ext>
            </a:extLst>
          </p:cNvPr>
          <p:cNvSpPr/>
          <p:nvPr/>
        </p:nvSpPr>
        <p:spPr>
          <a:xfrm rot="10986205">
            <a:off x="7721348" y="3935186"/>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02" name="Google Shape;302;p9"/>
          <p:cNvSpPr txBox="1">
            <a:spLocks noGrp="1"/>
          </p:cNvSpPr>
          <p:nvPr>
            <p:ph type="body" idx="1"/>
          </p:nvPr>
        </p:nvSpPr>
        <p:spPr>
          <a:xfrm>
            <a:off x="2362833" y="602336"/>
            <a:ext cx="4795767" cy="2095144"/>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fi-FI" sz="3600" dirty="0"/>
              <a:t>Rollid ja kohustused töö- ja eraelu </a:t>
            </a:r>
            <a:r>
              <a:rPr lang="fi-FI" sz="3600" dirty="0" smtClean="0"/>
              <a:t>tasakaalustamisel</a:t>
            </a:r>
            <a:endParaRPr lang="fi-FI" sz="3600" dirty="0"/>
          </a:p>
        </p:txBody>
      </p:sp>
      <p:sp>
        <p:nvSpPr>
          <p:cNvPr id="303" name="Google Shape;303;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2.1</a:t>
            </a:r>
            <a:endParaRPr dirty="0"/>
          </a:p>
        </p:txBody>
      </p:sp>
    </p:spTree>
    <p:extLst>
      <p:ext uri="{BB962C8B-B14F-4D97-AF65-F5344CB8AC3E}">
        <p14:creationId xmlns:p14="http://schemas.microsoft.com/office/powerpoint/2010/main" val="264522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0"/>
          <p:cNvPicPr preferRelativeResize="0">
            <a:picLocks noGrp="1"/>
          </p:cNvPicPr>
          <p:nvPr>
            <p:ph type="pic" idx="2"/>
          </p:nvPr>
        </p:nvPicPr>
        <p:blipFill rotWithShape="1">
          <a:blip r:embed="rId3">
            <a:alphaModFix/>
          </a:blip>
          <a:srcRect t="56" b="57"/>
          <a:stretch/>
        </p:blipFill>
        <p:spPr>
          <a:xfrm>
            <a:off x="16472" y="377764"/>
            <a:ext cx="5222656" cy="5952556"/>
          </a:xfrm>
          <a:prstGeom prst="rect">
            <a:avLst/>
          </a:prstGeom>
          <a:noFill/>
          <a:ln>
            <a:noFill/>
          </a:ln>
        </p:spPr>
      </p:pic>
      <p:sp>
        <p:nvSpPr>
          <p:cNvPr id="310" name="Google Shape;310;p10"/>
          <p:cNvSpPr txBox="1">
            <a:spLocks noGrp="1"/>
          </p:cNvSpPr>
          <p:nvPr>
            <p:ph type="body" idx="3"/>
          </p:nvPr>
        </p:nvSpPr>
        <p:spPr>
          <a:xfrm>
            <a:off x="6650836" y="1894114"/>
            <a:ext cx="4918863" cy="4029530"/>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sz="2000" dirty="0" err="1">
                <a:latin typeface="Calibri" panose="020F0502020204030204" pitchFamily="34" charset="0"/>
                <a:ea typeface="Calibri" panose="020F0502020204030204" pitchFamily="34" charset="0"/>
                <a:cs typeface="Times New Roman" panose="02020603050405020304" pitchFamily="18" charset="0"/>
              </a:rPr>
              <a:t>Töö</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eraelu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tasakaalu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edendamine</a:t>
            </a:r>
            <a:r>
              <a:rPr lang="en-GB" sz="2000" dirty="0">
                <a:latin typeface="Calibri" panose="020F0502020204030204" pitchFamily="34" charset="0"/>
                <a:ea typeface="Calibri" panose="020F0502020204030204" pitchFamily="34" charset="0"/>
                <a:cs typeface="Times New Roman" panose="02020603050405020304" pitchFamily="18" charset="0"/>
              </a:rPr>
              <a:t> on </a:t>
            </a:r>
            <a:r>
              <a:rPr lang="en-GB" sz="2000" dirty="0" err="1">
                <a:latin typeface="Calibri" panose="020F0502020204030204" pitchFamily="34" charset="0"/>
                <a:ea typeface="Calibri" panose="020F0502020204030204" pitchFamily="34" charset="0"/>
                <a:cs typeface="Times New Roman" panose="02020603050405020304" pitchFamily="18" charset="0"/>
              </a:rPr>
              <a:t>organisatsioonide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üksikisikute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ühine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vastutus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Mõlemal</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osapoolel</a:t>
            </a:r>
            <a:r>
              <a:rPr lang="en-GB" sz="2000" dirty="0">
                <a:latin typeface="Calibri" panose="020F0502020204030204" pitchFamily="34" charset="0"/>
                <a:ea typeface="Calibri" panose="020F0502020204030204" pitchFamily="34" charset="0"/>
                <a:cs typeface="Times New Roman" panose="02020603050405020304" pitchFamily="18" charset="0"/>
              </a:rPr>
              <a:t> on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eri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rollid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kohustused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tervisliku</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toetava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töökeskkonna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loomisel</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0" indent="0">
              <a:spcBef>
                <a:spcPts val="0"/>
              </a:spcBef>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r>
              <a:rPr lang="en-GB" sz="2000" dirty="0" err="1">
                <a:latin typeface="Calibri" panose="020F0502020204030204" pitchFamily="34" charset="0"/>
                <a:ea typeface="Calibri" panose="020F0502020204030204" pitchFamily="34" charset="0"/>
                <a:cs typeface="Times New Roman" panose="02020603050405020304" pitchFamily="18" charset="0"/>
              </a:rPr>
              <a:t>Järgnevalt</a:t>
            </a:r>
            <a:r>
              <a:rPr lang="en-GB" sz="2000" dirty="0">
                <a:latin typeface="Calibri" panose="020F0502020204030204" pitchFamily="34" charset="0"/>
                <a:ea typeface="Calibri" panose="020F0502020204030204" pitchFamily="34" charset="0"/>
                <a:cs typeface="Times New Roman" panose="02020603050405020304" pitchFamily="18" charset="0"/>
              </a:rPr>
              <a:t> on </a:t>
            </a:r>
            <a:r>
              <a:rPr lang="en-GB" sz="2000" dirty="0" err="1">
                <a:latin typeface="Calibri" panose="020F0502020204030204" pitchFamily="34" charset="0"/>
                <a:ea typeface="Calibri" panose="020F0502020204030204" pitchFamily="34" charset="0"/>
                <a:cs typeface="Times New Roman" panose="02020603050405020304" pitchFamily="18" charset="0"/>
              </a:rPr>
              <a:t>esitatud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nende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rollide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peamised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aspektid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sealhulgas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õiguslikud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eetilised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kohustused</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0"/>
              </a:spcBef>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organisatsiooni</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kohustused</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üksikisiku</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kohustused</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Arial" panose="020B0604020202020204" pitchFamily="34" charset="0"/>
              <a:buChar char="•"/>
            </a:pPr>
            <a:r>
              <a:rPr lang="en-GB" sz="2000" dirty="0" err="1" smtClean="0">
                <a:latin typeface="Calibri" panose="020F0502020204030204" pitchFamily="34" charset="0"/>
                <a:ea typeface="Calibri" panose="020F0502020204030204" pitchFamily="34" charset="0"/>
                <a:cs typeface="Times New Roman" panose="02020603050405020304" pitchFamily="18" charset="0"/>
              </a:rPr>
              <a:t>õiguslikud</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ja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eetilised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kohustused</a:t>
            </a:r>
            <a:endParaRPr dirty="0"/>
          </a:p>
        </p:txBody>
      </p:sp>
      <p:sp>
        <p:nvSpPr>
          <p:cNvPr id="311" name="Google Shape;311;p10"/>
          <p:cNvSpPr txBox="1">
            <a:spLocks noGrp="1"/>
          </p:cNvSpPr>
          <p:nvPr>
            <p:ph type="body" idx="4"/>
          </p:nvPr>
        </p:nvSpPr>
        <p:spPr>
          <a:xfrm>
            <a:off x="5374664" y="433553"/>
            <a:ext cx="5721149" cy="164190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fi-FI" dirty="0"/>
              <a:t>Rollid ja kohustused </a:t>
            </a:r>
            <a:endParaRPr lang="fi-FI" dirty="0" smtClean="0"/>
          </a:p>
          <a:p>
            <a:pPr marL="0" lvl="0" indent="0">
              <a:spcBef>
                <a:spcPts val="0"/>
              </a:spcBef>
            </a:pPr>
            <a:r>
              <a:rPr lang="fi-FI" dirty="0" smtClean="0"/>
              <a:t>töö- </a:t>
            </a:r>
            <a:r>
              <a:rPr lang="fi-FI" dirty="0"/>
              <a:t>ja </a:t>
            </a:r>
            <a:r>
              <a:rPr lang="fi-FI" dirty="0" smtClean="0"/>
              <a:t>eraelu tasakaalustamisel</a:t>
            </a:r>
            <a:endParaRPr lang="fi-FI" dirty="0"/>
          </a:p>
        </p:txBody>
      </p:sp>
      <p:sp>
        <p:nvSpPr>
          <p:cNvPr id="3" name="Text Placeholder 2">
            <a:extLst>
              <a:ext uri="{FF2B5EF4-FFF2-40B4-BE49-F238E27FC236}">
                <a16:creationId xmlns:a16="http://schemas.microsoft.com/office/drawing/2014/main" id="{C9EA3980-FE2A-1011-DC22-CC988279B221}"/>
              </a:ext>
            </a:extLst>
          </p:cNvPr>
          <p:cNvSpPr>
            <a:spLocks noGrp="1"/>
          </p:cNvSpPr>
          <p:nvPr>
            <p:ph type="body" idx="1"/>
          </p:nvPr>
        </p:nvSpPr>
        <p:spPr/>
        <p:txBody>
          <a:bodyPr/>
          <a:lstStyle/>
          <a:p>
            <a:pPr marL="0" lvl="0" indent="0"/>
            <a:r>
              <a:rPr lang="en-US" dirty="0"/>
              <a:t>LEIA </a:t>
            </a:r>
          </a:p>
          <a:p>
            <a:pPr marL="0" lvl="0" indent="0"/>
            <a:r>
              <a:rPr lang="en-US" dirty="0"/>
              <a:t>TASAKAAL</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2984</Words>
  <Application>Microsoft Office PowerPoint</Application>
  <PresentationFormat>Widescreen</PresentationFormat>
  <Paragraphs>253</Paragraphs>
  <Slides>39</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halcyon-regular</vt:lpstr>
      <vt:lpstr>Inter</vt:lpstr>
      <vt:lpstr>Calibri</vt:lpstr>
      <vt:lpstr>Montserrat</vt:lpstr>
      <vt:lpstr>Montserrat Light</vt:lpstr>
      <vt:lpstr>Arial</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Microsoft Office User</dc:creator>
  <cp:lastModifiedBy>Marge Kõrvits</cp:lastModifiedBy>
  <cp:revision>37</cp:revision>
  <dcterms:created xsi:type="dcterms:W3CDTF">2022-08-04T07:13:02Z</dcterms:created>
  <dcterms:modified xsi:type="dcterms:W3CDTF">2023-10-19T15:39:34Z</dcterms:modified>
</cp:coreProperties>
</file>