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356" r:id="rId3"/>
    <p:sldId id="258" r:id="rId4"/>
    <p:sldId id="341" r:id="rId5"/>
    <p:sldId id="360" r:id="rId6"/>
    <p:sldId id="259" r:id="rId7"/>
    <p:sldId id="260" r:id="rId8"/>
    <p:sldId id="359" r:id="rId9"/>
    <p:sldId id="300" r:id="rId10"/>
    <p:sldId id="378" r:id="rId11"/>
    <p:sldId id="369" r:id="rId12"/>
    <p:sldId id="342" r:id="rId13"/>
    <p:sldId id="362" r:id="rId14"/>
    <p:sldId id="302" r:id="rId15"/>
    <p:sldId id="292" r:id="rId16"/>
    <p:sldId id="353" r:id="rId17"/>
    <p:sldId id="354" r:id="rId18"/>
    <p:sldId id="303" r:id="rId19"/>
    <p:sldId id="370" r:id="rId20"/>
    <p:sldId id="375" r:id="rId21"/>
    <p:sldId id="310" r:id="rId22"/>
    <p:sldId id="357" r:id="rId23"/>
    <p:sldId id="311" r:id="rId24"/>
    <p:sldId id="358" r:id="rId25"/>
    <p:sldId id="312" r:id="rId26"/>
    <p:sldId id="355" r:id="rId27"/>
    <p:sldId id="365" r:id="rId28"/>
    <p:sldId id="343" r:id="rId29"/>
    <p:sldId id="344" r:id="rId30"/>
    <p:sldId id="371" r:id="rId31"/>
    <p:sldId id="376" r:id="rId32"/>
    <p:sldId id="363" r:id="rId33"/>
    <p:sldId id="316" r:id="rId34"/>
    <p:sldId id="345" r:id="rId35"/>
    <p:sldId id="347" r:id="rId36"/>
    <p:sldId id="318" r:id="rId37"/>
    <p:sldId id="346" r:id="rId38"/>
    <p:sldId id="372" r:id="rId39"/>
    <p:sldId id="377" r:id="rId40"/>
    <p:sldId id="320" r:id="rId41"/>
    <p:sldId id="321" r:id="rId42"/>
    <p:sldId id="366" r:id="rId43"/>
    <p:sldId id="367" r:id="rId44"/>
    <p:sldId id="349" r:id="rId45"/>
    <p:sldId id="368" r:id="rId46"/>
    <p:sldId id="350" r:id="rId47"/>
    <p:sldId id="351" r:id="rId48"/>
    <p:sldId id="352" r:id="rId49"/>
    <p:sldId id="373" r:id="rId50"/>
    <p:sldId id="374" r:id="rId51"/>
  </p:sldIdLst>
  <p:sldSz cx="12192000" cy="6858000"/>
  <p:notesSz cx="6858000" cy="9144000"/>
  <p:defaultText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A4199"/>
    <a:srgbClr val="14B4CB"/>
    <a:srgbClr val="ECECEC"/>
    <a:srgbClr val="40B8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6281"/>
  </p:normalViewPr>
  <p:slideViewPr>
    <p:cSldViewPr snapToGrid="0" showGuides="1">
      <p:cViewPr varScale="1">
        <p:scale>
          <a:sx n="114" d="100"/>
          <a:sy n="114" d="100"/>
        </p:scale>
        <p:origin x="448"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29980-17A3-4759-9CCE-CBED516940FC}" type="datetimeFigureOut">
              <a:rPr lang="en-GB" smtClean="0"/>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5134F-C055-45FF-AD21-620168A1C9B3}" type="slidenum">
              <a:rPr lang="en-GB" smtClean="0"/>
              <a:t>‹#›</a:t>
            </a:fld>
            <a:endParaRPr lang="en-GB"/>
          </a:p>
        </p:txBody>
      </p:sp>
    </p:spTree>
    <p:extLst>
      <p:ext uri="{BB962C8B-B14F-4D97-AF65-F5344CB8AC3E}">
        <p14:creationId xmlns:p14="http://schemas.microsoft.com/office/powerpoint/2010/main" val="341065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5FE04-BFF6-B6EC-3C62-4073CF99C8E5}"/>
              </a:ext>
            </a:extLst>
          </p:cNvPr>
          <p:cNvSpPr/>
          <p:nvPr userDrawn="1"/>
        </p:nvSpPr>
        <p:spPr>
          <a:xfrm>
            <a:off x="0" y="0"/>
            <a:ext cx="12192000" cy="6858001"/>
          </a:xfrm>
          <a:prstGeom prst="rect">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731F697-B9FA-0F6E-7173-426C9D38A33A}"/>
              </a:ext>
            </a:extLst>
          </p:cNvPr>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BALANCE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4" name="Rectangle 3">
            <a:extLst>
              <a:ext uri="{FF2B5EF4-FFF2-40B4-BE49-F238E27FC236}">
                <a16:creationId xmlns:a16="http://schemas.microsoft.com/office/drawing/2014/main" id="{38C9A1A1-7030-A957-EC8F-F9D5CA33C1FF}"/>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5" name="Rectangle 4">
            <a:extLst>
              <a:ext uri="{FF2B5EF4-FFF2-40B4-BE49-F238E27FC236}">
                <a16:creationId xmlns:a16="http://schemas.microsoft.com/office/drawing/2014/main" id="{13822BE3-D499-A5B4-86A5-31AEBB7CCC42}"/>
              </a:ext>
            </a:extLst>
          </p:cNvPr>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BALANCE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36" name="Straight Connector 35">
            <a:extLst>
              <a:ext uri="{FF2B5EF4-FFF2-40B4-BE49-F238E27FC236}">
                <a16:creationId xmlns:a16="http://schemas.microsoft.com/office/drawing/2014/main" id="{A39FF33A-8CAB-9CD4-A1CF-796BBF83AC54}"/>
              </a:ext>
            </a:extLst>
          </p:cNvPr>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78560F-0E17-490F-EB60-F7DDEB518658}"/>
              </a:ext>
            </a:extLst>
          </p:cNvPr>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E88495F-4B7F-7326-98F4-F8EA9AF73A89}"/>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45" name="Straight Connector 44">
            <a:extLst>
              <a:ext uri="{FF2B5EF4-FFF2-40B4-BE49-F238E27FC236}">
                <a16:creationId xmlns:a16="http://schemas.microsoft.com/office/drawing/2014/main" id="{89B5FE18-0409-FD9D-D822-36AEF5B999E6}"/>
              </a:ext>
            </a:extLst>
          </p:cNvPr>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3086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7587C5-0B66-A077-9524-C6FBC184CA8E}"/>
              </a:ext>
            </a:extLst>
          </p:cNvPr>
          <p:cNvSpPr/>
          <p:nvPr userDrawn="1"/>
        </p:nvSpPr>
        <p:spPr>
          <a:xfrm>
            <a:off x="4454" y="3627004"/>
            <a:ext cx="12191999" cy="3230996"/>
          </a:xfrm>
          <a:prstGeom prst="rect">
            <a:avLst/>
          </a:prstGeom>
          <a:solidFill>
            <a:srgbClr val="8A4199"/>
          </a:solidFill>
          <a:ln>
            <a:noFill/>
          </a:ln>
          <a:effectLst>
            <a:innerShdw blurRad="479984" dist="1143"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2E9E031-6506-03C9-1D6F-46426A4E9B20}"/>
              </a:ext>
            </a:extLst>
          </p:cNvPr>
          <p:cNvSpPr/>
          <p:nvPr userDrawn="1"/>
        </p:nvSpPr>
        <p:spPr>
          <a:xfrm rot="10800000">
            <a:off x="10471272" y="3884474"/>
            <a:ext cx="1090269" cy="789251"/>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w="448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D51FD4D-808B-3397-4B26-446714A2489B}"/>
              </a:ext>
            </a:extLst>
          </p:cNvPr>
          <p:cNvSpPr/>
          <p:nvPr userDrawn="1"/>
        </p:nvSpPr>
        <p:spPr>
          <a:xfrm>
            <a:off x="634224" y="5415270"/>
            <a:ext cx="1090269" cy="789251"/>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w="448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D9695B56-F751-A0D8-B221-FF7530D25982}"/>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661F60B8-D13B-412C-47F1-0CD17CAF0CEF}"/>
              </a:ext>
            </a:extLst>
          </p:cNvPr>
          <p:cNvSpPr txBox="1">
            <a:spLocks/>
          </p:cNvSpPr>
          <p:nvPr userDrawn="1"/>
        </p:nvSpPr>
        <p:spPr>
          <a:xfrm>
            <a:off x="11548753" y="6368426"/>
            <a:ext cx="410610" cy="465822"/>
          </a:xfrm>
          <a:prstGeom prst="rect">
            <a:avLst/>
          </a:prstGeom>
        </p:spPr>
        <p:txBody>
          <a:bodyPr vert="horz" lIns="91440" tIns="45720" rIns="91440" bIns="45720" rtlCol="0" anchor="ctr"/>
          <a:lstStyle>
            <a:defPPr>
              <a:defRPr lang="en-LB"/>
            </a:defPPr>
            <a:lvl1pPr marL="0" algn="r" defTabSz="914400" rtl="0" eaLnBrk="1" latinLnBrk="0" hangingPunct="1">
              <a:defRPr sz="9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2079F2-58AF-ED44-82D7-E04B2F6FD686}" type="slidenum">
              <a:rPr lang="en-US" smtClean="0"/>
              <a:pPr/>
              <a:t>‹#›</a:t>
            </a:fld>
            <a:endParaRPr lang="en-US" dirty="0"/>
          </a:p>
        </p:txBody>
      </p:sp>
      <p:sp>
        <p:nvSpPr>
          <p:cNvPr id="2" name="Text Placeholder 17">
            <a:extLst>
              <a:ext uri="{FF2B5EF4-FFF2-40B4-BE49-F238E27FC236}">
                <a16:creationId xmlns:a16="http://schemas.microsoft.com/office/drawing/2014/main" id="{A0B9F833-14EF-CD34-0961-AE432B87D8FD}"/>
              </a:ext>
            </a:extLst>
          </p:cNvPr>
          <p:cNvSpPr>
            <a:spLocks noGrp="1"/>
          </p:cNvSpPr>
          <p:nvPr>
            <p:ph type="body" sz="quarter" idx="18" hasCustomPrompt="1"/>
          </p:nvPr>
        </p:nvSpPr>
        <p:spPr>
          <a:xfrm>
            <a:off x="734714" y="1442730"/>
            <a:ext cx="10834986" cy="1894908"/>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D3736009-EB2E-4EC5-A69A-C241BEFD50D3}"/>
              </a:ext>
            </a:extLst>
          </p:cNvPr>
          <p:cNvSpPr>
            <a:spLocks noGrp="1"/>
          </p:cNvSpPr>
          <p:nvPr>
            <p:ph type="body" sz="quarter" idx="19"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9D1D0975-2336-61FB-8EED-DEE35A41CA04}"/>
              </a:ext>
            </a:extLst>
          </p:cNvPr>
          <p:cNvSpPr>
            <a:spLocks noGrp="1"/>
          </p:cNvSpPr>
          <p:nvPr>
            <p:ph type="body" sz="quarter" idx="16" hasCustomPrompt="1"/>
          </p:nvPr>
        </p:nvSpPr>
        <p:spPr>
          <a:xfrm>
            <a:off x="487896" y="4132101"/>
            <a:ext cx="11013542" cy="1350107"/>
          </a:xfrm>
        </p:spPr>
        <p:txBody>
          <a:bodyPr anchor="ctr">
            <a:normAutofit/>
          </a:bodyPr>
          <a:lstStyle>
            <a:lvl1pPr marL="0" indent="0" algn="ctr">
              <a:buNone/>
              <a:defRPr sz="300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408754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A4199"/>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124835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Photo Slide - Blu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14B4CB"/>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2506760"/>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072617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A4199"/>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4" name="Text Box 5">
            <a:extLst>
              <a:ext uri="{FF2B5EF4-FFF2-40B4-BE49-F238E27FC236}">
                <a16:creationId xmlns:a16="http://schemas.microsoft.com/office/drawing/2014/main" id="{402693F4-3273-94E0-F15E-3B0BE7AFC952}"/>
              </a:ext>
            </a:extLst>
          </p:cNvPr>
          <p:cNvSpPr txBox="1"/>
          <p:nvPr userDrawn="1"/>
        </p:nvSpPr>
        <p:spPr>
          <a:xfrm>
            <a:off x="0" y="6286500"/>
            <a:ext cx="12191999" cy="4529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5511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Slide - Blu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14B4CB"/>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Box 5">
            <a:extLst>
              <a:ext uri="{FF2B5EF4-FFF2-40B4-BE49-F238E27FC236}">
                <a16:creationId xmlns:a16="http://schemas.microsoft.com/office/drawing/2014/main" id="{68B99D86-6520-AE4C-30A7-C03085861ACB}"/>
              </a:ext>
            </a:extLst>
          </p:cNvPr>
          <p:cNvSpPr txBox="1"/>
          <p:nvPr userDrawn="1"/>
        </p:nvSpPr>
        <p:spPr>
          <a:xfrm>
            <a:off x="0" y="6286500"/>
            <a:ext cx="12191999" cy="4529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74375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E86A4FB-29E1-490B-F52E-112DE0B4ABA6}"/>
              </a:ext>
            </a:extLst>
          </p:cNvPr>
          <p:cNvSpPr/>
          <p:nvPr userDrawn="1"/>
        </p:nvSpPr>
        <p:spPr>
          <a:xfrm>
            <a:off x="4007560" y="3657853"/>
            <a:ext cx="2507741" cy="2507741"/>
          </a:xfrm>
          <a:prstGeom prst="ellipse">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Picture Placeholder 14">
            <a:extLst>
              <a:ext uri="{FF2B5EF4-FFF2-40B4-BE49-F238E27FC236}">
                <a16:creationId xmlns:a16="http://schemas.microsoft.com/office/drawing/2014/main" id="{99411512-8901-6E6C-C91F-D6D7D3094DE4}"/>
              </a:ext>
            </a:extLst>
          </p:cNvPr>
          <p:cNvSpPr>
            <a:spLocks noGrp="1"/>
          </p:cNvSpPr>
          <p:nvPr>
            <p:ph type="pic" sz="quarter" idx="33"/>
          </p:nvPr>
        </p:nvSpPr>
        <p:spPr>
          <a:xfrm>
            <a:off x="16472" y="377764"/>
            <a:ext cx="5222656" cy="5952556"/>
          </a:xfrm>
          <a:custGeom>
            <a:avLst/>
            <a:gdLst>
              <a:gd name="connsiteX0" fmla="*/ 2246378 w 5222656"/>
              <a:gd name="connsiteY0" fmla="*/ 0 h 5952556"/>
              <a:gd name="connsiteX1" fmla="*/ 5222656 w 5222656"/>
              <a:gd name="connsiteY1" fmla="*/ 2976278 h 5952556"/>
              <a:gd name="connsiteX2" fmla="*/ 5207290 w 5222656"/>
              <a:gd name="connsiteY2" fmla="*/ 3280585 h 5952556"/>
              <a:gd name="connsiteX3" fmla="*/ 5207074 w 5222656"/>
              <a:gd name="connsiteY3" fmla="*/ 3282001 h 5952556"/>
              <a:gd name="connsiteX4" fmla="*/ 5116757 w 5222656"/>
              <a:gd name="connsiteY4" fmla="*/ 3286562 h 5952556"/>
              <a:gd name="connsiteX5" fmla="*/ 3991087 w 5222656"/>
              <a:gd name="connsiteY5" fmla="*/ 4533959 h 5952556"/>
              <a:gd name="connsiteX6" fmla="*/ 4142422 w 5222656"/>
              <a:gd name="connsiteY6" fmla="*/ 5131628 h 5952556"/>
              <a:gd name="connsiteX7" fmla="*/ 4196708 w 5222656"/>
              <a:gd name="connsiteY7" fmla="*/ 5220986 h 5952556"/>
              <a:gd name="connsiteX8" fmla="*/ 4139567 w 5222656"/>
              <a:gd name="connsiteY8" fmla="*/ 5272919 h 5952556"/>
              <a:gd name="connsiteX9" fmla="*/ 2246378 w 5222656"/>
              <a:gd name="connsiteY9" fmla="*/ 5952556 h 5952556"/>
              <a:gd name="connsiteX10" fmla="*/ 141832 w 5222656"/>
              <a:gd name="connsiteY10" fmla="*/ 5080825 h 5952556"/>
              <a:gd name="connsiteX11" fmla="*/ 0 w 5222656"/>
              <a:gd name="connsiteY11" fmla="*/ 4924770 h 5952556"/>
              <a:gd name="connsiteX12" fmla="*/ 0 w 5222656"/>
              <a:gd name="connsiteY12" fmla="*/ 1027786 h 5952556"/>
              <a:gd name="connsiteX13" fmla="*/ 141832 w 5222656"/>
              <a:gd name="connsiteY13" fmla="*/ 871732 h 5952556"/>
              <a:gd name="connsiteX14" fmla="*/ 2246378 w 5222656"/>
              <a:gd name="connsiteY14"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2656" h="5952556">
                <a:moveTo>
                  <a:pt x="2246378" y="0"/>
                </a:moveTo>
                <a:cubicBezTo>
                  <a:pt x="3890131" y="0"/>
                  <a:pt x="5222656" y="1332525"/>
                  <a:pt x="5222656" y="2976278"/>
                </a:cubicBezTo>
                <a:cubicBezTo>
                  <a:pt x="5222656" y="3079012"/>
                  <a:pt x="5217451" y="3180531"/>
                  <a:pt x="5207290" y="3280585"/>
                </a:cubicBezTo>
                <a:lnTo>
                  <a:pt x="5207074" y="3282001"/>
                </a:lnTo>
                <a:lnTo>
                  <a:pt x="5116757" y="3286562"/>
                </a:lnTo>
                <a:cubicBezTo>
                  <a:pt x="4484485" y="3350772"/>
                  <a:pt x="3991087" y="3884746"/>
                  <a:pt x="3991087" y="4533959"/>
                </a:cubicBezTo>
                <a:cubicBezTo>
                  <a:pt x="3991087" y="4750364"/>
                  <a:pt x="4045909" y="4953964"/>
                  <a:pt x="4142422" y="5131628"/>
                </a:cubicBezTo>
                <a:lnTo>
                  <a:pt x="4196708" y="5220986"/>
                </a:lnTo>
                <a:lnTo>
                  <a:pt x="4139567" y="5272919"/>
                </a:lnTo>
                <a:cubicBezTo>
                  <a:pt x="3625091" y="5697503"/>
                  <a:pt x="2965520"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p:spPr>
        <p:txBody>
          <a:bodyPr wrap="square">
            <a:noAutofit/>
          </a:bodyPr>
          <a:lstStyle>
            <a:lvl1pPr>
              <a:defRPr>
                <a:latin typeface="Calibri" panose="020F0502020204030204" pitchFamily="34" charset="0"/>
                <a:cs typeface="Calibri" panose="020F0502020204030204" pitchFamily="34" charset="0"/>
              </a:defRPr>
            </a:lvl1pPr>
          </a:lstStyle>
          <a:p>
            <a:endParaRPr lang="en-US"/>
          </a:p>
        </p:txBody>
      </p:sp>
      <p:sp>
        <p:nvSpPr>
          <p:cNvPr id="11" name="Text Placeholder 32">
            <a:extLst>
              <a:ext uri="{FF2B5EF4-FFF2-40B4-BE49-F238E27FC236}">
                <a16:creationId xmlns:a16="http://schemas.microsoft.com/office/drawing/2014/main" id="{47D1D7D5-31CC-5B35-1A7E-E1BC6F336665}"/>
              </a:ext>
            </a:extLst>
          </p:cNvPr>
          <p:cNvSpPr>
            <a:spLocks noGrp="1"/>
          </p:cNvSpPr>
          <p:nvPr>
            <p:ph type="body" sz="quarter" idx="34" hasCustomPrompt="1"/>
          </p:nvPr>
        </p:nvSpPr>
        <p:spPr>
          <a:xfrm>
            <a:off x="4007559" y="4646645"/>
            <a:ext cx="2507741" cy="1026368"/>
          </a:xfrm>
        </p:spPr>
        <p:txBody>
          <a:bodyPr>
            <a:noAutofit/>
          </a:bodyPr>
          <a:lstStyle>
            <a:lvl1pPr marL="0" indent="0" algn="ctr">
              <a:lnSpc>
                <a:spcPts val="244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a:t>
            </a:r>
          </a:p>
          <a:p>
            <a:pPr lvl="0"/>
            <a:r>
              <a:rPr lang="en-GB" dirty="0"/>
              <a:t>Heading</a:t>
            </a:r>
            <a:endParaRPr lang="en-US" dirty="0"/>
          </a:p>
        </p:txBody>
      </p:sp>
      <p:sp>
        <p:nvSpPr>
          <p:cNvPr id="2" name="Text Placeholder 17">
            <a:extLst>
              <a:ext uri="{FF2B5EF4-FFF2-40B4-BE49-F238E27FC236}">
                <a16:creationId xmlns:a16="http://schemas.microsoft.com/office/drawing/2014/main" id="{176ABB01-6B13-85DB-6659-283DA3D75CE1}"/>
              </a:ext>
            </a:extLst>
          </p:cNvPr>
          <p:cNvSpPr>
            <a:spLocks noGrp="1"/>
          </p:cNvSpPr>
          <p:nvPr>
            <p:ph type="body" sz="quarter" idx="18" hasCustomPrompt="1"/>
          </p:nvPr>
        </p:nvSpPr>
        <p:spPr>
          <a:xfrm>
            <a:off x="6650836" y="1894114"/>
            <a:ext cx="4918863"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67A4C1C3-9082-6380-547B-29511FA0DC47}"/>
              </a:ext>
            </a:extLst>
          </p:cNvPr>
          <p:cNvSpPr>
            <a:spLocks noGrp="1"/>
          </p:cNvSpPr>
          <p:nvPr>
            <p:ph type="body" sz="quarter" idx="16" hasCustomPrompt="1"/>
          </p:nvPr>
        </p:nvSpPr>
        <p:spPr>
          <a:xfrm>
            <a:off x="6629890" y="731711"/>
            <a:ext cx="4918863"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2495051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9A28266-57DC-9653-A55F-21D1EE419AF2}"/>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14101369-0684-787F-8D77-2682B6045B2E}"/>
              </a:ext>
            </a:extLst>
          </p:cNvPr>
          <p:cNvSpPr>
            <a:spLocks noGrp="1"/>
          </p:cNvSpPr>
          <p:nvPr>
            <p:ph type="pic" sz="quarter" idx="53"/>
          </p:nvPr>
        </p:nvSpPr>
        <p:spPr>
          <a:xfrm>
            <a:off x="8937352" y="857250"/>
            <a:ext cx="3254648" cy="5143500"/>
          </a:xfrm>
          <a:custGeom>
            <a:avLst/>
            <a:gdLst>
              <a:gd name="connsiteX0" fmla="*/ 2292623 w 3254648"/>
              <a:gd name="connsiteY0" fmla="*/ 0 h 5143500"/>
              <a:gd name="connsiteX1" fmla="*/ 3057383 w 3254648"/>
              <a:gd name="connsiteY1" fmla="*/ 115621 h 5143500"/>
              <a:gd name="connsiteX2" fmla="*/ 3254648 w 3254648"/>
              <a:gd name="connsiteY2" fmla="*/ 187821 h 5143500"/>
              <a:gd name="connsiteX3" fmla="*/ 3254648 w 3254648"/>
              <a:gd name="connsiteY3" fmla="*/ 4955679 h 5143500"/>
              <a:gd name="connsiteX4" fmla="*/ 3057383 w 3254648"/>
              <a:gd name="connsiteY4" fmla="*/ 5027879 h 5143500"/>
              <a:gd name="connsiteX5" fmla="*/ 2292623 w 3254648"/>
              <a:gd name="connsiteY5" fmla="*/ 5143500 h 5143500"/>
              <a:gd name="connsiteX6" fmla="*/ 31270 w 3254648"/>
              <a:gd name="connsiteY6" fmla="*/ 3797599 h 5143500"/>
              <a:gd name="connsiteX7" fmla="*/ 27939 w 3254648"/>
              <a:gd name="connsiteY7" fmla="*/ 3790685 h 5143500"/>
              <a:gd name="connsiteX8" fmla="*/ 126078 w 3254648"/>
              <a:gd name="connsiteY8" fmla="*/ 3659445 h 5143500"/>
              <a:gd name="connsiteX9" fmla="*/ 444438 w 3254648"/>
              <a:gd name="connsiteY9" fmla="*/ 2617206 h 5143500"/>
              <a:gd name="connsiteX10" fmla="*/ 18767 w 3254648"/>
              <a:gd name="connsiteY10" fmla="*/ 1431462 h 5143500"/>
              <a:gd name="connsiteX11" fmla="*/ 0 w 3254648"/>
              <a:gd name="connsiteY11" fmla="*/ 1410813 h 5143500"/>
              <a:gd name="connsiteX12" fmla="*/ 31270 w 3254648"/>
              <a:gd name="connsiteY12" fmla="*/ 1345902 h 5143500"/>
              <a:gd name="connsiteX13" fmla="*/ 2292623 w 3254648"/>
              <a:gd name="connsiteY13"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4648" h="5143500">
                <a:moveTo>
                  <a:pt x="2292623" y="0"/>
                </a:moveTo>
                <a:cubicBezTo>
                  <a:pt x="2558936" y="0"/>
                  <a:pt x="2815795" y="40479"/>
                  <a:pt x="3057383" y="115621"/>
                </a:cubicBezTo>
                <a:lnTo>
                  <a:pt x="3254648" y="187821"/>
                </a:lnTo>
                <a:lnTo>
                  <a:pt x="3254648" y="4955679"/>
                </a:lnTo>
                <a:lnTo>
                  <a:pt x="3057383" y="5027879"/>
                </a:lnTo>
                <a:cubicBezTo>
                  <a:pt x="2815795" y="5103021"/>
                  <a:pt x="2558936" y="5143500"/>
                  <a:pt x="2292623" y="5143500"/>
                </a:cubicBezTo>
                <a:cubicBezTo>
                  <a:pt x="1316141" y="5143500"/>
                  <a:pt x="466768" y="4599278"/>
                  <a:pt x="31270" y="3797599"/>
                </a:cubicBezTo>
                <a:lnTo>
                  <a:pt x="27939" y="3790685"/>
                </a:lnTo>
                <a:lnTo>
                  <a:pt x="126078" y="3659445"/>
                </a:lnTo>
                <a:cubicBezTo>
                  <a:pt x="327074" y="3361932"/>
                  <a:pt x="444438" y="3003275"/>
                  <a:pt x="444438" y="2617206"/>
                </a:cubicBezTo>
                <a:cubicBezTo>
                  <a:pt x="444438" y="2166792"/>
                  <a:pt x="284693" y="1753689"/>
                  <a:pt x="18767" y="1431462"/>
                </a:cubicBezTo>
                <a:lnTo>
                  <a:pt x="0" y="1410813"/>
                </a:lnTo>
                <a:lnTo>
                  <a:pt x="31270" y="1345902"/>
                </a:lnTo>
                <a:cubicBezTo>
                  <a:pt x="466768" y="544222"/>
                  <a:pt x="1316141" y="0"/>
                  <a:pt x="2292623" y="0"/>
                </a:cubicBezTo>
                <a:close/>
              </a:path>
            </a:pathLst>
          </a:custGeom>
        </p:spPr>
        <p:txBody>
          <a:bodyPr wrap="square">
            <a:noAutofit/>
          </a:bodyPr>
          <a:lstStyle/>
          <a:p>
            <a:endParaRPr lang="en-GB"/>
          </a:p>
        </p:txBody>
      </p:sp>
      <p:sp>
        <p:nvSpPr>
          <p:cNvPr id="2" name="Text Placeholder 17">
            <a:extLst>
              <a:ext uri="{FF2B5EF4-FFF2-40B4-BE49-F238E27FC236}">
                <a16:creationId xmlns:a16="http://schemas.microsoft.com/office/drawing/2014/main" id="{7EBB6C66-E14A-2A9A-13AB-A49C063DA269}"/>
              </a:ext>
            </a:extLst>
          </p:cNvPr>
          <p:cNvSpPr>
            <a:spLocks noGrp="1"/>
          </p:cNvSpPr>
          <p:nvPr>
            <p:ph type="body" sz="quarter" idx="18" hasCustomPrompt="1"/>
          </p:nvPr>
        </p:nvSpPr>
        <p:spPr>
          <a:xfrm>
            <a:off x="734714" y="1583871"/>
            <a:ext cx="4918863"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856A43F0-13F0-F08B-7C78-F2BF218655C4}"/>
              </a:ext>
            </a:extLst>
          </p:cNvPr>
          <p:cNvSpPr>
            <a:spLocks noGrp="1"/>
          </p:cNvSpPr>
          <p:nvPr>
            <p:ph type="body" sz="quarter" idx="16" hasCustomPrompt="1"/>
          </p:nvPr>
        </p:nvSpPr>
        <p:spPr>
          <a:xfrm>
            <a:off x="713768" y="421468"/>
            <a:ext cx="4918863"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21" name="Oval 20">
            <a:extLst>
              <a:ext uri="{FF2B5EF4-FFF2-40B4-BE49-F238E27FC236}">
                <a16:creationId xmlns:a16="http://schemas.microsoft.com/office/drawing/2014/main" id="{BAA76F5B-60FD-A8BF-E3D9-D8BBFFC6140C}"/>
              </a:ext>
            </a:extLst>
          </p:cNvPr>
          <p:cNvSpPr/>
          <p:nvPr userDrawn="1"/>
        </p:nvSpPr>
        <p:spPr>
          <a:xfrm>
            <a:off x="7447085" y="2206869"/>
            <a:ext cx="2507295" cy="2588656"/>
          </a:xfrm>
          <a:prstGeom prst="ellipse">
            <a:avLst/>
          </a:prstGeom>
          <a:gradFill>
            <a:gsLst>
              <a:gs pos="4000">
                <a:srgbClr val="8A4199"/>
              </a:gs>
              <a:gs pos="34000">
                <a:srgbClr val="8A4199"/>
              </a:gs>
              <a:gs pos="80000">
                <a:srgbClr val="754483"/>
              </a:gs>
            </a:gsLst>
            <a:path path="circle">
              <a:fillToRect l="50000" t="50000" r="50000" b="50000"/>
            </a:path>
          </a:gradFill>
          <a:ln>
            <a:noFill/>
          </a:ln>
          <a:effectLst>
            <a:innerShdw blurRad="480429" dist="127865" dir="978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095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1762164"/>
            <a:ext cx="5383370" cy="360687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495859"/>
            <a:ext cx="5383817" cy="1093364"/>
          </a:xfrm>
        </p:spPr>
        <p:txBody>
          <a:bodyPr>
            <a:normAutofit/>
          </a:bodyPr>
          <a:lstStyle>
            <a:lvl1pPr marL="0" indent="0" algn="l">
              <a:buNone/>
              <a:defRPr sz="3600" b="1" i="0">
                <a:solidFill>
                  <a:srgbClr val="8A4199"/>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166099"/>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339039"/>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cxnSp>
        <p:nvCxnSpPr>
          <p:cNvPr id="2" name="Straight Connector 1">
            <a:extLst>
              <a:ext uri="{FF2B5EF4-FFF2-40B4-BE49-F238E27FC236}">
                <a16:creationId xmlns:a16="http://schemas.microsoft.com/office/drawing/2014/main" id="{2D1728B9-A95B-A8AC-9F16-A0BF5267CCE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170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 name="Text Placeholder 17">
            <a:extLst>
              <a:ext uri="{FF2B5EF4-FFF2-40B4-BE49-F238E27FC236}">
                <a16:creationId xmlns:a16="http://schemas.microsoft.com/office/drawing/2014/main" id="{EDE7CB19-C67B-87F6-9BA8-CEC7E480B17A}"/>
              </a:ext>
            </a:extLst>
          </p:cNvPr>
          <p:cNvSpPr>
            <a:spLocks noGrp="1"/>
          </p:cNvSpPr>
          <p:nvPr>
            <p:ph type="body" sz="quarter" idx="18" hasCustomPrompt="1"/>
          </p:nvPr>
        </p:nvSpPr>
        <p:spPr>
          <a:xfrm>
            <a:off x="712630" y="1762164"/>
            <a:ext cx="7312170" cy="360687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D47A62FF-E417-42B9-8BE7-2880B9646E20}"/>
              </a:ext>
            </a:extLst>
          </p:cNvPr>
          <p:cNvSpPr>
            <a:spLocks noGrp="1"/>
          </p:cNvSpPr>
          <p:nvPr>
            <p:ph type="body" sz="quarter" idx="16" hasCustomPrompt="1"/>
          </p:nvPr>
        </p:nvSpPr>
        <p:spPr>
          <a:xfrm>
            <a:off x="712183" y="495859"/>
            <a:ext cx="7312777" cy="1093364"/>
          </a:xfrm>
        </p:spPr>
        <p:txBody>
          <a:bodyPr>
            <a:normAutofit/>
          </a:bodyPr>
          <a:lstStyle>
            <a:lvl1pPr marL="0" indent="0" algn="l">
              <a:buNone/>
              <a:defRPr sz="3600" b="1" i="0">
                <a:solidFill>
                  <a:srgbClr val="8A4199"/>
                </a:solidFill>
                <a:latin typeface="+mn-lt"/>
              </a:defRPr>
            </a:lvl1pPr>
          </a:lstStyle>
          <a:p>
            <a:pPr lvl="0"/>
            <a:r>
              <a:rPr lang="en-US" dirty="0"/>
              <a:t>Phone Preview</a:t>
            </a:r>
          </a:p>
        </p:txBody>
      </p:sp>
      <p:cxnSp>
        <p:nvCxnSpPr>
          <p:cNvPr id="5" name="Straight Connector 4">
            <a:extLst>
              <a:ext uri="{FF2B5EF4-FFF2-40B4-BE49-F238E27FC236}">
                <a16:creationId xmlns:a16="http://schemas.microsoft.com/office/drawing/2014/main" id="{8211BB37-A32E-D87B-61A7-3FF008AA7466}"/>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02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ullet Slide - Purpl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A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2" name="Text Placeholder 25">
            <a:extLst>
              <a:ext uri="{FF2B5EF4-FFF2-40B4-BE49-F238E27FC236}">
                <a16:creationId xmlns:a16="http://schemas.microsoft.com/office/drawing/2014/main" id="{CBBD1234-A458-B75F-9A54-AE5D2C6EB959}"/>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2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8D67C512-3AAF-2D11-E70B-979F4BD2305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grpSp>
        <p:nvGrpSpPr>
          <p:cNvPr id="4" name="Group 3">
            <a:extLst>
              <a:ext uri="{FF2B5EF4-FFF2-40B4-BE49-F238E27FC236}">
                <a16:creationId xmlns:a16="http://schemas.microsoft.com/office/drawing/2014/main" id="{15F7AFA1-FF6C-370C-0997-94FF0A6A6432}"/>
              </a:ext>
            </a:extLst>
          </p:cNvPr>
          <p:cNvGrpSpPr/>
          <p:nvPr userDrawn="1"/>
        </p:nvGrpSpPr>
        <p:grpSpPr>
          <a:xfrm rot="16200000">
            <a:off x="-2874794" y="3366914"/>
            <a:ext cx="6554616" cy="427556"/>
            <a:chOff x="246763" y="5103257"/>
            <a:chExt cx="6554616" cy="427556"/>
          </a:xfrm>
        </p:grpSpPr>
        <p:sp>
          <p:nvSpPr>
            <p:cNvPr id="5" name="Text Box 5">
              <a:extLst>
                <a:ext uri="{FF2B5EF4-FFF2-40B4-BE49-F238E27FC236}">
                  <a16:creationId xmlns:a16="http://schemas.microsoft.com/office/drawing/2014/main" id="{59073B07-F9ED-2CF1-C9A0-C7957A389397}"/>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F23D278F-232C-77BD-5F0B-A9AE267878FD}"/>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A1B2878C-876B-045C-9622-29CB414D020B}"/>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3359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4A3059-041D-AFC8-E471-FCDAC0BD5A29}"/>
              </a:ext>
            </a:extLst>
          </p:cNvPr>
          <p:cNvSpPr/>
          <p:nvPr userDrawn="1"/>
        </p:nvSpPr>
        <p:spPr>
          <a:xfrm>
            <a:off x="0" y="6334297"/>
            <a:ext cx="12192000" cy="523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207C95BB-D43D-DBEC-43A5-4F55375D0566}"/>
              </a:ext>
            </a:extLst>
          </p:cNvPr>
          <p:cNvSpPr/>
          <p:nvPr userDrawn="1"/>
        </p:nvSpPr>
        <p:spPr>
          <a:xfrm>
            <a:off x="-8050" y="-908165"/>
            <a:ext cx="6401126" cy="8997069"/>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 name="connsiteX0" fmla="*/ 0 w 7598016"/>
              <a:gd name="connsiteY0" fmla="*/ 0 h 10692000"/>
              <a:gd name="connsiteX1" fmla="*/ 4534049 w 7598016"/>
              <a:gd name="connsiteY1" fmla="*/ 0 h 10692000"/>
              <a:gd name="connsiteX2" fmla="*/ 4778336 w 7598016"/>
              <a:gd name="connsiteY2" fmla="*/ 140498 h 10692000"/>
              <a:gd name="connsiteX3" fmla="*/ 7530091 w 7598016"/>
              <a:gd name="connsiteY3" fmla="*/ 4257929 h 10692000"/>
              <a:gd name="connsiteX4" fmla="*/ 7560000 w 7598016"/>
              <a:gd name="connsiteY4" fmla="*/ 4493400 h 10692000"/>
              <a:gd name="connsiteX5" fmla="*/ 7560000 w 7598016"/>
              <a:gd name="connsiteY5" fmla="*/ 5806626 h 10692000"/>
              <a:gd name="connsiteX6" fmla="*/ 7530091 w 7598016"/>
              <a:gd name="connsiteY6" fmla="*/ 6042097 h 10692000"/>
              <a:gd name="connsiteX7" fmla="*/ 3755316 w 7598016"/>
              <a:gd name="connsiteY7" fmla="*/ 10652081 h 10692000"/>
              <a:gd name="connsiteX8" fmla="*/ 3637366 w 7598016"/>
              <a:gd name="connsiteY8" fmla="*/ 10692000 h 10692000"/>
              <a:gd name="connsiteX9" fmla="*/ 0 w 7598016"/>
              <a:gd name="connsiteY9" fmla="*/ 10692000 h 10692000"/>
              <a:gd name="connsiteX10" fmla="*/ 0 w 7598016"/>
              <a:gd name="connsiteY10" fmla="*/ 7088352 h 10692000"/>
              <a:gd name="connsiteX11" fmla="*/ 83132 w 7598016"/>
              <a:gd name="connsiteY11" fmla="*/ 7163912 h 10692000"/>
              <a:gd name="connsiteX12" fmla="*/ 1741839 w 7598016"/>
              <a:gd name="connsiteY12" fmla="*/ 7760465 h 10692000"/>
              <a:gd name="connsiteX13" fmla="*/ 4351508 w 7598016"/>
              <a:gd name="connsiteY13" fmla="*/ 5150013 h 10692000"/>
              <a:gd name="connsiteX14" fmla="*/ 1741839 w 7598016"/>
              <a:gd name="connsiteY14" fmla="*/ 2539564 h 10692000"/>
              <a:gd name="connsiteX15" fmla="*/ 82431 w 7598016"/>
              <a:gd name="connsiteY15" fmla="*/ 3136663 h 10692000"/>
              <a:gd name="connsiteX16" fmla="*/ 0 w 7598016"/>
              <a:gd name="connsiteY16" fmla="*/ 3211653 h 10692000"/>
              <a:gd name="connsiteX17" fmla="*/ 0 w 7598016"/>
              <a:gd name="connsiteY17" fmla="*/ 0 h 10692000"/>
              <a:gd name="connsiteX0" fmla="*/ 0 w 7618928"/>
              <a:gd name="connsiteY0" fmla="*/ 0 h 10692000"/>
              <a:gd name="connsiteX1" fmla="*/ 4534049 w 7618928"/>
              <a:gd name="connsiteY1" fmla="*/ 0 h 10692000"/>
              <a:gd name="connsiteX2" fmla="*/ 4778336 w 7618928"/>
              <a:gd name="connsiteY2" fmla="*/ 140498 h 10692000"/>
              <a:gd name="connsiteX3" fmla="*/ 7530091 w 7618928"/>
              <a:gd name="connsiteY3" fmla="*/ 4257929 h 10692000"/>
              <a:gd name="connsiteX4" fmla="*/ 7560000 w 7618928"/>
              <a:gd name="connsiteY4" fmla="*/ 4493400 h 10692000"/>
              <a:gd name="connsiteX5" fmla="*/ 7560000 w 7618928"/>
              <a:gd name="connsiteY5" fmla="*/ 5806626 h 10692000"/>
              <a:gd name="connsiteX6" fmla="*/ 7530091 w 7618928"/>
              <a:gd name="connsiteY6" fmla="*/ 6042097 h 10692000"/>
              <a:gd name="connsiteX7" fmla="*/ 3755316 w 7618928"/>
              <a:gd name="connsiteY7" fmla="*/ 10652081 h 10692000"/>
              <a:gd name="connsiteX8" fmla="*/ 3637366 w 7618928"/>
              <a:gd name="connsiteY8" fmla="*/ 10692000 h 10692000"/>
              <a:gd name="connsiteX9" fmla="*/ 0 w 7618928"/>
              <a:gd name="connsiteY9" fmla="*/ 10692000 h 10692000"/>
              <a:gd name="connsiteX10" fmla="*/ 0 w 7618928"/>
              <a:gd name="connsiteY10" fmla="*/ 7088352 h 10692000"/>
              <a:gd name="connsiteX11" fmla="*/ 83132 w 7618928"/>
              <a:gd name="connsiteY11" fmla="*/ 7163912 h 10692000"/>
              <a:gd name="connsiteX12" fmla="*/ 1741839 w 7618928"/>
              <a:gd name="connsiteY12" fmla="*/ 7760465 h 10692000"/>
              <a:gd name="connsiteX13" fmla="*/ 4351508 w 7618928"/>
              <a:gd name="connsiteY13" fmla="*/ 5150013 h 10692000"/>
              <a:gd name="connsiteX14" fmla="*/ 1741839 w 7618928"/>
              <a:gd name="connsiteY14" fmla="*/ 2539564 h 10692000"/>
              <a:gd name="connsiteX15" fmla="*/ 82431 w 7618928"/>
              <a:gd name="connsiteY15" fmla="*/ 3136663 h 10692000"/>
              <a:gd name="connsiteX16" fmla="*/ 0 w 7618928"/>
              <a:gd name="connsiteY16" fmla="*/ 3211653 h 10692000"/>
              <a:gd name="connsiteX17" fmla="*/ 0 w 7618928"/>
              <a:gd name="connsiteY17" fmla="*/ 0 h 10692000"/>
              <a:gd name="connsiteX0" fmla="*/ 0 w 7607015"/>
              <a:gd name="connsiteY0" fmla="*/ 0 h 10692000"/>
              <a:gd name="connsiteX1" fmla="*/ 4534049 w 7607015"/>
              <a:gd name="connsiteY1" fmla="*/ 0 h 10692000"/>
              <a:gd name="connsiteX2" fmla="*/ 4778336 w 7607015"/>
              <a:gd name="connsiteY2" fmla="*/ 140498 h 10692000"/>
              <a:gd name="connsiteX3" fmla="*/ 7530091 w 7607015"/>
              <a:gd name="connsiteY3" fmla="*/ 4257929 h 10692000"/>
              <a:gd name="connsiteX4" fmla="*/ 7560000 w 7607015"/>
              <a:gd name="connsiteY4" fmla="*/ 4493400 h 10692000"/>
              <a:gd name="connsiteX5" fmla="*/ 7560000 w 7607015"/>
              <a:gd name="connsiteY5" fmla="*/ 5806626 h 10692000"/>
              <a:gd name="connsiteX6" fmla="*/ 7530091 w 7607015"/>
              <a:gd name="connsiteY6" fmla="*/ 6042097 h 10692000"/>
              <a:gd name="connsiteX7" fmla="*/ 3755316 w 7607015"/>
              <a:gd name="connsiteY7" fmla="*/ 10652081 h 10692000"/>
              <a:gd name="connsiteX8" fmla="*/ 3637366 w 7607015"/>
              <a:gd name="connsiteY8" fmla="*/ 10692000 h 10692000"/>
              <a:gd name="connsiteX9" fmla="*/ 0 w 7607015"/>
              <a:gd name="connsiteY9" fmla="*/ 10692000 h 10692000"/>
              <a:gd name="connsiteX10" fmla="*/ 0 w 7607015"/>
              <a:gd name="connsiteY10" fmla="*/ 7088352 h 10692000"/>
              <a:gd name="connsiteX11" fmla="*/ 83132 w 7607015"/>
              <a:gd name="connsiteY11" fmla="*/ 7163912 h 10692000"/>
              <a:gd name="connsiteX12" fmla="*/ 1741839 w 7607015"/>
              <a:gd name="connsiteY12" fmla="*/ 7760465 h 10692000"/>
              <a:gd name="connsiteX13" fmla="*/ 4351508 w 7607015"/>
              <a:gd name="connsiteY13" fmla="*/ 5150013 h 10692000"/>
              <a:gd name="connsiteX14" fmla="*/ 1741839 w 7607015"/>
              <a:gd name="connsiteY14" fmla="*/ 2539564 h 10692000"/>
              <a:gd name="connsiteX15" fmla="*/ 82431 w 7607015"/>
              <a:gd name="connsiteY15" fmla="*/ 3136663 h 10692000"/>
              <a:gd name="connsiteX16" fmla="*/ 0 w 7607015"/>
              <a:gd name="connsiteY16" fmla="*/ 3211653 h 10692000"/>
              <a:gd name="connsiteX17" fmla="*/ 0 w 7607015"/>
              <a:gd name="connsiteY17" fmla="*/ 0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7015" h="1069200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gradFill>
            <a:gsLst>
              <a:gs pos="9000">
                <a:srgbClr val="754483"/>
              </a:gs>
              <a:gs pos="28000">
                <a:srgbClr val="8A4199"/>
              </a:gs>
              <a:gs pos="53000">
                <a:srgbClr val="8A4199"/>
              </a:gs>
              <a:gs pos="79000">
                <a:srgbClr val="754483"/>
              </a:gs>
            </a:gsLst>
            <a:lin ang="10800000" scaled="1"/>
          </a:gradFill>
          <a:ln w="4610" cap="flat">
            <a:noFill/>
            <a:prstDash val="solid"/>
            <a:miter/>
          </a:ln>
          <a:effectLst>
            <a:innerShdw blurRad="498971" dist="662601" dir="18120000">
              <a:prstClr val="black">
                <a:alpha val="23444"/>
              </a:prstClr>
            </a:innerShdw>
          </a:effectLst>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5">
            <a:extLst>
              <a:ext uri="{FF2B5EF4-FFF2-40B4-BE49-F238E27FC236}">
                <a16:creationId xmlns:a16="http://schemas.microsoft.com/office/drawing/2014/main" id="{8E868C18-651A-DB15-258A-A5662D203449}"/>
              </a:ext>
            </a:extLst>
          </p:cNvPr>
          <p:cNvGrpSpPr/>
          <p:nvPr userDrawn="1"/>
        </p:nvGrpSpPr>
        <p:grpSpPr>
          <a:xfrm>
            <a:off x="240633" y="3102390"/>
            <a:ext cx="3148393" cy="998012"/>
            <a:chOff x="2464177" y="4939099"/>
            <a:chExt cx="2638924" cy="836515"/>
          </a:xfrm>
        </p:grpSpPr>
        <p:sp>
          <p:nvSpPr>
            <p:cNvPr id="9" name="Freeform 8">
              <a:extLst>
                <a:ext uri="{FF2B5EF4-FFF2-40B4-BE49-F238E27FC236}">
                  <a16:creationId xmlns:a16="http://schemas.microsoft.com/office/drawing/2014/main" id="{42176D80-4699-3C71-CC41-4A153E45A403}"/>
                </a:ext>
              </a:extLst>
            </p:cNvPr>
            <p:cNvSpPr/>
            <p:nvPr/>
          </p:nvSpPr>
          <p:spPr>
            <a:xfrm>
              <a:off x="2897660"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8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C4DB0B3-4FA9-F395-E9A9-C38AA82A4A1C}"/>
                </a:ext>
              </a:extLst>
            </p:cNvPr>
            <p:cNvSpPr/>
            <p:nvPr/>
          </p:nvSpPr>
          <p:spPr>
            <a:xfrm>
              <a:off x="3342551" y="4940047"/>
              <a:ext cx="98864" cy="530081"/>
            </a:xfrm>
            <a:custGeom>
              <a:avLst/>
              <a:gdLst>
                <a:gd name="connsiteX0" fmla="*/ 0 w 98864"/>
                <a:gd name="connsiteY0" fmla="*/ 0 h 530081"/>
                <a:gd name="connsiteX1" fmla="*/ 98865 w 98864"/>
                <a:gd name="connsiteY1" fmla="*/ 0 h 530081"/>
                <a:gd name="connsiteX2" fmla="*/ 98865 w 98864"/>
                <a:gd name="connsiteY2" fmla="*/ 530081 h 530081"/>
                <a:gd name="connsiteX3" fmla="*/ 0 w 98864"/>
                <a:gd name="connsiteY3" fmla="*/ 530081 h 530081"/>
              </a:gdLst>
              <a:ahLst/>
              <a:cxnLst>
                <a:cxn ang="0">
                  <a:pos x="connsiteX0" y="connsiteY0"/>
                </a:cxn>
                <a:cxn ang="0">
                  <a:pos x="connsiteX1" y="connsiteY1"/>
                </a:cxn>
                <a:cxn ang="0">
                  <a:pos x="connsiteX2" y="connsiteY2"/>
                </a:cxn>
                <a:cxn ang="0">
                  <a:pos x="connsiteX3" y="connsiteY3"/>
                </a:cxn>
              </a:cxnLst>
              <a:rect l="l" t="t" r="r" b="b"/>
              <a:pathLst>
                <a:path w="98864" h="530081">
                  <a:moveTo>
                    <a:pt x="0" y="0"/>
                  </a:moveTo>
                  <a:lnTo>
                    <a:pt x="98865" y="0"/>
                  </a:lnTo>
                  <a:lnTo>
                    <a:pt x="98865" y="530081"/>
                  </a:lnTo>
                  <a:lnTo>
                    <a:pt x="0" y="530081"/>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4FDFEF6-E9EE-A975-CAA4-5D40F7FCAAA7}"/>
                </a:ext>
              </a:extLst>
            </p:cNvPr>
            <p:cNvSpPr/>
            <p:nvPr/>
          </p:nvSpPr>
          <p:spPr>
            <a:xfrm>
              <a:off x="3457576"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7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D4A620D-6618-366C-40B6-FF284F14872D}"/>
                </a:ext>
              </a:extLst>
            </p:cNvPr>
            <p:cNvSpPr/>
            <p:nvPr/>
          </p:nvSpPr>
          <p:spPr>
            <a:xfrm>
              <a:off x="3909121" y="5064270"/>
              <a:ext cx="354581" cy="406806"/>
            </a:xfrm>
            <a:custGeom>
              <a:avLst/>
              <a:gdLst>
                <a:gd name="connsiteX0" fmla="*/ 284236 w 354581"/>
                <a:gd name="connsiteY0" fmla="*/ 23707 h 406806"/>
                <a:gd name="connsiteX1" fmla="*/ 200581 w 354581"/>
                <a:gd name="connsiteY1" fmla="*/ 0 h 406806"/>
                <a:gd name="connsiteX2" fmla="*/ 116926 w 354581"/>
                <a:gd name="connsiteY2" fmla="*/ 20862 h 406806"/>
                <a:gd name="connsiteX3" fmla="*/ 98865 w 354581"/>
                <a:gd name="connsiteY3" fmla="*/ 32241 h 406806"/>
                <a:gd name="connsiteX4" fmla="*/ 98865 w 354581"/>
                <a:gd name="connsiteY4" fmla="*/ 8534 h 406806"/>
                <a:gd name="connsiteX5" fmla="*/ 0 w 354581"/>
                <a:gd name="connsiteY5" fmla="*/ 8534 h 406806"/>
                <a:gd name="connsiteX6" fmla="*/ 0 w 354581"/>
                <a:gd name="connsiteY6" fmla="*/ 406806 h 406806"/>
                <a:gd name="connsiteX7" fmla="*/ 98865 w 354581"/>
                <a:gd name="connsiteY7" fmla="*/ 406806 h 406806"/>
                <a:gd name="connsiteX8" fmla="*/ 98865 w 354581"/>
                <a:gd name="connsiteY8" fmla="*/ 253187 h 406806"/>
                <a:gd name="connsiteX9" fmla="*/ 104568 w 354581"/>
                <a:gd name="connsiteY9" fmla="*/ 166895 h 406806"/>
                <a:gd name="connsiteX10" fmla="*/ 137840 w 354581"/>
                <a:gd name="connsiteY10" fmla="*/ 115689 h 406806"/>
                <a:gd name="connsiteX11" fmla="*/ 192025 w 354581"/>
                <a:gd name="connsiteY11" fmla="*/ 95775 h 406806"/>
                <a:gd name="connsiteX12" fmla="*/ 231952 w 354581"/>
                <a:gd name="connsiteY12" fmla="*/ 107154 h 406806"/>
                <a:gd name="connsiteX13" fmla="*/ 251915 w 354581"/>
                <a:gd name="connsiteY13" fmla="*/ 143188 h 406806"/>
                <a:gd name="connsiteX14" fmla="*/ 255717 w 354581"/>
                <a:gd name="connsiteY14" fmla="*/ 216205 h 406806"/>
                <a:gd name="connsiteX15" fmla="*/ 255717 w 354581"/>
                <a:gd name="connsiteY15" fmla="*/ 406806 h 406806"/>
                <a:gd name="connsiteX16" fmla="*/ 354582 w 354581"/>
                <a:gd name="connsiteY16" fmla="*/ 406806 h 406806"/>
                <a:gd name="connsiteX17" fmla="*/ 354582 w 354581"/>
                <a:gd name="connsiteY17" fmla="*/ 201981 h 406806"/>
                <a:gd name="connsiteX18" fmla="*/ 338421 w 354581"/>
                <a:gd name="connsiteY18" fmla="*/ 88189 h 406806"/>
                <a:gd name="connsiteX19" fmla="*/ 284236 w 354581"/>
                <a:gd name="connsiteY19" fmla="*/ 23707 h 4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81" h="406806">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56B0091-3598-2ED9-A2CC-D1C3337397C6}"/>
                </a:ext>
              </a:extLst>
            </p:cNvPr>
            <p:cNvSpPr/>
            <p:nvPr/>
          </p:nvSpPr>
          <p:spPr>
            <a:xfrm>
              <a:off x="4282715" y="5064270"/>
              <a:ext cx="414470" cy="415340"/>
            </a:xfrm>
            <a:custGeom>
              <a:avLst/>
              <a:gdLst>
                <a:gd name="connsiteX0" fmla="*/ 319409 w 414470"/>
                <a:gd name="connsiteY0" fmla="*/ 269308 h 415340"/>
                <a:gd name="connsiteX1" fmla="*/ 216742 w 414470"/>
                <a:gd name="connsiteY1" fmla="*/ 319566 h 415340"/>
                <a:gd name="connsiteX2" fmla="*/ 154951 w 414470"/>
                <a:gd name="connsiteY2" fmla="*/ 304394 h 415340"/>
                <a:gd name="connsiteX3" fmla="*/ 113124 w 414470"/>
                <a:gd name="connsiteY3" fmla="*/ 263618 h 415340"/>
                <a:gd name="connsiteX4" fmla="*/ 97914 w 414470"/>
                <a:gd name="connsiteY4" fmla="*/ 206722 h 415340"/>
                <a:gd name="connsiteX5" fmla="*/ 131186 w 414470"/>
                <a:gd name="connsiteY5" fmla="*/ 128016 h 415340"/>
                <a:gd name="connsiteX6" fmla="*/ 216742 w 414470"/>
                <a:gd name="connsiteY6" fmla="*/ 95775 h 415340"/>
                <a:gd name="connsiteX7" fmla="*/ 319409 w 414470"/>
                <a:gd name="connsiteY7" fmla="*/ 145085 h 415340"/>
                <a:gd name="connsiteX8" fmla="*/ 334619 w 414470"/>
                <a:gd name="connsiteY8" fmla="*/ 164998 h 415340"/>
                <a:gd name="connsiteX9" fmla="*/ 413520 w 414470"/>
                <a:gd name="connsiteY9" fmla="*/ 115689 h 415340"/>
                <a:gd name="connsiteX10" fmla="*/ 400212 w 414470"/>
                <a:gd name="connsiteY10" fmla="*/ 92930 h 415340"/>
                <a:gd name="connsiteX11" fmla="*/ 355532 w 414470"/>
                <a:gd name="connsiteY11" fmla="*/ 42672 h 415340"/>
                <a:gd name="connsiteX12" fmla="*/ 293742 w 414470"/>
                <a:gd name="connsiteY12" fmla="*/ 11379 h 415340"/>
                <a:gd name="connsiteX13" fmla="*/ 219594 w 414470"/>
                <a:gd name="connsiteY13" fmla="*/ 0 h 415340"/>
                <a:gd name="connsiteX14" fmla="*/ 108371 w 414470"/>
                <a:gd name="connsiteY14" fmla="*/ 27500 h 415340"/>
                <a:gd name="connsiteX15" fmla="*/ 28519 w 414470"/>
                <a:gd name="connsiteY15" fmla="*/ 104309 h 415340"/>
                <a:gd name="connsiteX16" fmla="*/ 0 w 414470"/>
                <a:gd name="connsiteY16" fmla="*/ 210515 h 415340"/>
                <a:gd name="connsiteX17" fmla="*/ 61790 w 414470"/>
                <a:gd name="connsiteY17" fmla="*/ 355600 h 415340"/>
                <a:gd name="connsiteX18" fmla="*/ 215791 w 414470"/>
                <a:gd name="connsiteY18" fmla="*/ 415341 h 415340"/>
                <a:gd name="connsiteX19" fmla="*/ 322261 w 414470"/>
                <a:gd name="connsiteY19" fmla="*/ 391634 h 415340"/>
                <a:gd name="connsiteX20" fmla="*/ 399261 w 414470"/>
                <a:gd name="connsiteY20" fmla="*/ 324307 h 415340"/>
                <a:gd name="connsiteX21" fmla="*/ 414471 w 414470"/>
                <a:gd name="connsiteY21" fmla="*/ 301549 h 415340"/>
                <a:gd name="connsiteX22" fmla="*/ 335570 w 414470"/>
                <a:gd name="connsiteY22" fmla="*/ 249394 h 415340"/>
                <a:gd name="connsiteX23" fmla="*/ 319409 w 414470"/>
                <a:gd name="connsiteY23" fmla="*/ 269308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470" h="41534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27D4025-FC26-905E-FC02-3F2B7B6F1142}"/>
                </a:ext>
              </a:extLst>
            </p:cNvPr>
            <p:cNvSpPr/>
            <p:nvPr/>
          </p:nvSpPr>
          <p:spPr>
            <a:xfrm rot="-2700000">
              <a:off x="3707889" y="5564999"/>
              <a:ext cx="174912" cy="17447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A74E75BF-24C4-4074-1889-C455A587D7CC}"/>
                </a:ext>
              </a:extLst>
            </p:cNvPr>
            <p:cNvSpPr/>
            <p:nvPr/>
          </p:nvSpPr>
          <p:spPr>
            <a:xfrm>
              <a:off x="4694334" y="5063322"/>
              <a:ext cx="408767" cy="416289"/>
            </a:xfrm>
            <a:custGeom>
              <a:avLst/>
              <a:gdLst>
                <a:gd name="connsiteX0" fmla="*/ 277581 w 408767"/>
                <a:gd name="connsiteY0" fmla="*/ 293963 h 416289"/>
                <a:gd name="connsiteX1" fmla="*/ 243359 w 408767"/>
                <a:gd name="connsiteY1" fmla="*/ 312928 h 416289"/>
                <a:gd name="connsiteX2" fmla="*/ 201532 w 408767"/>
                <a:gd name="connsiteY2" fmla="*/ 320514 h 416289"/>
                <a:gd name="connsiteX3" fmla="*/ 129284 w 408767"/>
                <a:gd name="connsiteY3" fmla="*/ 290170 h 416289"/>
                <a:gd name="connsiteX4" fmla="*/ 101716 w 408767"/>
                <a:gd name="connsiteY4" fmla="*/ 238015 h 416289"/>
                <a:gd name="connsiteX5" fmla="*/ 316557 w 408767"/>
                <a:gd name="connsiteY5" fmla="*/ 238015 h 416289"/>
                <a:gd name="connsiteX6" fmla="*/ 339372 w 408767"/>
                <a:gd name="connsiteY6" fmla="*/ 238015 h 416289"/>
                <a:gd name="connsiteX7" fmla="*/ 408767 w 408767"/>
                <a:gd name="connsiteY7" fmla="*/ 238015 h 416289"/>
                <a:gd name="connsiteX8" fmla="*/ 408767 w 408767"/>
                <a:gd name="connsiteY8" fmla="*/ 210515 h 416289"/>
                <a:gd name="connsiteX9" fmla="*/ 365039 w 408767"/>
                <a:gd name="connsiteY9" fmla="*/ 76810 h 416289"/>
                <a:gd name="connsiteX10" fmla="*/ 203433 w 408767"/>
                <a:gd name="connsiteY10" fmla="*/ 0 h 416289"/>
                <a:gd name="connsiteX11" fmla="*/ 45630 w 408767"/>
                <a:gd name="connsiteY11" fmla="*/ 75861 h 416289"/>
                <a:gd name="connsiteX12" fmla="*/ 0 w 408767"/>
                <a:gd name="connsiteY12" fmla="*/ 209567 h 416289"/>
                <a:gd name="connsiteX13" fmla="*/ 54185 w 408767"/>
                <a:gd name="connsiteY13" fmla="*/ 351807 h 416289"/>
                <a:gd name="connsiteX14" fmla="*/ 206285 w 408767"/>
                <a:gd name="connsiteY14" fmla="*/ 416289 h 416289"/>
                <a:gd name="connsiteX15" fmla="*/ 284236 w 408767"/>
                <a:gd name="connsiteY15" fmla="*/ 403013 h 416289"/>
                <a:gd name="connsiteX16" fmla="*/ 346977 w 408767"/>
                <a:gd name="connsiteY16" fmla="*/ 364134 h 416289"/>
                <a:gd name="connsiteX17" fmla="*/ 393557 w 408767"/>
                <a:gd name="connsiteY17" fmla="*/ 301549 h 416289"/>
                <a:gd name="connsiteX18" fmla="*/ 304199 w 408767"/>
                <a:gd name="connsiteY18" fmla="*/ 261722 h 416289"/>
                <a:gd name="connsiteX19" fmla="*/ 277581 w 408767"/>
                <a:gd name="connsiteY19" fmla="*/ 293963 h 416289"/>
                <a:gd name="connsiteX20" fmla="*/ 134988 w 408767"/>
                <a:gd name="connsiteY20" fmla="*/ 122326 h 416289"/>
                <a:gd name="connsiteX21" fmla="*/ 203433 w 408767"/>
                <a:gd name="connsiteY21" fmla="*/ 96723 h 416289"/>
                <a:gd name="connsiteX22" fmla="*/ 250964 w 408767"/>
                <a:gd name="connsiteY22" fmla="*/ 107154 h 416289"/>
                <a:gd name="connsiteX23" fmla="*/ 286137 w 408767"/>
                <a:gd name="connsiteY23" fmla="*/ 133706 h 416289"/>
                <a:gd name="connsiteX24" fmla="*/ 293742 w 408767"/>
                <a:gd name="connsiteY24" fmla="*/ 146033 h 416289"/>
                <a:gd name="connsiteX25" fmla="*/ 116926 w 408767"/>
                <a:gd name="connsiteY25" fmla="*/ 146033 h 416289"/>
                <a:gd name="connsiteX26" fmla="*/ 134988 w 408767"/>
                <a:gd name="connsiteY26" fmla="*/ 122326 h 4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8767" h="416289">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8CE05C86-0E90-7D5E-4EA9-0BBC7E8301ED}"/>
                </a:ext>
              </a:extLst>
            </p:cNvPr>
            <p:cNvSpPr/>
            <p:nvPr/>
          </p:nvSpPr>
          <p:spPr>
            <a:xfrm>
              <a:off x="2464177" y="4939099"/>
              <a:ext cx="429680" cy="539563"/>
            </a:xfrm>
            <a:custGeom>
              <a:avLst/>
              <a:gdLst>
                <a:gd name="connsiteX0" fmla="*/ 369792 w 429680"/>
                <a:gd name="connsiteY0" fmla="*/ 185860 h 539563"/>
                <a:gd name="connsiteX1" fmla="*/ 225297 w 429680"/>
                <a:gd name="connsiteY1" fmla="*/ 125171 h 539563"/>
                <a:gd name="connsiteX2" fmla="*/ 137840 w 429680"/>
                <a:gd name="connsiteY2" fmla="*/ 145085 h 539563"/>
                <a:gd name="connsiteX3" fmla="*/ 115025 w 429680"/>
                <a:gd name="connsiteY3" fmla="*/ 158361 h 539563"/>
                <a:gd name="connsiteX4" fmla="*/ 115025 w 429680"/>
                <a:gd name="connsiteY4" fmla="*/ 948 h 539563"/>
                <a:gd name="connsiteX5" fmla="*/ 69395 w 429680"/>
                <a:gd name="connsiteY5" fmla="*/ 948 h 539563"/>
                <a:gd name="connsiteX6" fmla="*/ 0 w 429680"/>
                <a:gd name="connsiteY6" fmla="*/ 0 h 539563"/>
                <a:gd name="connsiteX7" fmla="*/ 9506 w 429680"/>
                <a:gd name="connsiteY7" fmla="*/ 19914 h 539563"/>
                <a:gd name="connsiteX8" fmla="*/ 17111 w 429680"/>
                <a:gd name="connsiteY8" fmla="*/ 65430 h 539563"/>
                <a:gd name="connsiteX9" fmla="*/ 17111 w 429680"/>
                <a:gd name="connsiteY9" fmla="*/ 531029 h 539563"/>
                <a:gd name="connsiteX10" fmla="*/ 115976 w 429680"/>
                <a:gd name="connsiteY10" fmla="*/ 531029 h 539563"/>
                <a:gd name="connsiteX11" fmla="*/ 115976 w 429680"/>
                <a:gd name="connsiteY11" fmla="*/ 506374 h 539563"/>
                <a:gd name="connsiteX12" fmla="*/ 135939 w 429680"/>
                <a:gd name="connsiteY12" fmla="*/ 518702 h 539563"/>
                <a:gd name="connsiteX13" fmla="*/ 225297 w 429680"/>
                <a:gd name="connsiteY13" fmla="*/ 539564 h 539563"/>
                <a:gd name="connsiteX14" fmla="*/ 369792 w 429680"/>
                <a:gd name="connsiteY14" fmla="*/ 478875 h 539563"/>
                <a:gd name="connsiteX15" fmla="*/ 429681 w 429680"/>
                <a:gd name="connsiteY15" fmla="*/ 332842 h 539563"/>
                <a:gd name="connsiteX16" fmla="*/ 369792 w 429680"/>
                <a:gd name="connsiteY16" fmla="*/ 185860 h 539563"/>
                <a:gd name="connsiteX17" fmla="*/ 314656 w 429680"/>
                <a:gd name="connsiteY17" fmla="*/ 387841 h 539563"/>
                <a:gd name="connsiteX18" fmla="*/ 274730 w 429680"/>
                <a:gd name="connsiteY18" fmla="*/ 428617 h 539563"/>
                <a:gd name="connsiteX19" fmla="*/ 220544 w 429680"/>
                <a:gd name="connsiteY19" fmla="*/ 442841 h 539563"/>
                <a:gd name="connsiteX20" fmla="*/ 143544 w 429680"/>
                <a:gd name="connsiteY20" fmla="*/ 410600 h 539563"/>
                <a:gd name="connsiteX21" fmla="*/ 112173 w 429680"/>
                <a:gd name="connsiteY21" fmla="*/ 329997 h 539563"/>
                <a:gd name="connsiteX22" fmla="*/ 126433 w 429680"/>
                <a:gd name="connsiteY22" fmla="*/ 273101 h 539563"/>
                <a:gd name="connsiteX23" fmla="*/ 166359 w 429680"/>
                <a:gd name="connsiteY23" fmla="*/ 234222 h 539563"/>
                <a:gd name="connsiteX24" fmla="*/ 221495 w 429680"/>
                <a:gd name="connsiteY24" fmla="*/ 219050 h 539563"/>
                <a:gd name="connsiteX25" fmla="*/ 274730 w 429680"/>
                <a:gd name="connsiteY25" fmla="*/ 233274 h 539563"/>
                <a:gd name="connsiteX26" fmla="*/ 314656 w 429680"/>
                <a:gd name="connsiteY26" fmla="*/ 274997 h 539563"/>
                <a:gd name="connsiteX27" fmla="*/ 329866 w 429680"/>
                <a:gd name="connsiteY27" fmla="*/ 330945 h 539563"/>
                <a:gd name="connsiteX28" fmla="*/ 314656 w 429680"/>
                <a:gd name="connsiteY28" fmla="*/ 387841 h 5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9680" h="539563">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71CD100-BB6D-6F0B-5ED9-1D0A5F5C47E5}"/>
                </a:ext>
              </a:extLst>
            </p:cNvPr>
            <p:cNvSpPr/>
            <p:nvPr/>
          </p:nvSpPr>
          <p:spPr>
            <a:xfrm>
              <a:off x="2464177" y="5526076"/>
              <a:ext cx="2638924" cy="37930"/>
            </a:xfrm>
            <a:custGeom>
              <a:avLst/>
              <a:gdLst>
                <a:gd name="connsiteX0" fmla="*/ 0 w 2638924"/>
                <a:gd name="connsiteY0" fmla="*/ 0 h 37930"/>
                <a:gd name="connsiteX1" fmla="*/ 2638925 w 2638924"/>
                <a:gd name="connsiteY1" fmla="*/ 0 h 37930"/>
                <a:gd name="connsiteX2" fmla="*/ 2638925 w 2638924"/>
                <a:gd name="connsiteY2" fmla="*/ 37931 h 37930"/>
                <a:gd name="connsiteX3" fmla="*/ 0 w 2638924"/>
                <a:gd name="connsiteY3" fmla="*/ 37931 h 37930"/>
              </a:gdLst>
              <a:ahLst/>
              <a:cxnLst>
                <a:cxn ang="0">
                  <a:pos x="connsiteX0" y="connsiteY0"/>
                </a:cxn>
                <a:cxn ang="0">
                  <a:pos x="connsiteX1" y="connsiteY1"/>
                </a:cxn>
                <a:cxn ang="0">
                  <a:pos x="connsiteX2" y="connsiteY2"/>
                </a:cxn>
                <a:cxn ang="0">
                  <a:pos x="connsiteX3" y="connsiteY3"/>
                </a:cxn>
              </a:cxnLst>
              <a:rect l="l" t="t" r="r" b="b"/>
              <a:pathLst>
                <a:path w="2638924" h="37930">
                  <a:moveTo>
                    <a:pt x="0" y="0"/>
                  </a:moveTo>
                  <a:lnTo>
                    <a:pt x="2638925" y="0"/>
                  </a:lnTo>
                  <a:lnTo>
                    <a:pt x="2638925" y="37931"/>
                  </a:lnTo>
                  <a:lnTo>
                    <a:pt x="0" y="37931"/>
                  </a:ln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5">
              <a:extLst>
                <a:ext uri="{FF2B5EF4-FFF2-40B4-BE49-F238E27FC236}">
                  <a16:creationId xmlns:a16="http://schemas.microsoft.com/office/drawing/2014/main" id="{6CD7AD0E-600D-82F7-0BD2-BF4CC465F4DE}"/>
                </a:ext>
              </a:extLst>
            </p:cNvPr>
            <p:cNvGrpSpPr/>
            <p:nvPr/>
          </p:nvGrpSpPr>
          <p:grpSpPr>
            <a:xfrm>
              <a:off x="4243740" y="5657885"/>
              <a:ext cx="823237" cy="104309"/>
              <a:chOff x="4243740" y="5657885"/>
              <a:chExt cx="823237" cy="104309"/>
            </a:xfrm>
            <a:solidFill>
              <a:srgbClr val="8A4199"/>
            </a:solidFill>
          </p:grpSpPr>
          <p:sp>
            <p:nvSpPr>
              <p:cNvPr id="19" name="Freeform 18">
                <a:extLst>
                  <a:ext uri="{FF2B5EF4-FFF2-40B4-BE49-F238E27FC236}">
                    <a16:creationId xmlns:a16="http://schemas.microsoft.com/office/drawing/2014/main" id="{DC18C6D0-5481-3996-D0DA-2F400877DB1A}"/>
                  </a:ext>
                </a:extLst>
              </p:cNvPr>
              <p:cNvSpPr/>
              <p:nvPr/>
            </p:nvSpPr>
            <p:spPr>
              <a:xfrm>
                <a:off x="4243740" y="5657885"/>
                <a:ext cx="57037" cy="82499"/>
              </a:xfrm>
              <a:custGeom>
                <a:avLst/>
                <a:gdLst>
                  <a:gd name="connsiteX0" fmla="*/ 43728 w 57037"/>
                  <a:gd name="connsiteY0" fmla="*/ 73965 h 82499"/>
                  <a:gd name="connsiteX1" fmla="*/ 43728 w 57037"/>
                  <a:gd name="connsiteY1" fmla="*/ 72068 h 82499"/>
                  <a:gd name="connsiteX2" fmla="*/ 38025 w 57037"/>
                  <a:gd name="connsiteY2" fmla="*/ 77758 h 82499"/>
                  <a:gd name="connsiteX3" fmla="*/ 31371 w 57037"/>
                  <a:gd name="connsiteY3" fmla="*/ 80603 h 82499"/>
                  <a:gd name="connsiteX4" fmla="*/ 23766 w 57037"/>
                  <a:gd name="connsiteY4" fmla="*/ 81551 h 82499"/>
                  <a:gd name="connsiteX5" fmla="*/ 14259 w 57037"/>
                  <a:gd name="connsiteY5" fmla="*/ 79654 h 82499"/>
                  <a:gd name="connsiteX6" fmla="*/ 6654 w 57037"/>
                  <a:gd name="connsiteY6" fmla="*/ 73017 h 82499"/>
                  <a:gd name="connsiteX7" fmla="*/ 1901 w 57037"/>
                  <a:gd name="connsiteY7" fmla="*/ 63534 h 82499"/>
                  <a:gd name="connsiteX8" fmla="*/ 0 w 57037"/>
                  <a:gd name="connsiteY8" fmla="*/ 51206 h 82499"/>
                  <a:gd name="connsiteX9" fmla="*/ 6654 w 57037"/>
                  <a:gd name="connsiteY9" fmla="*/ 29396 h 82499"/>
                  <a:gd name="connsiteX10" fmla="*/ 24716 w 57037"/>
                  <a:gd name="connsiteY10" fmla="*/ 21810 h 82499"/>
                  <a:gd name="connsiteX11" fmla="*/ 35173 w 57037"/>
                  <a:gd name="connsiteY11" fmla="*/ 23707 h 82499"/>
                  <a:gd name="connsiteX12" fmla="*/ 43728 w 57037"/>
                  <a:gd name="connsiteY12" fmla="*/ 30345 h 82499"/>
                  <a:gd name="connsiteX13" fmla="*/ 43728 w 57037"/>
                  <a:gd name="connsiteY13" fmla="*/ 8534 h 82499"/>
                  <a:gd name="connsiteX14" fmla="*/ 45630 w 57037"/>
                  <a:gd name="connsiteY14" fmla="*/ 1897 h 82499"/>
                  <a:gd name="connsiteX15" fmla="*/ 50383 w 57037"/>
                  <a:gd name="connsiteY15" fmla="*/ 0 h 82499"/>
                  <a:gd name="connsiteX16" fmla="*/ 55136 w 57037"/>
                  <a:gd name="connsiteY16" fmla="*/ 1897 h 82499"/>
                  <a:gd name="connsiteX17" fmla="*/ 57037 w 57037"/>
                  <a:gd name="connsiteY17" fmla="*/ 8534 h 82499"/>
                  <a:gd name="connsiteX18" fmla="*/ 57037 w 57037"/>
                  <a:gd name="connsiteY18" fmla="*/ 73965 h 82499"/>
                  <a:gd name="connsiteX19" fmla="*/ 55136 w 57037"/>
                  <a:gd name="connsiteY19" fmla="*/ 80603 h 82499"/>
                  <a:gd name="connsiteX20" fmla="*/ 50383 w 57037"/>
                  <a:gd name="connsiteY20" fmla="*/ 82499 h 82499"/>
                  <a:gd name="connsiteX21" fmla="*/ 45630 w 57037"/>
                  <a:gd name="connsiteY21" fmla="*/ 80603 h 82499"/>
                  <a:gd name="connsiteX22" fmla="*/ 43728 w 57037"/>
                  <a:gd name="connsiteY22" fmla="*/ 73965 h 82499"/>
                  <a:gd name="connsiteX23" fmla="*/ 14259 w 57037"/>
                  <a:gd name="connsiteY23" fmla="*/ 52155 h 82499"/>
                  <a:gd name="connsiteX24" fmla="*/ 16161 w 57037"/>
                  <a:gd name="connsiteY24" fmla="*/ 62586 h 82499"/>
                  <a:gd name="connsiteX25" fmla="*/ 20914 w 57037"/>
                  <a:gd name="connsiteY25" fmla="*/ 69223 h 82499"/>
                  <a:gd name="connsiteX26" fmla="*/ 28519 w 57037"/>
                  <a:gd name="connsiteY26" fmla="*/ 71120 h 82499"/>
                  <a:gd name="connsiteX27" fmla="*/ 36124 w 57037"/>
                  <a:gd name="connsiteY27" fmla="*/ 69223 h 82499"/>
                  <a:gd name="connsiteX28" fmla="*/ 40877 w 57037"/>
                  <a:gd name="connsiteY28" fmla="*/ 62586 h 82499"/>
                  <a:gd name="connsiteX29" fmla="*/ 42778 w 57037"/>
                  <a:gd name="connsiteY29" fmla="*/ 52155 h 82499"/>
                  <a:gd name="connsiteX30" fmla="*/ 40877 w 57037"/>
                  <a:gd name="connsiteY30" fmla="*/ 41724 h 82499"/>
                  <a:gd name="connsiteX31" fmla="*/ 35173 w 57037"/>
                  <a:gd name="connsiteY31" fmla="*/ 35086 h 82499"/>
                  <a:gd name="connsiteX32" fmla="*/ 27568 w 57037"/>
                  <a:gd name="connsiteY32" fmla="*/ 33189 h 82499"/>
                  <a:gd name="connsiteX33" fmla="*/ 19963 w 57037"/>
                  <a:gd name="connsiteY33" fmla="*/ 35086 h 82499"/>
                  <a:gd name="connsiteX34" fmla="*/ 15210 w 57037"/>
                  <a:gd name="connsiteY34" fmla="*/ 41724 h 82499"/>
                  <a:gd name="connsiteX35" fmla="*/ 14259 w 57037"/>
                  <a:gd name="connsiteY35" fmla="*/ 5215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37" h="82499">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615F012-D36B-764A-01F6-BA08B1298A0B}"/>
                  </a:ext>
                </a:extLst>
              </p:cNvPr>
              <p:cNvSpPr/>
              <p:nvPr/>
            </p:nvSpPr>
            <p:spPr>
              <a:xfrm>
                <a:off x="4315987" y="5658834"/>
                <a:ext cx="15209" cy="80602"/>
              </a:xfrm>
              <a:custGeom>
                <a:avLst/>
                <a:gdLst>
                  <a:gd name="connsiteX0" fmla="*/ 8556 w 15209"/>
                  <a:gd name="connsiteY0" fmla="*/ 14224 h 80602"/>
                  <a:gd name="connsiteX1" fmla="*/ 2852 w 15209"/>
                  <a:gd name="connsiteY1" fmla="*/ 12327 h 80602"/>
                  <a:gd name="connsiteX2" fmla="*/ 951 w 15209"/>
                  <a:gd name="connsiteY2" fmla="*/ 6638 h 80602"/>
                  <a:gd name="connsiteX3" fmla="*/ 2852 w 15209"/>
                  <a:gd name="connsiteY3" fmla="*/ 1897 h 80602"/>
                  <a:gd name="connsiteX4" fmla="*/ 8556 w 15209"/>
                  <a:gd name="connsiteY4" fmla="*/ 0 h 80602"/>
                  <a:gd name="connsiteX5" fmla="*/ 13309 w 15209"/>
                  <a:gd name="connsiteY5" fmla="*/ 1897 h 80602"/>
                  <a:gd name="connsiteX6" fmla="*/ 15210 w 15209"/>
                  <a:gd name="connsiteY6" fmla="*/ 7586 h 80602"/>
                  <a:gd name="connsiteX7" fmla="*/ 13309 w 15209"/>
                  <a:gd name="connsiteY7" fmla="*/ 13276 h 80602"/>
                  <a:gd name="connsiteX8" fmla="*/ 8556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A77DD30-CBC3-8464-C8D1-10CF154A1F61}"/>
                  </a:ext>
                </a:extLst>
              </p:cNvPr>
              <p:cNvSpPr/>
              <p:nvPr/>
            </p:nvSpPr>
            <p:spPr>
              <a:xfrm>
                <a:off x="4343555" y="5679695"/>
                <a:ext cx="57987" cy="82499"/>
              </a:xfrm>
              <a:custGeom>
                <a:avLst/>
                <a:gdLst>
                  <a:gd name="connsiteX0" fmla="*/ 57988 w 57987"/>
                  <a:gd name="connsiteY0" fmla="*/ 11379 h 82499"/>
                  <a:gd name="connsiteX1" fmla="*/ 57988 w 57987"/>
                  <a:gd name="connsiteY1" fmla="*/ 54999 h 82499"/>
                  <a:gd name="connsiteX2" fmla="*/ 56087 w 57987"/>
                  <a:gd name="connsiteY2" fmla="*/ 67327 h 82499"/>
                  <a:gd name="connsiteX3" fmla="*/ 51333 w 57987"/>
                  <a:gd name="connsiteY3" fmla="*/ 75861 h 82499"/>
                  <a:gd name="connsiteX4" fmla="*/ 41827 w 57987"/>
                  <a:gd name="connsiteY4" fmla="*/ 80603 h 82499"/>
                  <a:gd name="connsiteX5" fmla="*/ 27568 w 57987"/>
                  <a:gd name="connsiteY5" fmla="*/ 82499 h 82499"/>
                  <a:gd name="connsiteX6" fmla="*/ 13309 w 57987"/>
                  <a:gd name="connsiteY6" fmla="*/ 80603 h 82499"/>
                  <a:gd name="connsiteX7" fmla="*/ 3802 w 57987"/>
                  <a:gd name="connsiteY7" fmla="*/ 74913 h 82499"/>
                  <a:gd name="connsiteX8" fmla="*/ 951 w 57987"/>
                  <a:gd name="connsiteY8" fmla="*/ 68275 h 82499"/>
                  <a:gd name="connsiteX9" fmla="*/ 2852 w 57987"/>
                  <a:gd name="connsiteY9" fmla="*/ 63534 h 82499"/>
                  <a:gd name="connsiteX10" fmla="*/ 7605 w 57987"/>
                  <a:gd name="connsiteY10" fmla="*/ 61637 h 82499"/>
                  <a:gd name="connsiteX11" fmla="*/ 13309 w 57987"/>
                  <a:gd name="connsiteY11" fmla="*/ 64482 h 82499"/>
                  <a:gd name="connsiteX12" fmla="*/ 16161 w 57987"/>
                  <a:gd name="connsiteY12" fmla="*/ 67327 h 82499"/>
                  <a:gd name="connsiteX13" fmla="*/ 19012 w 57987"/>
                  <a:gd name="connsiteY13" fmla="*/ 70172 h 82499"/>
                  <a:gd name="connsiteX14" fmla="*/ 22815 w 57987"/>
                  <a:gd name="connsiteY14" fmla="*/ 72068 h 82499"/>
                  <a:gd name="connsiteX15" fmla="*/ 27568 w 57987"/>
                  <a:gd name="connsiteY15" fmla="*/ 73017 h 82499"/>
                  <a:gd name="connsiteX16" fmla="*/ 36124 w 57987"/>
                  <a:gd name="connsiteY16" fmla="*/ 71120 h 82499"/>
                  <a:gd name="connsiteX17" fmla="*/ 40877 w 57987"/>
                  <a:gd name="connsiteY17" fmla="*/ 66379 h 82499"/>
                  <a:gd name="connsiteX18" fmla="*/ 42778 w 57987"/>
                  <a:gd name="connsiteY18" fmla="*/ 59741 h 82499"/>
                  <a:gd name="connsiteX19" fmla="*/ 42778 w 57987"/>
                  <a:gd name="connsiteY19" fmla="*/ 49310 h 82499"/>
                  <a:gd name="connsiteX20" fmla="*/ 35173 w 57987"/>
                  <a:gd name="connsiteY20" fmla="*/ 56896 h 82499"/>
                  <a:gd name="connsiteX21" fmla="*/ 24716 w 57987"/>
                  <a:gd name="connsiteY21" fmla="*/ 59741 h 82499"/>
                  <a:gd name="connsiteX22" fmla="*/ 11407 w 57987"/>
                  <a:gd name="connsiteY22" fmla="*/ 55948 h 82499"/>
                  <a:gd name="connsiteX23" fmla="*/ 2852 w 57987"/>
                  <a:gd name="connsiteY23" fmla="*/ 45517 h 82499"/>
                  <a:gd name="connsiteX24" fmla="*/ 0 w 57987"/>
                  <a:gd name="connsiteY24" fmla="*/ 29396 h 82499"/>
                  <a:gd name="connsiteX25" fmla="*/ 1901 w 57987"/>
                  <a:gd name="connsiteY25" fmla="*/ 17069 h 82499"/>
                  <a:gd name="connsiteX26" fmla="*/ 6654 w 57987"/>
                  <a:gd name="connsiteY26" fmla="*/ 7586 h 82499"/>
                  <a:gd name="connsiteX27" fmla="*/ 14259 w 57987"/>
                  <a:gd name="connsiteY27" fmla="*/ 1897 h 82499"/>
                  <a:gd name="connsiteX28" fmla="*/ 23766 w 57987"/>
                  <a:gd name="connsiteY28" fmla="*/ 0 h 82499"/>
                  <a:gd name="connsiteX29" fmla="*/ 35173 w 57987"/>
                  <a:gd name="connsiteY29" fmla="*/ 2845 h 82499"/>
                  <a:gd name="connsiteX30" fmla="*/ 43728 w 57987"/>
                  <a:gd name="connsiteY30" fmla="*/ 10431 h 82499"/>
                  <a:gd name="connsiteX31" fmla="*/ 43728 w 57987"/>
                  <a:gd name="connsiteY31" fmla="*/ 8534 h 82499"/>
                  <a:gd name="connsiteX32" fmla="*/ 45630 w 57987"/>
                  <a:gd name="connsiteY32" fmla="*/ 2845 h 82499"/>
                  <a:gd name="connsiteX33" fmla="*/ 50383 w 57987"/>
                  <a:gd name="connsiteY33" fmla="*/ 948 h 82499"/>
                  <a:gd name="connsiteX34" fmla="*/ 56087 w 57987"/>
                  <a:gd name="connsiteY34" fmla="*/ 3793 h 82499"/>
                  <a:gd name="connsiteX35" fmla="*/ 57988 w 57987"/>
                  <a:gd name="connsiteY35" fmla="*/ 11379 h 82499"/>
                  <a:gd name="connsiteX36" fmla="*/ 15210 w 57987"/>
                  <a:gd name="connsiteY36" fmla="*/ 30345 h 82499"/>
                  <a:gd name="connsiteX37" fmla="*/ 19012 w 57987"/>
                  <a:gd name="connsiteY37" fmla="*/ 43620 h 82499"/>
                  <a:gd name="connsiteX38" fmla="*/ 29469 w 57987"/>
                  <a:gd name="connsiteY38" fmla="*/ 48362 h 82499"/>
                  <a:gd name="connsiteX39" fmla="*/ 36124 w 57987"/>
                  <a:gd name="connsiteY39" fmla="*/ 46465 h 82499"/>
                  <a:gd name="connsiteX40" fmla="*/ 41827 w 57987"/>
                  <a:gd name="connsiteY40" fmla="*/ 40775 h 82499"/>
                  <a:gd name="connsiteX41" fmla="*/ 43728 w 57987"/>
                  <a:gd name="connsiteY41" fmla="*/ 31293 h 82499"/>
                  <a:gd name="connsiteX42" fmla="*/ 39926 w 57987"/>
                  <a:gd name="connsiteY42" fmla="*/ 17069 h 82499"/>
                  <a:gd name="connsiteX43" fmla="*/ 29469 w 57987"/>
                  <a:gd name="connsiteY43" fmla="*/ 12327 h 82499"/>
                  <a:gd name="connsiteX44" fmla="*/ 19012 w 57987"/>
                  <a:gd name="connsiteY44" fmla="*/ 17069 h 82499"/>
                  <a:gd name="connsiteX45" fmla="*/ 15210 w 57987"/>
                  <a:gd name="connsiteY45" fmla="*/ 3034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987" h="82499">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A68219A7-D26A-25C8-D9DB-A1469188F4B9}"/>
                  </a:ext>
                </a:extLst>
              </p:cNvPr>
              <p:cNvSpPr/>
              <p:nvPr/>
            </p:nvSpPr>
            <p:spPr>
              <a:xfrm>
                <a:off x="4416753"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B5CF3D-DA6F-A828-3ED1-9F56983B0BD4}"/>
                  </a:ext>
                </a:extLst>
              </p:cNvPr>
              <p:cNvSpPr/>
              <p:nvPr/>
            </p:nvSpPr>
            <p:spPr>
              <a:xfrm>
                <a:off x="4441469" y="5659782"/>
                <a:ext cx="39926" cy="82499"/>
              </a:xfrm>
              <a:custGeom>
                <a:avLst/>
                <a:gdLst>
                  <a:gd name="connsiteX0" fmla="*/ 6654 w 39926"/>
                  <a:gd name="connsiteY0" fmla="*/ 21810 h 82499"/>
                  <a:gd name="connsiteX1" fmla="*/ 8556 w 39926"/>
                  <a:gd name="connsiteY1" fmla="*/ 21810 h 82499"/>
                  <a:gd name="connsiteX2" fmla="*/ 8556 w 39926"/>
                  <a:gd name="connsiteY2" fmla="*/ 13276 h 82499"/>
                  <a:gd name="connsiteX3" fmla="*/ 8556 w 39926"/>
                  <a:gd name="connsiteY3" fmla="*/ 7586 h 82499"/>
                  <a:gd name="connsiteX4" fmla="*/ 9506 w 39926"/>
                  <a:gd name="connsiteY4" fmla="*/ 3793 h 82499"/>
                  <a:gd name="connsiteX5" fmla="*/ 12358 w 39926"/>
                  <a:gd name="connsiteY5" fmla="*/ 948 h 82499"/>
                  <a:gd name="connsiteX6" fmla="*/ 16161 w 39926"/>
                  <a:gd name="connsiteY6" fmla="*/ 0 h 82499"/>
                  <a:gd name="connsiteX7" fmla="*/ 20914 w 39926"/>
                  <a:gd name="connsiteY7" fmla="*/ 1897 h 82499"/>
                  <a:gd name="connsiteX8" fmla="*/ 22815 w 39926"/>
                  <a:gd name="connsiteY8" fmla="*/ 5690 h 82499"/>
                  <a:gd name="connsiteX9" fmla="*/ 22815 w 39926"/>
                  <a:gd name="connsiteY9" fmla="*/ 11379 h 82499"/>
                  <a:gd name="connsiteX10" fmla="*/ 22815 w 39926"/>
                  <a:gd name="connsiteY10" fmla="*/ 21810 h 82499"/>
                  <a:gd name="connsiteX11" fmla="*/ 28519 w 39926"/>
                  <a:gd name="connsiteY11" fmla="*/ 21810 h 82499"/>
                  <a:gd name="connsiteX12" fmla="*/ 33272 w 39926"/>
                  <a:gd name="connsiteY12" fmla="*/ 23707 h 82499"/>
                  <a:gd name="connsiteX13" fmla="*/ 35173 w 39926"/>
                  <a:gd name="connsiteY13" fmla="*/ 27500 h 82499"/>
                  <a:gd name="connsiteX14" fmla="*/ 33272 w 39926"/>
                  <a:gd name="connsiteY14" fmla="*/ 31293 h 82499"/>
                  <a:gd name="connsiteX15" fmla="*/ 26617 w 39926"/>
                  <a:gd name="connsiteY15" fmla="*/ 32241 h 82499"/>
                  <a:gd name="connsiteX16" fmla="*/ 22815 w 39926"/>
                  <a:gd name="connsiteY16" fmla="*/ 32241 h 82499"/>
                  <a:gd name="connsiteX17" fmla="*/ 22815 w 39926"/>
                  <a:gd name="connsiteY17" fmla="*/ 59741 h 82499"/>
                  <a:gd name="connsiteX18" fmla="*/ 22815 w 39926"/>
                  <a:gd name="connsiteY18" fmla="*/ 65430 h 82499"/>
                  <a:gd name="connsiteX19" fmla="*/ 23766 w 39926"/>
                  <a:gd name="connsiteY19" fmla="*/ 68275 h 82499"/>
                  <a:gd name="connsiteX20" fmla="*/ 27568 w 39926"/>
                  <a:gd name="connsiteY20" fmla="*/ 69223 h 82499"/>
                  <a:gd name="connsiteX21" fmla="*/ 31370 w 39926"/>
                  <a:gd name="connsiteY21" fmla="*/ 69223 h 82499"/>
                  <a:gd name="connsiteX22" fmla="*/ 35173 w 39926"/>
                  <a:gd name="connsiteY22" fmla="*/ 69223 h 82499"/>
                  <a:gd name="connsiteX23" fmla="*/ 38025 w 39926"/>
                  <a:gd name="connsiteY23" fmla="*/ 71120 h 82499"/>
                  <a:gd name="connsiteX24" fmla="*/ 39926 w 39926"/>
                  <a:gd name="connsiteY24" fmla="*/ 74913 h 82499"/>
                  <a:gd name="connsiteX25" fmla="*/ 36123 w 39926"/>
                  <a:gd name="connsiteY25" fmla="*/ 80603 h 82499"/>
                  <a:gd name="connsiteX26" fmla="*/ 24716 w 39926"/>
                  <a:gd name="connsiteY26" fmla="*/ 82499 h 82499"/>
                  <a:gd name="connsiteX27" fmla="*/ 14259 w 39926"/>
                  <a:gd name="connsiteY27" fmla="*/ 80603 h 82499"/>
                  <a:gd name="connsiteX28" fmla="*/ 9506 w 39926"/>
                  <a:gd name="connsiteY28" fmla="*/ 73965 h 82499"/>
                  <a:gd name="connsiteX29" fmla="*/ 8556 w 39926"/>
                  <a:gd name="connsiteY29" fmla="*/ 62586 h 82499"/>
                  <a:gd name="connsiteX30" fmla="*/ 8556 w 39926"/>
                  <a:gd name="connsiteY30" fmla="*/ 34138 h 82499"/>
                  <a:gd name="connsiteX31" fmla="*/ 6654 w 39926"/>
                  <a:gd name="connsiteY31" fmla="*/ 34138 h 82499"/>
                  <a:gd name="connsiteX32" fmla="*/ 1901 w 39926"/>
                  <a:gd name="connsiteY32" fmla="*/ 32241 h 82499"/>
                  <a:gd name="connsiteX33" fmla="*/ 0 w 39926"/>
                  <a:gd name="connsiteY33" fmla="*/ 28448 h 82499"/>
                  <a:gd name="connsiteX34" fmla="*/ 1901 w 39926"/>
                  <a:gd name="connsiteY34" fmla="*/ 24655 h 82499"/>
                  <a:gd name="connsiteX35" fmla="*/ 6654 w 39926"/>
                  <a:gd name="connsiteY35" fmla="*/ 21810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26" h="82499">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714B489-ADC0-91C0-EF79-A85B1F7AAE1A}"/>
                  </a:ext>
                </a:extLst>
              </p:cNvPr>
              <p:cNvSpPr/>
              <p:nvPr/>
            </p:nvSpPr>
            <p:spPr>
              <a:xfrm>
                <a:off x="4484247" y="5680644"/>
                <a:ext cx="54185" cy="59740"/>
              </a:xfrm>
              <a:custGeom>
                <a:avLst/>
                <a:gdLst>
                  <a:gd name="connsiteX0" fmla="*/ 40877 w 54185"/>
                  <a:gd name="connsiteY0" fmla="*/ 51206 h 59740"/>
                  <a:gd name="connsiteX1" fmla="*/ 30420 w 54185"/>
                  <a:gd name="connsiteY1" fmla="*/ 57844 h 59740"/>
                  <a:gd name="connsiteX2" fmla="*/ 19012 w 54185"/>
                  <a:gd name="connsiteY2" fmla="*/ 59741 h 59740"/>
                  <a:gd name="connsiteX3" fmla="*/ 8556 w 54185"/>
                  <a:gd name="connsiteY3" fmla="*/ 57844 h 59740"/>
                  <a:gd name="connsiteX4" fmla="*/ 1901 w 54185"/>
                  <a:gd name="connsiteY4" fmla="*/ 52155 h 59740"/>
                  <a:gd name="connsiteX5" fmla="*/ 0 w 54185"/>
                  <a:gd name="connsiteY5" fmla="*/ 43620 h 59740"/>
                  <a:gd name="connsiteX6" fmla="*/ 3802 w 54185"/>
                  <a:gd name="connsiteY6" fmla="*/ 33189 h 59740"/>
                  <a:gd name="connsiteX7" fmla="*/ 14259 w 54185"/>
                  <a:gd name="connsiteY7" fmla="*/ 27500 h 59740"/>
                  <a:gd name="connsiteX8" fmla="*/ 20914 w 54185"/>
                  <a:gd name="connsiteY8" fmla="*/ 25603 h 59740"/>
                  <a:gd name="connsiteX9" fmla="*/ 30420 w 54185"/>
                  <a:gd name="connsiteY9" fmla="*/ 23707 h 59740"/>
                  <a:gd name="connsiteX10" fmla="*/ 38975 w 54185"/>
                  <a:gd name="connsiteY10" fmla="*/ 21810 h 59740"/>
                  <a:gd name="connsiteX11" fmla="*/ 37074 w 54185"/>
                  <a:gd name="connsiteY11" fmla="*/ 13276 h 59740"/>
                  <a:gd name="connsiteX12" fmla="*/ 28519 w 54185"/>
                  <a:gd name="connsiteY12" fmla="*/ 10431 h 59740"/>
                  <a:gd name="connsiteX13" fmla="*/ 19963 w 54185"/>
                  <a:gd name="connsiteY13" fmla="*/ 12327 h 59740"/>
                  <a:gd name="connsiteX14" fmla="*/ 15210 w 54185"/>
                  <a:gd name="connsiteY14" fmla="*/ 17069 h 59740"/>
                  <a:gd name="connsiteX15" fmla="*/ 12358 w 54185"/>
                  <a:gd name="connsiteY15" fmla="*/ 20862 h 59740"/>
                  <a:gd name="connsiteX16" fmla="*/ 8556 w 54185"/>
                  <a:gd name="connsiteY16" fmla="*/ 21810 h 59740"/>
                  <a:gd name="connsiteX17" fmla="*/ 3802 w 54185"/>
                  <a:gd name="connsiteY17" fmla="*/ 19914 h 59740"/>
                  <a:gd name="connsiteX18" fmla="*/ 1901 w 54185"/>
                  <a:gd name="connsiteY18" fmla="*/ 16121 h 59740"/>
                  <a:gd name="connsiteX19" fmla="*/ 4753 w 54185"/>
                  <a:gd name="connsiteY19" fmla="*/ 8534 h 59740"/>
                  <a:gd name="connsiteX20" fmla="*/ 13309 w 54185"/>
                  <a:gd name="connsiteY20" fmla="*/ 2845 h 59740"/>
                  <a:gd name="connsiteX21" fmla="*/ 27568 w 54185"/>
                  <a:gd name="connsiteY21" fmla="*/ 0 h 59740"/>
                  <a:gd name="connsiteX22" fmla="*/ 42778 w 54185"/>
                  <a:gd name="connsiteY22" fmla="*/ 1897 h 59740"/>
                  <a:gd name="connsiteX23" fmla="*/ 50383 w 54185"/>
                  <a:gd name="connsiteY23" fmla="*/ 9483 h 59740"/>
                  <a:gd name="connsiteX24" fmla="*/ 52284 w 54185"/>
                  <a:gd name="connsiteY24" fmla="*/ 22758 h 59740"/>
                  <a:gd name="connsiteX25" fmla="*/ 52284 w 54185"/>
                  <a:gd name="connsiteY25" fmla="*/ 31293 h 59740"/>
                  <a:gd name="connsiteX26" fmla="*/ 52284 w 54185"/>
                  <a:gd name="connsiteY26" fmla="*/ 39827 h 59740"/>
                  <a:gd name="connsiteX27" fmla="*/ 53235 w 54185"/>
                  <a:gd name="connsiteY27" fmla="*/ 48362 h 59740"/>
                  <a:gd name="connsiteX28" fmla="*/ 54185 w 54185"/>
                  <a:gd name="connsiteY28" fmla="*/ 54051 h 59740"/>
                  <a:gd name="connsiteX29" fmla="*/ 52284 w 54185"/>
                  <a:gd name="connsiteY29" fmla="*/ 57844 h 59740"/>
                  <a:gd name="connsiteX30" fmla="*/ 47531 w 54185"/>
                  <a:gd name="connsiteY30" fmla="*/ 59741 h 59740"/>
                  <a:gd name="connsiteX31" fmla="*/ 42778 w 54185"/>
                  <a:gd name="connsiteY31" fmla="*/ 57844 h 59740"/>
                  <a:gd name="connsiteX32" fmla="*/ 40877 w 54185"/>
                  <a:gd name="connsiteY32" fmla="*/ 51206 h 59740"/>
                  <a:gd name="connsiteX33" fmla="*/ 38975 w 54185"/>
                  <a:gd name="connsiteY33" fmla="*/ 30345 h 59740"/>
                  <a:gd name="connsiteX34" fmla="*/ 29469 w 54185"/>
                  <a:gd name="connsiteY34" fmla="*/ 33189 h 59740"/>
                  <a:gd name="connsiteX35" fmla="*/ 20914 w 54185"/>
                  <a:gd name="connsiteY35" fmla="*/ 35086 h 59740"/>
                  <a:gd name="connsiteX36" fmla="*/ 16161 w 54185"/>
                  <a:gd name="connsiteY36" fmla="*/ 37931 h 59740"/>
                  <a:gd name="connsiteX37" fmla="*/ 14259 w 54185"/>
                  <a:gd name="connsiteY37" fmla="*/ 42672 h 59740"/>
                  <a:gd name="connsiteX38" fmla="*/ 17111 w 54185"/>
                  <a:gd name="connsiteY38" fmla="*/ 48362 h 59740"/>
                  <a:gd name="connsiteX39" fmla="*/ 23766 w 54185"/>
                  <a:gd name="connsiteY39" fmla="*/ 51206 h 59740"/>
                  <a:gd name="connsiteX40" fmla="*/ 32321 w 54185"/>
                  <a:gd name="connsiteY40" fmla="*/ 49310 h 59740"/>
                  <a:gd name="connsiteX41" fmla="*/ 38025 w 54185"/>
                  <a:gd name="connsiteY41" fmla="*/ 44569 h 59740"/>
                  <a:gd name="connsiteX42" fmla="*/ 39926 w 54185"/>
                  <a:gd name="connsiteY42" fmla="*/ 33189 h 59740"/>
                  <a:gd name="connsiteX43" fmla="*/ 39926 w 54185"/>
                  <a:gd name="connsiteY43" fmla="*/ 30345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5" h="5974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B4BA5AD-0790-BE6E-EF84-256AD9FDA450}"/>
                  </a:ext>
                </a:extLst>
              </p:cNvPr>
              <p:cNvSpPr/>
              <p:nvPr/>
            </p:nvSpPr>
            <p:spPr>
              <a:xfrm>
                <a:off x="4553642"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EE39B67C-99D6-08CB-4CB4-994E881DCEEC}"/>
                  </a:ext>
                </a:extLst>
              </p:cNvPr>
              <p:cNvSpPr/>
              <p:nvPr/>
            </p:nvSpPr>
            <p:spPr>
              <a:xfrm>
                <a:off x="4604025" y="5678747"/>
                <a:ext cx="86506" cy="63533"/>
              </a:xfrm>
              <a:custGeom>
                <a:avLst/>
                <a:gdLst>
                  <a:gd name="connsiteX0" fmla="*/ 17111 w 86506"/>
                  <a:gd name="connsiteY0" fmla="*/ 10431 h 63533"/>
                  <a:gd name="connsiteX1" fmla="*/ 26617 w 86506"/>
                  <a:gd name="connsiteY1" fmla="*/ 43620 h 63533"/>
                  <a:gd name="connsiteX2" fmla="*/ 35173 w 86506"/>
                  <a:gd name="connsiteY2" fmla="*/ 12327 h 63533"/>
                  <a:gd name="connsiteX3" fmla="*/ 37074 w 86506"/>
                  <a:gd name="connsiteY3" fmla="*/ 5690 h 63533"/>
                  <a:gd name="connsiteX4" fmla="*/ 39926 w 86506"/>
                  <a:gd name="connsiteY4" fmla="*/ 1897 h 63533"/>
                  <a:gd name="connsiteX5" fmla="*/ 44679 w 86506"/>
                  <a:gd name="connsiteY5" fmla="*/ 0 h 63533"/>
                  <a:gd name="connsiteX6" fmla="*/ 49432 w 86506"/>
                  <a:gd name="connsiteY6" fmla="*/ 1897 h 63533"/>
                  <a:gd name="connsiteX7" fmla="*/ 52284 w 86506"/>
                  <a:gd name="connsiteY7" fmla="*/ 5690 h 63533"/>
                  <a:gd name="connsiteX8" fmla="*/ 54185 w 86506"/>
                  <a:gd name="connsiteY8" fmla="*/ 12327 h 63533"/>
                  <a:gd name="connsiteX9" fmla="*/ 62741 w 86506"/>
                  <a:gd name="connsiteY9" fmla="*/ 43620 h 63533"/>
                  <a:gd name="connsiteX10" fmla="*/ 72247 w 86506"/>
                  <a:gd name="connsiteY10" fmla="*/ 10431 h 63533"/>
                  <a:gd name="connsiteX11" fmla="*/ 74148 w 86506"/>
                  <a:gd name="connsiteY11" fmla="*/ 5690 h 63533"/>
                  <a:gd name="connsiteX12" fmla="*/ 76050 w 86506"/>
                  <a:gd name="connsiteY12" fmla="*/ 2845 h 63533"/>
                  <a:gd name="connsiteX13" fmla="*/ 79852 w 86506"/>
                  <a:gd name="connsiteY13" fmla="*/ 1897 h 63533"/>
                  <a:gd name="connsiteX14" fmla="*/ 84605 w 86506"/>
                  <a:gd name="connsiteY14" fmla="*/ 3793 h 63533"/>
                  <a:gd name="connsiteX15" fmla="*/ 86506 w 86506"/>
                  <a:gd name="connsiteY15" fmla="*/ 8534 h 63533"/>
                  <a:gd name="connsiteX16" fmla="*/ 84605 w 86506"/>
                  <a:gd name="connsiteY16" fmla="*/ 15172 h 63533"/>
                  <a:gd name="connsiteX17" fmla="*/ 72247 w 86506"/>
                  <a:gd name="connsiteY17" fmla="*/ 51206 h 63533"/>
                  <a:gd name="connsiteX18" fmla="*/ 69395 w 86506"/>
                  <a:gd name="connsiteY18" fmla="*/ 57844 h 63533"/>
                  <a:gd name="connsiteX19" fmla="*/ 66544 w 86506"/>
                  <a:gd name="connsiteY19" fmla="*/ 61637 h 63533"/>
                  <a:gd name="connsiteX20" fmla="*/ 61791 w 86506"/>
                  <a:gd name="connsiteY20" fmla="*/ 63534 h 63533"/>
                  <a:gd name="connsiteX21" fmla="*/ 56087 w 86506"/>
                  <a:gd name="connsiteY21" fmla="*/ 61637 h 63533"/>
                  <a:gd name="connsiteX22" fmla="*/ 53235 w 86506"/>
                  <a:gd name="connsiteY22" fmla="*/ 57844 h 63533"/>
                  <a:gd name="connsiteX23" fmla="*/ 51334 w 86506"/>
                  <a:gd name="connsiteY23" fmla="*/ 51206 h 63533"/>
                  <a:gd name="connsiteX24" fmla="*/ 42778 w 86506"/>
                  <a:gd name="connsiteY24" fmla="*/ 21810 h 63533"/>
                  <a:gd name="connsiteX25" fmla="*/ 34222 w 86506"/>
                  <a:gd name="connsiteY25" fmla="*/ 51206 h 63533"/>
                  <a:gd name="connsiteX26" fmla="*/ 30420 w 86506"/>
                  <a:gd name="connsiteY26" fmla="*/ 60689 h 63533"/>
                  <a:gd name="connsiteX27" fmla="*/ 23766 w 86506"/>
                  <a:gd name="connsiteY27" fmla="*/ 63534 h 63533"/>
                  <a:gd name="connsiteX28" fmla="*/ 19963 w 86506"/>
                  <a:gd name="connsiteY28" fmla="*/ 62586 h 63533"/>
                  <a:gd name="connsiteX29" fmla="*/ 17111 w 86506"/>
                  <a:gd name="connsiteY29" fmla="*/ 59741 h 63533"/>
                  <a:gd name="connsiteX30" fmla="*/ 15210 w 86506"/>
                  <a:gd name="connsiteY30" fmla="*/ 55948 h 63533"/>
                  <a:gd name="connsiteX31" fmla="*/ 14259 w 86506"/>
                  <a:gd name="connsiteY31" fmla="*/ 52155 h 63533"/>
                  <a:gd name="connsiteX32" fmla="*/ 1901 w 86506"/>
                  <a:gd name="connsiteY32" fmla="*/ 16121 h 63533"/>
                  <a:gd name="connsiteX33" fmla="*/ 0 w 86506"/>
                  <a:gd name="connsiteY33" fmla="*/ 9483 h 63533"/>
                  <a:gd name="connsiteX34" fmla="*/ 1901 w 86506"/>
                  <a:gd name="connsiteY34" fmla="*/ 4741 h 63533"/>
                  <a:gd name="connsiteX35" fmla="*/ 6654 w 86506"/>
                  <a:gd name="connsiteY35" fmla="*/ 2845 h 63533"/>
                  <a:gd name="connsiteX36" fmla="*/ 11407 w 86506"/>
                  <a:gd name="connsiteY36" fmla="*/ 4741 h 63533"/>
                  <a:gd name="connsiteX37" fmla="*/ 17111 w 86506"/>
                  <a:gd name="connsiteY37" fmla="*/ 10431 h 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6" h="63533">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E91EF9E-45CE-A81F-315E-BECBE759B7B8}"/>
                  </a:ext>
                </a:extLst>
              </p:cNvPr>
              <p:cNvSpPr/>
              <p:nvPr/>
            </p:nvSpPr>
            <p:spPr>
              <a:xfrm>
                <a:off x="4698137" y="5680644"/>
                <a:ext cx="58938" cy="59740"/>
              </a:xfrm>
              <a:custGeom>
                <a:avLst/>
                <a:gdLst>
                  <a:gd name="connsiteX0" fmla="*/ 58938 w 58938"/>
                  <a:gd name="connsiteY0" fmla="*/ 29396 h 59740"/>
                  <a:gd name="connsiteX1" fmla="*/ 57037 w 58938"/>
                  <a:gd name="connsiteY1" fmla="*/ 41724 h 59740"/>
                  <a:gd name="connsiteX2" fmla="*/ 51333 w 58938"/>
                  <a:gd name="connsiteY2" fmla="*/ 51206 h 59740"/>
                  <a:gd name="connsiteX3" fmla="*/ 41827 w 58938"/>
                  <a:gd name="connsiteY3" fmla="*/ 57844 h 59740"/>
                  <a:gd name="connsiteX4" fmla="*/ 29469 w 58938"/>
                  <a:gd name="connsiteY4" fmla="*/ 59741 h 59740"/>
                  <a:gd name="connsiteX5" fmla="*/ 17111 w 58938"/>
                  <a:gd name="connsiteY5" fmla="*/ 57844 h 59740"/>
                  <a:gd name="connsiteX6" fmla="*/ 7605 w 58938"/>
                  <a:gd name="connsiteY6" fmla="*/ 51206 h 59740"/>
                  <a:gd name="connsiteX7" fmla="*/ 1901 w 58938"/>
                  <a:gd name="connsiteY7" fmla="*/ 41724 h 59740"/>
                  <a:gd name="connsiteX8" fmla="*/ 0 w 58938"/>
                  <a:gd name="connsiteY8" fmla="*/ 29396 h 59740"/>
                  <a:gd name="connsiteX9" fmla="*/ 1901 w 58938"/>
                  <a:gd name="connsiteY9" fmla="*/ 17069 h 59740"/>
                  <a:gd name="connsiteX10" fmla="*/ 7605 w 58938"/>
                  <a:gd name="connsiteY10" fmla="*/ 7586 h 59740"/>
                  <a:gd name="connsiteX11" fmla="*/ 17111 w 58938"/>
                  <a:gd name="connsiteY11" fmla="*/ 1897 h 59740"/>
                  <a:gd name="connsiteX12" fmla="*/ 29469 w 58938"/>
                  <a:gd name="connsiteY12" fmla="*/ 0 h 59740"/>
                  <a:gd name="connsiteX13" fmla="*/ 41827 w 58938"/>
                  <a:gd name="connsiteY13" fmla="*/ 1897 h 59740"/>
                  <a:gd name="connsiteX14" fmla="*/ 51333 w 58938"/>
                  <a:gd name="connsiteY14" fmla="*/ 8534 h 59740"/>
                  <a:gd name="connsiteX15" fmla="*/ 57037 w 58938"/>
                  <a:gd name="connsiteY15" fmla="*/ 18017 h 59740"/>
                  <a:gd name="connsiteX16" fmla="*/ 58938 w 58938"/>
                  <a:gd name="connsiteY16" fmla="*/ 29396 h 59740"/>
                  <a:gd name="connsiteX17" fmla="*/ 43729 w 58938"/>
                  <a:gd name="connsiteY17" fmla="*/ 29396 h 59740"/>
                  <a:gd name="connsiteX18" fmla="*/ 39926 w 58938"/>
                  <a:gd name="connsiteY18" fmla="*/ 15172 h 59740"/>
                  <a:gd name="connsiteX19" fmla="*/ 29469 w 58938"/>
                  <a:gd name="connsiteY19" fmla="*/ 10431 h 59740"/>
                  <a:gd name="connsiteX20" fmla="*/ 21864 w 58938"/>
                  <a:gd name="connsiteY20" fmla="*/ 12327 h 59740"/>
                  <a:gd name="connsiteX21" fmla="*/ 17111 w 58938"/>
                  <a:gd name="connsiteY21" fmla="*/ 18965 h 59740"/>
                  <a:gd name="connsiteX22" fmla="*/ 15210 w 58938"/>
                  <a:gd name="connsiteY22" fmla="*/ 29396 h 59740"/>
                  <a:gd name="connsiteX23" fmla="*/ 17111 w 58938"/>
                  <a:gd name="connsiteY23" fmla="*/ 39827 h 59740"/>
                  <a:gd name="connsiteX24" fmla="*/ 21864 w 58938"/>
                  <a:gd name="connsiteY24" fmla="*/ 46465 h 59740"/>
                  <a:gd name="connsiteX25" fmla="*/ 29469 w 58938"/>
                  <a:gd name="connsiteY25" fmla="*/ 48362 h 59740"/>
                  <a:gd name="connsiteX26" fmla="*/ 39926 w 58938"/>
                  <a:gd name="connsiteY26" fmla="*/ 43620 h 59740"/>
                  <a:gd name="connsiteX27" fmla="*/ 43729 w 58938"/>
                  <a:gd name="connsiteY27" fmla="*/ 29396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38" h="5974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87E3765-94DE-02EB-46D8-65CF34D1679E}"/>
                  </a:ext>
                </a:extLst>
              </p:cNvPr>
              <p:cNvSpPr/>
              <p:nvPr/>
            </p:nvSpPr>
            <p:spPr>
              <a:xfrm>
                <a:off x="4768483" y="5678747"/>
                <a:ext cx="42777" cy="60689"/>
              </a:xfrm>
              <a:custGeom>
                <a:avLst/>
                <a:gdLst>
                  <a:gd name="connsiteX0" fmla="*/ 15210 w 42777"/>
                  <a:gd name="connsiteY0" fmla="*/ 39827 h 60689"/>
                  <a:gd name="connsiteX1" fmla="*/ 15210 w 42777"/>
                  <a:gd name="connsiteY1" fmla="*/ 52155 h 60689"/>
                  <a:gd name="connsiteX2" fmla="*/ 13309 w 42777"/>
                  <a:gd name="connsiteY2" fmla="*/ 58793 h 60689"/>
                  <a:gd name="connsiteX3" fmla="*/ 7605 w 42777"/>
                  <a:gd name="connsiteY3" fmla="*/ 60689 h 60689"/>
                  <a:gd name="connsiteX4" fmla="*/ 1901 w 42777"/>
                  <a:gd name="connsiteY4" fmla="*/ 58793 h 60689"/>
                  <a:gd name="connsiteX5" fmla="*/ 0 w 42777"/>
                  <a:gd name="connsiteY5" fmla="*/ 52155 h 60689"/>
                  <a:gd name="connsiteX6" fmla="*/ 0 w 42777"/>
                  <a:gd name="connsiteY6" fmla="*/ 10431 h 60689"/>
                  <a:gd name="connsiteX7" fmla="*/ 7605 w 42777"/>
                  <a:gd name="connsiteY7" fmla="*/ 0 h 60689"/>
                  <a:gd name="connsiteX8" fmla="*/ 13309 w 42777"/>
                  <a:gd name="connsiteY8" fmla="*/ 1897 h 60689"/>
                  <a:gd name="connsiteX9" fmla="*/ 15210 w 42777"/>
                  <a:gd name="connsiteY9" fmla="*/ 8534 h 60689"/>
                  <a:gd name="connsiteX10" fmla="*/ 20914 w 42777"/>
                  <a:gd name="connsiteY10" fmla="*/ 1897 h 60689"/>
                  <a:gd name="connsiteX11" fmla="*/ 28519 w 42777"/>
                  <a:gd name="connsiteY11" fmla="*/ 0 h 60689"/>
                  <a:gd name="connsiteX12" fmla="*/ 38025 w 42777"/>
                  <a:gd name="connsiteY12" fmla="*/ 1897 h 60689"/>
                  <a:gd name="connsiteX13" fmla="*/ 42778 w 42777"/>
                  <a:gd name="connsiteY13" fmla="*/ 8534 h 60689"/>
                  <a:gd name="connsiteX14" fmla="*/ 40877 w 42777"/>
                  <a:gd name="connsiteY14" fmla="*/ 13276 h 60689"/>
                  <a:gd name="connsiteX15" fmla="*/ 37074 w 42777"/>
                  <a:gd name="connsiteY15" fmla="*/ 15172 h 60689"/>
                  <a:gd name="connsiteX16" fmla="*/ 33272 w 42777"/>
                  <a:gd name="connsiteY16" fmla="*/ 14224 h 60689"/>
                  <a:gd name="connsiteX17" fmla="*/ 27568 w 42777"/>
                  <a:gd name="connsiteY17" fmla="*/ 13276 h 60689"/>
                  <a:gd name="connsiteX18" fmla="*/ 21864 w 42777"/>
                  <a:gd name="connsiteY18" fmla="*/ 15172 h 60689"/>
                  <a:gd name="connsiteX19" fmla="*/ 19012 w 42777"/>
                  <a:gd name="connsiteY19" fmla="*/ 19914 h 60689"/>
                  <a:gd name="connsiteX20" fmla="*/ 17111 w 42777"/>
                  <a:gd name="connsiteY20" fmla="*/ 27500 h 60689"/>
                  <a:gd name="connsiteX21" fmla="*/ 15210 w 42777"/>
                  <a:gd name="connsiteY21" fmla="*/ 39827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77" h="60689">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6EA4116A-6CD0-610F-23CB-7621733D8C42}"/>
                  </a:ext>
                </a:extLst>
              </p:cNvPr>
              <p:cNvSpPr/>
              <p:nvPr/>
            </p:nvSpPr>
            <p:spPr>
              <a:xfrm>
                <a:off x="4816014" y="5657885"/>
                <a:ext cx="53234" cy="81550"/>
              </a:xfrm>
              <a:custGeom>
                <a:avLst/>
                <a:gdLst>
                  <a:gd name="connsiteX0" fmla="*/ 36123 w 53234"/>
                  <a:gd name="connsiteY0" fmla="*/ 75861 h 81550"/>
                  <a:gd name="connsiteX1" fmla="*/ 22815 w 53234"/>
                  <a:gd name="connsiteY1" fmla="*/ 54051 h 81550"/>
                  <a:gd name="connsiteX2" fmla="*/ 14259 w 53234"/>
                  <a:gd name="connsiteY2" fmla="*/ 61637 h 81550"/>
                  <a:gd name="connsiteX3" fmla="*/ 14259 w 53234"/>
                  <a:gd name="connsiteY3" fmla="*/ 73017 h 81550"/>
                  <a:gd name="connsiteX4" fmla="*/ 12358 w 53234"/>
                  <a:gd name="connsiteY4" fmla="*/ 79654 h 81550"/>
                  <a:gd name="connsiteX5" fmla="*/ 7605 w 53234"/>
                  <a:gd name="connsiteY5" fmla="*/ 81551 h 81550"/>
                  <a:gd name="connsiteX6" fmla="*/ 1901 w 53234"/>
                  <a:gd name="connsiteY6" fmla="*/ 79654 h 81550"/>
                  <a:gd name="connsiteX7" fmla="*/ 0 w 53234"/>
                  <a:gd name="connsiteY7" fmla="*/ 73017 h 81550"/>
                  <a:gd name="connsiteX8" fmla="*/ 0 w 53234"/>
                  <a:gd name="connsiteY8" fmla="*/ 10431 h 81550"/>
                  <a:gd name="connsiteX9" fmla="*/ 1901 w 53234"/>
                  <a:gd name="connsiteY9" fmla="*/ 2845 h 81550"/>
                  <a:gd name="connsiteX10" fmla="*/ 7605 w 53234"/>
                  <a:gd name="connsiteY10" fmla="*/ 0 h 81550"/>
                  <a:gd name="connsiteX11" fmla="*/ 13309 w 53234"/>
                  <a:gd name="connsiteY11" fmla="*/ 1897 h 81550"/>
                  <a:gd name="connsiteX12" fmla="*/ 15210 w 53234"/>
                  <a:gd name="connsiteY12" fmla="*/ 8534 h 81550"/>
                  <a:gd name="connsiteX13" fmla="*/ 15210 w 53234"/>
                  <a:gd name="connsiteY13" fmla="*/ 44569 h 81550"/>
                  <a:gd name="connsiteX14" fmla="*/ 32321 w 53234"/>
                  <a:gd name="connsiteY14" fmla="*/ 26551 h 81550"/>
                  <a:gd name="connsiteX15" fmla="*/ 37074 w 53234"/>
                  <a:gd name="connsiteY15" fmla="*/ 21810 h 81550"/>
                  <a:gd name="connsiteX16" fmla="*/ 40877 w 53234"/>
                  <a:gd name="connsiteY16" fmla="*/ 20862 h 81550"/>
                  <a:gd name="connsiteX17" fmla="*/ 45630 w 53234"/>
                  <a:gd name="connsiteY17" fmla="*/ 22758 h 81550"/>
                  <a:gd name="connsiteX18" fmla="*/ 47531 w 53234"/>
                  <a:gd name="connsiteY18" fmla="*/ 27500 h 81550"/>
                  <a:gd name="connsiteX19" fmla="*/ 41827 w 53234"/>
                  <a:gd name="connsiteY19" fmla="*/ 36034 h 81550"/>
                  <a:gd name="connsiteX20" fmla="*/ 34222 w 53234"/>
                  <a:gd name="connsiteY20" fmla="*/ 43620 h 81550"/>
                  <a:gd name="connsiteX21" fmla="*/ 49432 w 53234"/>
                  <a:gd name="connsiteY21" fmla="*/ 67327 h 81550"/>
                  <a:gd name="connsiteX22" fmla="*/ 52284 w 53234"/>
                  <a:gd name="connsiteY22" fmla="*/ 71120 h 81550"/>
                  <a:gd name="connsiteX23" fmla="*/ 53235 w 53234"/>
                  <a:gd name="connsiteY23" fmla="*/ 73965 h 81550"/>
                  <a:gd name="connsiteX24" fmla="*/ 51333 w 53234"/>
                  <a:gd name="connsiteY24" fmla="*/ 79654 h 81550"/>
                  <a:gd name="connsiteX25" fmla="*/ 46580 w 53234"/>
                  <a:gd name="connsiteY25" fmla="*/ 81551 h 81550"/>
                  <a:gd name="connsiteX26" fmla="*/ 42778 w 53234"/>
                  <a:gd name="connsiteY26" fmla="*/ 79654 h 81550"/>
                  <a:gd name="connsiteX27" fmla="*/ 36123 w 53234"/>
                  <a:gd name="connsiteY27" fmla="*/ 75861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34" h="8155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C453ADC5-C5CB-0FB7-87F6-02A236BAF347}"/>
                  </a:ext>
                </a:extLst>
              </p:cNvPr>
              <p:cNvSpPr/>
              <p:nvPr/>
            </p:nvSpPr>
            <p:spPr>
              <a:xfrm>
                <a:off x="4874952" y="5703402"/>
                <a:ext cx="32321" cy="13275"/>
              </a:xfrm>
              <a:custGeom>
                <a:avLst/>
                <a:gdLst>
                  <a:gd name="connsiteX0" fmla="*/ 24716 w 32321"/>
                  <a:gd name="connsiteY0" fmla="*/ 13276 h 13275"/>
                  <a:gd name="connsiteX1" fmla="*/ 7605 w 32321"/>
                  <a:gd name="connsiteY1" fmla="*/ 13276 h 13275"/>
                  <a:gd name="connsiteX2" fmla="*/ 1901 w 32321"/>
                  <a:gd name="connsiteY2" fmla="*/ 11379 h 13275"/>
                  <a:gd name="connsiteX3" fmla="*/ 0 w 32321"/>
                  <a:gd name="connsiteY3" fmla="*/ 6638 h 13275"/>
                  <a:gd name="connsiteX4" fmla="*/ 1901 w 32321"/>
                  <a:gd name="connsiteY4" fmla="*/ 1897 h 13275"/>
                  <a:gd name="connsiteX5" fmla="*/ 7605 w 32321"/>
                  <a:gd name="connsiteY5" fmla="*/ 0 h 13275"/>
                  <a:gd name="connsiteX6" fmla="*/ 24716 w 32321"/>
                  <a:gd name="connsiteY6" fmla="*/ 0 h 13275"/>
                  <a:gd name="connsiteX7" fmla="*/ 30420 w 32321"/>
                  <a:gd name="connsiteY7" fmla="*/ 1897 h 13275"/>
                  <a:gd name="connsiteX8" fmla="*/ 32321 w 32321"/>
                  <a:gd name="connsiteY8" fmla="*/ 6638 h 13275"/>
                  <a:gd name="connsiteX9" fmla="*/ 30420 w 32321"/>
                  <a:gd name="connsiteY9" fmla="*/ 11379 h 13275"/>
                  <a:gd name="connsiteX10" fmla="*/ 24716 w 32321"/>
                  <a:gd name="connsiteY10" fmla="*/ 13276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1" h="13275">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3C957B57-E3AA-4018-474B-C2EDEBA4C722}"/>
                  </a:ext>
                </a:extLst>
              </p:cNvPr>
              <p:cNvSpPr/>
              <p:nvPr/>
            </p:nvSpPr>
            <p:spPr>
              <a:xfrm>
                <a:off x="4916780"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2D914C34-82EC-9A74-FEF5-64480B93EA8C}"/>
                  </a:ext>
                </a:extLst>
              </p:cNvPr>
              <p:cNvSpPr/>
              <p:nvPr/>
            </p:nvSpPr>
            <p:spPr>
              <a:xfrm>
                <a:off x="4947199"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5FE87BCC-CEB5-7CFD-DF97-5CCF77BD186D}"/>
                  </a:ext>
                </a:extLst>
              </p:cNvPr>
              <p:cNvSpPr/>
              <p:nvPr/>
            </p:nvSpPr>
            <p:spPr>
              <a:xfrm>
                <a:off x="4970252" y="5657885"/>
                <a:ext cx="42540" cy="84395"/>
              </a:xfrm>
              <a:custGeom>
                <a:avLst/>
                <a:gdLst>
                  <a:gd name="connsiteX0" fmla="*/ 6417 w 42540"/>
                  <a:gd name="connsiteY0" fmla="*/ 23707 h 84395"/>
                  <a:gd name="connsiteX1" fmla="*/ 10219 w 42540"/>
                  <a:gd name="connsiteY1" fmla="*/ 23707 h 84395"/>
                  <a:gd name="connsiteX2" fmla="*/ 10219 w 42540"/>
                  <a:gd name="connsiteY2" fmla="*/ 18965 h 84395"/>
                  <a:gd name="connsiteX3" fmla="*/ 12120 w 42540"/>
                  <a:gd name="connsiteY3" fmla="*/ 7586 h 84395"/>
                  <a:gd name="connsiteX4" fmla="*/ 17824 w 42540"/>
                  <a:gd name="connsiteY4" fmla="*/ 1897 h 84395"/>
                  <a:gd name="connsiteX5" fmla="*/ 29232 w 42540"/>
                  <a:gd name="connsiteY5" fmla="*/ 0 h 84395"/>
                  <a:gd name="connsiteX6" fmla="*/ 42540 w 42540"/>
                  <a:gd name="connsiteY6" fmla="*/ 6638 h 84395"/>
                  <a:gd name="connsiteX7" fmla="*/ 41590 w 42540"/>
                  <a:gd name="connsiteY7" fmla="*/ 10431 h 84395"/>
                  <a:gd name="connsiteX8" fmla="*/ 38738 w 42540"/>
                  <a:gd name="connsiteY8" fmla="*/ 12327 h 84395"/>
                  <a:gd name="connsiteX9" fmla="*/ 35886 w 42540"/>
                  <a:gd name="connsiteY9" fmla="*/ 12327 h 84395"/>
                  <a:gd name="connsiteX10" fmla="*/ 32084 w 42540"/>
                  <a:gd name="connsiteY10" fmla="*/ 12327 h 84395"/>
                  <a:gd name="connsiteX11" fmla="*/ 27330 w 42540"/>
                  <a:gd name="connsiteY11" fmla="*/ 15172 h 84395"/>
                  <a:gd name="connsiteX12" fmla="*/ 26380 w 42540"/>
                  <a:gd name="connsiteY12" fmla="*/ 21810 h 84395"/>
                  <a:gd name="connsiteX13" fmla="*/ 26380 w 42540"/>
                  <a:gd name="connsiteY13" fmla="*/ 25603 h 84395"/>
                  <a:gd name="connsiteX14" fmla="*/ 30182 w 42540"/>
                  <a:gd name="connsiteY14" fmla="*/ 25603 h 84395"/>
                  <a:gd name="connsiteX15" fmla="*/ 38738 w 42540"/>
                  <a:gd name="connsiteY15" fmla="*/ 30345 h 84395"/>
                  <a:gd name="connsiteX16" fmla="*/ 36837 w 42540"/>
                  <a:gd name="connsiteY16" fmla="*/ 35086 h 84395"/>
                  <a:gd name="connsiteX17" fmla="*/ 30182 w 42540"/>
                  <a:gd name="connsiteY17" fmla="*/ 36034 h 84395"/>
                  <a:gd name="connsiteX18" fmla="*/ 26380 w 42540"/>
                  <a:gd name="connsiteY18" fmla="*/ 36034 h 84395"/>
                  <a:gd name="connsiteX19" fmla="*/ 26380 w 42540"/>
                  <a:gd name="connsiteY19" fmla="*/ 75861 h 84395"/>
                  <a:gd name="connsiteX20" fmla="*/ 24478 w 42540"/>
                  <a:gd name="connsiteY20" fmla="*/ 82499 h 84395"/>
                  <a:gd name="connsiteX21" fmla="*/ 18775 w 42540"/>
                  <a:gd name="connsiteY21" fmla="*/ 84396 h 84395"/>
                  <a:gd name="connsiteX22" fmla="*/ 13071 w 42540"/>
                  <a:gd name="connsiteY22" fmla="*/ 82499 h 84395"/>
                  <a:gd name="connsiteX23" fmla="*/ 11170 w 42540"/>
                  <a:gd name="connsiteY23" fmla="*/ 75861 h 84395"/>
                  <a:gd name="connsiteX24" fmla="*/ 11170 w 42540"/>
                  <a:gd name="connsiteY24" fmla="*/ 36034 h 84395"/>
                  <a:gd name="connsiteX25" fmla="*/ 7367 w 42540"/>
                  <a:gd name="connsiteY25" fmla="*/ 36034 h 84395"/>
                  <a:gd name="connsiteX26" fmla="*/ 2614 w 42540"/>
                  <a:gd name="connsiteY26" fmla="*/ 34138 h 84395"/>
                  <a:gd name="connsiteX27" fmla="*/ 713 w 42540"/>
                  <a:gd name="connsiteY27" fmla="*/ 30345 h 84395"/>
                  <a:gd name="connsiteX28" fmla="*/ 6417 w 42540"/>
                  <a:gd name="connsiteY28" fmla="*/ 23707 h 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540" h="84395">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598E0878-C5FF-112A-A1EF-E5984421072A}"/>
                  </a:ext>
                </a:extLst>
              </p:cNvPr>
              <p:cNvSpPr/>
              <p:nvPr/>
            </p:nvSpPr>
            <p:spPr>
              <a:xfrm>
                <a:off x="5009940" y="5678747"/>
                <a:ext cx="57037" cy="60689"/>
              </a:xfrm>
              <a:custGeom>
                <a:avLst/>
                <a:gdLst>
                  <a:gd name="connsiteX0" fmla="*/ 44679 w 57037"/>
                  <a:gd name="connsiteY0" fmla="*/ 35086 h 60689"/>
                  <a:gd name="connsiteX1" fmla="*/ 15210 w 57037"/>
                  <a:gd name="connsiteY1" fmla="*/ 35086 h 60689"/>
                  <a:gd name="connsiteX2" fmla="*/ 17111 w 57037"/>
                  <a:gd name="connsiteY2" fmla="*/ 43620 h 60689"/>
                  <a:gd name="connsiteX3" fmla="*/ 22815 w 57037"/>
                  <a:gd name="connsiteY3" fmla="*/ 49310 h 60689"/>
                  <a:gd name="connsiteX4" fmla="*/ 30420 w 57037"/>
                  <a:gd name="connsiteY4" fmla="*/ 51206 h 60689"/>
                  <a:gd name="connsiteX5" fmla="*/ 35173 w 57037"/>
                  <a:gd name="connsiteY5" fmla="*/ 50258 h 60689"/>
                  <a:gd name="connsiteX6" fmla="*/ 39926 w 57037"/>
                  <a:gd name="connsiteY6" fmla="*/ 48362 h 60689"/>
                  <a:gd name="connsiteX7" fmla="*/ 43729 w 57037"/>
                  <a:gd name="connsiteY7" fmla="*/ 45517 h 60689"/>
                  <a:gd name="connsiteX8" fmla="*/ 48482 w 57037"/>
                  <a:gd name="connsiteY8" fmla="*/ 41724 h 60689"/>
                  <a:gd name="connsiteX9" fmla="*/ 51333 w 57037"/>
                  <a:gd name="connsiteY9" fmla="*/ 40775 h 60689"/>
                  <a:gd name="connsiteX10" fmla="*/ 55136 w 57037"/>
                  <a:gd name="connsiteY10" fmla="*/ 41724 h 60689"/>
                  <a:gd name="connsiteX11" fmla="*/ 56087 w 57037"/>
                  <a:gd name="connsiteY11" fmla="*/ 45517 h 60689"/>
                  <a:gd name="connsiteX12" fmla="*/ 54186 w 57037"/>
                  <a:gd name="connsiteY12" fmla="*/ 50258 h 60689"/>
                  <a:gd name="connsiteX13" fmla="*/ 49432 w 57037"/>
                  <a:gd name="connsiteY13" fmla="*/ 54999 h 60689"/>
                  <a:gd name="connsiteX14" fmla="*/ 41827 w 57037"/>
                  <a:gd name="connsiteY14" fmla="*/ 58793 h 60689"/>
                  <a:gd name="connsiteX15" fmla="*/ 30420 w 57037"/>
                  <a:gd name="connsiteY15" fmla="*/ 60689 h 60689"/>
                  <a:gd name="connsiteX16" fmla="*/ 7605 w 57037"/>
                  <a:gd name="connsiteY16" fmla="*/ 52155 h 60689"/>
                  <a:gd name="connsiteX17" fmla="*/ 0 w 57037"/>
                  <a:gd name="connsiteY17" fmla="*/ 30345 h 60689"/>
                  <a:gd name="connsiteX18" fmla="*/ 1901 w 57037"/>
                  <a:gd name="connsiteY18" fmla="*/ 18017 h 60689"/>
                  <a:gd name="connsiteX19" fmla="*/ 7605 w 57037"/>
                  <a:gd name="connsiteY19" fmla="*/ 8534 h 60689"/>
                  <a:gd name="connsiteX20" fmla="*/ 17111 w 57037"/>
                  <a:gd name="connsiteY20" fmla="*/ 1897 h 60689"/>
                  <a:gd name="connsiteX21" fmla="*/ 29469 w 57037"/>
                  <a:gd name="connsiteY21" fmla="*/ 0 h 60689"/>
                  <a:gd name="connsiteX22" fmla="*/ 44679 w 57037"/>
                  <a:gd name="connsiteY22" fmla="*/ 3793 h 60689"/>
                  <a:gd name="connsiteX23" fmla="*/ 54186 w 57037"/>
                  <a:gd name="connsiteY23" fmla="*/ 13276 h 60689"/>
                  <a:gd name="connsiteX24" fmla="*/ 57037 w 57037"/>
                  <a:gd name="connsiteY24" fmla="*/ 25603 h 60689"/>
                  <a:gd name="connsiteX25" fmla="*/ 54186 w 57037"/>
                  <a:gd name="connsiteY25" fmla="*/ 33189 h 60689"/>
                  <a:gd name="connsiteX26" fmla="*/ 44679 w 57037"/>
                  <a:gd name="connsiteY26" fmla="*/ 35086 h 60689"/>
                  <a:gd name="connsiteX27" fmla="*/ 16161 w 57037"/>
                  <a:gd name="connsiteY27" fmla="*/ 26551 h 60689"/>
                  <a:gd name="connsiteX28" fmla="*/ 42778 w 57037"/>
                  <a:gd name="connsiteY28" fmla="*/ 26551 h 60689"/>
                  <a:gd name="connsiteX29" fmla="*/ 38976 w 57037"/>
                  <a:gd name="connsiteY29" fmla="*/ 15172 h 60689"/>
                  <a:gd name="connsiteX30" fmla="*/ 29469 w 57037"/>
                  <a:gd name="connsiteY30" fmla="*/ 11379 h 60689"/>
                  <a:gd name="connsiteX31" fmla="*/ 19963 w 57037"/>
                  <a:gd name="connsiteY31" fmla="*/ 15172 h 60689"/>
                  <a:gd name="connsiteX32" fmla="*/ 16161 w 57037"/>
                  <a:gd name="connsiteY32" fmla="*/ 26551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37" h="60689">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5" name="Oval 34">
            <a:extLst>
              <a:ext uri="{FF2B5EF4-FFF2-40B4-BE49-F238E27FC236}">
                <a16:creationId xmlns:a16="http://schemas.microsoft.com/office/drawing/2014/main" id="{D5C0C3D1-5629-71A1-60FC-C25463254D60}"/>
              </a:ext>
            </a:extLst>
          </p:cNvPr>
          <p:cNvSpPr/>
          <p:nvPr userDrawn="1"/>
        </p:nvSpPr>
        <p:spPr>
          <a:xfrm>
            <a:off x="4873315" y="145919"/>
            <a:ext cx="1310598" cy="1310598"/>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6F2BEA89-B953-567E-1B8C-CA055F3E2F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700384" y="5884447"/>
            <a:ext cx="2021756" cy="464267"/>
          </a:xfrm>
          <a:prstGeom prst="rect">
            <a:avLst/>
          </a:prstGeom>
          <a:ln>
            <a:noFill/>
          </a:ln>
          <a:extLst>
            <a:ext uri="{53640926-AAD7-44D8-BBD7-CCE9431645EC}">
              <a14:shadowObscured xmlns:a14="http://schemas.microsoft.com/office/drawing/2010/main"/>
            </a:ext>
          </a:extLst>
        </p:spPr>
      </p:pic>
      <p:cxnSp>
        <p:nvCxnSpPr>
          <p:cNvPr id="41" name="Straight Connector 40">
            <a:extLst>
              <a:ext uri="{FF2B5EF4-FFF2-40B4-BE49-F238E27FC236}">
                <a16:creationId xmlns:a16="http://schemas.microsoft.com/office/drawing/2014/main" id="{5EF2F973-67EF-8855-450E-3E3AF11568BE}"/>
              </a:ext>
            </a:extLst>
          </p:cNvPr>
          <p:cNvCxnSpPr>
            <a:cxnSpLocks/>
          </p:cNvCxnSpPr>
          <p:nvPr userDrawn="1"/>
        </p:nvCxnSpPr>
        <p:spPr>
          <a:xfrm>
            <a:off x="0" y="6136408"/>
            <a:ext cx="9222801"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55088BB-59D4-E97B-6656-BD531C8E39C0}"/>
              </a:ext>
            </a:extLst>
          </p:cNvPr>
          <p:cNvSpPr/>
          <p:nvPr userDrawn="1"/>
        </p:nvSpPr>
        <p:spPr>
          <a:xfrm>
            <a:off x="5760669" y="5680930"/>
            <a:ext cx="3469856" cy="697353"/>
          </a:xfrm>
          <a:prstGeom prst="rect">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latin typeface="Calibri" panose="020F0502020204030204" pitchFamily="34" charset="0"/>
              <a:cs typeface="Calibri" panose="020F0502020204030204" pitchFamily="34" charset="0"/>
            </a:endParaRPr>
          </a:p>
        </p:txBody>
      </p:sp>
      <p:sp>
        <p:nvSpPr>
          <p:cNvPr id="43" name="Text Placeholder 23">
            <a:extLst>
              <a:ext uri="{FF2B5EF4-FFF2-40B4-BE49-F238E27FC236}">
                <a16:creationId xmlns:a16="http://schemas.microsoft.com/office/drawing/2014/main" id="{0095534A-1F9E-BFD3-F960-75D40177A9D6}"/>
              </a:ext>
            </a:extLst>
          </p:cNvPr>
          <p:cNvSpPr>
            <a:spLocks noGrp="1"/>
          </p:cNvSpPr>
          <p:nvPr>
            <p:ph type="body" sz="quarter" idx="18" hasCustomPrompt="1"/>
          </p:nvPr>
        </p:nvSpPr>
        <p:spPr>
          <a:xfrm>
            <a:off x="5760669" y="5759497"/>
            <a:ext cx="3469856" cy="589217"/>
          </a:xfrm>
        </p:spPr>
        <p:txBody>
          <a:bodyPr>
            <a:normAutofit/>
          </a:bodyPr>
          <a:lstStyle>
            <a:lvl1pPr marL="0" indent="0" algn="ctr">
              <a:buNone/>
              <a:defRPr sz="3200" b="0" i="0">
                <a:solidFill>
                  <a:schemeClr val="bg1"/>
                </a:solidFill>
                <a:latin typeface="Calibri" panose="020F0502020204030204" pitchFamily="34" charset="0"/>
                <a:cs typeface="Calibri" panose="020F0502020204030204" pitchFamily="34" charset="0"/>
              </a:defRPr>
            </a:lvl1pPr>
          </a:lstStyle>
          <a:p>
            <a:pPr lvl="0"/>
            <a:r>
              <a:rPr lang="en-US" dirty="0" err="1"/>
              <a:t>www.balance.eu</a:t>
            </a:r>
            <a:endParaRPr lang="en-US" dirty="0"/>
          </a:p>
        </p:txBody>
      </p:sp>
      <p:sp>
        <p:nvSpPr>
          <p:cNvPr id="2" name="Text Placeholder 23">
            <a:extLst>
              <a:ext uri="{FF2B5EF4-FFF2-40B4-BE49-F238E27FC236}">
                <a16:creationId xmlns:a16="http://schemas.microsoft.com/office/drawing/2014/main" id="{5DEC1AD0-B0F9-FC88-698C-9936B357FD86}"/>
              </a:ext>
            </a:extLst>
          </p:cNvPr>
          <p:cNvSpPr>
            <a:spLocks noGrp="1"/>
          </p:cNvSpPr>
          <p:nvPr>
            <p:ph type="body" sz="quarter" idx="15" hasCustomPrompt="1"/>
          </p:nvPr>
        </p:nvSpPr>
        <p:spPr>
          <a:xfrm>
            <a:off x="6819185" y="3571222"/>
            <a:ext cx="5278651" cy="697353"/>
          </a:xfrm>
        </p:spPr>
        <p:txBody>
          <a:bodyPr>
            <a:noAutofit/>
          </a:bodyPr>
          <a:lstStyle>
            <a:lvl1pPr marL="0" indent="0" algn="l">
              <a:buNone/>
              <a:defRPr sz="5400" b="1" baseline="0">
                <a:solidFill>
                  <a:srgbClr val="8A4199"/>
                </a:solidFill>
                <a:latin typeface="+mn-lt"/>
              </a:defRPr>
            </a:lvl1pPr>
          </a:lstStyle>
          <a:p>
            <a:pPr lvl="0"/>
            <a:r>
              <a:rPr lang="en-US" dirty="0"/>
              <a:t>POWERPIONT</a:t>
            </a:r>
          </a:p>
        </p:txBody>
      </p:sp>
      <p:sp>
        <p:nvSpPr>
          <p:cNvPr id="3" name="Text Placeholder 23">
            <a:extLst>
              <a:ext uri="{FF2B5EF4-FFF2-40B4-BE49-F238E27FC236}">
                <a16:creationId xmlns:a16="http://schemas.microsoft.com/office/drawing/2014/main" id="{C43D492D-B5D6-71C9-447D-6DEDF48BD66D}"/>
              </a:ext>
            </a:extLst>
          </p:cNvPr>
          <p:cNvSpPr>
            <a:spLocks noGrp="1"/>
          </p:cNvSpPr>
          <p:nvPr>
            <p:ph type="body" sz="quarter" idx="19" hasCustomPrompt="1"/>
          </p:nvPr>
        </p:nvSpPr>
        <p:spPr>
          <a:xfrm>
            <a:off x="6819185" y="2952699"/>
            <a:ext cx="5278651" cy="697353"/>
          </a:xfrm>
        </p:spPr>
        <p:txBody>
          <a:bodyPr>
            <a:normAutofit/>
          </a:bodyPr>
          <a:lstStyle>
            <a:lvl1pPr marL="0" indent="0" algn="l">
              <a:buNone/>
              <a:defRPr sz="3600" b="0" i="0">
                <a:solidFill>
                  <a:srgbClr val="8A4199"/>
                </a:solidFill>
                <a:latin typeface="+mn-lt"/>
              </a:defRPr>
            </a:lvl1pPr>
          </a:lstStyle>
          <a:p>
            <a:pPr lvl="0"/>
            <a:r>
              <a:rPr lang="en-US" dirty="0"/>
              <a:t>Cover Design 2</a:t>
            </a:r>
          </a:p>
        </p:txBody>
      </p:sp>
      <p:sp>
        <p:nvSpPr>
          <p:cNvPr id="4" name="Rectangle 3">
            <a:extLst>
              <a:ext uri="{FF2B5EF4-FFF2-40B4-BE49-F238E27FC236}">
                <a16:creationId xmlns:a16="http://schemas.microsoft.com/office/drawing/2014/main" id="{C471625C-340A-202C-C297-6AA7A2046DF1}"/>
              </a:ext>
            </a:extLst>
          </p:cNvPr>
          <p:cNvSpPr/>
          <p:nvPr userDrawn="1"/>
        </p:nvSpPr>
        <p:spPr>
          <a:xfrm>
            <a:off x="-382772" y="6858000"/>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99BEA6-09E7-39FC-81D1-DCDB6057A6BC}"/>
              </a:ext>
            </a:extLst>
          </p:cNvPr>
          <p:cNvSpPr/>
          <p:nvPr userDrawn="1"/>
        </p:nvSpPr>
        <p:spPr>
          <a:xfrm>
            <a:off x="-676940" y="-1773478"/>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2174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 Slide - Blu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2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4B4CB"/>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14B4C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5" name="Group 4">
            <a:extLst>
              <a:ext uri="{FF2B5EF4-FFF2-40B4-BE49-F238E27FC236}">
                <a16:creationId xmlns:a16="http://schemas.microsoft.com/office/drawing/2014/main" id="{9AD6A888-DBA2-A953-0114-6FE578B212B5}"/>
              </a:ext>
            </a:extLst>
          </p:cNvPr>
          <p:cNvGrpSpPr/>
          <p:nvPr userDrawn="1"/>
        </p:nvGrpSpPr>
        <p:grpSpPr>
          <a:xfrm rot="16200000">
            <a:off x="-2874794" y="3366914"/>
            <a:ext cx="6554616" cy="427556"/>
            <a:chOff x="246763" y="5103257"/>
            <a:chExt cx="6554616" cy="427556"/>
          </a:xfrm>
        </p:grpSpPr>
        <p:sp>
          <p:nvSpPr>
            <p:cNvPr id="2" name="Text Box 5">
              <a:extLst>
                <a:ext uri="{FF2B5EF4-FFF2-40B4-BE49-F238E27FC236}">
                  <a16:creationId xmlns:a16="http://schemas.microsoft.com/office/drawing/2014/main" id="{10373C73-068A-1EBF-4FD9-C14A292B3EA4}"/>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FEDCE7F-AF67-765F-84CB-AEF12946197A}"/>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7F615206-B02F-B4C5-E34A-7163E003A553}"/>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83044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97B6C-5B5B-BA43-97C8-D35C5BE41FDE}"/>
              </a:ext>
            </a:extLst>
          </p:cNvPr>
          <p:cNvSpPr/>
          <p:nvPr userDrawn="1"/>
        </p:nvSpPr>
        <p:spPr>
          <a:xfrm>
            <a:off x="0" y="6120882"/>
            <a:ext cx="12192000" cy="737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1">
            <a:extLst>
              <a:ext uri="{FF2B5EF4-FFF2-40B4-BE49-F238E27FC236}">
                <a16:creationId xmlns:a16="http://schemas.microsoft.com/office/drawing/2014/main" id="{DE57DFCA-99F0-AB6F-931A-93409EC63497}"/>
              </a:ext>
            </a:extLst>
          </p:cNvPr>
          <p:cNvSpPr/>
          <p:nvPr userDrawn="1"/>
        </p:nvSpPr>
        <p:spPr>
          <a:xfrm flipH="1">
            <a:off x="5823197" y="-363432"/>
            <a:ext cx="6401126" cy="8997069"/>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 name="connsiteX0" fmla="*/ 0 w 7598016"/>
              <a:gd name="connsiteY0" fmla="*/ 0 h 10692000"/>
              <a:gd name="connsiteX1" fmla="*/ 4534049 w 7598016"/>
              <a:gd name="connsiteY1" fmla="*/ 0 h 10692000"/>
              <a:gd name="connsiteX2" fmla="*/ 4778336 w 7598016"/>
              <a:gd name="connsiteY2" fmla="*/ 140498 h 10692000"/>
              <a:gd name="connsiteX3" fmla="*/ 7530091 w 7598016"/>
              <a:gd name="connsiteY3" fmla="*/ 4257929 h 10692000"/>
              <a:gd name="connsiteX4" fmla="*/ 7560000 w 7598016"/>
              <a:gd name="connsiteY4" fmla="*/ 4493400 h 10692000"/>
              <a:gd name="connsiteX5" fmla="*/ 7560000 w 7598016"/>
              <a:gd name="connsiteY5" fmla="*/ 5806626 h 10692000"/>
              <a:gd name="connsiteX6" fmla="*/ 7530091 w 7598016"/>
              <a:gd name="connsiteY6" fmla="*/ 6042097 h 10692000"/>
              <a:gd name="connsiteX7" fmla="*/ 3755316 w 7598016"/>
              <a:gd name="connsiteY7" fmla="*/ 10652081 h 10692000"/>
              <a:gd name="connsiteX8" fmla="*/ 3637366 w 7598016"/>
              <a:gd name="connsiteY8" fmla="*/ 10692000 h 10692000"/>
              <a:gd name="connsiteX9" fmla="*/ 0 w 7598016"/>
              <a:gd name="connsiteY9" fmla="*/ 10692000 h 10692000"/>
              <a:gd name="connsiteX10" fmla="*/ 0 w 7598016"/>
              <a:gd name="connsiteY10" fmla="*/ 7088352 h 10692000"/>
              <a:gd name="connsiteX11" fmla="*/ 83132 w 7598016"/>
              <a:gd name="connsiteY11" fmla="*/ 7163912 h 10692000"/>
              <a:gd name="connsiteX12" fmla="*/ 1741839 w 7598016"/>
              <a:gd name="connsiteY12" fmla="*/ 7760465 h 10692000"/>
              <a:gd name="connsiteX13" fmla="*/ 4351508 w 7598016"/>
              <a:gd name="connsiteY13" fmla="*/ 5150013 h 10692000"/>
              <a:gd name="connsiteX14" fmla="*/ 1741839 w 7598016"/>
              <a:gd name="connsiteY14" fmla="*/ 2539564 h 10692000"/>
              <a:gd name="connsiteX15" fmla="*/ 82431 w 7598016"/>
              <a:gd name="connsiteY15" fmla="*/ 3136663 h 10692000"/>
              <a:gd name="connsiteX16" fmla="*/ 0 w 7598016"/>
              <a:gd name="connsiteY16" fmla="*/ 3211653 h 10692000"/>
              <a:gd name="connsiteX17" fmla="*/ 0 w 7598016"/>
              <a:gd name="connsiteY17" fmla="*/ 0 h 10692000"/>
              <a:gd name="connsiteX0" fmla="*/ 0 w 7618928"/>
              <a:gd name="connsiteY0" fmla="*/ 0 h 10692000"/>
              <a:gd name="connsiteX1" fmla="*/ 4534049 w 7618928"/>
              <a:gd name="connsiteY1" fmla="*/ 0 h 10692000"/>
              <a:gd name="connsiteX2" fmla="*/ 4778336 w 7618928"/>
              <a:gd name="connsiteY2" fmla="*/ 140498 h 10692000"/>
              <a:gd name="connsiteX3" fmla="*/ 7530091 w 7618928"/>
              <a:gd name="connsiteY3" fmla="*/ 4257929 h 10692000"/>
              <a:gd name="connsiteX4" fmla="*/ 7560000 w 7618928"/>
              <a:gd name="connsiteY4" fmla="*/ 4493400 h 10692000"/>
              <a:gd name="connsiteX5" fmla="*/ 7560000 w 7618928"/>
              <a:gd name="connsiteY5" fmla="*/ 5806626 h 10692000"/>
              <a:gd name="connsiteX6" fmla="*/ 7530091 w 7618928"/>
              <a:gd name="connsiteY6" fmla="*/ 6042097 h 10692000"/>
              <a:gd name="connsiteX7" fmla="*/ 3755316 w 7618928"/>
              <a:gd name="connsiteY7" fmla="*/ 10652081 h 10692000"/>
              <a:gd name="connsiteX8" fmla="*/ 3637366 w 7618928"/>
              <a:gd name="connsiteY8" fmla="*/ 10692000 h 10692000"/>
              <a:gd name="connsiteX9" fmla="*/ 0 w 7618928"/>
              <a:gd name="connsiteY9" fmla="*/ 10692000 h 10692000"/>
              <a:gd name="connsiteX10" fmla="*/ 0 w 7618928"/>
              <a:gd name="connsiteY10" fmla="*/ 7088352 h 10692000"/>
              <a:gd name="connsiteX11" fmla="*/ 83132 w 7618928"/>
              <a:gd name="connsiteY11" fmla="*/ 7163912 h 10692000"/>
              <a:gd name="connsiteX12" fmla="*/ 1741839 w 7618928"/>
              <a:gd name="connsiteY12" fmla="*/ 7760465 h 10692000"/>
              <a:gd name="connsiteX13" fmla="*/ 4351508 w 7618928"/>
              <a:gd name="connsiteY13" fmla="*/ 5150013 h 10692000"/>
              <a:gd name="connsiteX14" fmla="*/ 1741839 w 7618928"/>
              <a:gd name="connsiteY14" fmla="*/ 2539564 h 10692000"/>
              <a:gd name="connsiteX15" fmla="*/ 82431 w 7618928"/>
              <a:gd name="connsiteY15" fmla="*/ 3136663 h 10692000"/>
              <a:gd name="connsiteX16" fmla="*/ 0 w 7618928"/>
              <a:gd name="connsiteY16" fmla="*/ 3211653 h 10692000"/>
              <a:gd name="connsiteX17" fmla="*/ 0 w 7618928"/>
              <a:gd name="connsiteY17" fmla="*/ 0 h 10692000"/>
              <a:gd name="connsiteX0" fmla="*/ 0 w 7607015"/>
              <a:gd name="connsiteY0" fmla="*/ 0 h 10692000"/>
              <a:gd name="connsiteX1" fmla="*/ 4534049 w 7607015"/>
              <a:gd name="connsiteY1" fmla="*/ 0 h 10692000"/>
              <a:gd name="connsiteX2" fmla="*/ 4778336 w 7607015"/>
              <a:gd name="connsiteY2" fmla="*/ 140498 h 10692000"/>
              <a:gd name="connsiteX3" fmla="*/ 7530091 w 7607015"/>
              <a:gd name="connsiteY3" fmla="*/ 4257929 h 10692000"/>
              <a:gd name="connsiteX4" fmla="*/ 7560000 w 7607015"/>
              <a:gd name="connsiteY4" fmla="*/ 4493400 h 10692000"/>
              <a:gd name="connsiteX5" fmla="*/ 7560000 w 7607015"/>
              <a:gd name="connsiteY5" fmla="*/ 5806626 h 10692000"/>
              <a:gd name="connsiteX6" fmla="*/ 7530091 w 7607015"/>
              <a:gd name="connsiteY6" fmla="*/ 6042097 h 10692000"/>
              <a:gd name="connsiteX7" fmla="*/ 3755316 w 7607015"/>
              <a:gd name="connsiteY7" fmla="*/ 10652081 h 10692000"/>
              <a:gd name="connsiteX8" fmla="*/ 3637366 w 7607015"/>
              <a:gd name="connsiteY8" fmla="*/ 10692000 h 10692000"/>
              <a:gd name="connsiteX9" fmla="*/ 0 w 7607015"/>
              <a:gd name="connsiteY9" fmla="*/ 10692000 h 10692000"/>
              <a:gd name="connsiteX10" fmla="*/ 0 w 7607015"/>
              <a:gd name="connsiteY10" fmla="*/ 7088352 h 10692000"/>
              <a:gd name="connsiteX11" fmla="*/ 83132 w 7607015"/>
              <a:gd name="connsiteY11" fmla="*/ 7163912 h 10692000"/>
              <a:gd name="connsiteX12" fmla="*/ 1741839 w 7607015"/>
              <a:gd name="connsiteY12" fmla="*/ 7760465 h 10692000"/>
              <a:gd name="connsiteX13" fmla="*/ 4351508 w 7607015"/>
              <a:gd name="connsiteY13" fmla="*/ 5150013 h 10692000"/>
              <a:gd name="connsiteX14" fmla="*/ 1741839 w 7607015"/>
              <a:gd name="connsiteY14" fmla="*/ 2539564 h 10692000"/>
              <a:gd name="connsiteX15" fmla="*/ 82431 w 7607015"/>
              <a:gd name="connsiteY15" fmla="*/ 3136663 h 10692000"/>
              <a:gd name="connsiteX16" fmla="*/ 0 w 7607015"/>
              <a:gd name="connsiteY16" fmla="*/ 3211653 h 10692000"/>
              <a:gd name="connsiteX17" fmla="*/ 0 w 7607015"/>
              <a:gd name="connsiteY17" fmla="*/ 0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7015" h="1069200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solidFill>
            <a:srgbClr val="8A4199"/>
          </a:solidFill>
          <a:ln w="4610" cap="flat">
            <a:noFill/>
            <a:prstDash val="solid"/>
            <a:miter/>
          </a:ln>
          <a:effectLst>
            <a:innerShdw blurRad="498971" dist="662601" dir="18120000">
              <a:prstClr val="black">
                <a:alpha val="23444"/>
              </a:prstClr>
            </a:innerShdw>
          </a:effectLst>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 name="Graphic 5">
            <a:extLst>
              <a:ext uri="{FF2B5EF4-FFF2-40B4-BE49-F238E27FC236}">
                <a16:creationId xmlns:a16="http://schemas.microsoft.com/office/drawing/2014/main" id="{849CEA61-CD45-2A02-F34F-0C9764A18AF6}"/>
              </a:ext>
            </a:extLst>
          </p:cNvPr>
          <p:cNvGrpSpPr/>
          <p:nvPr userDrawn="1"/>
        </p:nvGrpSpPr>
        <p:grpSpPr>
          <a:xfrm>
            <a:off x="8805395" y="3468716"/>
            <a:ext cx="3148393" cy="998012"/>
            <a:chOff x="2464177" y="4939099"/>
            <a:chExt cx="2638924" cy="836515"/>
          </a:xfrm>
        </p:grpSpPr>
        <p:sp>
          <p:nvSpPr>
            <p:cNvPr id="5" name="Freeform 4">
              <a:extLst>
                <a:ext uri="{FF2B5EF4-FFF2-40B4-BE49-F238E27FC236}">
                  <a16:creationId xmlns:a16="http://schemas.microsoft.com/office/drawing/2014/main" id="{12240948-CE5C-D488-A27D-A6B590E57538}"/>
                </a:ext>
              </a:extLst>
            </p:cNvPr>
            <p:cNvSpPr/>
            <p:nvPr/>
          </p:nvSpPr>
          <p:spPr>
            <a:xfrm>
              <a:off x="2897660"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8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B732FB2B-0D0D-3270-8CD9-5F7ECBE84132}"/>
                </a:ext>
              </a:extLst>
            </p:cNvPr>
            <p:cNvSpPr/>
            <p:nvPr/>
          </p:nvSpPr>
          <p:spPr>
            <a:xfrm>
              <a:off x="3342551" y="4940047"/>
              <a:ext cx="98864" cy="530081"/>
            </a:xfrm>
            <a:custGeom>
              <a:avLst/>
              <a:gdLst>
                <a:gd name="connsiteX0" fmla="*/ 0 w 98864"/>
                <a:gd name="connsiteY0" fmla="*/ 0 h 530081"/>
                <a:gd name="connsiteX1" fmla="*/ 98865 w 98864"/>
                <a:gd name="connsiteY1" fmla="*/ 0 h 530081"/>
                <a:gd name="connsiteX2" fmla="*/ 98865 w 98864"/>
                <a:gd name="connsiteY2" fmla="*/ 530081 h 530081"/>
                <a:gd name="connsiteX3" fmla="*/ 0 w 98864"/>
                <a:gd name="connsiteY3" fmla="*/ 530081 h 530081"/>
              </a:gdLst>
              <a:ahLst/>
              <a:cxnLst>
                <a:cxn ang="0">
                  <a:pos x="connsiteX0" y="connsiteY0"/>
                </a:cxn>
                <a:cxn ang="0">
                  <a:pos x="connsiteX1" y="connsiteY1"/>
                </a:cxn>
                <a:cxn ang="0">
                  <a:pos x="connsiteX2" y="connsiteY2"/>
                </a:cxn>
                <a:cxn ang="0">
                  <a:pos x="connsiteX3" y="connsiteY3"/>
                </a:cxn>
              </a:cxnLst>
              <a:rect l="l" t="t" r="r" b="b"/>
              <a:pathLst>
                <a:path w="98864" h="530081">
                  <a:moveTo>
                    <a:pt x="0" y="0"/>
                  </a:moveTo>
                  <a:lnTo>
                    <a:pt x="98865" y="0"/>
                  </a:lnTo>
                  <a:lnTo>
                    <a:pt x="98865" y="530081"/>
                  </a:lnTo>
                  <a:lnTo>
                    <a:pt x="0" y="530081"/>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A9C9DBED-5992-F6D3-6237-AAAC959FC119}"/>
                </a:ext>
              </a:extLst>
            </p:cNvPr>
            <p:cNvSpPr/>
            <p:nvPr/>
          </p:nvSpPr>
          <p:spPr>
            <a:xfrm>
              <a:off x="3457576"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7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5E195F77-29F7-8BD5-2CD5-60E4E8D3F622}"/>
                </a:ext>
              </a:extLst>
            </p:cNvPr>
            <p:cNvSpPr/>
            <p:nvPr/>
          </p:nvSpPr>
          <p:spPr>
            <a:xfrm>
              <a:off x="3909121" y="5064270"/>
              <a:ext cx="354581" cy="406806"/>
            </a:xfrm>
            <a:custGeom>
              <a:avLst/>
              <a:gdLst>
                <a:gd name="connsiteX0" fmla="*/ 284236 w 354581"/>
                <a:gd name="connsiteY0" fmla="*/ 23707 h 406806"/>
                <a:gd name="connsiteX1" fmla="*/ 200581 w 354581"/>
                <a:gd name="connsiteY1" fmla="*/ 0 h 406806"/>
                <a:gd name="connsiteX2" fmla="*/ 116926 w 354581"/>
                <a:gd name="connsiteY2" fmla="*/ 20862 h 406806"/>
                <a:gd name="connsiteX3" fmla="*/ 98865 w 354581"/>
                <a:gd name="connsiteY3" fmla="*/ 32241 h 406806"/>
                <a:gd name="connsiteX4" fmla="*/ 98865 w 354581"/>
                <a:gd name="connsiteY4" fmla="*/ 8534 h 406806"/>
                <a:gd name="connsiteX5" fmla="*/ 0 w 354581"/>
                <a:gd name="connsiteY5" fmla="*/ 8534 h 406806"/>
                <a:gd name="connsiteX6" fmla="*/ 0 w 354581"/>
                <a:gd name="connsiteY6" fmla="*/ 406806 h 406806"/>
                <a:gd name="connsiteX7" fmla="*/ 98865 w 354581"/>
                <a:gd name="connsiteY7" fmla="*/ 406806 h 406806"/>
                <a:gd name="connsiteX8" fmla="*/ 98865 w 354581"/>
                <a:gd name="connsiteY8" fmla="*/ 253187 h 406806"/>
                <a:gd name="connsiteX9" fmla="*/ 104568 w 354581"/>
                <a:gd name="connsiteY9" fmla="*/ 166895 h 406806"/>
                <a:gd name="connsiteX10" fmla="*/ 137840 w 354581"/>
                <a:gd name="connsiteY10" fmla="*/ 115689 h 406806"/>
                <a:gd name="connsiteX11" fmla="*/ 192025 w 354581"/>
                <a:gd name="connsiteY11" fmla="*/ 95775 h 406806"/>
                <a:gd name="connsiteX12" fmla="*/ 231952 w 354581"/>
                <a:gd name="connsiteY12" fmla="*/ 107154 h 406806"/>
                <a:gd name="connsiteX13" fmla="*/ 251915 w 354581"/>
                <a:gd name="connsiteY13" fmla="*/ 143188 h 406806"/>
                <a:gd name="connsiteX14" fmla="*/ 255717 w 354581"/>
                <a:gd name="connsiteY14" fmla="*/ 216205 h 406806"/>
                <a:gd name="connsiteX15" fmla="*/ 255717 w 354581"/>
                <a:gd name="connsiteY15" fmla="*/ 406806 h 406806"/>
                <a:gd name="connsiteX16" fmla="*/ 354582 w 354581"/>
                <a:gd name="connsiteY16" fmla="*/ 406806 h 406806"/>
                <a:gd name="connsiteX17" fmla="*/ 354582 w 354581"/>
                <a:gd name="connsiteY17" fmla="*/ 201981 h 406806"/>
                <a:gd name="connsiteX18" fmla="*/ 338421 w 354581"/>
                <a:gd name="connsiteY18" fmla="*/ 88189 h 406806"/>
                <a:gd name="connsiteX19" fmla="*/ 284236 w 354581"/>
                <a:gd name="connsiteY19" fmla="*/ 23707 h 4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81" h="406806">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3466D576-6214-AFD2-7CA3-91A885106100}"/>
                </a:ext>
              </a:extLst>
            </p:cNvPr>
            <p:cNvSpPr/>
            <p:nvPr/>
          </p:nvSpPr>
          <p:spPr>
            <a:xfrm>
              <a:off x="4282715" y="5064270"/>
              <a:ext cx="414470" cy="415340"/>
            </a:xfrm>
            <a:custGeom>
              <a:avLst/>
              <a:gdLst>
                <a:gd name="connsiteX0" fmla="*/ 319409 w 414470"/>
                <a:gd name="connsiteY0" fmla="*/ 269308 h 415340"/>
                <a:gd name="connsiteX1" fmla="*/ 216742 w 414470"/>
                <a:gd name="connsiteY1" fmla="*/ 319566 h 415340"/>
                <a:gd name="connsiteX2" fmla="*/ 154951 w 414470"/>
                <a:gd name="connsiteY2" fmla="*/ 304394 h 415340"/>
                <a:gd name="connsiteX3" fmla="*/ 113124 w 414470"/>
                <a:gd name="connsiteY3" fmla="*/ 263618 h 415340"/>
                <a:gd name="connsiteX4" fmla="*/ 97914 w 414470"/>
                <a:gd name="connsiteY4" fmla="*/ 206722 h 415340"/>
                <a:gd name="connsiteX5" fmla="*/ 131186 w 414470"/>
                <a:gd name="connsiteY5" fmla="*/ 128016 h 415340"/>
                <a:gd name="connsiteX6" fmla="*/ 216742 w 414470"/>
                <a:gd name="connsiteY6" fmla="*/ 95775 h 415340"/>
                <a:gd name="connsiteX7" fmla="*/ 319409 w 414470"/>
                <a:gd name="connsiteY7" fmla="*/ 145085 h 415340"/>
                <a:gd name="connsiteX8" fmla="*/ 334619 w 414470"/>
                <a:gd name="connsiteY8" fmla="*/ 164998 h 415340"/>
                <a:gd name="connsiteX9" fmla="*/ 413520 w 414470"/>
                <a:gd name="connsiteY9" fmla="*/ 115689 h 415340"/>
                <a:gd name="connsiteX10" fmla="*/ 400212 w 414470"/>
                <a:gd name="connsiteY10" fmla="*/ 92930 h 415340"/>
                <a:gd name="connsiteX11" fmla="*/ 355532 w 414470"/>
                <a:gd name="connsiteY11" fmla="*/ 42672 h 415340"/>
                <a:gd name="connsiteX12" fmla="*/ 293742 w 414470"/>
                <a:gd name="connsiteY12" fmla="*/ 11379 h 415340"/>
                <a:gd name="connsiteX13" fmla="*/ 219594 w 414470"/>
                <a:gd name="connsiteY13" fmla="*/ 0 h 415340"/>
                <a:gd name="connsiteX14" fmla="*/ 108371 w 414470"/>
                <a:gd name="connsiteY14" fmla="*/ 27500 h 415340"/>
                <a:gd name="connsiteX15" fmla="*/ 28519 w 414470"/>
                <a:gd name="connsiteY15" fmla="*/ 104309 h 415340"/>
                <a:gd name="connsiteX16" fmla="*/ 0 w 414470"/>
                <a:gd name="connsiteY16" fmla="*/ 210515 h 415340"/>
                <a:gd name="connsiteX17" fmla="*/ 61790 w 414470"/>
                <a:gd name="connsiteY17" fmla="*/ 355600 h 415340"/>
                <a:gd name="connsiteX18" fmla="*/ 215791 w 414470"/>
                <a:gd name="connsiteY18" fmla="*/ 415341 h 415340"/>
                <a:gd name="connsiteX19" fmla="*/ 322261 w 414470"/>
                <a:gd name="connsiteY19" fmla="*/ 391634 h 415340"/>
                <a:gd name="connsiteX20" fmla="*/ 399261 w 414470"/>
                <a:gd name="connsiteY20" fmla="*/ 324307 h 415340"/>
                <a:gd name="connsiteX21" fmla="*/ 414471 w 414470"/>
                <a:gd name="connsiteY21" fmla="*/ 301549 h 415340"/>
                <a:gd name="connsiteX22" fmla="*/ 335570 w 414470"/>
                <a:gd name="connsiteY22" fmla="*/ 249394 h 415340"/>
                <a:gd name="connsiteX23" fmla="*/ 319409 w 414470"/>
                <a:gd name="connsiteY23" fmla="*/ 269308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470" h="41534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48B94B0-FEFC-9E40-07DB-4FCCEF8AC71F}"/>
                </a:ext>
              </a:extLst>
            </p:cNvPr>
            <p:cNvSpPr/>
            <p:nvPr/>
          </p:nvSpPr>
          <p:spPr>
            <a:xfrm rot="-2700000">
              <a:off x="3707889" y="5564999"/>
              <a:ext cx="174912" cy="17447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A0D3087-7CE6-9D58-AC58-F05E8E5DA736}"/>
                </a:ext>
              </a:extLst>
            </p:cNvPr>
            <p:cNvSpPr/>
            <p:nvPr/>
          </p:nvSpPr>
          <p:spPr>
            <a:xfrm>
              <a:off x="4694334" y="5063322"/>
              <a:ext cx="408767" cy="416289"/>
            </a:xfrm>
            <a:custGeom>
              <a:avLst/>
              <a:gdLst>
                <a:gd name="connsiteX0" fmla="*/ 277581 w 408767"/>
                <a:gd name="connsiteY0" fmla="*/ 293963 h 416289"/>
                <a:gd name="connsiteX1" fmla="*/ 243359 w 408767"/>
                <a:gd name="connsiteY1" fmla="*/ 312928 h 416289"/>
                <a:gd name="connsiteX2" fmla="*/ 201532 w 408767"/>
                <a:gd name="connsiteY2" fmla="*/ 320514 h 416289"/>
                <a:gd name="connsiteX3" fmla="*/ 129284 w 408767"/>
                <a:gd name="connsiteY3" fmla="*/ 290170 h 416289"/>
                <a:gd name="connsiteX4" fmla="*/ 101716 w 408767"/>
                <a:gd name="connsiteY4" fmla="*/ 238015 h 416289"/>
                <a:gd name="connsiteX5" fmla="*/ 316557 w 408767"/>
                <a:gd name="connsiteY5" fmla="*/ 238015 h 416289"/>
                <a:gd name="connsiteX6" fmla="*/ 339372 w 408767"/>
                <a:gd name="connsiteY6" fmla="*/ 238015 h 416289"/>
                <a:gd name="connsiteX7" fmla="*/ 408767 w 408767"/>
                <a:gd name="connsiteY7" fmla="*/ 238015 h 416289"/>
                <a:gd name="connsiteX8" fmla="*/ 408767 w 408767"/>
                <a:gd name="connsiteY8" fmla="*/ 210515 h 416289"/>
                <a:gd name="connsiteX9" fmla="*/ 365039 w 408767"/>
                <a:gd name="connsiteY9" fmla="*/ 76810 h 416289"/>
                <a:gd name="connsiteX10" fmla="*/ 203433 w 408767"/>
                <a:gd name="connsiteY10" fmla="*/ 0 h 416289"/>
                <a:gd name="connsiteX11" fmla="*/ 45630 w 408767"/>
                <a:gd name="connsiteY11" fmla="*/ 75861 h 416289"/>
                <a:gd name="connsiteX12" fmla="*/ 0 w 408767"/>
                <a:gd name="connsiteY12" fmla="*/ 209567 h 416289"/>
                <a:gd name="connsiteX13" fmla="*/ 54185 w 408767"/>
                <a:gd name="connsiteY13" fmla="*/ 351807 h 416289"/>
                <a:gd name="connsiteX14" fmla="*/ 206285 w 408767"/>
                <a:gd name="connsiteY14" fmla="*/ 416289 h 416289"/>
                <a:gd name="connsiteX15" fmla="*/ 284236 w 408767"/>
                <a:gd name="connsiteY15" fmla="*/ 403013 h 416289"/>
                <a:gd name="connsiteX16" fmla="*/ 346977 w 408767"/>
                <a:gd name="connsiteY16" fmla="*/ 364134 h 416289"/>
                <a:gd name="connsiteX17" fmla="*/ 393557 w 408767"/>
                <a:gd name="connsiteY17" fmla="*/ 301549 h 416289"/>
                <a:gd name="connsiteX18" fmla="*/ 304199 w 408767"/>
                <a:gd name="connsiteY18" fmla="*/ 261722 h 416289"/>
                <a:gd name="connsiteX19" fmla="*/ 277581 w 408767"/>
                <a:gd name="connsiteY19" fmla="*/ 293963 h 416289"/>
                <a:gd name="connsiteX20" fmla="*/ 134988 w 408767"/>
                <a:gd name="connsiteY20" fmla="*/ 122326 h 416289"/>
                <a:gd name="connsiteX21" fmla="*/ 203433 w 408767"/>
                <a:gd name="connsiteY21" fmla="*/ 96723 h 416289"/>
                <a:gd name="connsiteX22" fmla="*/ 250964 w 408767"/>
                <a:gd name="connsiteY22" fmla="*/ 107154 h 416289"/>
                <a:gd name="connsiteX23" fmla="*/ 286137 w 408767"/>
                <a:gd name="connsiteY23" fmla="*/ 133706 h 416289"/>
                <a:gd name="connsiteX24" fmla="*/ 293742 w 408767"/>
                <a:gd name="connsiteY24" fmla="*/ 146033 h 416289"/>
                <a:gd name="connsiteX25" fmla="*/ 116926 w 408767"/>
                <a:gd name="connsiteY25" fmla="*/ 146033 h 416289"/>
                <a:gd name="connsiteX26" fmla="*/ 134988 w 408767"/>
                <a:gd name="connsiteY26" fmla="*/ 122326 h 4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8767" h="416289">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407D944F-72AC-4808-AF2F-E43EA0717FB6}"/>
                </a:ext>
              </a:extLst>
            </p:cNvPr>
            <p:cNvSpPr/>
            <p:nvPr/>
          </p:nvSpPr>
          <p:spPr>
            <a:xfrm>
              <a:off x="2464177" y="4939099"/>
              <a:ext cx="429680" cy="539563"/>
            </a:xfrm>
            <a:custGeom>
              <a:avLst/>
              <a:gdLst>
                <a:gd name="connsiteX0" fmla="*/ 369792 w 429680"/>
                <a:gd name="connsiteY0" fmla="*/ 185860 h 539563"/>
                <a:gd name="connsiteX1" fmla="*/ 225297 w 429680"/>
                <a:gd name="connsiteY1" fmla="*/ 125171 h 539563"/>
                <a:gd name="connsiteX2" fmla="*/ 137840 w 429680"/>
                <a:gd name="connsiteY2" fmla="*/ 145085 h 539563"/>
                <a:gd name="connsiteX3" fmla="*/ 115025 w 429680"/>
                <a:gd name="connsiteY3" fmla="*/ 158361 h 539563"/>
                <a:gd name="connsiteX4" fmla="*/ 115025 w 429680"/>
                <a:gd name="connsiteY4" fmla="*/ 948 h 539563"/>
                <a:gd name="connsiteX5" fmla="*/ 69395 w 429680"/>
                <a:gd name="connsiteY5" fmla="*/ 948 h 539563"/>
                <a:gd name="connsiteX6" fmla="*/ 0 w 429680"/>
                <a:gd name="connsiteY6" fmla="*/ 0 h 539563"/>
                <a:gd name="connsiteX7" fmla="*/ 9506 w 429680"/>
                <a:gd name="connsiteY7" fmla="*/ 19914 h 539563"/>
                <a:gd name="connsiteX8" fmla="*/ 17111 w 429680"/>
                <a:gd name="connsiteY8" fmla="*/ 65430 h 539563"/>
                <a:gd name="connsiteX9" fmla="*/ 17111 w 429680"/>
                <a:gd name="connsiteY9" fmla="*/ 531029 h 539563"/>
                <a:gd name="connsiteX10" fmla="*/ 115976 w 429680"/>
                <a:gd name="connsiteY10" fmla="*/ 531029 h 539563"/>
                <a:gd name="connsiteX11" fmla="*/ 115976 w 429680"/>
                <a:gd name="connsiteY11" fmla="*/ 506374 h 539563"/>
                <a:gd name="connsiteX12" fmla="*/ 135939 w 429680"/>
                <a:gd name="connsiteY12" fmla="*/ 518702 h 539563"/>
                <a:gd name="connsiteX13" fmla="*/ 225297 w 429680"/>
                <a:gd name="connsiteY13" fmla="*/ 539564 h 539563"/>
                <a:gd name="connsiteX14" fmla="*/ 369792 w 429680"/>
                <a:gd name="connsiteY14" fmla="*/ 478875 h 539563"/>
                <a:gd name="connsiteX15" fmla="*/ 429681 w 429680"/>
                <a:gd name="connsiteY15" fmla="*/ 332842 h 539563"/>
                <a:gd name="connsiteX16" fmla="*/ 369792 w 429680"/>
                <a:gd name="connsiteY16" fmla="*/ 185860 h 539563"/>
                <a:gd name="connsiteX17" fmla="*/ 314656 w 429680"/>
                <a:gd name="connsiteY17" fmla="*/ 387841 h 539563"/>
                <a:gd name="connsiteX18" fmla="*/ 274730 w 429680"/>
                <a:gd name="connsiteY18" fmla="*/ 428617 h 539563"/>
                <a:gd name="connsiteX19" fmla="*/ 220544 w 429680"/>
                <a:gd name="connsiteY19" fmla="*/ 442841 h 539563"/>
                <a:gd name="connsiteX20" fmla="*/ 143544 w 429680"/>
                <a:gd name="connsiteY20" fmla="*/ 410600 h 539563"/>
                <a:gd name="connsiteX21" fmla="*/ 112173 w 429680"/>
                <a:gd name="connsiteY21" fmla="*/ 329997 h 539563"/>
                <a:gd name="connsiteX22" fmla="*/ 126433 w 429680"/>
                <a:gd name="connsiteY22" fmla="*/ 273101 h 539563"/>
                <a:gd name="connsiteX23" fmla="*/ 166359 w 429680"/>
                <a:gd name="connsiteY23" fmla="*/ 234222 h 539563"/>
                <a:gd name="connsiteX24" fmla="*/ 221495 w 429680"/>
                <a:gd name="connsiteY24" fmla="*/ 219050 h 539563"/>
                <a:gd name="connsiteX25" fmla="*/ 274730 w 429680"/>
                <a:gd name="connsiteY25" fmla="*/ 233274 h 539563"/>
                <a:gd name="connsiteX26" fmla="*/ 314656 w 429680"/>
                <a:gd name="connsiteY26" fmla="*/ 274997 h 539563"/>
                <a:gd name="connsiteX27" fmla="*/ 329866 w 429680"/>
                <a:gd name="connsiteY27" fmla="*/ 330945 h 539563"/>
                <a:gd name="connsiteX28" fmla="*/ 314656 w 429680"/>
                <a:gd name="connsiteY28" fmla="*/ 387841 h 5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9680" h="539563">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C64FC794-C540-AF8B-87A0-BF2A43C09D9B}"/>
                </a:ext>
              </a:extLst>
            </p:cNvPr>
            <p:cNvSpPr/>
            <p:nvPr/>
          </p:nvSpPr>
          <p:spPr>
            <a:xfrm>
              <a:off x="2464177" y="5526076"/>
              <a:ext cx="2638924" cy="37930"/>
            </a:xfrm>
            <a:custGeom>
              <a:avLst/>
              <a:gdLst>
                <a:gd name="connsiteX0" fmla="*/ 0 w 2638924"/>
                <a:gd name="connsiteY0" fmla="*/ 0 h 37930"/>
                <a:gd name="connsiteX1" fmla="*/ 2638925 w 2638924"/>
                <a:gd name="connsiteY1" fmla="*/ 0 h 37930"/>
                <a:gd name="connsiteX2" fmla="*/ 2638925 w 2638924"/>
                <a:gd name="connsiteY2" fmla="*/ 37931 h 37930"/>
                <a:gd name="connsiteX3" fmla="*/ 0 w 2638924"/>
                <a:gd name="connsiteY3" fmla="*/ 37931 h 37930"/>
              </a:gdLst>
              <a:ahLst/>
              <a:cxnLst>
                <a:cxn ang="0">
                  <a:pos x="connsiteX0" y="connsiteY0"/>
                </a:cxn>
                <a:cxn ang="0">
                  <a:pos x="connsiteX1" y="connsiteY1"/>
                </a:cxn>
                <a:cxn ang="0">
                  <a:pos x="connsiteX2" y="connsiteY2"/>
                </a:cxn>
                <a:cxn ang="0">
                  <a:pos x="connsiteX3" y="connsiteY3"/>
                </a:cxn>
              </a:cxnLst>
              <a:rect l="l" t="t" r="r" b="b"/>
              <a:pathLst>
                <a:path w="2638924" h="37930">
                  <a:moveTo>
                    <a:pt x="0" y="0"/>
                  </a:moveTo>
                  <a:lnTo>
                    <a:pt x="2638925" y="0"/>
                  </a:lnTo>
                  <a:lnTo>
                    <a:pt x="2638925" y="37931"/>
                  </a:lnTo>
                  <a:lnTo>
                    <a:pt x="0" y="37931"/>
                  </a:ln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5">
              <a:extLst>
                <a:ext uri="{FF2B5EF4-FFF2-40B4-BE49-F238E27FC236}">
                  <a16:creationId xmlns:a16="http://schemas.microsoft.com/office/drawing/2014/main" id="{0228A2E7-24B5-B969-D89B-5CAEA86C210F}"/>
                </a:ext>
              </a:extLst>
            </p:cNvPr>
            <p:cNvGrpSpPr/>
            <p:nvPr/>
          </p:nvGrpSpPr>
          <p:grpSpPr>
            <a:xfrm>
              <a:off x="4243740" y="5657885"/>
              <a:ext cx="823237" cy="104309"/>
              <a:chOff x="4243740" y="5657885"/>
              <a:chExt cx="823237" cy="104309"/>
            </a:xfrm>
            <a:solidFill>
              <a:srgbClr val="8A4199"/>
            </a:solidFill>
          </p:grpSpPr>
          <p:sp>
            <p:nvSpPr>
              <p:cNvPr id="15" name="Freeform 14">
                <a:extLst>
                  <a:ext uri="{FF2B5EF4-FFF2-40B4-BE49-F238E27FC236}">
                    <a16:creationId xmlns:a16="http://schemas.microsoft.com/office/drawing/2014/main" id="{4CCA36BF-2CDE-8ABD-C1E1-C32941AB9648}"/>
                  </a:ext>
                </a:extLst>
              </p:cNvPr>
              <p:cNvSpPr/>
              <p:nvPr/>
            </p:nvSpPr>
            <p:spPr>
              <a:xfrm>
                <a:off x="4243740" y="5657885"/>
                <a:ext cx="57037" cy="82499"/>
              </a:xfrm>
              <a:custGeom>
                <a:avLst/>
                <a:gdLst>
                  <a:gd name="connsiteX0" fmla="*/ 43728 w 57037"/>
                  <a:gd name="connsiteY0" fmla="*/ 73965 h 82499"/>
                  <a:gd name="connsiteX1" fmla="*/ 43728 w 57037"/>
                  <a:gd name="connsiteY1" fmla="*/ 72068 h 82499"/>
                  <a:gd name="connsiteX2" fmla="*/ 38025 w 57037"/>
                  <a:gd name="connsiteY2" fmla="*/ 77758 h 82499"/>
                  <a:gd name="connsiteX3" fmla="*/ 31371 w 57037"/>
                  <a:gd name="connsiteY3" fmla="*/ 80603 h 82499"/>
                  <a:gd name="connsiteX4" fmla="*/ 23766 w 57037"/>
                  <a:gd name="connsiteY4" fmla="*/ 81551 h 82499"/>
                  <a:gd name="connsiteX5" fmla="*/ 14259 w 57037"/>
                  <a:gd name="connsiteY5" fmla="*/ 79654 h 82499"/>
                  <a:gd name="connsiteX6" fmla="*/ 6654 w 57037"/>
                  <a:gd name="connsiteY6" fmla="*/ 73017 h 82499"/>
                  <a:gd name="connsiteX7" fmla="*/ 1901 w 57037"/>
                  <a:gd name="connsiteY7" fmla="*/ 63534 h 82499"/>
                  <a:gd name="connsiteX8" fmla="*/ 0 w 57037"/>
                  <a:gd name="connsiteY8" fmla="*/ 51206 h 82499"/>
                  <a:gd name="connsiteX9" fmla="*/ 6654 w 57037"/>
                  <a:gd name="connsiteY9" fmla="*/ 29396 h 82499"/>
                  <a:gd name="connsiteX10" fmla="*/ 24716 w 57037"/>
                  <a:gd name="connsiteY10" fmla="*/ 21810 h 82499"/>
                  <a:gd name="connsiteX11" fmla="*/ 35173 w 57037"/>
                  <a:gd name="connsiteY11" fmla="*/ 23707 h 82499"/>
                  <a:gd name="connsiteX12" fmla="*/ 43728 w 57037"/>
                  <a:gd name="connsiteY12" fmla="*/ 30345 h 82499"/>
                  <a:gd name="connsiteX13" fmla="*/ 43728 w 57037"/>
                  <a:gd name="connsiteY13" fmla="*/ 8534 h 82499"/>
                  <a:gd name="connsiteX14" fmla="*/ 45630 w 57037"/>
                  <a:gd name="connsiteY14" fmla="*/ 1897 h 82499"/>
                  <a:gd name="connsiteX15" fmla="*/ 50383 w 57037"/>
                  <a:gd name="connsiteY15" fmla="*/ 0 h 82499"/>
                  <a:gd name="connsiteX16" fmla="*/ 55136 w 57037"/>
                  <a:gd name="connsiteY16" fmla="*/ 1897 h 82499"/>
                  <a:gd name="connsiteX17" fmla="*/ 57037 w 57037"/>
                  <a:gd name="connsiteY17" fmla="*/ 8534 h 82499"/>
                  <a:gd name="connsiteX18" fmla="*/ 57037 w 57037"/>
                  <a:gd name="connsiteY18" fmla="*/ 73965 h 82499"/>
                  <a:gd name="connsiteX19" fmla="*/ 55136 w 57037"/>
                  <a:gd name="connsiteY19" fmla="*/ 80603 h 82499"/>
                  <a:gd name="connsiteX20" fmla="*/ 50383 w 57037"/>
                  <a:gd name="connsiteY20" fmla="*/ 82499 h 82499"/>
                  <a:gd name="connsiteX21" fmla="*/ 45630 w 57037"/>
                  <a:gd name="connsiteY21" fmla="*/ 80603 h 82499"/>
                  <a:gd name="connsiteX22" fmla="*/ 43728 w 57037"/>
                  <a:gd name="connsiteY22" fmla="*/ 73965 h 82499"/>
                  <a:gd name="connsiteX23" fmla="*/ 14259 w 57037"/>
                  <a:gd name="connsiteY23" fmla="*/ 52155 h 82499"/>
                  <a:gd name="connsiteX24" fmla="*/ 16161 w 57037"/>
                  <a:gd name="connsiteY24" fmla="*/ 62586 h 82499"/>
                  <a:gd name="connsiteX25" fmla="*/ 20914 w 57037"/>
                  <a:gd name="connsiteY25" fmla="*/ 69223 h 82499"/>
                  <a:gd name="connsiteX26" fmla="*/ 28519 w 57037"/>
                  <a:gd name="connsiteY26" fmla="*/ 71120 h 82499"/>
                  <a:gd name="connsiteX27" fmla="*/ 36124 w 57037"/>
                  <a:gd name="connsiteY27" fmla="*/ 69223 h 82499"/>
                  <a:gd name="connsiteX28" fmla="*/ 40877 w 57037"/>
                  <a:gd name="connsiteY28" fmla="*/ 62586 h 82499"/>
                  <a:gd name="connsiteX29" fmla="*/ 42778 w 57037"/>
                  <a:gd name="connsiteY29" fmla="*/ 52155 h 82499"/>
                  <a:gd name="connsiteX30" fmla="*/ 40877 w 57037"/>
                  <a:gd name="connsiteY30" fmla="*/ 41724 h 82499"/>
                  <a:gd name="connsiteX31" fmla="*/ 35173 w 57037"/>
                  <a:gd name="connsiteY31" fmla="*/ 35086 h 82499"/>
                  <a:gd name="connsiteX32" fmla="*/ 27568 w 57037"/>
                  <a:gd name="connsiteY32" fmla="*/ 33189 h 82499"/>
                  <a:gd name="connsiteX33" fmla="*/ 19963 w 57037"/>
                  <a:gd name="connsiteY33" fmla="*/ 35086 h 82499"/>
                  <a:gd name="connsiteX34" fmla="*/ 15210 w 57037"/>
                  <a:gd name="connsiteY34" fmla="*/ 41724 h 82499"/>
                  <a:gd name="connsiteX35" fmla="*/ 14259 w 57037"/>
                  <a:gd name="connsiteY35" fmla="*/ 5215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37" h="82499">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FD6E979-53AF-2EB6-21DC-CEE36E41615C}"/>
                  </a:ext>
                </a:extLst>
              </p:cNvPr>
              <p:cNvSpPr/>
              <p:nvPr/>
            </p:nvSpPr>
            <p:spPr>
              <a:xfrm>
                <a:off x="4315987" y="5658834"/>
                <a:ext cx="15209" cy="80602"/>
              </a:xfrm>
              <a:custGeom>
                <a:avLst/>
                <a:gdLst>
                  <a:gd name="connsiteX0" fmla="*/ 8556 w 15209"/>
                  <a:gd name="connsiteY0" fmla="*/ 14224 h 80602"/>
                  <a:gd name="connsiteX1" fmla="*/ 2852 w 15209"/>
                  <a:gd name="connsiteY1" fmla="*/ 12327 h 80602"/>
                  <a:gd name="connsiteX2" fmla="*/ 951 w 15209"/>
                  <a:gd name="connsiteY2" fmla="*/ 6638 h 80602"/>
                  <a:gd name="connsiteX3" fmla="*/ 2852 w 15209"/>
                  <a:gd name="connsiteY3" fmla="*/ 1897 h 80602"/>
                  <a:gd name="connsiteX4" fmla="*/ 8556 w 15209"/>
                  <a:gd name="connsiteY4" fmla="*/ 0 h 80602"/>
                  <a:gd name="connsiteX5" fmla="*/ 13309 w 15209"/>
                  <a:gd name="connsiteY5" fmla="*/ 1897 h 80602"/>
                  <a:gd name="connsiteX6" fmla="*/ 15210 w 15209"/>
                  <a:gd name="connsiteY6" fmla="*/ 7586 h 80602"/>
                  <a:gd name="connsiteX7" fmla="*/ 13309 w 15209"/>
                  <a:gd name="connsiteY7" fmla="*/ 13276 h 80602"/>
                  <a:gd name="connsiteX8" fmla="*/ 8556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42D4556-0F08-0BC3-0C61-711AC71C52FD}"/>
                  </a:ext>
                </a:extLst>
              </p:cNvPr>
              <p:cNvSpPr/>
              <p:nvPr/>
            </p:nvSpPr>
            <p:spPr>
              <a:xfrm>
                <a:off x="4343555" y="5679695"/>
                <a:ext cx="57987" cy="82499"/>
              </a:xfrm>
              <a:custGeom>
                <a:avLst/>
                <a:gdLst>
                  <a:gd name="connsiteX0" fmla="*/ 57988 w 57987"/>
                  <a:gd name="connsiteY0" fmla="*/ 11379 h 82499"/>
                  <a:gd name="connsiteX1" fmla="*/ 57988 w 57987"/>
                  <a:gd name="connsiteY1" fmla="*/ 54999 h 82499"/>
                  <a:gd name="connsiteX2" fmla="*/ 56087 w 57987"/>
                  <a:gd name="connsiteY2" fmla="*/ 67327 h 82499"/>
                  <a:gd name="connsiteX3" fmla="*/ 51333 w 57987"/>
                  <a:gd name="connsiteY3" fmla="*/ 75861 h 82499"/>
                  <a:gd name="connsiteX4" fmla="*/ 41827 w 57987"/>
                  <a:gd name="connsiteY4" fmla="*/ 80603 h 82499"/>
                  <a:gd name="connsiteX5" fmla="*/ 27568 w 57987"/>
                  <a:gd name="connsiteY5" fmla="*/ 82499 h 82499"/>
                  <a:gd name="connsiteX6" fmla="*/ 13309 w 57987"/>
                  <a:gd name="connsiteY6" fmla="*/ 80603 h 82499"/>
                  <a:gd name="connsiteX7" fmla="*/ 3802 w 57987"/>
                  <a:gd name="connsiteY7" fmla="*/ 74913 h 82499"/>
                  <a:gd name="connsiteX8" fmla="*/ 951 w 57987"/>
                  <a:gd name="connsiteY8" fmla="*/ 68275 h 82499"/>
                  <a:gd name="connsiteX9" fmla="*/ 2852 w 57987"/>
                  <a:gd name="connsiteY9" fmla="*/ 63534 h 82499"/>
                  <a:gd name="connsiteX10" fmla="*/ 7605 w 57987"/>
                  <a:gd name="connsiteY10" fmla="*/ 61637 h 82499"/>
                  <a:gd name="connsiteX11" fmla="*/ 13309 w 57987"/>
                  <a:gd name="connsiteY11" fmla="*/ 64482 h 82499"/>
                  <a:gd name="connsiteX12" fmla="*/ 16161 w 57987"/>
                  <a:gd name="connsiteY12" fmla="*/ 67327 h 82499"/>
                  <a:gd name="connsiteX13" fmla="*/ 19012 w 57987"/>
                  <a:gd name="connsiteY13" fmla="*/ 70172 h 82499"/>
                  <a:gd name="connsiteX14" fmla="*/ 22815 w 57987"/>
                  <a:gd name="connsiteY14" fmla="*/ 72068 h 82499"/>
                  <a:gd name="connsiteX15" fmla="*/ 27568 w 57987"/>
                  <a:gd name="connsiteY15" fmla="*/ 73017 h 82499"/>
                  <a:gd name="connsiteX16" fmla="*/ 36124 w 57987"/>
                  <a:gd name="connsiteY16" fmla="*/ 71120 h 82499"/>
                  <a:gd name="connsiteX17" fmla="*/ 40877 w 57987"/>
                  <a:gd name="connsiteY17" fmla="*/ 66379 h 82499"/>
                  <a:gd name="connsiteX18" fmla="*/ 42778 w 57987"/>
                  <a:gd name="connsiteY18" fmla="*/ 59741 h 82499"/>
                  <a:gd name="connsiteX19" fmla="*/ 42778 w 57987"/>
                  <a:gd name="connsiteY19" fmla="*/ 49310 h 82499"/>
                  <a:gd name="connsiteX20" fmla="*/ 35173 w 57987"/>
                  <a:gd name="connsiteY20" fmla="*/ 56896 h 82499"/>
                  <a:gd name="connsiteX21" fmla="*/ 24716 w 57987"/>
                  <a:gd name="connsiteY21" fmla="*/ 59741 h 82499"/>
                  <a:gd name="connsiteX22" fmla="*/ 11407 w 57987"/>
                  <a:gd name="connsiteY22" fmla="*/ 55948 h 82499"/>
                  <a:gd name="connsiteX23" fmla="*/ 2852 w 57987"/>
                  <a:gd name="connsiteY23" fmla="*/ 45517 h 82499"/>
                  <a:gd name="connsiteX24" fmla="*/ 0 w 57987"/>
                  <a:gd name="connsiteY24" fmla="*/ 29396 h 82499"/>
                  <a:gd name="connsiteX25" fmla="*/ 1901 w 57987"/>
                  <a:gd name="connsiteY25" fmla="*/ 17069 h 82499"/>
                  <a:gd name="connsiteX26" fmla="*/ 6654 w 57987"/>
                  <a:gd name="connsiteY26" fmla="*/ 7586 h 82499"/>
                  <a:gd name="connsiteX27" fmla="*/ 14259 w 57987"/>
                  <a:gd name="connsiteY27" fmla="*/ 1897 h 82499"/>
                  <a:gd name="connsiteX28" fmla="*/ 23766 w 57987"/>
                  <a:gd name="connsiteY28" fmla="*/ 0 h 82499"/>
                  <a:gd name="connsiteX29" fmla="*/ 35173 w 57987"/>
                  <a:gd name="connsiteY29" fmla="*/ 2845 h 82499"/>
                  <a:gd name="connsiteX30" fmla="*/ 43728 w 57987"/>
                  <a:gd name="connsiteY30" fmla="*/ 10431 h 82499"/>
                  <a:gd name="connsiteX31" fmla="*/ 43728 w 57987"/>
                  <a:gd name="connsiteY31" fmla="*/ 8534 h 82499"/>
                  <a:gd name="connsiteX32" fmla="*/ 45630 w 57987"/>
                  <a:gd name="connsiteY32" fmla="*/ 2845 h 82499"/>
                  <a:gd name="connsiteX33" fmla="*/ 50383 w 57987"/>
                  <a:gd name="connsiteY33" fmla="*/ 948 h 82499"/>
                  <a:gd name="connsiteX34" fmla="*/ 56087 w 57987"/>
                  <a:gd name="connsiteY34" fmla="*/ 3793 h 82499"/>
                  <a:gd name="connsiteX35" fmla="*/ 57988 w 57987"/>
                  <a:gd name="connsiteY35" fmla="*/ 11379 h 82499"/>
                  <a:gd name="connsiteX36" fmla="*/ 15210 w 57987"/>
                  <a:gd name="connsiteY36" fmla="*/ 30345 h 82499"/>
                  <a:gd name="connsiteX37" fmla="*/ 19012 w 57987"/>
                  <a:gd name="connsiteY37" fmla="*/ 43620 h 82499"/>
                  <a:gd name="connsiteX38" fmla="*/ 29469 w 57987"/>
                  <a:gd name="connsiteY38" fmla="*/ 48362 h 82499"/>
                  <a:gd name="connsiteX39" fmla="*/ 36124 w 57987"/>
                  <a:gd name="connsiteY39" fmla="*/ 46465 h 82499"/>
                  <a:gd name="connsiteX40" fmla="*/ 41827 w 57987"/>
                  <a:gd name="connsiteY40" fmla="*/ 40775 h 82499"/>
                  <a:gd name="connsiteX41" fmla="*/ 43728 w 57987"/>
                  <a:gd name="connsiteY41" fmla="*/ 31293 h 82499"/>
                  <a:gd name="connsiteX42" fmla="*/ 39926 w 57987"/>
                  <a:gd name="connsiteY42" fmla="*/ 17069 h 82499"/>
                  <a:gd name="connsiteX43" fmla="*/ 29469 w 57987"/>
                  <a:gd name="connsiteY43" fmla="*/ 12327 h 82499"/>
                  <a:gd name="connsiteX44" fmla="*/ 19012 w 57987"/>
                  <a:gd name="connsiteY44" fmla="*/ 17069 h 82499"/>
                  <a:gd name="connsiteX45" fmla="*/ 15210 w 57987"/>
                  <a:gd name="connsiteY45" fmla="*/ 3034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987" h="82499">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4E152C9-4DAC-7AA1-272E-23B8180AFACE}"/>
                  </a:ext>
                </a:extLst>
              </p:cNvPr>
              <p:cNvSpPr/>
              <p:nvPr/>
            </p:nvSpPr>
            <p:spPr>
              <a:xfrm>
                <a:off x="4416753"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7510FB4-B904-9A7F-B271-A5F9FE32F2F3}"/>
                  </a:ext>
                </a:extLst>
              </p:cNvPr>
              <p:cNvSpPr/>
              <p:nvPr/>
            </p:nvSpPr>
            <p:spPr>
              <a:xfrm>
                <a:off x="4441469" y="5659782"/>
                <a:ext cx="39926" cy="82499"/>
              </a:xfrm>
              <a:custGeom>
                <a:avLst/>
                <a:gdLst>
                  <a:gd name="connsiteX0" fmla="*/ 6654 w 39926"/>
                  <a:gd name="connsiteY0" fmla="*/ 21810 h 82499"/>
                  <a:gd name="connsiteX1" fmla="*/ 8556 w 39926"/>
                  <a:gd name="connsiteY1" fmla="*/ 21810 h 82499"/>
                  <a:gd name="connsiteX2" fmla="*/ 8556 w 39926"/>
                  <a:gd name="connsiteY2" fmla="*/ 13276 h 82499"/>
                  <a:gd name="connsiteX3" fmla="*/ 8556 w 39926"/>
                  <a:gd name="connsiteY3" fmla="*/ 7586 h 82499"/>
                  <a:gd name="connsiteX4" fmla="*/ 9506 w 39926"/>
                  <a:gd name="connsiteY4" fmla="*/ 3793 h 82499"/>
                  <a:gd name="connsiteX5" fmla="*/ 12358 w 39926"/>
                  <a:gd name="connsiteY5" fmla="*/ 948 h 82499"/>
                  <a:gd name="connsiteX6" fmla="*/ 16161 w 39926"/>
                  <a:gd name="connsiteY6" fmla="*/ 0 h 82499"/>
                  <a:gd name="connsiteX7" fmla="*/ 20914 w 39926"/>
                  <a:gd name="connsiteY7" fmla="*/ 1897 h 82499"/>
                  <a:gd name="connsiteX8" fmla="*/ 22815 w 39926"/>
                  <a:gd name="connsiteY8" fmla="*/ 5690 h 82499"/>
                  <a:gd name="connsiteX9" fmla="*/ 22815 w 39926"/>
                  <a:gd name="connsiteY9" fmla="*/ 11379 h 82499"/>
                  <a:gd name="connsiteX10" fmla="*/ 22815 w 39926"/>
                  <a:gd name="connsiteY10" fmla="*/ 21810 h 82499"/>
                  <a:gd name="connsiteX11" fmla="*/ 28519 w 39926"/>
                  <a:gd name="connsiteY11" fmla="*/ 21810 h 82499"/>
                  <a:gd name="connsiteX12" fmla="*/ 33272 w 39926"/>
                  <a:gd name="connsiteY12" fmla="*/ 23707 h 82499"/>
                  <a:gd name="connsiteX13" fmla="*/ 35173 w 39926"/>
                  <a:gd name="connsiteY13" fmla="*/ 27500 h 82499"/>
                  <a:gd name="connsiteX14" fmla="*/ 33272 w 39926"/>
                  <a:gd name="connsiteY14" fmla="*/ 31293 h 82499"/>
                  <a:gd name="connsiteX15" fmla="*/ 26617 w 39926"/>
                  <a:gd name="connsiteY15" fmla="*/ 32241 h 82499"/>
                  <a:gd name="connsiteX16" fmla="*/ 22815 w 39926"/>
                  <a:gd name="connsiteY16" fmla="*/ 32241 h 82499"/>
                  <a:gd name="connsiteX17" fmla="*/ 22815 w 39926"/>
                  <a:gd name="connsiteY17" fmla="*/ 59741 h 82499"/>
                  <a:gd name="connsiteX18" fmla="*/ 22815 w 39926"/>
                  <a:gd name="connsiteY18" fmla="*/ 65430 h 82499"/>
                  <a:gd name="connsiteX19" fmla="*/ 23766 w 39926"/>
                  <a:gd name="connsiteY19" fmla="*/ 68275 h 82499"/>
                  <a:gd name="connsiteX20" fmla="*/ 27568 w 39926"/>
                  <a:gd name="connsiteY20" fmla="*/ 69223 h 82499"/>
                  <a:gd name="connsiteX21" fmla="*/ 31370 w 39926"/>
                  <a:gd name="connsiteY21" fmla="*/ 69223 h 82499"/>
                  <a:gd name="connsiteX22" fmla="*/ 35173 w 39926"/>
                  <a:gd name="connsiteY22" fmla="*/ 69223 h 82499"/>
                  <a:gd name="connsiteX23" fmla="*/ 38025 w 39926"/>
                  <a:gd name="connsiteY23" fmla="*/ 71120 h 82499"/>
                  <a:gd name="connsiteX24" fmla="*/ 39926 w 39926"/>
                  <a:gd name="connsiteY24" fmla="*/ 74913 h 82499"/>
                  <a:gd name="connsiteX25" fmla="*/ 36123 w 39926"/>
                  <a:gd name="connsiteY25" fmla="*/ 80603 h 82499"/>
                  <a:gd name="connsiteX26" fmla="*/ 24716 w 39926"/>
                  <a:gd name="connsiteY26" fmla="*/ 82499 h 82499"/>
                  <a:gd name="connsiteX27" fmla="*/ 14259 w 39926"/>
                  <a:gd name="connsiteY27" fmla="*/ 80603 h 82499"/>
                  <a:gd name="connsiteX28" fmla="*/ 9506 w 39926"/>
                  <a:gd name="connsiteY28" fmla="*/ 73965 h 82499"/>
                  <a:gd name="connsiteX29" fmla="*/ 8556 w 39926"/>
                  <a:gd name="connsiteY29" fmla="*/ 62586 h 82499"/>
                  <a:gd name="connsiteX30" fmla="*/ 8556 w 39926"/>
                  <a:gd name="connsiteY30" fmla="*/ 34138 h 82499"/>
                  <a:gd name="connsiteX31" fmla="*/ 6654 w 39926"/>
                  <a:gd name="connsiteY31" fmla="*/ 34138 h 82499"/>
                  <a:gd name="connsiteX32" fmla="*/ 1901 w 39926"/>
                  <a:gd name="connsiteY32" fmla="*/ 32241 h 82499"/>
                  <a:gd name="connsiteX33" fmla="*/ 0 w 39926"/>
                  <a:gd name="connsiteY33" fmla="*/ 28448 h 82499"/>
                  <a:gd name="connsiteX34" fmla="*/ 1901 w 39926"/>
                  <a:gd name="connsiteY34" fmla="*/ 24655 h 82499"/>
                  <a:gd name="connsiteX35" fmla="*/ 6654 w 39926"/>
                  <a:gd name="connsiteY35" fmla="*/ 21810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26" h="82499">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9D01A59-09CD-65B9-B856-FAE29085FB3E}"/>
                  </a:ext>
                </a:extLst>
              </p:cNvPr>
              <p:cNvSpPr/>
              <p:nvPr/>
            </p:nvSpPr>
            <p:spPr>
              <a:xfrm>
                <a:off x="4484247" y="5680644"/>
                <a:ext cx="54185" cy="59740"/>
              </a:xfrm>
              <a:custGeom>
                <a:avLst/>
                <a:gdLst>
                  <a:gd name="connsiteX0" fmla="*/ 40877 w 54185"/>
                  <a:gd name="connsiteY0" fmla="*/ 51206 h 59740"/>
                  <a:gd name="connsiteX1" fmla="*/ 30420 w 54185"/>
                  <a:gd name="connsiteY1" fmla="*/ 57844 h 59740"/>
                  <a:gd name="connsiteX2" fmla="*/ 19012 w 54185"/>
                  <a:gd name="connsiteY2" fmla="*/ 59741 h 59740"/>
                  <a:gd name="connsiteX3" fmla="*/ 8556 w 54185"/>
                  <a:gd name="connsiteY3" fmla="*/ 57844 h 59740"/>
                  <a:gd name="connsiteX4" fmla="*/ 1901 w 54185"/>
                  <a:gd name="connsiteY4" fmla="*/ 52155 h 59740"/>
                  <a:gd name="connsiteX5" fmla="*/ 0 w 54185"/>
                  <a:gd name="connsiteY5" fmla="*/ 43620 h 59740"/>
                  <a:gd name="connsiteX6" fmla="*/ 3802 w 54185"/>
                  <a:gd name="connsiteY6" fmla="*/ 33189 h 59740"/>
                  <a:gd name="connsiteX7" fmla="*/ 14259 w 54185"/>
                  <a:gd name="connsiteY7" fmla="*/ 27500 h 59740"/>
                  <a:gd name="connsiteX8" fmla="*/ 20914 w 54185"/>
                  <a:gd name="connsiteY8" fmla="*/ 25603 h 59740"/>
                  <a:gd name="connsiteX9" fmla="*/ 30420 w 54185"/>
                  <a:gd name="connsiteY9" fmla="*/ 23707 h 59740"/>
                  <a:gd name="connsiteX10" fmla="*/ 38975 w 54185"/>
                  <a:gd name="connsiteY10" fmla="*/ 21810 h 59740"/>
                  <a:gd name="connsiteX11" fmla="*/ 37074 w 54185"/>
                  <a:gd name="connsiteY11" fmla="*/ 13276 h 59740"/>
                  <a:gd name="connsiteX12" fmla="*/ 28519 w 54185"/>
                  <a:gd name="connsiteY12" fmla="*/ 10431 h 59740"/>
                  <a:gd name="connsiteX13" fmla="*/ 19963 w 54185"/>
                  <a:gd name="connsiteY13" fmla="*/ 12327 h 59740"/>
                  <a:gd name="connsiteX14" fmla="*/ 15210 w 54185"/>
                  <a:gd name="connsiteY14" fmla="*/ 17069 h 59740"/>
                  <a:gd name="connsiteX15" fmla="*/ 12358 w 54185"/>
                  <a:gd name="connsiteY15" fmla="*/ 20862 h 59740"/>
                  <a:gd name="connsiteX16" fmla="*/ 8556 w 54185"/>
                  <a:gd name="connsiteY16" fmla="*/ 21810 h 59740"/>
                  <a:gd name="connsiteX17" fmla="*/ 3802 w 54185"/>
                  <a:gd name="connsiteY17" fmla="*/ 19914 h 59740"/>
                  <a:gd name="connsiteX18" fmla="*/ 1901 w 54185"/>
                  <a:gd name="connsiteY18" fmla="*/ 16121 h 59740"/>
                  <a:gd name="connsiteX19" fmla="*/ 4753 w 54185"/>
                  <a:gd name="connsiteY19" fmla="*/ 8534 h 59740"/>
                  <a:gd name="connsiteX20" fmla="*/ 13309 w 54185"/>
                  <a:gd name="connsiteY20" fmla="*/ 2845 h 59740"/>
                  <a:gd name="connsiteX21" fmla="*/ 27568 w 54185"/>
                  <a:gd name="connsiteY21" fmla="*/ 0 h 59740"/>
                  <a:gd name="connsiteX22" fmla="*/ 42778 w 54185"/>
                  <a:gd name="connsiteY22" fmla="*/ 1897 h 59740"/>
                  <a:gd name="connsiteX23" fmla="*/ 50383 w 54185"/>
                  <a:gd name="connsiteY23" fmla="*/ 9483 h 59740"/>
                  <a:gd name="connsiteX24" fmla="*/ 52284 w 54185"/>
                  <a:gd name="connsiteY24" fmla="*/ 22758 h 59740"/>
                  <a:gd name="connsiteX25" fmla="*/ 52284 w 54185"/>
                  <a:gd name="connsiteY25" fmla="*/ 31293 h 59740"/>
                  <a:gd name="connsiteX26" fmla="*/ 52284 w 54185"/>
                  <a:gd name="connsiteY26" fmla="*/ 39827 h 59740"/>
                  <a:gd name="connsiteX27" fmla="*/ 53235 w 54185"/>
                  <a:gd name="connsiteY27" fmla="*/ 48362 h 59740"/>
                  <a:gd name="connsiteX28" fmla="*/ 54185 w 54185"/>
                  <a:gd name="connsiteY28" fmla="*/ 54051 h 59740"/>
                  <a:gd name="connsiteX29" fmla="*/ 52284 w 54185"/>
                  <a:gd name="connsiteY29" fmla="*/ 57844 h 59740"/>
                  <a:gd name="connsiteX30" fmla="*/ 47531 w 54185"/>
                  <a:gd name="connsiteY30" fmla="*/ 59741 h 59740"/>
                  <a:gd name="connsiteX31" fmla="*/ 42778 w 54185"/>
                  <a:gd name="connsiteY31" fmla="*/ 57844 h 59740"/>
                  <a:gd name="connsiteX32" fmla="*/ 40877 w 54185"/>
                  <a:gd name="connsiteY32" fmla="*/ 51206 h 59740"/>
                  <a:gd name="connsiteX33" fmla="*/ 38975 w 54185"/>
                  <a:gd name="connsiteY33" fmla="*/ 30345 h 59740"/>
                  <a:gd name="connsiteX34" fmla="*/ 29469 w 54185"/>
                  <a:gd name="connsiteY34" fmla="*/ 33189 h 59740"/>
                  <a:gd name="connsiteX35" fmla="*/ 20914 w 54185"/>
                  <a:gd name="connsiteY35" fmla="*/ 35086 h 59740"/>
                  <a:gd name="connsiteX36" fmla="*/ 16161 w 54185"/>
                  <a:gd name="connsiteY36" fmla="*/ 37931 h 59740"/>
                  <a:gd name="connsiteX37" fmla="*/ 14259 w 54185"/>
                  <a:gd name="connsiteY37" fmla="*/ 42672 h 59740"/>
                  <a:gd name="connsiteX38" fmla="*/ 17111 w 54185"/>
                  <a:gd name="connsiteY38" fmla="*/ 48362 h 59740"/>
                  <a:gd name="connsiteX39" fmla="*/ 23766 w 54185"/>
                  <a:gd name="connsiteY39" fmla="*/ 51206 h 59740"/>
                  <a:gd name="connsiteX40" fmla="*/ 32321 w 54185"/>
                  <a:gd name="connsiteY40" fmla="*/ 49310 h 59740"/>
                  <a:gd name="connsiteX41" fmla="*/ 38025 w 54185"/>
                  <a:gd name="connsiteY41" fmla="*/ 44569 h 59740"/>
                  <a:gd name="connsiteX42" fmla="*/ 39926 w 54185"/>
                  <a:gd name="connsiteY42" fmla="*/ 33189 h 59740"/>
                  <a:gd name="connsiteX43" fmla="*/ 39926 w 54185"/>
                  <a:gd name="connsiteY43" fmla="*/ 30345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5" h="5974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3EB9CEA-3FFF-0F3E-0D2F-929D3321B49F}"/>
                  </a:ext>
                </a:extLst>
              </p:cNvPr>
              <p:cNvSpPr/>
              <p:nvPr/>
            </p:nvSpPr>
            <p:spPr>
              <a:xfrm>
                <a:off x="4553642"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E931D88D-A52D-40C5-FE6E-5DE2F5A75FF8}"/>
                  </a:ext>
                </a:extLst>
              </p:cNvPr>
              <p:cNvSpPr/>
              <p:nvPr/>
            </p:nvSpPr>
            <p:spPr>
              <a:xfrm>
                <a:off x="4604025" y="5678747"/>
                <a:ext cx="86506" cy="63533"/>
              </a:xfrm>
              <a:custGeom>
                <a:avLst/>
                <a:gdLst>
                  <a:gd name="connsiteX0" fmla="*/ 17111 w 86506"/>
                  <a:gd name="connsiteY0" fmla="*/ 10431 h 63533"/>
                  <a:gd name="connsiteX1" fmla="*/ 26617 w 86506"/>
                  <a:gd name="connsiteY1" fmla="*/ 43620 h 63533"/>
                  <a:gd name="connsiteX2" fmla="*/ 35173 w 86506"/>
                  <a:gd name="connsiteY2" fmla="*/ 12327 h 63533"/>
                  <a:gd name="connsiteX3" fmla="*/ 37074 w 86506"/>
                  <a:gd name="connsiteY3" fmla="*/ 5690 h 63533"/>
                  <a:gd name="connsiteX4" fmla="*/ 39926 w 86506"/>
                  <a:gd name="connsiteY4" fmla="*/ 1897 h 63533"/>
                  <a:gd name="connsiteX5" fmla="*/ 44679 w 86506"/>
                  <a:gd name="connsiteY5" fmla="*/ 0 h 63533"/>
                  <a:gd name="connsiteX6" fmla="*/ 49432 w 86506"/>
                  <a:gd name="connsiteY6" fmla="*/ 1897 h 63533"/>
                  <a:gd name="connsiteX7" fmla="*/ 52284 w 86506"/>
                  <a:gd name="connsiteY7" fmla="*/ 5690 h 63533"/>
                  <a:gd name="connsiteX8" fmla="*/ 54185 w 86506"/>
                  <a:gd name="connsiteY8" fmla="*/ 12327 h 63533"/>
                  <a:gd name="connsiteX9" fmla="*/ 62741 w 86506"/>
                  <a:gd name="connsiteY9" fmla="*/ 43620 h 63533"/>
                  <a:gd name="connsiteX10" fmla="*/ 72247 w 86506"/>
                  <a:gd name="connsiteY10" fmla="*/ 10431 h 63533"/>
                  <a:gd name="connsiteX11" fmla="*/ 74148 w 86506"/>
                  <a:gd name="connsiteY11" fmla="*/ 5690 h 63533"/>
                  <a:gd name="connsiteX12" fmla="*/ 76050 w 86506"/>
                  <a:gd name="connsiteY12" fmla="*/ 2845 h 63533"/>
                  <a:gd name="connsiteX13" fmla="*/ 79852 w 86506"/>
                  <a:gd name="connsiteY13" fmla="*/ 1897 h 63533"/>
                  <a:gd name="connsiteX14" fmla="*/ 84605 w 86506"/>
                  <a:gd name="connsiteY14" fmla="*/ 3793 h 63533"/>
                  <a:gd name="connsiteX15" fmla="*/ 86506 w 86506"/>
                  <a:gd name="connsiteY15" fmla="*/ 8534 h 63533"/>
                  <a:gd name="connsiteX16" fmla="*/ 84605 w 86506"/>
                  <a:gd name="connsiteY16" fmla="*/ 15172 h 63533"/>
                  <a:gd name="connsiteX17" fmla="*/ 72247 w 86506"/>
                  <a:gd name="connsiteY17" fmla="*/ 51206 h 63533"/>
                  <a:gd name="connsiteX18" fmla="*/ 69395 w 86506"/>
                  <a:gd name="connsiteY18" fmla="*/ 57844 h 63533"/>
                  <a:gd name="connsiteX19" fmla="*/ 66544 w 86506"/>
                  <a:gd name="connsiteY19" fmla="*/ 61637 h 63533"/>
                  <a:gd name="connsiteX20" fmla="*/ 61791 w 86506"/>
                  <a:gd name="connsiteY20" fmla="*/ 63534 h 63533"/>
                  <a:gd name="connsiteX21" fmla="*/ 56087 w 86506"/>
                  <a:gd name="connsiteY21" fmla="*/ 61637 h 63533"/>
                  <a:gd name="connsiteX22" fmla="*/ 53235 w 86506"/>
                  <a:gd name="connsiteY22" fmla="*/ 57844 h 63533"/>
                  <a:gd name="connsiteX23" fmla="*/ 51334 w 86506"/>
                  <a:gd name="connsiteY23" fmla="*/ 51206 h 63533"/>
                  <a:gd name="connsiteX24" fmla="*/ 42778 w 86506"/>
                  <a:gd name="connsiteY24" fmla="*/ 21810 h 63533"/>
                  <a:gd name="connsiteX25" fmla="*/ 34222 w 86506"/>
                  <a:gd name="connsiteY25" fmla="*/ 51206 h 63533"/>
                  <a:gd name="connsiteX26" fmla="*/ 30420 w 86506"/>
                  <a:gd name="connsiteY26" fmla="*/ 60689 h 63533"/>
                  <a:gd name="connsiteX27" fmla="*/ 23766 w 86506"/>
                  <a:gd name="connsiteY27" fmla="*/ 63534 h 63533"/>
                  <a:gd name="connsiteX28" fmla="*/ 19963 w 86506"/>
                  <a:gd name="connsiteY28" fmla="*/ 62586 h 63533"/>
                  <a:gd name="connsiteX29" fmla="*/ 17111 w 86506"/>
                  <a:gd name="connsiteY29" fmla="*/ 59741 h 63533"/>
                  <a:gd name="connsiteX30" fmla="*/ 15210 w 86506"/>
                  <a:gd name="connsiteY30" fmla="*/ 55948 h 63533"/>
                  <a:gd name="connsiteX31" fmla="*/ 14259 w 86506"/>
                  <a:gd name="connsiteY31" fmla="*/ 52155 h 63533"/>
                  <a:gd name="connsiteX32" fmla="*/ 1901 w 86506"/>
                  <a:gd name="connsiteY32" fmla="*/ 16121 h 63533"/>
                  <a:gd name="connsiteX33" fmla="*/ 0 w 86506"/>
                  <a:gd name="connsiteY33" fmla="*/ 9483 h 63533"/>
                  <a:gd name="connsiteX34" fmla="*/ 1901 w 86506"/>
                  <a:gd name="connsiteY34" fmla="*/ 4741 h 63533"/>
                  <a:gd name="connsiteX35" fmla="*/ 6654 w 86506"/>
                  <a:gd name="connsiteY35" fmla="*/ 2845 h 63533"/>
                  <a:gd name="connsiteX36" fmla="*/ 11407 w 86506"/>
                  <a:gd name="connsiteY36" fmla="*/ 4741 h 63533"/>
                  <a:gd name="connsiteX37" fmla="*/ 17111 w 86506"/>
                  <a:gd name="connsiteY37" fmla="*/ 10431 h 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6" h="63533">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5AC56A8-1609-C487-546A-1846DC21347F}"/>
                  </a:ext>
                </a:extLst>
              </p:cNvPr>
              <p:cNvSpPr/>
              <p:nvPr/>
            </p:nvSpPr>
            <p:spPr>
              <a:xfrm>
                <a:off x="4698137" y="5680644"/>
                <a:ext cx="58938" cy="59740"/>
              </a:xfrm>
              <a:custGeom>
                <a:avLst/>
                <a:gdLst>
                  <a:gd name="connsiteX0" fmla="*/ 58938 w 58938"/>
                  <a:gd name="connsiteY0" fmla="*/ 29396 h 59740"/>
                  <a:gd name="connsiteX1" fmla="*/ 57037 w 58938"/>
                  <a:gd name="connsiteY1" fmla="*/ 41724 h 59740"/>
                  <a:gd name="connsiteX2" fmla="*/ 51333 w 58938"/>
                  <a:gd name="connsiteY2" fmla="*/ 51206 h 59740"/>
                  <a:gd name="connsiteX3" fmla="*/ 41827 w 58938"/>
                  <a:gd name="connsiteY3" fmla="*/ 57844 h 59740"/>
                  <a:gd name="connsiteX4" fmla="*/ 29469 w 58938"/>
                  <a:gd name="connsiteY4" fmla="*/ 59741 h 59740"/>
                  <a:gd name="connsiteX5" fmla="*/ 17111 w 58938"/>
                  <a:gd name="connsiteY5" fmla="*/ 57844 h 59740"/>
                  <a:gd name="connsiteX6" fmla="*/ 7605 w 58938"/>
                  <a:gd name="connsiteY6" fmla="*/ 51206 h 59740"/>
                  <a:gd name="connsiteX7" fmla="*/ 1901 w 58938"/>
                  <a:gd name="connsiteY7" fmla="*/ 41724 h 59740"/>
                  <a:gd name="connsiteX8" fmla="*/ 0 w 58938"/>
                  <a:gd name="connsiteY8" fmla="*/ 29396 h 59740"/>
                  <a:gd name="connsiteX9" fmla="*/ 1901 w 58938"/>
                  <a:gd name="connsiteY9" fmla="*/ 17069 h 59740"/>
                  <a:gd name="connsiteX10" fmla="*/ 7605 w 58938"/>
                  <a:gd name="connsiteY10" fmla="*/ 7586 h 59740"/>
                  <a:gd name="connsiteX11" fmla="*/ 17111 w 58938"/>
                  <a:gd name="connsiteY11" fmla="*/ 1897 h 59740"/>
                  <a:gd name="connsiteX12" fmla="*/ 29469 w 58938"/>
                  <a:gd name="connsiteY12" fmla="*/ 0 h 59740"/>
                  <a:gd name="connsiteX13" fmla="*/ 41827 w 58938"/>
                  <a:gd name="connsiteY13" fmla="*/ 1897 h 59740"/>
                  <a:gd name="connsiteX14" fmla="*/ 51333 w 58938"/>
                  <a:gd name="connsiteY14" fmla="*/ 8534 h 59740"/>
                  <a:gd name="connsiteX15" fmla="*/ 57037 w 58938"/>
                  <a:gd name="connsiteY15" fmla="*/ 18017 h 59740"/>
                  <a:gd name="connsiteX16" fmla="*/ 58938 w 58938"/>
                  <a:gd name="connsiteY16" fmla="*/ 29396 h 59740"/>
                  <a:gd name="connsiteX17" fmla="*/ 43729 w 58938"/>
                  <a:gd name="connsiteY17" fmla="*/ 29396 h 59740"/>
                  <a:gd name="connsiteX18" fmla="*/ 39926 w 58938"/>
                  <a:gd name="connsiteY18" fmla="*/ 15172 h 59740"/>
                  <a:gd name="connsiteX19" fmla="*/ 29469 w 58938"/>
                  <a:gd name="connsiteY19" fmla="*/ 10431 h 59740"/>
                  <a:gd name="connsiteX20" fmla="*/ 21864 w 58938"/>
                  <a:gd name="connsiteY20" fmla="*/ 12327 h 59740"/>
                  <a:gd name="connsiteX21" fmla="*/ 17111 w 58938"/>
                  <a:gd name="connsiteY21" fmla="*/ 18965 h 59740"/>
                  <a:gd name="connsiteX22" fmla="*/ 15210 w 58938"/>
                  <a:gd name="connsiteY22" fmla="*/ 29396 h 59740"/>
                  <a:gd name="connsiteX23" fmla="*/ 17111 w 58938"/>
                  <a:gd name="connsiteY23" fmla="*/ 39827 h 59740"/>
                  <a:gd name="connsiteX24" fmla="*/ 21864 w 58938"/>
                  <a:gd name="connsiteY24" fmla="*/ 46465 h 59740"/>
                  <a:gd name="connsiteX25" fmla="*/ 29469 w 58938"/>
                  <a:gd name="connsiteY25" fmla="*/ 48362 h 59740"/>
                  <a:gd name="connsiteX26" fmla="*/ 39926 w 58938"/>
                  <a:gd name="connsiteY26" fmla="*/ 43620 h 59740"/>
                  <a:gd name="connsiteX27" fmla="*/ 43729 w 58938"/>
                  <a:gd name="connsiteY27" fmla="*/ 29396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38" h="5974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40D1EF0B-80CD-3A50-D950-C07CE7D7502A}"/>
                  </a:ext>
                </a:extLst>
              </p:cNvPr>
              <p:cNvSpPr/>
              <p:nvPr/>
            </p:nvSpPr>
            <p:spPr>
              <a:xfrm>
                <a:off x="4768483" y="5678747"/>
                <a:ext cx="42777" cy="60689"/>
              </a:xfrm>
              <a:custGeom>
                <a:avLst/>
                <a:gdLst>
                  <a:gd name="connsiteX0" fmla="*/ 15210 w 42777"/>
                  <a:gd name="connsiteY0" fmla="*/ 39827 h 60689"/>
                  <a:gd name="connsiteX1" fmla="*/ 15210 w 42777"/>
                  <a:gd name="connsiteY1" fmla="*/ 52155 h 60689"/>
                  <a:gd name="connsiteX2" fmla="*/ 13309 w 42777"/>
                  <a:gd name="connsiteY2" fmla="*/ 58793 h 60689"/>
                  <a:gd name="connsiteX3" fmla="*/ 7605 w 42777"/>
                  <a:gd name="connsiteY3" fmla="*/ 60689 h 60689"/>
                  <a:gd name="connsiteX4" fmla="*/ 1901 w 42777"/>
                  <a:gd name="connsiteY4" fmla="*/ 58793 h 60689"/>
                  <a:gd name="connsiteX5" fmla="*/ 0 w 42777"/>
                  <a:gd name="connsiteY5" fmla="*/ 52155 h 60689"/>
                  <a:gd name="connsiteX6" fmla="*/ 0 w 42777"/>
                  <a:gd name="connsiteY6" fmla="*/ 10431 h 60689"/>
                  <a:gd name="connsiteX7" fmla="*/ 7605 w 42777"/>
                  <a:gd name="connsiteY7" fmla="*/ 0 h 60689"/>
                  <a:gd name="connsiteX8" fmla="*/ 13309 w 42777"/>
                  <a:gd name="connsiteY8" fmla="*/ 1897 h 60689"/>
                  <a:gd name="connsiteX9" fmla="*/ 15210 w 42777"/>
                  <a:gd name="connsiteY9" fmla="*/ 8534 h 60689"/>
                  <a:gd name="connsiteX10" fmla="*/ 20914 w 42777"/>
                  <a:gd name="connsiteY10" fmla="*/ 1897 h 60689"/>
                  <a:gd name="connsiteX11" fmla="*/ 28519 w 42777"/>
                  <a:gd name="connsiteY11" fmla="*/ 0 h 60689"/>
                  <a:gd name="connsiteX12" fmla="*/ 38025 w 42777"/>
                  <a:gd name="connsiteY12" fmla="*/ 1897 h 60689"/>
                  <a:gd name="connsiteX13" fmla="*/ 42778 w 42777"/>
                  <a:gd name="connsiteY13" fmla="*/ 8534 h 60689"/>
                  <a:gd name="connsiteX14" fmla="*/ 40877 w 42777"/>
                  <a:gd name="connsiteY14" fmla="*/ 13276 h 60689"/>
                  <a:gd name="connsiteX15" fmla="*/ 37074 w 42777"/>
                  <a:gd name="connsiteY15" fmla="*/ 15172 h 60689"/>
                  <a:gd name="connsiteX16" fmla="*/ 33272 w 42777"/>
                  <a:gd name="connsiteY16" fmla="*/ 14224 h 60689"/>
                  <a:gd name="connsiteX17" fmla="*/ 27568 w 42777"/>
                  <a:gd name="connsiteY17" fmla="*/ 13276 h 60689"/>
                  <a:gd name="connsiteX18" fmla="*/ 21864 w 42777"/>
                  <a:gd name="connsiteY18" fmla="*/ 15172 h 60689"/>
                  <a:gd name="connsiteX19" fmla="*/ 19012 w 42777"/>
                  <a:gd name="connsiteY19" fmla="*/ 19914 h 60689"/>
                  <a:gd name="connsiteX20" fmla="*/ 17111 w 42777"/>
                  <a:gd name="connsiteY20" fmla="*/ 27500 h 60689"/>
                  <a:gd name="connsiteX21" fmla="*/ 15210 w 42777"/>
                  <a:gd name="connsiteY21" fmla="*/ 39827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77" h="60689">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14048DF-02D1-04DD-1CD1-D0932273DDB4}"/>
                  </a:ext>
                </a:extLst>
              </p:cNvPr>
              <p:cNvSpPr/>
              <p:nvPr/>
            </p:nvSpPr>
            <p:spPr>
              <a:xfrm>
                <a:off x="4816014" y="5657885"/>
                <a:ext cx="53234" cy="81550"/>
              </a:xfrm>
              <a:custGeom>
                <a:avLst/>
                <a:gdLst>
                  <a:gd name="connsiteX0" fmla="*/ 36123 w 53234"/>
                  <a:gd name="connsiteY0" fmla="*/ 75861 h 81550"/>
                  <a:gd name="connsiteX1" fmla="*/ 22815 w 53234"/>
                  <a:gd name="connsiteY1" fmla="*/ 54051 h 81550"/>
                  <a:gd name="connsiteX2" fmla="*/ 14259 w 53234"/>
                  <a:gd name="connsiteY2" fmla="*/ 61637 h 81550"/>
                  <a:gd name="connsiteX3" fmla="*/ 14259 w 53234"/>
                  <a:gd name="connsiteY3" fmla="*/ 73017 h 81550"/>
                  <a:gd name="connsiteX4" fmla="*/ 12358 w 53234"/>
                  <a:gd name="connsiteY4" fmla="*/ 79654 h 81550"/>
                  <a:gd name="connsiteX5" fmla="*/ 7605 w 53234"/>
                  <a:gd name="connsiteY5" fmla="*/ 81551 h 81550"/>
                  <a:gd name="connsiteX6" fmla="*/ 1901 w 53234"/>
                  <a:gd name="connsiteY6" fmla="*/ 79654 h 81550"/>
                  <a:gd name="connsiteX7" fmla="*/ 0 w 53234"/>
                  <a:gd name="connsiteY7" fmla="*/ 73017 h 81550"/>
                  <a:gd name="connsiteX8" fmla="*/ 0 w 53234"/>
                  <a:gd name="connsiteY8" fmla="*/ 10431 h 81550"/>
                  <a:gd name="connsiteX9" fmla="*/ 1901 w 53234"/>
                  <a:gd name="connsiteY9" fmla="*/ 2845 h 81550"/>
                  <a:gd name="connsiteX10" fmla="*/ 7605 w 53234"/>
                  <a:gd name="connsiteY10" fmla="*/ 0 h 81550"/>
                  <a:gd name="connsiteX11" fmla="*/ 13309 w 53234"/>
                  <a:gd name="connsiteY11" fmla="*/ 1897 h 81550"/>
                  <a:gd name="connsiteX12" fmla="*/ 15210 w 53234"/>
                  <a:gd name="connsiteY12" fmla="*/ 8534 h 81550"/>
                  <a:gd name="connsiteX13" fmla="*/ 15210 w 53234"/>
                  <a:gd name="connsiteY13" fmla="*/ 44569 h 81550"/>
                  <a:gd name="connsiteX14" fmla="*/ 32321 w 53234"/>
                  <a:gd name="connsiteY14" fmla="*/ 26551 h 81550"/>
                  <a:gd name="connsiteX15" fmla="*/ 37074 w 53234"/>
                  <a:gd name="connsiteY15" fmla="*/ 21810 h 81550"/>
                  <a:gd name="connsiteX16" fmla="*/ 40877 w 53234"/>
                  <a:gd name="connsiteY16" fmla="*/ 20862 h 81550"/>
                  <a:gd name="connsiteX17" fmla="*/ 45630 w 53234"/>
                  <a:gd name="connsiteY17" fmla="*/ 22758 h 81550"/>
                  <a:gd name="connsiteX18" fmla="*/ 47531 w 53234"/>
                  <a:gd name="connsiteY18" fmla="*/ 27500 h 81550"/>
                  <a:gd name="connsiteX19" fmla="*/ 41827 w 53234"/>
                  <a:gd name="connsiteY19" fmla="*/ 36034 h 81550"/>
                  <a:gd name="connsiteX20" fmla="*/ 34222 w 53234"/>
                  <a:gd name="connsiteY20" fmla="*/ 43620 h 81550"/>
                  <a:gd name="connsiteX21" fmla="*/ 49432 w 53234"/>
                  <a:gd name="connsiteY21" fmla="*/ 67327 h 81550"/>
                  <a:gd name="connsiteX22" fmla="*/ 52284 w 53234"/>
                  <a:gd name="connsiteY22" fmla="*/ 71120 h 81550"/>
                  <a:gd name="connsiteX23" fmla="*/ 53235 w 53234"/>
                  <a:gd name="connsiteY23" fmla="*/ 73965 h 81550"/>
                  <a:gd name="connsiteX24" fmla="*/ 51333 w 53234"/>
                  <a:gd name="connsiteY24" fmla="*/ 79654 h 81550"/>
                  <a:gd name="connsiteX25" fmla="*/ 46580 w 53234"/>
                  <a:gd name="connsiteY25" fmla="*/ 81551 h 81550"/>
                  <a:gd name="connsiteX26" fmla="*/ 42778 w 53234"/>
                  <a:gd name="connsiteY26" fmla="*/ 79654 h 81550"/>
                  <a:gd name="connsiteX27" fmla="*/ 36123 w 53234"/>
                  <a:gd name="connsiteY27" fmla="*/ 75861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34" h="8155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D3D80C44-2A21-250C-F155-15EB297AA531}"/>
                  </a:ext>
                </a:extLst>
              </p:cNvPr>
              <p:cNvSpPr/>
              <p:nvPr/>
            </p:nvSpPr>
            <p:spPr>
              <a:xfrm>
                <a:off x="4874952" y="5703402"/>
                <a:ext cx="32321" cy="13275"/>
              </a:xfrm>
              <a:custGeom>
                <a:avLst/>
                <a:gdLst>
                  <a:gd name="connsiteX0" fmla="*/ 24716 w 32321"/>
                  <a:gd name="connsiteY0" fmla="*/ 13276 h 13275"/>
                  <a:gd name="connsiteX1" fmla="*/ 7605 w 32321"/>
                  <a:gd name="connsiteY1" fmla="*/ 13276 h 13275"/>
                  <a:gd name="connsiteX2" fmla="*/ 1901 w 32321"/>
                  <a:gd name="connsiteY2" fmla="*/ 11379 h 13275"/>
                  <a:gd name="connsiteX3" fmla="*/ 0 w 32321"/>
                  <a:gd name="connsiteY3" fmla="*/ 6638 h 13275"/>
                  <a:gd name="connsiteX4" fmla="*/ 1901 w 32321"/>
                  <a:gd name="connsiteY4" fmla="*/ 1897 h 13275"/>
                  <a:gd name="connsiteX5" fmla="*/ 7605 w 32321"/>
                  <a:gd name="connsiteY5" fmla="*/ 0 h 13275"/>
                  <a:gd name="connsiteX6" fmla="*/ 24716 w 32321"/>
                  <a:gd name="connsiteY6" fmla="*/ 0 h 13275"/>
                  <a:gd name="connsiteX7" fmla="*/ 30420 w 32321"/>
                  <a:gd name="connsiteY7" fmla="*/ 1897 h 13275"/>
                  <a:gd name="connsiteX8" fmla="*/ 32321 w 32321"/>
                  <a:gd name="connsiteY8" fmla="*/ 6638 h 13275"/>
                  <a:gd name="connsiteX9" fmla="*/ 30420 w 32321"/>
                  <a:gd name="connsiteY9" fmla="*/ 11379 h 13275"/>
                  <a:gd name="connsiteX10" fmla="*/ 24716 w 32321"/>
                  <a:gd name="connsiteY10" fmla="*/ 13276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1" h="13275">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49FD9454-3DAD-C826-D34E-E53F8DDC318E}"/>
                  </a:ext>
                </a:extLst>
              </p:cNvPr>
              <p:cNvSpPr/>
              <p:nvPr/>
            </p:nvSpPr>
            <p:spPr>
              <a:xfrm>
                <a:off x="4916780"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9881BA79-8615-7624-6FC4-B5379DF8877B}"/>
                  </a:ext>
                </a:extLst>
              </p:cNvPr>
              <p:cNvSpPr/>
              <p:nvPr/>
            </p:nvSpPr>
            <p:spPr>
              <a:xfrm>
                <a:off x="4947199"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43865B5-BBEA-35C3-247A-A4C3B0D881A3}"/>
                  </a:ext>
                </a:extLst>
              </p:cNvPr>
              <p:cNvSpPr/>
              <p:nvPr/>
            </p:nvSpPr>
            <p:spPr>
              <a:xfrm>
                <a:off x="4970252" y="5657885"/>
                <a:ext cx="42540" cy="84395"/>
              </a:xfrm>
              <a:custGeom>
                <a:avLst/>
                <a:gdLst>
                  <a:gd name="connsiteX0" fmla="*/ 6417 w 42540"/>
                  <a:gd name="connsiteY0" fmla="*/ 23707 h 84395"/>
                  <a:gd name="connsiteX1" fmla="*/ 10219 w 42540"/>
                  <a:gd name="connsiteY1" fmla="*/ 23707 h 84395"/>
                  <a:gd name="connsiteX2" fmla="*/ 10219 w 42540"/>
                  <a:gd name="connsiteY2" fmla="*/ 18965 h 84395"/>
                  <a:gd name="connsiteX3" fmla="*/ 12120 w 42540"/>
                  <a:gd name="connsiteY3" fmla="*/ 7586 h 84395"/>
                  <a:gd name="connsiteX4" fmla="*/ 17824 w 42540"/>
                  <a:gd name="connsiteY4" fmla="*/ 1897 h 84395"/>
                  <a:gd name="connsiteX5" fmla="*/ 29232 w 42540"/>
                  <a:gd name="connsiteY5" fmla="*/ 0 h 84395"/>
                  <a:gd name="connsiteX6" fmla="*/ 42540 w 42540"/>
                  <a:gd name="connsiteY6" fmla="*/ 6638 h 84395"/>
                  <a:gd name="connsiteX7" fmla="*/ 41590 w 42540"/>
                  <a:gd name="connsiteY7" fmla="*/ 10431 h 84395"/>
                  <a:gd name="connsiteX8" fmla="*/ 38738 w 42540"/>
                  <a:gd name="connsiteY8" fmla="*/ 12327 h 84395"/>
                  <a:gd name="connsiteX9" fmla="*/ 35886 w 42540"/>
                  <a:gd name="connsiteY9" fmla="*/ 12327 h 84395"/>
                  <a:gd name="connsiteX10" fmla="*/ 32084 w 42540"/>
                  <a:gd name="connsiteY10" fmla="*/ 12327 h 84395"/>
                  <a:gd name="connsiteX11" fmla="*/ 27330 w 42540"/>
                  <a:gd name="connsiteY11" fmla="*/ 15172 h 84395"/>
                  <a:gd name="connsiteX12" fmla="*/ 26380 w 42540"/>
                  <a:gd name="connsiteY12" fmla="*/ 21810 h 84395"/>
                  <a:gd name="connsiteX13" fmla="*/ 26380 w 42540"/>
                  <a:gd name="connsiteY13" fmla="*/ 25603 h 84395"/>
                  <a:gd name="connsiteX14" fmla="*/ 30182 w 42540"/>
                  <a:gd name="connsiteY14" fmla="*/ 25603 h 84395"/>
                  <a:gd name="connsiteX15" fmla="*/ 38738 w 42540"/>
                  <a:gd name="connsiteY15" fmla="*/ 30345 h 84395"/>
                  <a:gd name="connsiteX16" fmla="*/ 36837 w 42540"/>
                  <a:gd name="connsiteY16" fmla="*/ 35086 h 84395"/>
                  <a:gd name="connsiteX17" fmla="*/ 30182 w 42540"/>
                  <a:gd name="connsiteY17" fmla="*/ 36034 h 84395"/>
                  <a:gd name="connsiteX18" fmla="*/ 26380 w 42540"/>
                  <a:gd name="connsiteY18" fmla="*/ 36034 h 84395"/>
                  <a:gd name="connsiteX19" fmla="*/ 26380 w 42540"/>
                  <a:gd name="connsiteY19" fmla="*/ 75861 h 84395"/>
                  <a:gd name="connsiteX20" fmla="*/ 24478 w 42540"/>
                  <a:gd name="connsiteY20" fmla="*/ 82499 h 84395"/>
                  <a:gd name="connsiteX21" fmla="*/ 18775 w 42540"/>
                  <a:gd name="connsiteY21" fmla="*/ 84396 h 84395"/>
                  <a:gd name="connsiteX22" fmla="*/ 13071 w 42540"/>
                  <a:gd name="connsiteY22" fmla="*/ 82499 h 84395"/>
                  <a:gd name="connsiteX23" fmla="*/ 11170 w 42540"/>
                  <a:gd name="connsiteY23" fmla="*/ 75861 h 84395"/>
                  <a:gd name="connsiteX24" fmla="*/ 11170 w 42540"/>
                  <a:gd name="connsiteY24" fmla="*/ 36034 h 84395"/>
                  <a:gd name="connsiteX25" fmla="*/ 7367 w 42540"/>
                  <a:gd name="connsiteY25" fmla="*/ 36034 h 84395"/>
                  <a:gd name="connsiteX26" fmla="*/ 2614 w 42540"/>
                  <a:gd name="connsiteY26" fmla="*/ 34138 h 84395"/>
                  <a:gd name="connsiteX27" fmla="*/ 713 w 42540"/>
                  <a:gd name="connsiteY27" fmla="*/ 30345 h 84395"/>
                  <a:gd name="connsiteX28" fmla="*/ 6417 w 42540"/>
                  <a:gd name="connsiteY28" fmla="*/ 23707 h 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540" h="84395">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1A97836A-C501-0DF7-7DC3-A1325E79C337}"/>
                  </a:ext>
                </a:extLst>
              </p:cNvPr>
              <p:cNvSpPr/>
              <p:nvPr/>
            </p:nvSpPr>
            <p:spPr>
              <a:xfrm>
                <a:off x="5009940" y="5678747"/>
                <a:ext cx="57037" cy="60689"/>
              </a:xfrm>
              <a:custGeom>
                <a:avLst/>
                <a:gdLst>
                  <a:gd name="connsiteX0" fmla="*/ 44679 w 57037"/>
                  <a:gd name="connsiteY0" fmla="*/ 35086 h 60689"/>
                  <a:gd name="connsiteX1" fmla="*/ 15210 w 57037"/>
                  <a:gd name="connsiteY1" fmla="*/ 35086 h 60689"/>
                  <a:gd name="connsiteX2" fmla="*/ 17111 w 57037"/>
                  <a:gd name="connsiteY2" fmla="*/ 43620 h 60689"/>
                  <a:gd name="connsiteX3" fmla="*/ 22815 w 57037"/>
                  <a:gd name="connsiteY3" fmla="*/ 49310 h 60689"/>
                  <a:gd name="connsiteX4" fmla="*/ 30420 w 57037"/>
                  <a:gd name="connsiteY4" fmla="*/ 51206 h 60689"/>
                  <a:gd name="connsiteX5" fmla="*/ 35173 w 57037"/>
                  <a:gd name="connsiteY5" fmla="*/ 50258 h 60689"/>
                  <a:gd name="connsiteX6" fmla="*/ 39926 w 57037"/>
                  <a:gd name="connsiteY6" fmla="*/ 48362 h 60689"/>
                  <a:gd name="connsiteX7" fmla="*/ 43729 w 57037"/>
                  <a:gd name="connsiteY7" fmla="*/ 45517 h 60689"/>
                  <a:gd name="connsiteX8" fmla="*/ 48482 w 57037"/>
                  <a:gd name="connsiteY8" fmla="*/ 41724 h 60689"/>
                  <a:gd name="connsiteX9" fmla="*/ 51333 w 57037"/>
                  <a:gd name="connsiteY9" fmla="*/ 40775 h 60689"/>
                  <a:gd name="connsiteX10" fmla="*/ 55136 w 57037"/>
                  <a:gd name="connsiteY10" fmla="*/ 41724 h 60689"/>
                  <a:gd name="connsiteX11" fmla="*/ 56087 w 57037"/>
                  <a:gd name="connsiteY11" fmla="*/ 45517 h 60689"/>
                  <a:gd name="connsiteX12" fmla="*/ 54186 w 57037"/>
                  <a:gd name="connsiteY12" fmla="*/ 50258 h 60689"/>
                  <a:gd name="connsiteX13" fmla="*/ 49432 w 57037"/>
                  <a:gd name="connsiteY13" fmla="*/ 54999 h 60689"/>
                  <a:gd name="connsiteX14" fmla="*/ 41827 w 57037"/>
                  <a:gd name="connsiteY14" fmla="*/ 58793 h 60689"/>
                  <a:gd name="connsiteX15" fmla="*/ 30420 w 57037"/>
                  <a:gd name="connsiteY15" fmla="*/ 60689 h 60689"/>
                  <a:gd name="connsiteX16" fmla="*/ 7605 w 57037"/>
                  <a:gd name="connsiteY16" fmla="*/ 52155 h 60689"/>
                  <a:gd name="connsiteX17" fmla="*/ 0 w 57037"/>
                  <a:gd name="connsiteY17" fmla="*/ 30345 h 60689"/>
                  <a:gd name="connsiteX18" fmla="*/ 1901 w 57037"/>
                  <a:gd name="connsiteY18" fmla="*/ 18017 h 60689"/>
                  <a:gd name="connsiteX19" fmla="*/ 7605 w 57037"/>
                  <a:gd name="connsiteY19" fmla="*/ 8534 h 60689"/>
                  <a:gd name="connsiteX20" fmla="*/ 17111 w 57037"/>
                  <a:gd name="connsiteY20" fmla="*/ 1897 h 60689"/>
                  <a:gd name="connsiteX21" fmla="*/ 29469 w 57037"/>
                  <a:gd name="connsiteY21" fmla="*/ 0 h 60689"/>
                  <a:gd name="connsiteX22" fmla="*/ 44679 w 57037"/>
                  <a:gd name="connsiteY22" fmla="*/ 3793 h 60689"/>
                  <a:gd name="connsiteX23" fmla="*/ 54186 w 57037"/>
                  <a:gd name="connsiteY23" fmla="*/ 13276 h 60689"/>
                  <a:gd name="connsiteX24" fmla="*/ 57037 w 57037"/>
                  <a:gd name="connsiteY24" fmla="*/ 25603 h 60689"/>
                  <a:gd name="connsiteX25" fmla="*/ 54186 w 57037"/>
                  <a:gd name="connsiteY25" fmla="*/ 33189 h 60689"/>
                  <a:gd name="connsiteX26" fmla="*/ 44679 w 57037"/>
                  <a:gd name="connsiteY26" fmla="*/ 35086 h 60689"/>
                  <a:gd name="connsiteX27" fmla="*/ 16161 w 57037"/>
                  <a:gd name="connsiteY27" fmla="*/ 26551 h 60689"/>
                  <a:gd name="connsiteX28" fmla="*/ 42778 w 57037"/>
                  <a:gd name="connsiteY28" fmla="*/ 26551 h 60689"/>
                  <a:gd name="connsiteX29" fmla="*/ 38976 w 57037"/>
                  <a:gd name="connsiteY29" fmla="*/ 15172 h 60689"/>
                  <a:gd name="connsiteX30" fmla="*/ 29469 w 57037"/>
                  <a:gd name="connsiteY30" fmla="*/ 11379 h 60689"/>
                  <a:gd name="connsiteX31" fmla="*/ 19963 w 57037"/>
                  <a:gd name="connsiteY31" fmla="*/ 15172 h 60689"/>
                  <a:gd name="connsiteX32" fmla="*/ 16161 w 57037"/>
                  <a:gd name="connsiteY32" fmla="*/ 26551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37" h="60689">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1" name="Oval 30">
            <a:extLst>
              <a:ext uri="{FF2B5EF4-FFF2-40B4-BE49-F238E27FC236}">
                <a16:creationId xmlns:a16="http://schemas.microsoft.com/office/drawing/2014/main" id="{84446C73-F0AE-AA5A-C234-701CFA51034D}"/>
              </a:ext>
            </a:extLst>
          </p:cNvPr>
          <p:cNvSpPr/>
          <p:nvPr userDrawn="1"/>
        </p:nvSpPr>
        <p:spPr>
          <a:xfrm>
            <a:off x="6095999" y="550944"/>
            <a:ext cx="1310598" cy="1310598"/>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DECAB7D1-FDC3-CB5A-17C4-DBB8BB6B8271}"/>
              </a:ext>
            </a:extLst>
          </p:cNvPr>
          <p:cNvSpPr/>
          <p:nvPr userDrawn="1"/>
        </p:nvSpPr>
        <p:spPr>
          <a:xfrm>
            <a:off x="-382772" y="6858000"/>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0B39855-A659-76E9-D36B-FB216F1B2F6B}"/>
              </a:ext>
            </a:extLst>
          </p:cNvPr>
          <p:cNvSpPr/>
          <p:nvPr userDrawn="1"/>
        </p:nvSpPr>
        <p:spPr>
          <a:xfrm>
            <a:off x="-676940" y="-1773478"/>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DB312392-F2DE-FF86-10FD-048856C96A79}"/>
              </a:ext>
            </a:extLst>
          </p:cNvPr>
          <p:cNvCxnSpPr>
            <a:cxnSpLocks/>
          </p:cNvCxnSpPr>
          <p:nvPr userDrawn="1"/>
        </p:nvCxnSpPr>
        <p:spPr>
          <a:xfrm>
            <a:off x="0" y="6136408"/>
            <a:ext cx="9222801"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B9C67B8-D7A5-78FD-460E-342615F8FB1D}"/>
              </a:ext>
            </a:extLst>
          </p:cNvPr>
          <p:cNvSpPr/>
          <p:nvPr userDrawn="1"/>
        </p:nvSpPr>
        <p:spPr>
          <a:xfrm>
            <a:off x="5760669" y="5680930"/>
            <a:ext cx="3469856" cy="697353"/>
          </a:xfrm>
          <a:prstGeom prst="rect">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latin typeface="Calibri" panose="020F0502020204030204" pitchFamily="34" charset="0"/>
              <a:cs typeface="Calibri" panose="020F0502020204030204" pitchFamily="34" charset="0"/>
            </a:endParaRPr>
          </a:p>
        </p:txBody>
      </p:sp>
      <p:sp>
        <p:nvSpPr>
          <p:cNvPr id="70" name="Text Placeholder 23">
            <a:extLst>
              <a:ext uri="{FF2B5EF4-FFF2-40B4-BE49-F238E27FC236}">
                <a16:creationId xmlns:a16="http://schemas.microsoft.com/office/drawing/2014/main" id="{589894FA-A768-A862-6D6A-AD77B5767EB3}"/>
              </a:ext>
            </a:extLst>
          </p:cNvPr>
          <p:cNvSpPr>
            <a:spLocks noGrp="1"/>
          </p:cNvSpPr>
          <p:nvPr>
            <p:ph type="body" sz="quarter" idx="18" hasCustomPrompt="1"/>
          </p:nvPr>
        </p:nvSpPr>
        <p:spPr>
          <a:xfrm>
            <a:off x="5760669" y="5759497"/>
            <a:ext cx="3469856" cy="589217"/>
          </a:xfrm>
        </p:spPr>
        <p:txBody>
          <a:bodyPr>
            <a:normAutofit/>
          </a:bodyPr>
          <a:lstStyle>
            <a:lvl1pPr marL="0" indent="0" algn="ctr">
              <a:buNone/>
              <a:defRPr sz="3200" b="0" i="0">
                <a:solidFill>
                  <a:schemeClr val="bg1"/>
                </a:solidFill>
                <a:latin typeface="Calibri" panose="020F0502020204030204" pitchFamily="34" charset="0"/>
                <a:cs typeface="Calibri" panose="020F0502020204030204" pitchFamily="34" charset="0"/>
              </a:defRPr>
            </a:lvl1pPr>
          </a:lstStyle>
          <a:p>
            <a:pPr lvl="0"/>
            <a:r>
              <a:rPr lang="en-US" dirty="0" err="1"/>
              <a:t>www.balance.eu</a:t>
            </a:r>
            <a:endParaRPr lang="en-US" dirty="0"/>
          </a:p>
        </p:txBody>
      </p:sp>
      <p:sp>
        <p:nvSpPr>
          <p:cNvPr id="71" name="Text Placeholder 23">
            <a:extLst>
              <a:ext uri="{FF2B5EF4-FFF2-40B4-BE49-F238E27FC236}">
                <a16:creationId xmlns:a16="http://schemas.microsoft.com/office/drawing/2014/main" id="{015BEEF5-9002-C6AA-90A4-9BED837C25CE}"/>
              </a:ext>
            </a:extLst>
          </p:cNvPr>
          <p:cNvSpPr>
            <a:spLocks noGrp="1"/>
          </p:cNvSpPr>
          <p:nvPr>
            <p:ph type="body" sz="quarter" idx="19" hasCustomPrompt="1"/>
          </p:nvPr>
        </p:nvSpPr>
        <p:spPr>
          <a:xfrm>
            <a:off x="642678" y="1620925"/>
            <a:ext cx="3195486" cy="731140"/>
          </a:xfrm>
        </p:spPr>
        <p:txBody>
          <a:bodyPr anchor="ctr">
            <a:normAutofit/>
          </a:bodyPr>
          <a:lstStyle>
            <a:lvl1pPr marL="0" indent="0" algn="l">
              <a:buNone/>
              <a:defRPr sz="2800" baseline="0">
                <a:solidFill>
                  <a:srgbClr val="595959"/>
                </a:solidFill>
                <a:latin typeface="+mn-lt"/>
              </a:defRPr>
            </a:lvl1pPr>
          </a:lstStyle>
          <a:p>
            <a:pPr lvl="0"/>
            <a:r>
              <a:rPr lang="en-US" dirty="0"/>
              <a:t>Any Questions?</a:t>
            </a:r>
          </a:p>
        </p:txBody>
      </p:sp>
      <p:sp>
        <p:nvSpPr>
          <p:cNvPr id="72" name="Text Placeholder 23">
            <a:extLst>
              <a:ext uri="{FF2B5EF4-FFF2-40B4-BE49-F238E27FC236}">
                <a16:creationId xmlns:a16="http://schemas.microsoft.com/office/drawing/2014/main" id="{5A7F40A7-D666-1F80-71E5-26C5E7537F1F}"/>
              </a:ext>
            </a:extLst>
          </p:cNvPr>
          <p:cNvSpPr>
            <a:spLocks noGrp="1"/>
          </p:cNvSpPr>
          <p:nvPr>
            <p:ph type="body" sz="quarter" idx="20" hasCustomPrompt="1"/>
          </p:nvPr>
        </p:nvSpPr>
        <p:spPr>
          <a:xfrm>
            <a:off x="642678" y="811349"/>
            <a:ext cx="3195485" cy="837258"/>
          </a:xfrm>
        </p:spPr>
        <p:txBody>
          <a:bodyPr anchor="ctr">
            <a:normAutofit/>
          </a:bodyPr>
          <a:lstStyle>
            <a:lvl1pPr marL="0" indent="0" algn="l">
              <a:buNone/>
              <a:defRPr sz="5000" baseline="0">
                <a:solidFill>
                  <a:srgbClr val="8A4199"/>
                </a:solidFill>
                <a:latin typeface="+mn-lt"/>
              </a:defRPr>
            </a:lvl1pPr>
          </a:lstStyle>
          <a:p>
            <a:pPr lvl="0"/>
            <a:r>
              <a:rPr lang="en-US" dirty="0"/>
              <a:t>Thank You</a:t>
            </a:r>
          </a:p>
        </p:txBody>
      </p:sp>
    </p:spTree>
    <p:extLst>
      <p:ext uri="{BB962C8B-B14F-4D97-AF65-F5344CB8AC3E}">
        <p14:creationId xmlns:p14="http://schemas.microsoft.com/office/powerpoint/2010/main" val="2384842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ntents">
  <p:cSld name="1_Contents">
    <p:spTree>
      <p:nvGrpSpPr>
        <p:cNvPr id="1" name="Shape 50"/>
        <p:cNvGrpSpPr/>
        <p:nvPr/>
      </p:nvGrpSpPr>
      <p:grpSpPr>
        <a:xfrm>
          <a:off x="0" y="0"/>
          <a:ext cx="0" cy="0"/>
          <a:chOff x="0" y="0"/>
          <a:chExt cx="0" cy="0"/>
        </a:xfrm>
      </p:grpSpPr>
      <p:sp>
        <p:nvSpPr>
          <p:cNvPr id="51" name="Google Shape;51;p53"/>
          <p:cNvSpPr txBox="1">
            <a:spLocks noGrp="1"/>
          </p:cNvSpPr>
          <p:nvPr>
            <p:ph type="body" idx="1"/>
          </p:nvPr>
        </p:nvSpPr>
        <p:spPr>
          <a:xfrm>
            <a:off x="3037143" y="133165"/>
            <a:ext cx="4746695"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6000"/>
              <a:buNone/>
              <a:defRPr sz="6000" b="0" i="0">
                <a:solidFill>
                  <a:srgbClr val="8A4199"/>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3"/>
          <p:cNvSpPr/>
          <p:nvPr/>
        </p:nvSpPr>
        <p:spPr>
          <a:xfrm rot="10800000">
            <a:off x="543" y="-19356"/>
            <a:ext cx="2390207" cy="6877355"/>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0">
                <a:srgbClr val="8A4199"/>
              </a:gs>
              <a:gs pos="28000">
                <a:srgbClr val="8A4199"/>
              </a:gs>
              <a:gs pos="83000">
                <a:srgbClr val="8A4199"/>
              </a:gs>
              <a:gs pos="100000">
                <a:srgbClr val="8A4199"/>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53"/>
          <p:cNvSpPr/>
          <p:nvPr/>
        </p:nvSpPr>
        <p:spPr>
          <a:xfrm>
            <a:off x="3704734" y="6412648"/>
            <a:ext cx="7547087"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GB" sz="800" b="0" i="0">
                <a:solidFill>
                  <a:srgbClr val="5959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cxnSp>
        <p:nvCxnSpPr>
          <p:cNvPr id="54" name="Google Shape;54;p53"/>
          <p:cNvCxnSpPr/>
          <p:nvPr/>
        </p:nvCxnSpPr>
        <p:spPr>
          <a:xfrm>
            <a:off x="2405317" y="913449"/>
            <a:ext cx="9786141" cy="0"/>
          </a:xfrm>
          <a:prstGeom prst="straightConnector1">
            <a:avLst/>
          </a:prstGeom>
          <a:noFill/>
          <a:ln w="28575" cap="flat" cmpd="sng">
            <a:solidFill>
              <a:srgbClr val="14B4CB"/>
            </a:solidFill>
            <a:prstDash val="solid"/>
            <a:miter lim="800000"/>
            <a:headEnd type="none" w="sm" len="sm"/>
            <a:tailEnd type="none" w="sm" len="sm"/>
          </a:ln>
        </p:spPr>
      </p:cxnSp>
      <p:pic>
        <p:nvPicPr>
          <p:cNvPr id="55" name="Google Shape;55;p53"/>
          <p:cNvPicPr preferRelativeResize="0"/>
          <p:nvPr/>
        </p:nvPicPr>
        <p:blipFill rotWithShape="1">
          <a:blip r:embed="rId2">
            <a:alphaModFix/>
          </a:blip>
          <a:srcRect r="44449"/>
          <a:stretch/>
        </p:blipFill>
        <p:spPr>
          <a:xfrm>
            <a:off x="2134519" y="6428003"/>
            <a:ext cx="1381658" cy="317278"/>
          </a:xfrm>
          <a:prstGeom prst="rect">
            <a:avLst/>
          </a:prstGeom>
          <a:noFill/>
          <a:ln>
            <a:noFill/>
          </a:ln>
        </p:spPr>
      </p:pic>
      <p:sp>
        <p:nvSpPr>
          <p:cNvPr id="56" name="Google Shape;56;p53"/>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3"/>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3"/>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3"/>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3"/>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3"/>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3"/>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3"/>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53"/>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3"/>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347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7" name="Text Placeholder 32">
            <a:extLst>
              <a:ext uri="{FF2B5EF4-FFF2-40B4-BE49-F238E27FC236}">
                <a16:creationId xmlns:a16="http://schemas.microsoft.com/office/drawing/2014/main" id="{695E8704-830F-1FFD-4D3A-77675200DBEA}"/>
              </a:ext>
            </a:extLst>
          </p:cNvPr>
          <p:cNvSpPr>
            <a:spLocks noGrp="1"/>
          </p:cNvSpPr>
          <p:nvPr>
            <p:ph type="body" sz="quarter" idx="47" hasCustomPrompt="1"/>
          </p:nvPr>
        </p:nvSpPr>
        <p:spPr>
          <a:xfrm>
            <a:off x="3037143" y="133165"/>
            <a:ext cx="4746695" cy="1070954"/>
          </a:xfrm>
        </p:spPr>
        <p:txBody>
          <a:bodyPr>
            <a:noAutofit/>
          </a:bodyPr>
          <a:lstStyle>
            <a:lvl1pPr marL="0" indent="0" algn="l">
              <a:buNone/>
              <a:defRPr sz="6000" b="0" i="0">
                <a:solidFill>
                  <a:srgbClr val="8A419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18" name="Graphic 317">
            <a:extLst>
              <a:ext uri="{FF2B5EF4-FFF2-40B4-BE49-F238E27FC236}">
                <a16:creationId xmlns:a16="http://schemas.microsoft.com/office/drawing/2014/main" id="{093028DE-F05D-A2EB-B987-AC524CA8F099}"/>
              </a:ext>
            </a:extLst>
          </p:cNvPr>
          <p:cNvSpPr/>
          <p:nvPr userDrawn="1"/>
        </p:nvSpPr>
        <p:spPr>
          <a:xfrm rot="10800000">
            <a:off x="543" y="-19356"/>
            <a:ext cx="2390207" cy="6877355"/>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28000">
                <a:srgbClr val="8A4199"/>
              </a:gs>
              <a:gs pos="83000">
                <a:srgbClr val="8A4199"/>
              </a:gs>
            </a:gsLst>
            <a:lin ang="10800000" scaled="1"/>
          </a:grad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25D33C7B-6707-0F39-99C7-7BA294C86261}"/>
              </a:ext>
            </a:extLst>
          </p:cNvPr>
          <p:cNvSpPr/>
          <p:nvPr userDrawn="1"/>
        </p:nvSpPr>
        <p:spPr>
          <a:xfrm>
            <a:off x="3704734" y="6412648"/>
            <a:ext cx="7547087" cy="338554"/>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cxnSp>
        <p:nvCxnSpPr>
          <p:cNvPr id="22" name="Straight Connector 21">
            <a:extLst>
              <a:ext uri="{FF2B5EF4-FFF2-40B4-BE49-F238E27FC236}">
                <a16:creationId xmlns:a16="http://schemas.microsoft.com/office/drawing/2014/main" id="{CDDFECA6-5823-6E16-6766-8CD4C1ACFDAC}"/>
              </a:ext>
            </a:extLst>
          </p:cNvPr>
          <p:cNvCxnSpPr>
            <a:cxnSpLocks/>
          </p:cNvCxnSpPr>
          <p:nvPr userDrawn="1"/>
        </p:nvCxnSpPr>
        <p:spPr>
          <a:xfrm>
            <a:off x="2405317" y="913449"/>
            <a:ext cx="9786141" cy="0"/>
          </a:xfrm>
          <a:prstGeom prst="line">
            <a:avLst/>
          </a:prstGeom>
          <a:ln w="28575">
            <a:solidFill>
              <a:srgbClr val="14B4CB"/>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BC50D7-F3A8-D595-1280-3D5D5F4B35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134519" y="6428003"/>
            <a:ext cx="1381658" cy="317278"/>
          </a:xfrm>
          <a:prstGeom prst="rect">
            <a:avLst/>
          </a:prstGeom>
          <a:ln>
            <a:noFill/>
          </a:ln>
          <a:extLst>
            <a:ext uri="{53640926-AAD7-44D8-BBD7-CCE9431645EC}">
              <a14:shadowObscured xmlns:a14="http://schemas.microsoft.com/office/drawing/2010/main"/>
            </a:ext>
          </a:extLst>
        </p:spPr>
      </p:pic>
      <p:sp>
        <p:nvSpPr>
          <p:cNvPr id="4" name="Text Placeholder 25">
            <a:extLst>
              <a:ext uri="{FF2B5EF4-FFF2-40B4-BE49-F238E27FC236}">
                <a16:creationId xmlns:a16="http://schemas.microsoft.com/office/drawing/2014/main" id="{9F613535-7FB1-BA08-D3E2-79D2CEF7B6CE}"/>
              </a:ext>
            </a:extLst>
          </p:cNvPr>
          <p:cNvSpPr>
            <a:spLocks noGrp="1"/>
          </p:cNvSpPr>
          <p:nvPr>
            <p:ph type="body" sz="quarter" idx="50" hasCustomPrompt="1"/>
          </p:nvPr>
        </p:nvSpPr>
        <p:spPr>
          <a:xfrm>
            <a:off x="3158059" y="1723427"/>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0" name="Text Placeholder 25">
            <a:extLst>
              <a:ext uri="{FF2B5EF4-FFF2-40B4-BE49-F238E27FC236}">
                <a16:creationId xmlns:a16="http://schemas.microsoft.com/office/drawing/2014/main" id="{9AD2ACB0-D6D2-E440-9835-AE1B606060B4}"/>
              </a:ext>
            </a:extLst>
          </p:cNvPr>
          <p:cNvSpPr>
            <a:spLocks noGrp="1"/>
          </p:cNvSpPr>
          <p:nvPr>
            <p:ph type="body" sz="quarter" idx="51" hasCustomPrompt="1"/>
          </p:nvPr>
        </p:nvSpPr>
        <p:spPr>
          <a:xfrm>
            <a:off x="4122308" y="1666233"/>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35DFB39-9239-C54D-6272-C5DB3923D24A}"/>
              </a:ext>
            </a:extLst>
          </p:cNvPr>
          <p:cNvSpPr>
            <a:spLocks noGrp="1"/>
          </p:cNvSpPr>
          <p:nvPr>
            <p:ph type="body" sz="quarter" idx="52" hasCustomPrompt="1"/>
          </p:nvPr>
        </p:nvSpPr>
        <p:spPr>
          <a:xfrm>
            <a:off x="3158059" y="2477483"/>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Text Placeholder 25">
            <a:extLst>
              <a:ext uri="{FF2B5EF4-FFF2-40B4-BE49-F238E27FC236}">
                <a16:creationId xmlns:a16="http://schemas.microsoft.com/office/drawing/2014/main" id="{16D74A63-16B2-B870-4640-1B665B53F8BA}"/>
              </a:ext>
            </a:extLst>
          </p:cNvPr>
          <p:cNvSpPr>
            <a:spLocks noGrp="1"/>
          </p:cNvSpPr>
          <p:nvPr>
            <p:ph type="body" sz="quarter" idx="53" hasCustomPrompt="1"/>
          </p:nvPr>
        </p:nvSpPr>
        <p:spPr>
          <a:xfrm>
            <a:off x="4122308" y="2420289"/>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62CBD07F-A069-8E62-25A7-F3C9DA5C82A5}"/>
              </a:ext>
            </a:extLst>
          </p:cNvPr>
          <p:cNvSpPr>
            <a:spLocks noGrp="1"/>
          </p:cNvSpPr>
          <p:nvPr>
            <p:ph type="body" sz="quarter" idx="54" hasCustomPrompt="1"/>
          </p:nvPr>
        </p:nvSpPr>
        <p:spPr>
          <a:xfrm>
            <a:off x="3183475" y="3224938"/>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7" name="Text Placeholder 25">
            <a:extLst>
              <a:ext uri="{FF2B5EF4-FFF2-40B4-BE49-F238E27FC236}">
                <a16:creationId xmlns:a16="http://schemas.microsoft.com/office/drawing/2014/main" id="{85412CC6-CBC6-1A06-4794-5DFA19B93905}"/>
              </a:ext>
            </a:extLst>
          </p:cNvPr>
          <p:cNvSpPr>
            <a:spLocks noGrp="1"/>
          </p:cNvSpPr>
          <p:nvPr>
            <p:ph type="body" sz="quarter" idx="55" hasCustomPrompt="1"/>
          </p:nvPr>
        </p:nvSpPr>
        <p:spPr>
          <a:xfrm>
            <a:off x="4147724" y="3167744"/>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C17D0BB7-8A8D-A5AA-B2BC-248234215F71}"/>
              </a:ext>
            </a:extLst>
          </p:cNvPr>
          <p:cNvSpPr>
            <a:spLocks noGrp="1"/>
          </p:cNvSpPr>
          <p:nvPr>
            <p:ph type="body" sz="quarter" idx="56" hasCustomPrompt="1"/>
          </p:nvPr>
        </p:nvSpPr>
        <p:spPr>
          <a:xfrm>
            <a:off x="3183475" y="3978994"/>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9" name="Text Placeholder 25">
            <a:extLst>
              <a:ext uri="{FF2B5EF4-FFF2-40B4-BE49-F238E27FC236}">
                <a16:creationId xmlns:a16="http://schemas.microsoft.com/office/drawing/2014/main" id="{5D0EF17C-9AF7-5A02-E248-5A095AF037C5}"/>
              </a:ext>
            </a:extLst>
          </p:cNvPr>
          <p:cNvSpPr>
            <a:spLocks noGrp="1"/>
          </p:cNvSpPr>
          <p:nvPr>
            <p:ph type="body" sz="quarter" idx="57" hasCustomPrompt="1"/>
          </p:nvPr>
        </p:nvSpPr>
        <p:spPr>
          <a:xfrm>
            <a:off x="4147724" y="3921800"/>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CD30B206-DC33-CEDB-541C-E304B263E72F}"/>
              </a:ext>
            </a:extLst>
          </p:cNvPr>
          <p:cNvSpPr>
            <a:spLocks noGrp="1"/>
          </p:cNvSpPr>
          <p:nvPr>
            <p:ph type="body" sz="quarter" idx="58" hasCustomPrompt="1"/>
          </p:nvPr>
        </p:nvSpPr>
        <p:spPr>
          <a:xfrm>
            <a:off x="3183475" y="4733050"/>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41" name="Text Placeholder 25">
            <a:extLst>
              <a:ext uri="{FF2B5EF4-FFF2-40B4-BE49-F238E27FC236}">
                <a16:creationId xmlns:a16="http://schemas.microsoft.com/office/drawing/2014/main" id="{2EFD7665-F43C-FA60-E441-809C8863F6F1}"/>
              </a:ext>
            </a:extLst>
          </p:cNvPr>
          <p:cNvSpPr>
            <a:spLocks noGrp="1"/>
          </p:cNvSpPr>
          <p:nvPr>
            <p:ph type="body" sz="quarter" idx="59" hasCustomPrompt="1"/>
          </p:nvPr>
        </p:nvSpPr>
        <p:spPr>
          <a:xfrm>
            <a:off x="4147724" y="4675856"/>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88149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gradFill>
            <a:gsLst>
              <a:gs pos="0">
                <a:srgbClr val="754483"/>
              </a:gs>
              <a:gs pos="28000">
                <a:srgbClr val="8A4199"/>
              </a:gs>
              <a:gs pos="83000">
                <a:srgbClr val="8A4199"/>
              </a:gs>
              <a:gs pos="100000">
                <a:srgbClr val="754483"/>
              </a:gs>
            </a:gsLst>
            <a:lin ang="10800000" scaled="1"/>
          </a:gra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14B4CB"/>
          </a:solidFill>
          <a:ln>
            <a:solidFill>
              <a:srgbClr val="14B4C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105086566"/>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8A4199"/>
          </a:solidFill>
          <a:ln>
            <a:solidFill>
              <a:srgbClr val="8A41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00297554"/>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Welcome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2055D8-E43B-A747-10D3-E718F27932D5}"/>
              </a:ext>
            </a:extLst>
          </p:cNvPr>
          <p:cNvSpPr/>
          <p:nvPr userDrawn="1"/>
        </p:nvSpPr>
        <p:spPr>
          <a:xfrm>
            <a:off x="-2" y="1532287"/>
            <a:ext cx="12192002" cy="4641046"/>
          </a:xfrm>
          <a:prstGeom prst="rect">
            <a:avLst/>
          </a:prstGeom>
          <a:solidFill>
            <a:srgbClr val="8A4199"/>
          </a:solidFill>
          <a:ln>
            <a:noFill/>
          </a:ln>
          <a:effectLst>
            <a:innerShdw blurRad="444396" dist="246360" dir="16200000">
              <a:prstClr val="black">
                <a:alpha val="28356"/>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81F0490C-FC10-4216-A788-095BC323CCCC}"/>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AC0E5B57-5FDD-C8C0-DE10-7811BCD9796A}"/>
              </a:ext>
            </a:extLst>
          </p:cNvPr>
          <p:cNvSpPr>
            <a:spLocks noGrp="1"/>
          </p:cNvSpPr>
          <p:nvPr>
            <p:ph type="body" sz="quarter" idx="18" hasCustomPrompt="1"/>
          </p:nvPr>
        </p:nvSpPr>
        <p:spPr>
          <a:xfrm>
            <a:off x="734714" y="1849605"/>
            <a:ext cx="10834986" cy="3763795"/>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23">
            <a:extLst>
              <a:ext uri="{FF2B5EF4-FFF2-40B4-BE49-F238E27FC236}">
                <a16:creationId xmlns:a16="http://schemas.microsoft.com/office/drawing/2014/main" id="{3D08D554-EAB3-B409-FF78-B0A91CD77F78}"/>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254792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83CB4E1-BEF8-F910-1B77-91C1715382C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589C70C0-A161-0D27-A061-42223F4DF3CE}"/>
              </a:ext>
            </a:extLst>
          </p:cNvPr>
          <p:cNvSpPr>
            <a:spLocks noGrp="1"/>
          </p:cNvSpPr>
          <p:nvPr>
            <p:ph type="body" sz="quarter" idx="18" hasCustomPrompt="1"/>
          </p:nvPr>
        </p:nvSpPr>
        <p:spPr>
          <a:xfrm>
            <a:off x="734714" y="1583871"/>
            <a:ext cx="10834986"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049A357-EAF4-77D9-F418-AB37C34C1785}"/>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165186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Slide 0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83CB4E1-BEF8-F910-1B77-91C1715382C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589C70C0-A161-0D27-A061-42223F4DF3CE}"/>
              </a:ext>
            </a:extLst>
          </p:cNvPr>
          <p:cNvSpPr>
            <a:spLocks noGrp="1"/>
          </p:cNvSpPr>
          <p:nvPr>
            <p:ph type="body" sz="quarter" idx="18" hasCustomPrompt="1"/>
          </p:nvPr>
        </p:nvSpPr>
        <p:spPr>
          <a:xfrm>
            <a:off x="634224" y="1600200"/>
            <a:ext cx="6289090"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049A357-EAF4-77D9-F418-AB37C34C1785}"/>
              </a:ext>
            </a:extLst>
          </p:cNvPr>
          <p:cNvSpPr>
            <a:spLocks noGrp="1"/>
          </p:cNvSpPr>
          <p:nvPr>
            <p:ph type="body" sz="quarter" idx="16" hasCustomPrompt="1"/>
          </p:nvPr>
        </p:nvSpPr>
        <p:spPr>
          <a:xfrm>
            <a:off x="713768" y="421468"/>
            <a:ext cx="6289089"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4" name="Picture Placeholder 380">
            <a:extLst>
              <a:ext uri="{FF2B5EF4-FFF2-40B4-BE49-F238E27FC236}">
                <a16:creationId xmlns:a16="http://schemas.microsoft.com/office/drawing/2014/main" id="{30A6C9C8-EA3A-830B-4D9C-A61E6A6D0C9B}"/>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0042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4A75BF3-20FF-7870-6E90-7D139E264D85}"/>
              </a:ext>
            </a:extLst>
          </p:cNvPr>
          <p:cNvSpPr/>
          <p:nvPr userDrawn="1"/>
        </p:nvSpPr>
        <p:spPr>
          <a:xfrm>
            <a:off x="0" y="1244599"/>
            <a:ext cx="12191999" cy="5613401"/>
          </a:xfrm>
          <a:custGeom>
            <a:avLst/>
            <a:gdLst>
              <a:gd name="connsiteX0" fmla="*/ 3848738 w 12191999"/>
              <a:gd name="connsiteY0" fmla="*/ 0 h 3896062"/>
              <a:gd name="connsiteX1" fmla="*/ 12165152 w 12191999"/>
              <a:gd name="connsiteY1" fmla="*/ 1851673 h 3896062"/>
              <a:gd name="connsiteX2" fmla="*/ 12191999 w 12191999"/>
              <a:gd name="connsiteY2" fmla="*/ 1866097 h 3896062"/>
              <a:gd name="connsiteX3" fmla="*/ 12191999 w 12191999"/>
              <a:gd name="connsiteY3" fmla="*/ 3896062 h 3896062"/>
              <a:gd name="connsiteX4" fmla="*/ 0 w 12191999"/>
              <a:gd name="connsiteY4" fmla="*/ 3896062 h 3896062"/>
              <a:gd name="connsiteX5" fmla="*/ 0 w 12191999"/>
              <a:gd name="connsiteY5" fmla="*/ 3369225 h 3896062"/>
              <a:gd name="connsiteX6" fmla="*/ 2 w 12191999"/>
              <a:gd name="connsiteY6" fmla="*/ 3369225 h 3896062"/>
              <a:gd name="connsiteX7" fmla="*/ 2 w 12191999"/>
              <a:gd name="connsiteY7" fmla="*/ 357645 h 3896062"/>
              <a:gd name="connsiteX8" fmla="*/ 581207 w 12191999"/>
              <a:gd name="connsiteY8" fmla="*/ 255284 h 3896062"/>
              <a:gd name="connsiteX9" fmla="*/ 3848738 w 12191999"/>
              <a:gd name="connsiteY9" fmla="*/ 0 h 389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3896062">
                <a:moveTo>
                  <a:pt x="3848738" y="0"/>
                </a:moveTo>
                <a:cubicBezTo>
                  <a:pt x="7007922" y="0"/>
                  <a:pt x="9905246" y="694873"/>
                  <a:pt x="12165152" y="1851673"/>
                </a:cubicBezTo>
                <a:lnTo>
                  <a:pt x="12191999" y="1866097"/>
                </a:lnTo>
                <a:lnTo>
                  <a:pt x="12191999" y="3896062"/>
                </a:lnTo>
                <a:lnTo>
                  <a:pt x="0" y="3896062"/>
                </a:lnTo>
                <a:lnTo>
                  <a:pt x="0" y="3369225"/>
                </a:lnTo>
                <a:lnTo>
                  <a:pt x="2" y="3369225"/>
                </a:lnTo>
                <a:lnTo>
                  <a:pt x="2" y="357645"/>
                </a:lnTo>
                <a:lnTo>
                  <a:pt x="581207" y="255284"/>
                </a:lnTo>
                <a:cubicBezTo>
                  <a:pt x="1625577" y="88632"/>
                  <a:pt x="2720458" y="0"/>
                  <a:pt x="3848738" y="0"/>
                </a:cubicBezTo>
                <a:close/>
              </a:path>
            </a:pathLst>
          </a:custGeom>
          <a:solidFill>
            <a:srgbClr val="8A4199"/>
          </a:solidFill>
          <a:ln>
            <a:noFill/>
          </a:ln>
          <a:effectLst>
            <a:innerShdw blurRad="479984" dist="1143"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B61C98BB-7AEE-0501-5B45-DF31C48CF901}"/>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97E159D6-683B-D265-96DB-A446ED9CEF51}"/>
              </a:ext>
            </a:extLst>
          </p:cNvPr>
          <p:cNvSpPr>
            <a:spLocks noGrp="1"/>
          </p:cNvSpPr>
          <p:nvPr>
            <p:ph type="body" sz="quarter" idx="18" hasCustomPrompt="1"/>
          </p:nvPr>
        </p:nvSpPr>
        <p:spPr>
          <a:xfrm>
            <a:off x="713768" y="2449285"/>
            <a:ext cx="7756143" cy="3755572"/>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1B56ADC5-6340-737C-B121-46F069D56967}"/>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grpSp>
        <p:nvGrpSpPr>
          <p:cNvPr id="4" name="Group 3">
            <a:extLst>
              <a:ext uri="{FF2B5EF4-FFF2-40B4-BE49-F238E27FC236}">
                <a16:creationId xmlns:a16="http://schemas.microsoft.com/office/drawing/2014/main" id="{C30D24A9-8C6D-9EA4-FAD3-9D3E094AF0F0}"/>
              </a:ext>
            </a:extLst>
          </p:cNvPr>
          <p:cNvGrpSpPr/>
          <p:nvPr userDrawn="1"/>
        </p:nvGrpSpPr>
        <p:grpSpPr>
          <a:xfrm rot="16200000">
            <a:off x="8485223" y="3378512"/>
            <a:ext cx="6554616" cy="427556"/>
            <a:chOff x="246763" y="5103257"/>
            <a:chExt cx="6554616" cy="427556"/>
          </a:xfrm>
        </p:grpSpPr>
        <p:sp>
          <p:nvSpPr>
            <p:cNvPr id="6" name="Text Box 5">
              <a:extLst>
                <a:ext uri="{FF2B5EF4-FFF2-40B4-BE49-F238E27FC236}">
                  <a16:creationId xmlns:a16="http://schemas.microsoft.com/office/drawing/2014/main" id="{4EDA188C-3F33-5B58-9059-C49552D7A1FA}"/>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E3BB22E-1389-D587-E727-AA66C9A0F6CB}"/>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07210F1A-8750-C808-2B35-99F897F28351}"/>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3024453"/>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63035-E42E-03DF-7C0A-30709BFBC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09AF09-B5BF-EDBC-85C0-DC282DB09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Box 5">
            <a:extLst>
              <a:ext uri="{FF2B5EF4-FFF2-40B4-BE49-F238E27FC236}">
                <a16:creationId xmlns:a16="http://schemas.microsoft.com/office/drawing/2014/main" id="{B447BE99-B93E-944D-5CCF-2F9907A512A8}"/>
              </a:ext>
            </a:extLst>
          </p:cNvPr>
          <p:cNvSpPr txBox="1"/>
          <p:nvPr userDrawn="1"/>
        </p:nvSpPr>
        <p:spPr>
          <a:xfrm>
            <a:off x="9055571" y="6311900"/>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D2ED25F-9217-5415-367C-B083A61CDA96}"/>
              </a:ext>
            </a:extLst>
          </p:cNvPr>
          <p:cNvCxnSpPr>
            <a:cxnSpLocks/>
          </p:cNvCxnSpPr>
          <p:nvPr userDrawn="1"/>
        </p:nvCxnSpPr>
        <p:spPr>
          <a:xfrm>
            <a:off x="0" y="6552265"/>
            <a:ext cx="9029700"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D393B3ED-E7DC-A496-627F-037A629D238F}"/>
              </a:ext>
            </a:extLst>
          </p:cNvPr>
          <p:cNvSpPr/>
          <p:nvPr userDrawn="1"/>
        </p:nvSpPr>
        <p:spPr>
          <a:xfrm rot="18900000">
            <a:off x="493081" y="6565542"/>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66238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2" r:id="rId4"/>
    <p:sldLayoutId id="2147483651" r:id="rId5"/>
    <p:sldLayoutId id="2147483653" r:id="rId6"/>
    <p:sldLayoutId id="2147483654" r:id="rId7"/>
    <p:sldLayoutId id="2147483671" r:id="rId8"/>
    <p:sldLayoutId id="2147483655" r:id="rId9"/>
    <p:sldLayoutId id="2147483656" r:id="rId10"/>
    <p:sldLayoutId id="2147483667" r:id="rId11"/>
    <p:sldLayoutId id="2147483668" r:id="rId12"/>
    <p:sldLayoutId id="2147483669" r:id="rId13"/>
    <p:sldLayoutId id="2147483670" r:id="rId14"/>
    <p:sldLayoutId id="2147483658" r:id="rId15"/>
    <p:sldLayoutId id="2147483659" r:id="rId16"/>
    <p:sldLayoutId id="2147483663" r:id="rId17"/>
    <p:sldLayoutId id="2147483664" r:id="rId18"/>
    <p:sldLayoutId id="2147483665" r:id="rId19"/>
    <p:sldLayoutId id="2147483666" r:id="rId20"/>
    <p:sldLayoutId id="2147483660" r:id="rId21"/>
    <p:sldLayoutId id="214748367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uk.indeed.com/career-advice/career-development/work-life-imbalance" TargetMode="External"/><Relationship Id="rId7" Type="http://schemas.openxmlformats.org/officeDocument/2006/relationships/hyperlink" Target="https://www.ilo.org/budapest/what-we-do/projects/declared-work-ukraine/WCMS_811860/lang--en/index.htm#:~:text=This%20new%20strategy%20focuses%20on,for%20possible%20future%20health%20threats" TargetMode="External"/><Relationship Id="rId2" Type="http://schemas.openxmlformats.org/officeDocument/2006/relationships/hyperlink" Target="https://work.chron.com/effects-work-life-imbalance-5967.html" TargetMode="External"/><Relationship Id="rId1" Type="http://schemas.openxmlformats.org/officeDocument/2006/relationships/slideLayout" Target="../slideLayouts/slideLayout6.xml"/><Relationship Id="rId6" Type="http://schemas.openxmlformats.org/officeDocument/2006/relationships/hyperlink" Target="https://fmpglobal.com/blog/business-benefits-good-work-life-balance/" TargetMode="External"/><Relationship Id="rId5" Type="http://schemas.openxmlformats.org/officeDocument/2006/relationships/hyperlink" Target="https://www.nibusinessinfo.co.uk/content/advantages-improved-work-life-balance#:~:text=Work%2Dlife%20balance%20advantages%3A%20employees&amp;text=increased%20productivity,or%20family%20life%20is%20important" TargetMode="External"/><Relationship Id="rId4" Type="http://schemas.openxmlformats.org/officeDocument/2006/relationships/hyperlink" Target="https://op.europa.eu/webpub/empl/european-pillar-of-social-rights/e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wedbank.com/work-with-us/compensation-and-benefits.html"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umble.com/blog/work-life-boundaries/"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aerotek.com/en/insights/work-life-balance-time-management-skills-that-work" TargetMode="External"/><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hercjobs.org/4-tips-for-identifying-an-employers-work-life-balance/#:~:text=The%20human%20resources%20website%20is,places%20value%20on%20their%20employees." TargetMode="External"/><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2.deloitte.com/uk/en/pages/about-deloitte-uk/articles/the-green-room-podcast-episode.html?episode=35&amp;gclid=CjwKCAjwm4ukBhAuEiwA0zQxk_egYDDC-cNmMkqt9Tpk0ZoXKSawlC4k5K8bG2eOBofJPk6C6OGwxxoCUioQAvD_BwE#/the-green-room-podcast-how-do-we-create-work-thats-good.html"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hyperlink" Target="https://work.chron.com/effects-work-life-imbalance-5967.html" TargetMode="External"/><Relationship Id="rId3" Type="http://schemas.openxmlformats.org/officeDocument/2006/relationships/hyperlink" Target="https://www.worklifemother.com/post/how-to-set-healthy-boundaries-as-a-working-parent-that-really-work" TargetMode="External"/><Relationship Id="rId7" Type="http://schemas.openxmlformats.org/officeDocument/2006/relationships/hyperlink" Target="https://emeritus.org/blog/how-time-management-can-help-strike-a-work-life-balance/" TargetMode="External"/><Relationship Id="rId2" Type="http://schemas.openxmlformats.org/officeDocument/2006/relationships/hyperlink" Target="https://www.forbes.com/sites/forbescoachescouncil/2021/02/01/16-ways-to-achieve-work-life-balance-by-setting-better-boundaries/" TargetMode="External"/><Relationship Id="rId1" Type="http://schemas.openxmlformats.org/officeDocument/2006/relationships/slideLayout" Target="../slideLayouts/slideLayout6.xml"/><Relationship Id="rId6" Type="http://schemas.openxmlformats.org/officeDocument/2006/relationships/hyperlink" Target="https://www.europarl.europa.eu/news/en/press-room/20210114IPR95618/right-to-disconnect-should-be-an-eu-wide-fundamental-right-meps-say" TargetMode="External"/><Relationship Id="rId5" Type="http://schemas.openxmlformats.org/officeDocument/2006/relationships/hyperlink" Target="https://op.europa.eu/webpub/empl/european-pillar-of-social-rights/en/" TargetMode="External"/><Relationship Id="rId10" Type="http://schemas.openxmlformats.org/officeDocument/2006/relationships/hyperlink" Target="https://ca.indeed.com/career-advice/career-development/why-work-life-balance-is-important" TargetMode="External"/><Relationship Id="rId4" Type="http://schemas.openxmlformats.org/officeDocument/2006/relationships/hyperlink" Target="https://www.ncbi.nlm.nih.gov/pmc/articles/PMC8892814/" TargetMode="External"/><Relationship Id="rId9" Type="http://schemas.openxmlformats.org/officeDocument/2006/relationships/hyperlink" Target="https://www.medicalnewstoday.com/articles/313755#:~:text=Damaging%20effects%20include%20a%20higher,than%20those%20working%20standard%20hour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www.vodafone.com/news/inclusion/vodafone-supports-families-with-new-global-policy-offering-16-weeks-paid-parental-leave-to-all-employees#:~:text=In%20March%202015%2C%20Vodafone%20pioneered,after%20their%20return%20to%20work." TargetMode="External"/><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joneschase.com/2021/06/employers-responsibility-for-work-life-balance/" TargetMode="External"/><Relationship Id="rId7" Type="http://schemas.openxmlformats.org/officeDocument/2006/relationships/hyperlink" Target="https://www.vodafone.com/news/inclusion/vodafone-supports-families-with-new-global-policy-offering-16-weeks-paid-parental-leave-to-all-employees" TargetMode="External"/><Relationship Id="rId2" Type="http://schemas.openxmlformats.org/officeDocument/2006/relationships/hyperlink" Target="https://www.fastcompany.com/90720956/who-is-responsible-for-protecting-work-life-balance-it-depends-who-you-ask" TargetMode="External"/><Relationship Id="rId1" Type="http://schemas.openxmlformats.org/officeDocument/2006/relationships/slideLayout" Target="../slideLayouts/slideLayout6.xml"/><Relationship Id="rId6" Type="http://schemas.openxmlformats.org/officeDocument/2006/relationships/hyperlink" Target="https://apps.who.int/iris/bitstream/handle/10665/43966/9789241597104_eng_Part1.pdf;jsessionid=09B83CC5F04B42FD38AFE3B6FB26C5F3?sequence=1" TargetMode="External"/><Relationship Id="rId5" Type="http://schemas.openxmlformats.org/officeDocument/2006/relationships/hyperlink" Target="https://ca.indeed.com/career-advice/career-development/why-work-life-balance-is-important" TargetMode="External"/><Relationship Id="rId4" Type="http://schemas.openxmlformats.org/officeDocument/2006/relationships/hyperlink" Target="https://osha.europa.eu/en/legislation/directives/the-osh-framework-directive/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forbes.com/sites/forbeshumanresourcescouncil/2020/05/18/16-tips-for-leaders-managing-their-first-remote-team/?sh=18193b405a68"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friday.app/p/best-software-remote-teams"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tlassian.com/blog/teamwork/virtual-team-building-activities-remote-teams" TargetMode="Externa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indeed.com/career-advice/career-development/remote-team-communication" TargetMode="External"/><Relationship Id="rId2" Type="http://schemas.openxmlformats.org/officeDocument/2006/relationships/hyperlink" Target="https://www.happeo.com/blog/8-reasons-why-your-company-needs-remote-work#:~:text=Remote%20work%20improves%20work%2Dlife,their%20personal%20and%20professional%20live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nlinegrad.syracuse.edu/blog/how-to-identify-and-address-employee-burnout/"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997FEC-E963-B507-548A-A75B0EF5B3A6}"/>
              </a:ext>
            </a:extLst>
          </p:cNvPr>
          <p:cNvSpPr>
            <a:spLocks noGrp="1"/>
          </p:cNvSpPr>
          <p:nvPr>
            <p:ph type="body" sz="quarter" idx="18"/>
          </p:nvPr>
        </p:nvSpPr>
        <p:spPr/>
        <p:txBody>
          <a:bodyPr>
            <a:normAutofit/>
          </a:bodyPr>
          <a:lstStyle/>
          <a:p>
            <a:r>
              <a:rPr lang="en-GB" dirty="0" smtClean="0"/>
              <a:t>project</a:t>
            </a:r>
            <a:r>
              <a:rPr lang="en-GB" b="1" dirty="0" smtClean="0"/>
              <a:t>balance</a:t>
            </a:r>
            <a:r>
              <a:rPr lang="en-GB" dirty="0" smtClean="0"/>
              <a:t>.eu</a:t>
            </a:r>
            <a:endParaRPr lang="en-GB" dirty="0"/>
          </a:p>
          <a:p>
            <a:endParaRPr lang="en-GB" dirty="0"/>
          </a:p>
        </p:txBody>
      </p:sp>
      <p:sp>
        <p:nvSpPr>
          <p:cNvPr id="4" name="Text Placeholder 3">
            <a:extLst>
              <a:ext uri="{FF2B5EF4-FFF2-40B4-BE49-F238E27FC236}">
                <a16:creationId xmlns:a16="http://schemas.microsoft.com/office/drawing/2014/main" id="{EFA79B15-E03D-E884-83B3-7CB5286B5AB1}"/>
              </a:ext>
            </a:extLst>
          </p:cNvPr>
          <p:cNvSpPr>
            <a:spLocks noGrp="1"/>
          </p:cNvSpPr>
          <p:nvPr>
            <p:ph type="body" sz="quarter" idx="15"/>
          </p:nvPr>
        </p:nvSpPr>
        <p:spPr>
          <a:xfrm>
            <a:off x="6737542" y="2343767"/>
            <a:ext cx="5278651" cy="697353"/>
          </a:xfrm>
        </p:spPr>
        <p:txBody>
          <a:bodyPr/>
          <a:lstStyle/>
          <a:p>
            <a:r>
              <a:rPr lang="fi-FI" sz="4800" dirty="0"/>
              <a:t>Meeskonna juhtimine </a:t>
            </a:r>
            <a:r>
              <a:rPr lang="fi-FI" sz="4800" dirty="0" smtClean="0"/>
              <a:t>kaugtööl </a:t>
            </a:r>
            <a:r>
              <a:rPr lang="fi-FI" sz="4800" dirty="0"/>
              <a:t>töö- ja eraelu tasakaalu </a:t>
            </a:r>
            <a:r>
              <a:rPr lang="fi-FI" sz="4800" dirty="0" smtClean="0"/>
              <a:t>hoides</a:t>
            </a:r>
            <a:endParaRPr lang="en-GB" sz="4800" dirty="0"/>
          </a:p>
        </p:txBody>
      </p:sp>
      <p:sp>
        <p:nvSpPr>
          <p:cNvPr id="5" name="Text Placeholder 4">
            <a:extLst>
              <a:ext uri="{FF2B5EF4-FFF2-40B4-BE49-F238E27FC236}">
                <a16:creationId xmlns:a16="http://schemas.microsoft.com/office/drawing/2014/main" id="{728E6971-B424-031D-208D-ED19A4A1F114}"/>
              </a:ext>
            </a:extLst>
          </p:cNvPr>
          <p:cNvSpPr>
            <a:spLocks noGrp="1"/>
          </p:cNvSpPr>
          <p:nvPr>
            <p:ph type="body" sz="quarter" idx="19"/>
          </p:nvPr>
        </p:nvSpPr>
        <p:spPr>
          <a:xfrm>
            <a:off x="6737542" y="1826028"/>
            <a:ext cx="5278651" cy="697353"/>
          </a:xfrm>
        </p:spPr>
        <p:txBody>
          <a:bodyPr/>
          <a:lstStyle/>
          <a:p>
            <a:r>
              <a:rPr lang="en-GB" dirty="0" smtClean="0">
                <a:solidFill>
                  <a:srgbClr val="14B4CB"/>
                </a:solidFill>
              </a:rPr>
              <a:t>1. </a:t>
            </a:r>
            <a:r>
              <a:rPr lang="en-GB" dirty="0" err="1" smtClean="0">
                <a:solidFill>
                  <a:srgbClr val="14B4CB"/>
                </a:solidFill>
              </a:rPr>
              <a:t>peatükk</a:t>
            </a:r>
            <a:endParaRPr lang="en-GB" dirty="0">
              <a:solidFill>
                <a:srgbClr val="14B4CB"/>
              </a:solidFill>
            </a:endParaRPr>
          </a:p>
        </p:txBody>
      </p:sp>
    </p:spTree>
    <p:extLst>
      <p:ext uri="{BB962C8B-B14F-4D97-AF65-F5344CB8AC3E}">
        <p14:creationId xmlns:p14="http://schemas.microsoft.com/office/powerpoint/2010/main" val="29397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4F65DF-7B0D-0B1C-0C55-C5EC15970A00}"/>
              </a:ext>
            </a:extLst>
          </p:cNvPr>
          <p:cNvSpPr>
            <a:spLocks noGrp="1"/>
          </p:cNvSpPr>
          <p:nvPr>
            <p:ph type="body" sz="quarter" idx="18"/>
          </p:nvPr>
        </p:nvSpPr>
        <p:spPr/>
        <p:txBody>
          <a:bodyPr/>
          <a:lstStyle/>
          <a:p>
            <a:pPr marL="457200" indent="-457200">
              <a:buAutoNum type="arabicPeriod"/>
            </a:pPr>
            <a:r>
              <a:rPr lang="en-GB" dirty="0" smtClean="0"/>
              <a:t>Et </a:t>
            </a:r>
            <a:r>
              <a:rPr lang="en-GB" dirty="0" err="1" smtClean="0"/>
              <a:t>paremini</a:t>
            </a:r>
            <a:r>
              <a:rPr lang="en-GB" dirty="0" smtClean="0"/>
              <a:t> </a:t>
            </a:r>
            <a:r>
              <a:rPr lang="en-GB" dirty="0" err="1" smtClean="0"/>
              <a:t>aru</a:t>
            </a:r>
            <a:r>
              <a:rPr lang="en-GB" dirty="0" smtClean="0"/>
              <a:t> </a:t>
            </a:r>
            <a:r>
              <a:rPr lang="en-GB" dirty="0" err="1" smtClean="0"/>
              <a:t>saada</a:t>
            </a:r>
            <a:r>
              <a:rPr lang="en-GB" dirty="0" smtClean="0"/>
              <a:t> </a:t>
            </a:r>
            <a:r>
              <a:rPr lang="en-GB" dirty="0" err="1"/>
              <a:t>töö</a:t>
            </a:r>
            <a:r>
              <a:rPr lang="en-GB" dirty="0"/>
              <a:t>- </a:t>
            </a:r>
            <a:r>
              <a:rPr lang="en-GB" dirty="0" err="1"/>
              <a:t>ja</a:t>
            </a:r>
            <a:r>
              <a:rPr lang="en-GB" dirty="0"/>
              <a:t> </a:t>
            </a:r>
            <a:r>
              <a:rPr lang="en-GB" dirty="0" err="1"/>
              <a:t>eraelu</a:t>
            </a:r>
            <a:r>
              <a:rPr lang="en-GB" dirty="0"/>
              <a:t> </a:t>
            </a:r>
            <a:r>
              <a:rPr lang="en-GB" dirty="0" err="1" smtClean="0"/>
              <a:t>tasakaalu</a:t>
            </a:r>
            <a:r>
              <a:rPr lang="en-GB" dirty="0" smtClean="0"/>
              <a:t> </a:t>
            </a:r>
            <a:r>
              <a:rPr lang="en-GB" dirty="0" err="1" smtClean="0"/>
              <a:t>hoidmise</a:t>
            </a:r>
            <a:r>
              <a:rPr lang="en-GB" dirty="0" smtClean="0"/>
              <a:t> </a:t>
            </a:r>
            <a:r>
              <a:rPr lang="en-GB" dirty="0" err="1" smtClean="0"/>
              <a:t>tähtsusest</a:t>
            </a:r>
            <a:r>
              <a:rPr lang="en-GB" dirty="0" smtClean="0"/>
              <a:t>, </a:t>
            </a:r>
            <a:r>
              <a:rPr lang="en-GB" dirty="0" err="1" smtClean="0"/>
              <a:t>mõtle</a:t>
            </a:r>
            <a:r>
              <a:rPr lang="en-GB" dirty="0" smtClean="0"/>
              <a:t> </a:t>
            </a:r>
            <a:r>
              <a:rPr lang="en-GB" dirty="0" err="1"/>
              <a:t>naistele</a:t>
            </a:r>
            <a:r>
              <a:rPr lang="en-GB" dirty="0"/>
              <a:t> </a:t>
            </a:r>
            <a:r>
              <a:rPr lang="en-GB" dirty="0" err="1" smtClean="0"/>
              <a:t>oma</a:t>
            </a:r>
            <a:r>
              <a:rPr lang="en-GB" dirty="0" smtClean="0"/>
              <a:t> </a:t>
            </a:r>
            <a:r>
              <a:rPr lang="en-GB" dirty="0" err="1"/>
              <a:t>organisatsioonis</a:t>
            </a:r>
            <a:r>
              <a:rPr lang="en-GB" dirty="0"/>
              <a:t> </a:t>
            </a:r>
            <a:r>
              <a:rPr lang="en-GB" dirty="0" err="1"/>
              <a:t>või</a:t>
            </a:r>
            <a:r>
              <a:rPr lang="en-GB" dirty="0"/>
              <a:t> </a:t>
            </a:r>
            <a:r>
              <a:rPr lang="en-GB" dirty="0" err="1" smtClean="0"/>
              <a:t>tutvuskonnas</a:t>
            </a:r>
            <a:r>
              <a:rPr lang="en-GB" dirty="0" smtClean="0"/>
              <a:t>.</a:t>
            </a:r>
          </a:p>
          <a:p>
            <a:pPr marL="342900" indent="-342900">
              <a:buFont typeface="Arial" panose="020B0604020202020204" pitchFamily="34" charset="0"/>
              <a:buChar char="•"/>
            </a:pPr>
            <a:r>
              <a:rPr lang="en-GB" dirty="0" err="1"/>
              <a:t>Milliseid</a:t>
            </a:r>
            <a:r>
              <a:rPr lang="en-GB" dirty="0"/>
              <a:t> </a:t>
            </a:r>
            <a:r>
              <a:rPr lang="en-GB" dirty="0" err="1"/>
              <a:t>konkreetseid</a:t>
            </a:r>
            <a:r>
              <a:rPr lang="en-GB" dirty="0"/>
              <a:t> </a:t>
            </a:r>
            <a:r>
              <a:rPr lang="en-GB" dirty="0" err="1"/>
              <a:t>väljakutseid</a:t>
            </a:r>
            <a:r>
              <a:rPr lang="en-GB" dirty="0"/>
              <a:t> on </a:t>
            </a:r>
            <a:r>
              <a:rPr lang="en-GB" dirty="0" err="1"/>
              <a:t>neil</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säilitamisel</a:t>
            </a:r>
            <a:r>
              <a:rPr lang="en-GB" dirty="0"/>
              <a:t>? </a:t>
            </a:r>
            <a:r>
              <a:rPr lang="en-GB" dirty="0" err="1" smtClean="0"/>
              <a:t>Kirjuta</a:t>
            </a:r>
            <a:r>
              <a:rPr lang="en-GB" dirty="0" smtClean="0"/>
              <a:t> </a:t>
            </a:r>
            <a:r>
              <a:rPr lang="en-GB" dirty="0" err="1"/>
              <a:t>oma</a:t>
            </a:r>
            <a:r>
              <a:rPr lang="en-GB" dirty="0"/>
              <a:t> </a:t>
            </a:r>
            <a:r>
              <a:rPr lang="en-GB" dirty="0" err="1"/>
              <a:t>tähelepanekud</a:t>
            </a:r>
            <a:r>
              <a:rPr lang="en-GB" dirty="0"/>
              <a:t> </a:t>
            </a:r>
            <a:r>
              <a:rPr lang="en-GB" dirty="0" err="1"/>
              <a:t>ja</a:t>
            </a:r>
            <a:r>
              <a:rPr lang="en-GB" dirty="0"/>
              <a:t> </a:t>
            </a:r>
            <a:r>
              <a:rPr lang="en-GB" dirty="0" err="1"/>
              <a:t>mõtted</a:t>
            </a:r>
            <a:r>
              <a:rPr lang="en-GB" dirty="0"/>
              <a:t> </a:t>
            </a:r>
            <a:r>
              <a:rPr lang="en-GB" dirty="0" err="1"/>
              <a:t>üles</a:t>
            </a:r>
            <a:r>
              <a:rPr lang="en-GB" dirty="0"/>
              <a:t>. </a:t>
            </a:r>
            <a:r>
              <a:rPr lang="en-GB" dirty="0" err="1" smtClean="0"/>
              <a:t>Kasutame</a:t>
            </a:r>
            <a:r>
              <a:rPr lang="en-GB" dirty="0" smtClean="0"/>
              <a:t> </a:t>
            </a:r>
            <a:r>
              <a:rPr lang="en-GB" dirty="0" err="1"/>
              <a:t>neid</a:t>
            </a:r>
            <a:r>
              <a:rPr lang="en-GB" dirty="0"/>
              <a:t> </a:t>
            </a:r>
            <a:r>
              <a:rPr lang="en-GB" dirty="0" err="1"/>
              <a:t>mõtteid</a:t>
            </a:r>
            <a:r>
              <a:rPr lang="en-GB" dirty="0"/>
              <a:t> </a:t>
            </a:r>
            <a:r>
              <a:rPr lang="en-GB" dirty="0" err="1"/>
              <a:t>arutelu</a:t>
            </a:r>
            <a:r>
              <a:rPr lang="en-GB" dirty="0"/>
              <a:t> </a:t>
            </a:r>
            <a:r>
              <a:rPr lang="en-GB" dirty="0" err="1"/>
              <a:t>algatamiseks</a:t>
            </a:r>
            <a:r>
              <a:rPr lang="en-GB" dirty="0"/>
              <a:t> </a:t>
            </a:r>
            <a:r>
              <a:rPr lang="en-GB" dirty="0" err="1"/>
              <a:t>ja</a:t>
            </a:r>
            <a:r>
              <a:rPr lang="en-GB" dirty="0"/>
              <a:t> </a:t>
            </a:r>
            <a:r>
              <a:rPr lang="en-GB" dirty="0" err="1"/>
              <a:t>ühiste</a:t>
            </a:r>
            <a:r>
              <a:rPr lang="en-GB" dirty="0"/>
              <a:t> </a:t>
            </a:r>
            <a:r>
              <a:rPr lang="en-GB" dirty="0" err="1"/>
              <a:t>arusaamade</a:t>
            </a:r>
            <a:r>
              <a:rPr lang="en-GB" dirty="0"/>
              <a:t> </a:t>
            </a:r>
            <a:r>
              <a:rPr lang="en-GB" dirty="0" err="1" smtClean="0"/>
              <a:t>kujundamiseks</a:t>
            </a:r>
            <a:r>
              <a:rPr lang="en-GB" dirty="0" smtClean="0"/>
              <a:t>.</a:t>
            </a:r>
          </a:p>
          <a:p>
            <a:pPr marL="0" indent="0"/>
            <a:r>
              <a:rPr lang="en-GB" dirty="0" smtClean="0"/>
              <a:t>2</a:t>
            </a:r>
            <a:r>
              <a:rPr lang="en-GB" dirty="0"/>
              <a:t>. </a:t>
            </a:r>
            <a:r>
              <a:rPr lang="en-GB" dirty="0" err="1" smtClean="0"/>
              <a:t>Juhised</a:t>
            </a:r>
            <a:r>
              <a:rPr lang="en-GB" dirty="0" smtClean="0"/>
              <a:t>: </a:t>
            </a:r>
            <a:endParaRPr lang="en-GB" dirty="0"/>
          </a:p>
          <a:p>
            <a:pPr marL="342900" indent="-342900">
              <a:buFont typeface="Arial" panose="020B0604020202020204" pitchFamily="34" charset="0"/>
              <a:buChar char="•"/>
            </a:pPr>
            <a:r>
              <a:rPr lang="fi-FI" dirty="0" smtClean="0"/>
              <a:t>Anna </a:t>
            </a:r>
            <a:r>
              <a:rPr lang="fi-FI" dirty="0"/>
              <a:t>osalejatele paar minutit aega oma mõtete kirja panemiseks</a:t>
            </a:r>
            <a:r>
              <a:rPr lang="fi-FI" dirty="0" smtClean="0"/>
              <a:t>.</a:t>
            </a:r>
            <a:r>
              <a:rPr lang="en-GB" dirty="0" smtClean="0"/>
              <a:t> </a:t>
            </a:r>
            <a:endParaRPr lang="en-GB" dirty="0"/>
          </a:p>
          <a:p>
            <a:pPr marL="342900" indent="-342900">
              <a:buFont typeface="Arial" panose="020B0604020202020204" pitchFamily="34" charset="0"/>
              <a:buChar char="•"/>
            </a:pPr>
            <a:r>
              <a:rPr lang="en-GB" dirty="0" err="1"/>
              <a:t>Seejärel</a:t>
            </a:r>
            <a:r>
              <a:rPr lang="en-GB" dirty="0"/>
              <a:t> </a:t>
            </a:r>
            <a:r>
              <a:rPr lang="en-GB" dirty="0" err="1"/>
              <a:t>julgustage</a:t>
            </a:r>
            <a:r>
              <a:rPr lang="en-GB" dirty="0"/>
              <a:t> </a:t>
            </a:r>
            <a:r>
              <a:rPr lang="en-GB" dirty="0" err="1" smtClean="0"/>
              <a:t>mõtete</a:t>
            </a:r>
            <a:r>
              <a:rPr lang="en-GB" dirty="0" smtClean="0"/>
              <a:t> </a:t>
            </a:r>
            <a:r>
              <a:rPr lang="en-GB" dirty="0" err="1" smtClean="0"/>
              <a:t>jagamist</a:t>
            </a:r>
            <a:r>
              <a:rPr lang="en-GB" dirty="0" smtClean="0"/>
              <a:t> </a:t>
            </a:r>
            <a:r>
              <a:rPr lang="en-GB" dirty="0" err="1"/>
              <a:t>ja</a:t>
            </a:r>
            <a:r>
              <a:rPr lang="en-GB" dirty="0"/>
              <a:t> </a:t>
            </a:r>
            <a:r>
              <a:rPr lang="en-GB" dirty="0" err="1"/>
              <a:t>arutelu</a:t>
            </a:r>
            <a:r>
              <a:rPr lang="en-GB" dirty="0"/>
              <a:t>, </a:t>
            </a:r>
            <a:r>
              <a:rPr lang="en-GB" dirty="0" err="1"/>
              <a:t>kutsudes</a:t>
            </a:r>
            <a:r>
              <a:rPr lang="en-GB" dirty="0"/>
              <a:t> </a:t>
            </a:r>
            <a:r>
              <a:rPr lang="en-GB" dirty="0" err="1"/>
              <a:t>kõiki</a:t>
            </a:r>
            <a:r>
              <a:rPr lang="en-GB" dirty="0"/>
              <a:t> </a:t>
            </a:r>
            <a:r>
              <a:rPr lang="en-GB" dirty="0" err="1"/>
              <a:t>aktiivselt</a:t>
            </a:r>
            <a:r>
              <a:rPr lang="en-GB" dirty="0"/>
              <a:t> </a:t>
            </a:r>
            <a:r>
              <a:rPr lang="en-GB" dirty="0" err="1"/>
              <a:t>osalema</a:t>
            </a:r>
            <a:r>
              <a:rPr lang="en-GB" dirty="0" smtClean="0"/>
              <a:t>.</a:t>
            </a:r>
          </a:p>
          <a:p>
            <a:pPr marL="342900" indent="-342900">
              <a:buFont typeface="Arial" panose="020B0604020202020204" pitchFamily="34" charset="0"/>
              <a:buChar char="•"/>
            </a:pPr>
            <a:r>
              <a:rPr lang="en-GB" dirty="0"/>
              <a:t>See </a:t>
            </a:r>
            <a:r>
              <a:rPr lang="en-GB" dirty="0" err="1"/>
              <a:t>tegevus</a:t>
            </a:r>
            <a:r>
              <a:rPr lang="en-GB" dirty="0"/>
              <a:t> </a:t>
            </a:r>
            <a:r>
              <a:rPr lang="en-GB" dirty="0" err="1" smtClean="0"/>
              <a:t>ühendab</a:t>
            </a:r>
            <a:r>
              <a:rPr lang="en-GB" dirty="0" smtClean="0"/>
              <a:t> </a:t>
            </a:r>
            <a:r>
              <a:rPr lang="en-GB" dirty="0" err="1"/>
              <a:t>teoreetilised</a:t>
            </a:r>
            <a:r>
              <a:rPr lang="en-GB" dirty="0"/>
              <a:t> </a:t>
            </a:r>
            <a:r>
              <a:rPr lang="en-GB" dirty="0" err="1"/>
              <a:t>mõisted</a:t>
            </a:r>
            <a:r>
              <a:rPr lang="en-GB" dirty="0"/>
              <a:t> </a:t>
            </a:r>
            <a:r>
              <a:rPr lang="en-GB" dirty="0" err="1"/>
              <a:t>tegeliku</a:t>
            </a:r>
            <a:r>
              <a:rPr lang="en-GB" dirty="0"/>
              <a:t> </a:t>
            </a:r>
            <a:r>
              <a:rPr lang="en-GB" dirty="0" err="1"/>
              <a:t>elu</a:t>
            </a:r>
            <a:r>
              <a:rPr lang="en-GB" dirty="0"/>
              <a:t> </a:t>
            </a:r>
            <a:r>
              <a:rPr lang="en-GB" dirty="0" err="1"/>
              <a:t>stsenaariumidega</a:t>
            </a:r>
            <a:r>
              <a:rPr lang="en-GB" dirty="0"/>
              <a:t> </a:t>
            </a:r>
            <a:r>
              <a:rPr lang="en-GB" dirty="0" err="1"/>
              <a:t>ja</a:t>
            </a:r>
            <a:r>
              <a:rPr lang="en-GB" dirty="0"/>
              <a:t> </a:t>
            </a:r>
            <a:r>
              <a:rPr lang="en-GB" dirty="0" err="1"/>
              <a:t>soodustab</a:t>
            </a:r>
            <a:r>
              <a:rPr lang="en-GB" dirty="0"/>
              <a:t> </a:t>
            </a:r>
            <a:r>
              <a:rPr lang="en-GB" dirty="0" err="1"/>
              <a:t>teema</a:t>
            </a:r>
            <a:r>
              <a:rPr lang="en-GB" dirty="0"/>
              <a:t> </a:t>
            </a:r>
            <a:r>
              <a:rPr lang="en-GB" dirty="0" err="1"/>
              <a:t>sügavamat</a:t>
            </a:r>
            <a:r>
              <a:rPr lang="en-GB" dirty="0"/>
              <a:t> </a:t>
            </a:r>
            <a:r>
              <a:rPr lang="en-GB" dirty="0" err="1"/>
              <a:t>mõistmist</a:t>
            </a:r>
            <a:r>
              <a:rPr lang="en-GB" dirty="0"/>
              <a:t>.</a:t>
            </a:r>
          </a:p>
        </p:txBody>
      </p:sp>
      <p:sp>
        <p:nvSpPr>
          <p:cNvPr id="2" name="Text Placeholder 1">
            <a:extLst>
              <a:ext uri="{FF2B5EF4-FFF2-40B4-BE49-F238E27FC236}">
                <a16:creationId xmlns:a16="http://schemas.microsoft.com/office/drawing/2014/main" id="{F1D1D2B1-DC81-2440-BDDC-DC485C1AF4F9}"/>
              </a:ext>
            </a:extLst>
          </p:cNvPr>
          <p:cNvSpPr>
            <a:spLocks noGrp="1"/>
          </p:cNvSpPr>
          <p:nvPr>
            <p:ph type="body" sz="quarter" idx="16"/>
          </p:nvPr>
        </p:nvSpPr>
        <p:spPr/>
        <p:txBody>
          <a:bodyPr>
            <a:normAutofit/>
          </a:bodyPr>
          <a:lstStyle/>
          <a:p>
            <a:r>
              <a:rPr lang="en-GB" sz="2200" dirty="0" err="1" smtClean="0">
                <a:latin typeface="Calibri" panose="020F0502020204030204" pitchFamily="34" charset="0"/>
                <a:ea typeface="Corbel" panose="020B0503020204020204" pitchFamily="34" charset="0"/>
                <a:cs typeface="Calibri" panose="020F0502020204030204" pitchFamily="34" charset="0"/>
              </a:rPr>
              <a:t>Ülesanne</a:t>
            </a:r>
            <a:r>
              <a:rPr lang="en-GB" sz="2200" dirty="0" smtClean="0">
                <a:latin typeface="Calibri" panose="020F0502020204030204" pitchFamily="34" charset="0"/>
                <a:ea typeface="Corbel" panose="020B0503020204020204" pitchFamily="34" charset="0"/>
                <a:cs typeface="Calibri" panose="020F0502020204030204" pitchFamily="34" charset="0"/>
              </a:rPr>
              <a:t>: </a:t>
            </a:r>
            <a:r>
              <a:rPr lang="en-GB" sz="2200" dirty="0" err="1" smtClean="0">
                <a:latin typeface="Calibri" panose="020F0502020204030204" pitchFamily="34" charset="0"/>
                <a:ea typeface="Corbel" panose="020B0503020204020204" pitchFamily="34" charset="0"/>
                <a:cs typeface="Calibri" panose="020F0502020204030204" pitchFamily="34" charset="0"/>
              </a:rPr>
              <a:t>töö</a:t>
            </a:r>
            <a:r>
              <a:rPr lang="en-GB" sz="2200" dirty="0" smtClean="0">
                <a:latin typeface="Calibri" panose="020F0502020204030204" pitchFamily="34" charset="0"/>
                <a:ea typeface="Corbel" panose="020B0503020204020204" pitchFamily="34" charset="0"/>
                <a:cs typeface="Calibri" panose="020F0502020204030204" pitchFamily="34" charset="0"/>
              </a:rPr>
              <a:t>- </a:t>
            </a:r>
            <a:r>
              <a:rPr lang="en-GB" sz="2200" dirty="0" err="1">
                <a:latin typeface="Calibri" panose="020F0502020204030204" pitchFamily="34" charset="0"/>
                <a:ea typeface="Corbel" panose="020B0503020204020204" pitchFamily="34" charset="0"/>
                <a:cs typeface="Calibri" panose="020F0502020204030204" pitchFamily="34" charset="0"/>
              </a:rPr>
              <a:t>ja</a:t>
            </a:r>
            <a:r>
              <a:rPr lang="en-GB" sz="2200" dirty="0">
                <a:latin typeface="Calibri" panose="020F0502020204030204" pitchFamily="34" charset="0"/>
                <a:ea typeface="Corbel" panose="020B0503020204020204" pitchFamily="34" charset="0"/>
                <a:cs typeface="Calibri" panose="020F0502020204030204" pitchFamily="34" charset="0"/>
              </a:rPr>
              <a:t> </a:t>
            </a:r>
            <a:r>
              <a:rPr lang="en-GB" sz="2200" dirty="0" err="1">
                <a:latin typeface="Calibri" panose="020F0502020204030204" pitchFamily="34" charset="0"/>
                <a:ea typeface="Corbel" panose="020B0503020204020204" pitchFamily="34" charset="0"/>
                <a:cs typeface="Calibri" panose="020F0502020204030204" pitchFamily="34" charset="0"/>
              </a:rPr>
              <a:t>eraelu</a:t>
            </a:r>
            <a:r>
              <a:rPr lang="en-GB" sz="2200" dirty="0">
                <a:latin typeface="Calibri" panose="020F0502020204030204" pitchFamily="34" charset="0"/>
                <a:ea typeface="Corbel" panose="020B0503020204020204" pitchFamily="34" charset="0"/>
                <a:cs typeface="Calibri" panose="020F0502020204030204" pitchFamily="34" charset="0"/>
              </a:rPr>
              <a:t> </a:t>
            </a:r>
            <a:r>
              <a:rPr lang="en-GB" sz="2200" dirty="0" err="1">
                <a:latin typeface="Calibri" panose="020F0502020204030204" pitchFamily="34" charset="0"/>
                <a:ea typeface="Corbel" panose="020B0503020204020204" pitchFamily="34" charset="0"/>
                <a:cs typeface="Calibri" panose="020F0502020204030204" pitchFamily="34" charset="0"/>
              </a:rPr>
              <a:t>tasakaalu</a:t>
            </a:r>
            <a:r>
              <a:rPr lang="en-GB" sz="2200" dirty="0">
                <a:latin typeface="Calibri" panose="020F0502020204030204" pitchFamily="34" charset="0"/>
                <a:ea typeface="Corbel" panose="020B0503020204020204" pitchFamily="34" charset="0"/>
                <a:cs typeface="Calibri" panose="020F0502020204030204" pitchFamily="34" charset="0"/>
              </a:rPr>
              <a:t> </a:t>
            </a:r>
            <a:r>
              <a:rPr lang="en-GB" sz="2200" dirty="0" err="1">
                <a:latin typeface="Calibri" panose="020F0502020204030204" pitchFamily="34" charset="0"/>
                <a:ea typeface="Corbel" panose="020B0503020204020204" pitchFamily="34" charset="0"/>
                <a:cs typeface="Calibri" panose="020F0502020204030204" pitchFamily="34" charset="0"/>
              </a:rPr>
              <a:t>väljakutsete</a:t>
            </a:r>
            <a:r>
              <a:rPr lang="en-GB" sz="2200" dirty="0">
                <a:latin typeface="Calibri" panose="020F0502020204030204" pitchFamily="34" charset="0"/>
                <a:ea typeface="Corbel" panose="020B0503020204020204" pitchFamily="34" charset="0"/>
                <a:cs typeface="Calibri" panose="020F0502020204030204" pitchFamily="34" charset="0"/>
              </a:rPr>
              <a:t> </a:t>
            </a:r>
            <a:r>
              <a:rPr lang="en-GB" sz="2200" dirty="0" err="1">
                <a:latin typeface="Calibri" panose="020F0502020204030204" pitchFamily="34" charset="0"/>
                <a:ea typeface="Corbel" panose="020B0503020204020204" pitchFamily="34" charset="0"/>
                <a:cs typeface="Calibri" panose="020F0502020204030204" pitchFamily="34" charset="0"/>
              </a:rPr>
              <a:t>üle</a:t>
            </a:r>
            <a:r>
              <a:rPr lang="en-GB" sz="2200" dirty="0">
                <a:latin typeface="Calibri" panose="020F0502020204030204" pitchFamily="34" charset="0"/>
                <a:ea typeface="Corbel" panose="020B0503020204020204" pitchFamily="34" charset="0"/>
                <a:cs typeface="Calibri" panose="020F0502020204030204" pitchFamily="34" charset="0"/>
              </a:rPr>
              <a:t> </a:t>
            </a:r>
            <a:r>
              <a:rPr lang="en-GB" sz="2200" dirty="0" err="1">
                <a:latin typeface="Calibri" panose="020F0502020204030204" pitchFamily="34" charset="0"/>
                <a:ea typeface="Corbel" panose="020B0503020204020204" pitchFamily="34" charset="0"/>
                <a:cs typeface="Calibri" panose="020F0502020204030204" pitchFamily="34" charset="0"/>
              </a:rPr>
              <a:t>mõtisklemine</a:t>
            </a:r>
            <a:endParaRPr lang="en-GB"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109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734714" y="1849605"/>
            <a:ext cx="10834986" cy="4027320"/>
          </a:xfrm>
        </p:spPr>
        <p:txBody>
          <a:bodyPr>
            <a:normAutofit fontScale="55000" lnSpcReduction="20000"/>
          </a:bodyPr>
          <a:lstStyle/>
          <a:p>
            <a:pPr marL="342900" indent="-342900">
              <a:buFont typeface="Wingdings" panose="05000000000000000000" pitchFamily="2" charset="2"/>
              <a:buChar char="§"/>
            </a:pPr>
            <a:r>
              <a:rPr lang="en-GB" sz="2600" dirty="0"/>
              <a:t>Chron: The Effects of Work &amp; Life Imbalance</a:t>
            </a:r>
          </a:p>
          <a:p>
            <a:pPr marL="0" indent="0"/>
            <a:r>
              <a:rPr lang="en-GB" sz="2600" dirty="0">
                <a:hlinkClick r:id="rId2">
                  <a:extLst>
                    <a:ext uri="{A12FA001-AC4F-418D-AE19-62706E023703}">
                      <ahyp:hlinkClr xmlns:ahyp="http://schemas.microsoft.com/office/drawing/2018/hyperlinkcolor" xmlns="" val="tx"/>
                    </a:ext>
                  </a:extLst>
                </a:hlinkClick>
              </a:rPr>
              <a:t>https://work.chron.com/effects-work-life-imbalance-5967.html</a:t>
            </a:r>
            <a:r>
              <a:rPr lang="en-GB" sz="2600" dirty="0"/>
              <a:t> </a:t>
            </a:r>
          </a:p>
          <a:p>
            <a:pPr marL="342900" indent="-342900">
              <a:buFont typeface="Wingdings" panose="05000000000000000000" pitchFamily="2" charset="2"/>
              <a:buChar char="§"/>
            </a:pPr>
            <a:r>
              <a:rPr lang="en-GB" sz="2600" dirty="0"/>
              <a:t>Indeed: Work-life imbalance: what it means and its effect</a:t>
            </a:r>
          </a:p>
          <a:p>
            <a:pPr marL="0" indent="0"/>
            <a:r>
              <a:rPr lang="en-GB" sz="2600" dirty="0">
                <a:hlinkClick r:id="rId3">
                  <a:extLst>
                    <a:ext uri="{A12FA001-AC4F-418D-AE19-62706E023703}">
                      <ahyp:hlinkClr xmlns:ahyp="http://schemas.microsoft.com/office/drawing/2018/hyperlinkcolor" xmlns="" val="tx"/>
                    </a:ext>
                  </a:extLst>
                </a:hlinkClick>
              </a:rPr>
              <a:t>https://uk.indeed.com/career-advice/career-development/work-life-imbalance</a:t>
            </a:r>
            <a:r>
              <a:rPr lang="en-GB" sz="2600" dirty="0"/>
              <a:t> </a:t>
            </a:r>
          </a:p>
          <a:p>
            <a:pPr marL="342900" indent="-342900">
              <a:buFont typeface="Wingdings" panose="05000000000000000000" pitchFamily="2" charset="2"/>
              <a:buChar char="§"/>
            </a:pPr>
            <a:r>
              <a:rPr lang="en-GB" sz="2600" dirty="0"/>
              <a:t>The European Pillar of Social Rights Action Plan</a:t>
            </a:r>
          </a:p>
          <a:p>
            <a:pPr marL="0" indent="0"/>
            <a:r>
              <a:rPr lang="en-GB" sz="2600" dirty="0">
                <a:hlinkClick r:id="rId4">
                  <a:extLst>
                    <a:ext uri="{A12FA001-AC4F-418D-AE19-62706E023703}">
                      <ahyp:hlinkClr xmlns:ahyp="http://schemas.microsoft.com/office/drawing/2018/hyperlinkcolor" xmlns="" val="tx"/>
                    </a:ext>
                  </a:extLst>
                </a:hlinkClick>
              </a:rPr>
              <a:t>https://op.europa.eu/webpub/empl/european-pillar-of-social-rights/en/</a:t>
            </a:r>
            <a:r>
              <a:rPr lang="en-GB" sz="2600" dirty="0"/>
              <a:t> </a:t>
            </a:r>
          </a:p>
          <a:p>
            <a:pPr marL="342900" indent="-342900">
              <a:buFont typeface="Wingdings" panose="05000000000000000000" pitchFamily="2" charset="2"/>
              <a:buChar char="§"/>
            </a:pPr>
            <a:r>
              <a:rPr lang="en-GB" sz="2600" dirty="0"/>
              <a:t>Promote healthy work-life balance in your business</a:t>
            </a:r>
          </a:p>
          <a:p>
            <a:pPr marL="0" indent="0"/>
            <a:r>
              <a:rPr lang="en-GB" sz="2600" dirty="0">
                <a:hlinkClick r:id="rId5">
                  <a:extLst>
                    <a:ext uri="{A12FA001-AC4F-418D-AE19-62706E023703}">
                      <ahyp:hlinkClr xmlns:ahyp="http://schemas.microsoft.com/office/drawing/2018/hyperlinkcolor" xmlns="" val="tx"/>
                    </a:ext>
                  </a:extLst>
                </a:hlinkClick>
              </a:rPr>
              <a:t>https://www.nibusinessinfo.co.uk/content/advantages-improved-work-life-balance#:~:text=Work%2Dlife%20balance%20advantages%3A%20employees&amp;text=increased%20productivity,or%20family%20life%20is%20important</a:t>
            </a:r>
            <a:r>
              <a:rPr lang="en-GB" sz="2600" dirty="0"/>
              <a:t>  </a:t>
            </a:r>
          </a:p>
          <a:p>
            <a:pPr marL="342900" indent="-342900">
              <a:buFont typeface="Wingdings" panose="05000000000000000000" pitchFamily="2" charset="2"/>
              <a:buChar char="§"/>
            </a:pPr>
            <a:r>
              <a:rPr lang="en-GB" sz="2600" dirty="0"/>
              <a:t>7 Benefits of a Work Life Balance for Employers &amp; Employees </a:t>
            </a:r>
          </a:p>
          <a:p>
            <a:pPr marL="0" indent="0"/>
            <a:r>
              <a:rPr lang="en-GB" sz="2600" dirty="0">
                <a:hlinkClick r:id="rId6">
                  <a:extLst>
                    <a:ext uri="{A12FA001-AC4F-418D-AE19-62706E023703}">
                      <ahyp:hlinkClr xmlns:ahyp="http://schemas.microsoft.com/office/drawing/2018/hyperlinkcolor" xmlns="" val="tx"/>
                    </a:ext>
                  </a:extLst>
                </a:hlinkClick>
              </a:rPr>
              <a:t>https://fmpglobal.com/blog/business-benefits-good-work-life-balance/</a:t>
            </a:r>
            <a:r>
              <a:rPr lang="en-GB" sz="2600" dirty="0"/>
              <a:t> </a:t>
            </a:r>
          </a:p>
          <a:p>
            <a:pPr marL="342900" indent="-342900">
              <a:buFont typeface="Wingdings" panose="05000000000000000000" pitchFamily="2" charset="2"/>
              <a:buChar char="§"/>
            </a:pPr>
            <a:r>
              <a:rPr lang="en-GB" sz="2600" dirty="0"/>
              <a:t>EU strategic framework on health and safety at work 2021-2027</a:t>
            </a:r>
          </a:p>
          <a:p>
            <a:pPr marL="0" indent="0"/>
            <a:r>
              <a:rPr lang="en-GB" sz="2600" dirty="0">
                <a:hlinkClick r:id="rId7">
                  <a:extLst>
                    <a:ext uri="{A12FA001-AC4F-418D-AE19-62706E023703}">
                      <ahyp:hlinkClr xmlns:ahyp="http://schemas.microsoft.com/office/drawing/2018/hyperlinkcolor" xmlns="" val="tx"/>
                    </a:ext>
                  </a:extLst>
                </a:hlinkClick>
              </a:rPr>
              <a:t>https://www.ilo.org/budapest/what-we-do/projects/declared-work-ukraine/WCMS_811860/lang--en/index.htm#:~:text=This%20new%20strategy%20focuses%20on,for%20possible%20future%20health%20threats</a:t>
            </a:r>
            <a:r>
              <a:rPr lang="en-GB" sz="2600" dirty="0"/>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smtClean="0"/>
              <a:t>1. </a:t>
            </a:r>
            <a:r>
              <a:rPr lang="en-GB" dirty="0" err="1"/>
              <a:t>p</a:t>
            </a:r>
            <a:r>
              <a:rPr lang="en-GB" dirty="0" err="1" smtClean="0"/>
              <a:t>eatüki</a:t>
            </a:r>
            <a:r>
              <a:rPr lang="en-GB" dirty="0" smtClean="0"/>
              <a:t> </a:t>
            </a:r>
            <a:r>
              <a:rPr lang="en-GB" dirty="0" err="1" smtClean="0"/>
              <a:t>viited</a:t>
            </a:r>
            <a:endParaRPr lang="en-GB" dirty="0"/>
          </a:p>
        </p:txBody>
      </p:sp>
    </p:spTree>
    <p:extLst>
      <p:ext uri="{BB962C8B-B14F-4D97-AF65-F5344CB8AC3E}">
        <p14:creationId xmlns:p14="http://schemas.microsoft.com/office/powerpoint/2010/main" val="47577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fontScale="92500"/>
          </a:bodyPr>
          <a:lstStyle/>
          <a:p>
            <a:r>
              <a:rPr lang="fi-FI" sz="3200" b="1" dirty="0">
                <a:latin typeface="Söhne"/>
              </a:rPr>
              <a:t>Organisatsiooni roll töö- ja eraelu tasakaalu edendamisel</a:t>
            </a:r>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smtClean="0"/>
              <a:t>02</a:t>
            </a:r>
            <a:endParaRPr lang="en-GB" dirty="0"/>
          </a:p>
        </p:txBody>
      </p:sp>
    </p:spTree>
    <p:extLst>
      <p:ext uri="{BB962C8B-B14F-4D97-AF65-F5344CB8AC3E}">
        <p14:creationId xmlns:p14="http://schemas.microsoft.com/office/powerpoint/2010/main" val="172690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266858-9A23-8DB6-23AA-04F5DFDF32C8}"/>
              </a:ext>
            </a:extLst>
          </p:cNvPr>
          <p:cNvPicPr>
            <a:picLocks noGrp="1" noChangeAspect="1"/>
          </p:cNvPicPr>
          <p:nvPr>
            <p:ph type="pic" sz="quarter" idx="53"/>
          </p:nvPr>
        </p:nvPicPr>
        <p:blipFill>
          <a:blip r:embed="rId2"/>
          <a:srcRect l="28881" r="28881"/>
          <a:stretch>
            <a:fillRect/>
          </a:stretch>
        </p:blipFill>
        <p:spPr/>
      </p:pic>
      <p:sp>
        <p:nvSpPr>
          <p:cNvPr id="3" name="Text Placeholder 2">
            <a:extLst>
              <a:ext uri="{FF2B5EF4-FFF2-40B4-BE49-F238E27FC236}">
                <a16:creationId xmlns:a16="http://schemas.microsoft.com/office/drawing/2014/main" id="{1FE2060C-AA7F-C486-8636-8891BFCB112C}"/>
              </a:ext>
            </a:extLst>
          </p:cNvPr>
          <p:cNvSpPr>
            <a:spLocks noGrp="1"/>
          </p:cNvSpPr>
          <p:nvPr>
            <p:ph type="body" sz="quarter" idx="18"/>
          </p:nvPr>
        </p:nvSpPr>
        <p:spPr>
          <a:xfrm>
            <a:off x="734713" y="1583871"/>
            <a:ext cx="6285211" cy="4029530"/>
          </a:xfrm>
        </p:spPr>
        <p:txBody>
          <a:bodyPr>
            <a:normAutofit fontScale="85000" lnSpcReduction="20000"/>
          </a:bodyPr>
          <a:lstStyle/>
          <a:p>
            <a:pPr marL="342900" indent="-342900" algn="just">
              <a:lnSpc>
                <a:spcPct val="110000"/>
              </a:lnSpc>
              <a:buFont typeface="Arial" panose="020B0604020202020204" pitchFamily="34" charset="0"/>
              <a:buChar char="•"/>
            </a:pPr>
            <a:r>
              <a:rPr lang="en-GB" dirty="0" err="1"/>
              <a:t>Ettevõtte</a:t>
            </a:r>
            <a:r>
              <a:rPr lang="en-GB" dirty="0"/>
              <a:t> </a:t>
            </a:r>
            <a:r>
              <a:rPr lang="en-GB" dirty="0" err="1"/>
              <a:t>kultuuril</a:t>
            </a:r>
            <a:r>
              <a:rPr lang="en-GB" dirty="0"/>
              <a:t> on </a:t>
            </a:r>
            <a:r>
              <a:rPr lang="en-GB" dirty="0" err="1"/>
              <a:t>oluline</a:t>
            </a:r>
            <a:r>
              <a:rPr lang="en-GB" dirty="0"/>
              <a:t> roll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kujundamisel</a:t>
            </a:r>
            <a:r>
              <a:rPr lang="en-GB" dirty="0"/>
              <a:t> </a:t>
            </a:r>
            <a:r>
              <a:rPr lang="en-GB" dirty="0" err="1"/>
              <a:t>organisatsioonis</a:t>
            </a:r>
            <a:r>
              <a:rPr lang="en-GB" dirty="0" smtClean="0"/>
              <a:t>.</a:t>
            </a:r>
          </a:p>
          <a:p>
            <a:pPr marL="342900" indent="-342900" algn="just">
              <a:lnSpc>
                <a:spcPct val="110000"/>
              </a:lnSpc>
              <a:buFont typeface="Arial" panose="020B0604020202020204" pitchFamily="34" charset="0"/>
              <a:buChar char="•"/>
            </a:pPr>
            <a:r>
              <a:rPr lang="en-GB" dirty="0" err="1"/>
              <a:t>Kultuur</a:t>
            </a:r>
            <a:r>
              <a:rPr lang="en-GB" dirty="0"/>
              <a:t>, </a:t>
            </a:r>
            <a:r>
              <a:rPr lang="en-GB" dirty="0" err="1"/>
              <a:t>mis</a:t>
            </a:r>
            <a:r>
              <a:rPr lang="en-GB" dirty="0"/>
              <a:t> </a:t>
            </a:r>
            <a:r>
              <a:rPr lang="en-GB" dirty="0" err="1"/>
              <a:t>soodustab</a:t>
            </a:r>
            <a:r>
              <a:rPr lang="en-GB" dirty="0"/>
              <a:t> </a:t>
            </a:r>
            <a:r>
              <a:rPr lang="en-GB" dirty="0" err="1" smtClean="0"/>
              <a:t>ületunde</a:t>
            </a:r>
            <a:r>
              <a:rPr lang="en-GB" dirty="0" smtClean="0"/>
              <a:t> </a:t>
            </a:r>
            <a:r>
              <a:rPr lang="en-GB" dirty="0" err="1"/>
              <a:t>ja</a:t>
            </a:r>
            <a:r>
              <a:rPr lang="en-GB" dirty="0"/>
              <a:t> </a:t>
            </a:r>
            <a:r>
              <a:rPr lang="en-GB" dirty="0" err="1"/>
              <a:t>väärtustab</a:t>
            </a:r>
            <a:r>
              <a:rPr lang="en-GB" dirty="0"/>
              <a:t> </a:t>
            </a:r>
            <a:r>
              <a:rPr lang="en-GB" dirty="0" err="1"/>
              <a:t>töötajaid</a:t>
            </a:r>
            <a:r>
              <a:rPr lang="en-GB" dirty="0"/>
              <a:t> </a:t>
            </a:r>
            <a:r>
              <a:rPr lang="en-GB" dirty="0" err="1"/>
              <a:t>pigem</a:t>
            </a:r>
            <a:r>
              <a:rPr lang="en-GB" dirty="0"/>
              <a:t> </a:t>
            </a:r>
            <a:r>
              <a:rPr lang="en-GB" dirty="0" err="1"/>
              <a:t>nende</a:t>
            </a:r>
            <a:r>
              <a:rPr lang="en-GB" dirty="0"/>
              <a:t> </a:t>
            </a:r>
            <a:r>
              <a:rPr lang="en-GB" dirty="0" err="1"/>
              <a:t>kontoris</a:t>
            </a:r>
            <a:r>
              <a:rPr lang="en-GB" dirty="0"/>
              <a:t> </a:t>
            </a:r>
            <a:r>
              <a:rPr lang="en-GB" dirty="0" err="1"/>
              <a:t>veedetud</a:t>
            </a:r>
            <a:r>
              <a:rPr lang="en-GB" dirty="0"/>
              <a:t> </a:t>
            </a:r>
            <a:r>
              <a:rPr lang="en-GB" dirty="0" err="1"/>
              <a:t>aja</a:t>
            </a:r>
            <a:r>
              <a:rPr lang="en-GB" dirty="0"/>
              <a:t> </a:t>
            </a:r>
            <a:r>
              <a:rPr lang="en-GB" dirty="0" err="1"/>
              <a:t>kui</a:t>
            </a:r>
            <a:r>
              <a:rPr lang="en-GB" dirty="0"/>
              <a:t> </a:t>
            </a:r>
            <a:r>
              <a:rPr lang="en-GB" dirty="0" err="1"/>
              <a:t>nende</a:t>
            </a:r>
            <a:r>
              <a:rPr lang="en-GB" dirty="0"/>
              <a:t> </a:t>
            </a:r>
            <a:r>
              <a:rPr lang="en-GB" dirty="0" err="1" smtClean="0"/>
              <a:t>tulemuslikkuse</a:t>
            </a:r>
            <a:r>
              <a:rPr lang="en-GB" dirty="0" smtClean="0"/>
              <a:t> </a:t>
            </a:r>
            <a:r>
              <a:rPr lang="en-GB" dirty="0" err="1"/>
              <a:t>alusel</a:t>
            </a:r>
            <a:r>
              <a:rPr lang="en-GB" dirty="0"/>
              <a:t>, </a:t>
            </a:r>
            <a:r>
              <a:rPr lang="en-GB" dirty="0" err="1"/>
              <a:t>võib</a:t>
            </a:r>
            <a:r>
              <a:rPr lang="en-GB" dirty="0"/>
              <a:t> </a:t>
            </a:r>
            <a:r>
              <a:rPr lang="en-GB" dirty="0" err="1" smtClean="0"/>
              <a:t>töö</a:t>
            </a:r>
            <a:r>
              <a:rPr lang="en-GB" dirty="0" smtClean="0"/>
              <a:t>- </a:t>
            </a:r>
            <a:r>
              <a:rPr lang="en-GB" dirty="0" err="1"/>
              <a:t>ja</a:t>
            </a:r>
            <a:r>
              <a:rPr lang="en-GB" dirty="0"/>
              <a:t> </a:t>
            </a:r>
            <a:r>
              <a:rPr lang="en-GB" dirty="0" err="1"/>
              <a:t>eraelu</a:t>
            </a:r>
            <a:r>
              <a:rPr lang="en-GB" dirty="0"/>
              <a:t> </a:t>
            </a:r>
            <a:r>
              <a:rPr lang="en-GB" dirty="0" err="1"/>
              <a:t>tasakaalu</a:t>
            </a:r>
            <a:r>
              <a:rPr lang="en-GB" dirty="0"/>
              <a:t> </a:t>
            </a:r>
            <a:r>
              <a:rPr lang="en-GB" dirty="0" err="1" smtClean="0"/>
              <a:t>rikkuda</a:t>
            </a:r>
            <a:r>
              <a:rPr lang="en-GB" dirty="0" smtClean="0"/>
              <a:t>.</a:t>
            </a:r>
          </a:p>
          <a:p>
            <a:pPr marL="342900" indent="-342900" algn="just">
              <a:lnSpc>
                <a:spcPct val="110000"/>
              </a:lnSpc>
              <a:buFont typeface="Arial" panose="020B0604020202020204" pitchFamily="34" charset="0"/>
              <a:buChar char="•"/>
            </a:pPr>
            <a:r>
              <a:rPr lang="en-GB" dirty="0" err="1"/>
              <a:t>Teisest</a:t>
            </a:r>
            <a:r>
              <a:rPr lang="en-GB" dirty="0"/>
              <a:t> </a:t>
            </a:r>
            <a:r>
              <a:rPr lang="en-GB" dirty="0" err="1"/>
              <a:t>küljest</a:t>
            </a:r>
            <a:r>
              <a:rPr lang="en-GB" dirty="0"/>
              <a:t> </a:t>
            </a:r>
            <a:r>
              <a:rPr lang="en-GB" dirty="0" err="1"/>
              <a:t>võib</a:t>
            </a:r>
            <a:r>
              <a:rPr lang="en-GB" dirty="0"/>
              <a:t> </a:t>
            </a:r>
            <a:r>
              <a:rPr lang="en-GB" dirty="0" err="1"/>
              <a:t>paindlikkust</a:t>
            </a:r>
            <a:r>
              <a:rPr lang="en-GB" dirty="0"/>
              <a:t> </a:t>
            </a:r>
            <a:r>
              <a:rPr lang="en-GB" dirty="0" err="1" smtClean="0"/>
              <a:t>lubav</a:t>
            </a:r>
            <a:r>
              <a:rPr lang="en-GB" dirty="0" smtClean="0"/>
              <a:t>, </a:t>
            </a:r>
            <a:r>
              <a:rPr lang="en-GB" dirty="0" err="1"/>
              <a:t>töötajate</a:t>
            </a:r>
            <a:r>
              <a:rPr lang="en-GB" dirty="0"/>
              <a:t> </a:t>
            </a:r>
            <a:r>
              <a:rPr lang="en-GB" dirty="0" err="1"/>
              <a:t>heaolu</a:t>
            </a:r>
            <a:r>
              <a:rPr lang="en-GB" dirty="0"/>
              <a:t> </a:t>
            </a:r>
            <a:r>
              <a:rPr lang="en-GB" dirty="0" err="1"/>
              <a:t>väärtustav</a:t>
            </a:r>
            <a:r>
              <a:rPr lang="en-GB" dirty="0"/>
              <a:t> </a:t>
            </a:r>
            <a:r>
              <a:rPr lang="en-GB" dirty="0" err="1"/>
              <a:t>ja</a:t>
            </a:r>
            <a:r>
              <a:rPr lang="en-GB" dirty="0"/>
              <a:t> </a:t>
            </a:r>
            <a:r>
              <a:rPr lang="en-GB" dirty="0" err="1"/>
              <a:t>isiklikku</a:t>
            </a:r>
            <a:r>
              <a:rPr lang="en-GB" dirty="0"/>
              <a:t> </a:t>
            </a:r>
            <a:r>
              <a:rPr lang="en-GB" dirty="0" err="1"/>
              <a:t>aega</a:t>
            </a:r>
            <a:r>
              <a:rPr lang="en-GB" dirty="0"/>
              <a:t> </a:t>
            </a:r>
            <a:r>
              <a:rPr lang="en-GB" dirty="0" err="1"/>
              <a:t>austav</a:t>
            </a:r>
            <a:r>
              <a:rPr lang="en-GB" dirty="0"/>
              <a:t> </a:t>
            </a:r>
            <a:r>
              <a:rPr lang="en-GB" dirty="0" err="1"/>
              <a:t>töökultuur</a:t>
            </a:r>
            <a:r>
              <a:rPr lang="en-GB" dirty="0"/>
              <a:t> </a:t>
            </a:r>
            <a:r>
              <a:rPr lang="en-GB" dirty="0" err="1" smtClean="0"/>
              <a:t>edendada</a:t>
            </a:r>
            <a:r>
              <a:rPr lang="en-GB" dirty="0" smtClean="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smtClean="0"/>
              <a:t>.</a:t>
            </a:r>
          </a:p>
          <a:p>
            <a:pPr marL="342900" indent="-342900" algn="just">
              <a:lnSpc>
                <a:spcPct val="110000"/>
              </a:lnSpc>
              <a:buFont typeface="Arial" panose="020B0604020202020204" pitchFamily="34" charset="0"/>
              <a:buChar char="•"/>
            </a:pPr>
            <a:r>
              <a:rPr lang="en-GB" dirty="0" err="1"/>
              <a:t>ELi</a:t>
            </a:r>
            <a:r>
              <a:rPr lang="en-GB" dirty="0"/>
              <a:t> </a:t>
            </a:r>
            <a:r>
              <a:rPr lang="en-GB" dirty="0" err="1"/>
              <a:t>uues</a:t>
            </a:r>
            <a:r>
              <a:rPr lang="en-GB" dirty="0"/>
              <a:t> </a:t>
            </a:r>
            <a:r>
              <a:rPr lang="en-GB" dirty="0" err="1"/>
              <a:t>töötervishoiu</a:t>
            </a:r>
            <a:r>
              <a:rPr lang="en-GB" dirty="0"/>
              <a:t> </a:t>
            </a:r>
            <a:r>
              <a:rPr lang="en-GB" dirty="0" err="1"/>
              <a:t>ja</a:t>
            </a:r>
            <a:r>
              <a:rPr lang="en-GB" dirty="0"/>
              <a:t> </a:t>
            </a:r>
            <a:r>
              <a:rPr lang="en-GB" dirty="0" err="1"/>
              <a:t>tööohutuse</a:t>
            </a:r>
            <a:r>
              <a:rPr lang="en-GB" dirty="0"/>
              <a:t> </a:t>
            </a:r>
            <a:r>
              <a:rPr lang="en-GB" dirty="0" err="1"/>
              <a:t>strateegilises</a:t>
            </a:r>
            <a:r>
              <a:rPr lang="en-GB" dirty="0"/>
              <a:t> </a:t>
            </a:r>
            <a:r>
              <a:rPr lang="en-GB" dirty="0" err="1"/>
              <a:t>raamistikus</a:t>
            </a:r>
            <a:r>
              <a:rPr lang="en-GB" dirty="0"/>
              <a:t> 2021-2027 </a:t>
            </a:r>
            <a:r>
              <a:rPr lang="en-GB" dirty="0" err="1"/>
              <a:t>rõhutatakse</a:t>
            </a:r>
            <a:r>
              <a:rPr lang="en-GB" dirty="0"/>
              <a:t> </a:t>
            </a:r>
            <a:r>
              <a:rPr lang="en-GB" dirty="0" err="1"/>
              <a:t>tervisliku</a:t>
            </a:r>
            <a:r>
              <a:rPr lang="en-GB" dirty="0"/>
              <a:t> </a:t>
            </a:r>
            <a:r>
              <a:rPr lang="en-GB" dirty="0" err="1"/>
              <a:t>töökeskkonna</a:t>
            </a:r>
            <a:r>
              <a:rPr lang="en-GB" dirty="0"/>
              <a:t> </a:t>
            </a:r>
            <a:r>
              <a:rPr lang="en-GB" dirty="0" err="1"/>
              <a:t>ja</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edendava</a:t>
            </a:r>
            <a:r>
              <a:rPr lang="en-GB" dirty="0"/>
              <a:t> </a:t>
            </a:r>
            <a:r>
              <a:rPr lang="en-GB" dirty="0" err="1"/>
              <a:t>kultuuri</a:t>
            </a:r>
            <a:r>
              <a:rPr lang="en-GB" dirty="0"/>
              <a:t> </a:t>
            </a:r>
            <a:r>
              <a:rPr lang="en-GB" dirty="0" err="1"/>
              <a:t>tähtsust</a:t>
            </a:r>
            <a:r>
              <a:rPr lang="en-GB" dirty="0"/>
              <a:t>.</a:t>
            </a:r>
          </a:p>
        </p:txBody>
      </p:sp>
      <p:sp>
        <p:nvSpPr>
          <p:cNvPr id="4" name="Text Placeholder 3">
            <a:extLst>
              <a:ext uri="{FF2B5EF4-FFF2-40B4-BE49-F238E27FC236}">
                <a16:creationId xmlns:a16="http://schemas.microsoft.com/office/drawing/2014/main" id="{68E0FEC7-2C58-0FF7-8C34-E0DA0030F10D}"/>
              </a:ext>
            </a:extLst>
          </p:cNvPr>
          <p:cNvSpPr>
            <a:spLocks noGrp="1"/>
          </p:cNvSpPr>
          <p:nvPr>
            <p:ph type="body" sz="quarter" idx="16"/>
          </p:nvPr>
        </p:nvSpPr>
        <p:spPr>
          <a:xfrm>
            <a:off x="713768" y="314326"/>
            <a:ext cx="5563207" cy="857250"/>
          </a:xfrm>
        </p:spPr>
        <p:txBody>
          <a:bodyPr>
            <a:normAutofit fontScale="92500" lnSpcReduction="20000"/>
          </a:bodyPr>
          <a:lstStyle/>
          <a:p>
            <a:r>
              <a:rPr lang="fi-FI" dirty="0">
                <a:ea typeface="Corbel" panose="020B0503020204020204" pitchFamily="34" charset="0"/>
                <a:cs typeface="Times New Roman" panose="02020603050405020304" pitchFamily="18" charset="0"/>
              </a:rPr>
              <a:t>Ettevõtte kultuuri mõju töö- ja eraelu tasakaalule</a:t>
            </a:r>
            <a:endParaRPr lang="en-GB" dirty="0"/>
          </a:p>
        </p:txBody>
      </p:sp>
    </p:spTree>
    <p:extLst>
      <p:ext uri="{BB962C8B-B14F-4D97-AF65-F5344CB8AC3E}">
        <p14:creationId xmlns:p14="http://schemas.microsoft.com/office/powerpoint/2010/main" val="412528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36E3E-0D4A-4927-20A5-C294AC4BD4C0}"/>
              </a:ext>
            </a:extLst>
          </p:cNvPr>
          <p:cNvSpPr>
            <a:spLocks noGrp="1"/>
          </p:cNvSpPr>
          <p:nvPr>
            <p:ph type="body" sz="quarter" idx="18"/>
          </p:nvPr>
        </p:nvSpPr>
        <p:spPr>
          <a:xfrm>
            <a:off x="586599" y="1414235"/>
            <a:ext cx="6289090" cy="4029530"/>
          </a:xfrm>
        </p:spPr>
        <p:txBody>
          <a:bodyPr>
            <a:normAutofit lnSpcReduction="10000"/>
          </a:bodyPr>
          <a:lstStyle/>
          <a:p>
            <a:pPr marL="342900" indent="-342900" algn="just">
              <a:buFont typeface="Arial" panose="020B0604020202020204" pitchFamily="34" charset="0"/>
              <a:buChar char="•"/>
            </a:pP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toetamine</a:t>
            </a:r>
            <a:r>
              <a:rPr lang="en-GB" dirty="0"/>
              <a:t> </a:t>
            </a:r>
            <a:r>
              <a:rPr lang="en-GB" dirty="0" err="1"/>
              <a:t>organisatsioonis</a:t>
            </a:r>
            <a:r>
              <a:rPr lang="en-GB" dirty="0"/>
              <a:t> </a:t>
            </a:r>
            <a:r>
              <a:rPr lang="en-GB" dirty="0" err="1"/>
              <a:t>võib</a:t>
            </a:r>
            <a:r>
              <a:rPr lang="en-GB" dirty="0"/>
              <a:t> </a:t>
            </a:r>
            <a:r>
              <a:rPr lang="en-GB" dirty="0" err="1"/>
              <a:t>tuua</a:t>
            </a:r>
            <a:r>
              <a:rPr lang="en-GB" dirty="0"/>
              <a:t> </a:t>
            </a:r>
            <a:r>
              <a:rPr lang="en-GB" dirty="0" err="1"/>
              <a:t>märkimisväärset</a:t>
            </a:r>
            <a:r>
              <a:rPr lang="en-GB" dirty="0"/>
              <a:t> </a:t>
            </a:r>
            <a:r>
              <a:rPr lang="en-GB" dirty="0" err="1" smtClean="0"/>
              <a:t>kasu</a:t>
            </a:r>
            <a:r>
              <a:rPr lang="en-GB" dirty="0" smtClean="0"/>
              <a:t>.</a:t>
            </a:r>
          </a:p>
          <a:p>
            <a:pPr marL="342900" indent="-342900" algn="just">
              <a:buFont typeface="Arial" panose="020B0604020202020204" pitchFamily="34" charset="0"/>
              <a:buChar char="•"/>
            </a:pPr>
            <a:r>
              <a:rPr lang="en-GB" dirty="0" err="1" smtClean="0"/>
              <a:t>Nende</a:t>
            </a:r>
            <a:r>
              <a:rPr lang="en-GB" dirty="0" smtClean="0"/>
              <a:t> </a:t>
            </a:r>
            <a:r>
              <a:rPr lang="en-GB" dirty="0" err="1"/>
              <a:t>hulka</a:t>
            </a:r>
            <a:r>
              <a:rPr lang="en-GB" dirty="0"/>
              <a:t> </a:t>
            </a:r>
            <a:r>
              <a:rPr lang="en-GB" dirty="0" err="1"/>
              <a:t>kuuluvad</a:t>
            </a:r>
            <a:r>
              <a:rPr lang="en-GB" dirty="0"/>
              <a:t> </a:t>
            </a:r>
            <a:r>
              <a:rPr lang="en-GB" dirty="0" err="1"/>
              <a:t>töötajate</a:t>
            </a:r>
            <a:r>
              <a:rPr lang="en-GB" dirty="0"/>
              <a:t> </a:t>
            </a:r>
            <a:r>
              <a:rPr lang="en-GB" dirty="0" err="1"/>
              <a:t>parem</a:t>
            </a:r>
            <a:r>
              <a:rPr lang="en-GB" dirty="0"/>
              <a:t> </a:t>
            </a:r>
            <a:r>
              <a:rPr lang="en-GB" dirty="0" err="1"/>
              <a:t>moraal</a:t>
            </a:r>
            <a:r>
              <a:rPr lang="en-GB" dirty="0"/>
              <a:t>, </a:t>
            </a:r>
            <a:r>
              <a:rPr lang="en-GB" dirty="0" err="1"/>
              <a:t>suurem</a:t>
            </a:r>
            <a:r>
              <a:rPr lang="en-GB" dirty="0"/>
              <a:t> </a:t>
            </a:r>
            <a:r>
              <a:rPr lang="en-GB" dirty="0" err="1" smtClean="0"/>
              <a:t>tulemuslikkus</a:t>
            </a:r>
            <a:r>
              <a:rPr lang="en-GB" dirty="0"/>
              <a:t>, </a:t>
            </a:r>
            <a:r>
              <a:rPr lang="en-GB" dirty="0" err="1"/>
              <a:t>vähenenud</a:t>
            </a:r>
            <a:r>
              <a:rPr lang="en-GB" dirty="0"/>
              <a:t> </a:t>
            </a:r>
            <a:r>
              <a:rPr lang="en-GB" dirty="0" err="1"/>
              <a:t>töölt</a:t>
            </a:r>
            <a:r>
              <a:rPr lang="en-GB" dirty="0"/>
              <a:t> </a:t>
            </a:r>
            <a:r>
              <a:rPr lang="en-GB" dirty="0" err="1"/>
              <a:t>puudumine</a:t>
            </a:r>
            <a:r>
              <a:rPr lang="en-GB" dirty="0"/>
              <a:t> </a:t>
            </a:r>
            <a:r>
              <a:rPr lang="en-GB" dirty="0" err="1"/>
              <a:t>ja</a:t>
            </a:r>
            <a:r>
              <a:rPr lang="en-GB" dirty="0"/>
              <a:t> </a:t>
            </a:r>
            <a:r>
              <a:rPr lang="en-GB" dirty="0" err="1"/>
              <a:t>madalam</a:t>
            </a:r>
            <a:r>
              <a:rPr lang="en-GB" dirty="0"/>
              <a:t> </a:t>
            </a:r>
            <a:r>
              <a:rPr lang="en-GB" dirty="0" err="1"/>
              <a:t>personalivoolavus</a:t>
            </a:r>
            <a:r>
              <a:rPr lang="en-GB" dirty="0"/>
              <a:t>. </a:t>
            </a:r>
            <a:endParaRPr lang="en-GB" dirty="0" smtClean="0"/>
          </a:p>
          <a:p>
            <a:pPr marL="342900" indent="-342900" algn="just">
              <a:buFont typeface="Arial" panose="020B0604020202020204" pitchFamily="34" charset="0"/>
              <a:buChar char="•"/>
            </a:pPr>
            <a:r>
              <a:rPr lang="en-GB" dirty="0" err="1" smtClean="0"/>
              <a:t>Samuti</a:t>
            </a:r>
            <a:r>
              <a:rPr lang="en-GB" dirty="0" smtClean="0"/>
              <a:t> </a:t>
            </a:r>
            <a:r>
              <a:rPr lang="en-GB" dirty="0" err="1"/>
              <a:t>võib</a:t>
            </a:r>
            <a:r>
              <a:rPr lang="en-GB" dirty="0"/>
              <a:t> see </a:t>
            </a:r>
            <a:r>
              <a:rPr lang="en-GB" dirty="0" err="1"/>
              <a:t>parandada</a:t>
            </a:r>
            <a:r>
              <a:rPr lang="en-GB" dirty="0"/>
              <a:t> </a:t>
            </a:r>
            <a:r>
              <a:rPr lang="en-GB" dirty="0" err="1"/>
              <a:t>organisatsiooni</a:t>
            </a:r>
            <a:r>
              <a:rPr lang="en-GB" dirty="0"/>
              <a:t> </a:t>
            </a:r>
            <a:r>
              <a:rPr lang="en-GB" dirty="0" err="1"/>
              <a:t>mainet</a:t>
            </a:r>
            <a:r>
              <a:rPr lang="en-GB" dirty="0"/>
              <a:t>, </a:t>
            </a:r>
            <a:r>
              <a:rPr lang="en-GB" dirty="0" err="1"/>
              <a:t>muutes</a:t>
            </a:r>
            <a:r>
              <a:rPr lang="en-GB" dirty="0"/>
              <a:t> </a:t>
            </a:r>
            <a:r>
              <a:rPr lang="en-GB" dirty="0" err="1"/>
              <a:t>selle</a:t>
            </a:r>
            <a:r>
              <a:rPr lang="en-GB" dirty="0"/>
              <a:t> </a:t>
            </a:r>
            <a:r>
              <a:rPr lang="en-GB" dirty="0" err="1"/>
              <a:t>atraktiivsemaks</a:t>
            </a:r>
            <a:r>
              <a:rPr lang="en-GB" dirty="0"/>
              <a:t> </a:t>
            </a:r>
            <a:r>
              <a:rPr lang="en-GB" dirty="0" err="1"/>
              <a:t>töökohaks</a:t>
            </a:r>
            <a:r>
              <a:rPr lang="en-GB" dirty="0"/>
              <a:t> </a:t>
            </a:r>
            <a:r>
              <a:rPr lang="en-GB" dirty="0" err="1"/>
              <a:t>praeguste</a:t>
            </a:r>
            <a:r>
              <a:rPr lang="en-GB" dirty="0"/>
              <a:t> </a:t>
            </a:r>
            <a:r>
              <a:rPr lang="en-GB" dirty="0" err="1"/>
              <a:t>ja</a:t>
            </a:r>
            <a:r>
              <a:rPr lang="en-GB" dirty="0"/>
              <a:t> </a:t>
            </a:r>
            <a:r>
              <a:rPr lang="en-GB" dirty="0" err="1"/>
              <a:t>potentsiaalsete</a:t>
            </a:r>
            <a:r>
              <a:rPr lang="en-GB" dirty="0"/>
              <a:t> </a:t>
            </a:r>
            <a:r>
              <a:rPr lang="en-GB" dirty="0" err="1"/>
              <a:t>töötajate</a:t>
            </a:r>
            <a:r>
              <a:rPr lang="en-GB" dirty="0"/>
              <a:t> </a:t>
            </a:r>
            <a:r>
              <a:rPr lang="en-GB" dirty="0" err="1"/>
              <a:t>jaoks</a:t>
            </a:r>
            <a:r>
              <a:rPr lang="en-GB" dirty="0"/>
              <a:t>. </a:t>
            </a:r>
            <a:endParaRPr lang="en-GB" dirty="0" smtClean="0"/>
          </a:p>
          <a:p>
            <a:pPr marL="342900" indent="-342900" algn="just">
              <a:buFont typeface="Arial" panose="020B0604020202020204" pitchFamily="34" charset="0"/>
              <a:buChar char="•"/>
            </a:pPr>
            <a:r>
              <a:rPr lang="en-GB" dirty="0" err="1" smtClean="0"/>
              <a:t>Euroopa</a:t>
            </a:r>
            <a:r>
              <a:rPr lang="en-GB" dirty="0" smtClean="0"/>
              <a:t> </a:t>
            </a:r>
            <a:r>
              <a:rPr lang="en-GB" dirty="0" err="1"/>
              <a:t>sotsiaalõiguste</a:t>
            </a:r>
            <a:r>
              <a:rPr lang="en-GB" dirty="0"/>
              <a:t> </a:t>
            </a:r>
            <a:r>
              <a:rPr lang="en-GB" dirty="0" err="1"/>
              <a:t>sammas</a:t>
            </a:r>
            <a:r>
              <a:rPr lang="en-GB" dirty="0"/>
              <a:t> </a:t>
            </a:r>
            <a:r>
              <a:rPr lang="en-GB" dirty="0" err="1"/>
              <a:t>tunnustab</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toetamisest</a:t>
            </a:r>
            <a:r>
              <a:rPr lang="en-GB" dirty="0"/>
              <a:t> </a:t>
            </a:r>
            <a:r>
              <a:rPr lang="en-GB" dirty="0" err="1"/>
              <a:t>tulenevat</a:t>
            </a:r>
            <a:r>
              <a:rPr lang="en-GB" dirty="0"/>
              <a:t> </a:t>
            </a:r>
            <a:r>
              <a:rPr lang="en-GB" dirty="0" err="1"/>
              <a:t>organisatsioonilist</a:t>
            </a:r>
            <a:r>
              <a:rPr lang="en-GB" dirty="0"/>
              <a:t> </a:t>
            </a:r>
            <a:r>
              <a:rPr lang="en-GB" dirty="0" err="1"/>
              <a:t>kasu</a:t>
            </a:r>
            <a:r>
              <a:rPr lang="en-GB" dirty="0"/>
              <a:t> </a:t>
            </a:r>
            <a:r>
              <a:rPr lang="en-GB" dirty="0" err="1"/>
              <a:t>ja</a:t>
            </a:r>
            <a:r>
              <a:rPr lang="en-GB" dirty="0"/>
              <a:t> </a:t>
            </a:r>
            <a:r>
              <a:rPr lang="en-GB" dirty="0" err="1"/>
              <a:t>julgustab</a:t>
            </a:r>
            <a:r>
              <a:rPr lang="en-GB" dirty="0"/>
              <a:t> </a:t>
            </a:r>
            <a:r>
              <a:rPr lang="en-GB" dirty="0" err="1"/>
              <a:t>ettevõtteid</a:t>
            </a:r>
            <a:r>
              <a:rPr lang="en-GB" dirty="0"/>
              <a:t> </a:t>
            </a:r>
            <a:r>
              <a:rPr lang="en-GB" dirty="0" err="1"/>
              <a:t>välja</a:t>
            </a:r>
            <a:r>
              <a:rPr lang="en-GB" dirty="0"/>
              <a:t> </a:t>
            </a:r>
            <a:r>
              <a:rPr lang="en-GB" dirty="0" err="1"/>
              <a:t>töötama</a:t>
            </a:r>
            <a:r>
              <a:rPr lang="en-GB" dirty="0"/>
              <a:t> </a:t>
            </a:r>
            <a:r>
              <a:rPr lang="en-GB" dirty="0" err="1"/>
              <a:t>peresõbralikke</a:t>
            </a:r>
            <a:r>
              <a:rPr lang="en-GB" dirty="0"/>
              <a:t> </a:t>
            </a:r>
            <a:r>
              <a:rPr lang="en-GB" dirty="0" err="1"/>
              <a:t>poliitikameetmeid</a:t>
            </a:r>
            <a:r>
              <a:rPr lang="en-GB" dirty="0"/>
              <a:t>.</a:t>
            </a:r>
          </a:p>
        </p:txBody>
      </p:sp>
      <p:sp>
        <p:nvSpPr>
          <p:cNvPr id="3" name="Text Placeholder 2">
            <a:extLst>
              <a:ext uri="{FF2B5EF4-FFF2-40B4-BE49-F238E27FC236}">
                <a16:creationId xmlns:a16="http://schemas.microsoft.com/office/drawing/2014/main" id="{B7AA19F1-254A-42CC-6B88-0779FA209D62}"/>
              </a:ext>
            </a:extLst>
          </p:cNvPr>
          <p:cNvSpPr>
            <a:spLocks noGrp="1"/>
          </p:cNvSpPr>
          <p:nvPr>
            <p:ph type="body" sz="quarter" idx="16"/>
          </p:nvPr>
        </p:nvSpPr>
        <p:spPr>
          <a:xfrm>
            <a:off x="869511" y="543458"/>
            <a:ext cx="6889572" cy="790042"/>
          </a:xfrm>
        </p:spPr>
        <p:txBody>
          <a:bodyPr>
            <a:normAutofit/>
          </a:bodyPr>
          <a:lstStyle/>
          <a:p>
            <a:r>
              <a:rPr lang="fi-FI" sz="2400" dirty="0"/>
              <a:t>Töö- ja eraelu tasakaalu toetamisest saadav organisatsiooniline kasu</a:t>
            </a:r>
            <a:endParaRPr lang="en-GB" sz="2400" dirty="0"/>
          </a:p>
        </p:txBody>
      </p:sp>
      <p:pic>
        <p:nvPicPr>
          <p:cNvPr id="7" name="Picture Placeholder 6">
            <a:extLst>
              <a:ext uri="{FF2B5EF4-FFF2-40B4-BE49-F238E27FC236}">
                <a16:creationId xmlns:a16="http://schemas.microsoft.com/office/drawing/2014/main" id="{BB7A1884-08CC-601C-627E-F74474CF8226}"/>
              </a:ext>
            </a:extLst>
          </p:cNvPr>
          <p:cNvPicPr>
            <a:picLocks noGrp="1" noChangeAspect="1"/>
          </p:cNvPicPr>
          <p:nvPr>
            <p:ph type="pic" sz="quarter" idx="15"/>
          </p:nvPr>
        </p:nvPicPr>
        <p:blipFill>
          <a:blip r:embed="rId2"/>
          <a:srcRect l="21798" r="21798"/>
          <a:stretch>
            <a:fillRect/>
          </a:stretch>
        </p:blipFill>
        <p:spPr/>
      </p:pic>
    </p:spTree>
    <p:extLst>
      <p:ext uri="{BB962C8B-B14F-4D97-AF65-F5344CB8AC3E}">
        <p14:creationId xmlns:p14="http://schemas.microsoft.com/office/powerpoint/2010/main" val="1399163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5243BB-1854-66C3-B7BD-B33DA0C5B164}"/>
              </a:ext>
            </a:extLst>
          </p:cNvPr>
          <p:cNvPicPr>
            <a:picLocks noGrp="1" noChangeAspect="1"/>
          </p:cNvPicPr>
          <p:nvPr>
            <p:ph type="pic" sz="quarter" idx="33"/>
          </p:nvPr>
        </p:nvPicPr>
        <p:blipFill rotWithShape="1">
          <a:blip r:embed="rId2"/>
          <a:srcRect t="57" b="57"/>
          <a:stretch/>
        </p:blipFill>
        <p:spPr/>
      </p:pic>
      <p:sp>
        <p:nvSpPr>
          <p:cNvPr id="5" name="Text Placeholder 4">
            <a:extLst>
              <a:ext uri="{FF2B5EF4-FFF2-40B4-BE49-F238E27FC236}">
                <a16:creationId xmlns:a16="http://schemas.microsoft.com/office/drawing/2014/main" id="{9C1405FD-CA3F-3997-6E58-3607D4D1FE61}"/>
              </a:ext>
            </a:extLst>
          </p:cNvPr>
          <p:cNvSpPr>
            <a:spLocks noGrp="1"/>
          </p:cNvSpPr>
          <p:nvPr>
            <p:ph type="body" sz="quarter" idx="34"/>
          </p:nvPr>
        </p:nvSpPr>
        <p:spPr/>
        <p:txBody>
          <a:bodyPr/>
          <a:lstStyle/>
          <a:p>
            <a:r>
              <a:rPr lang="en-GB" dirty="0" smtClean="0"/>
              <a:t>LEIA</a:t>
            </a:r>
            <a:r>
              <a:rPr lang="en-GB" dirty="0" smtClean="0"/>
              <a:t> </a:t>
            </a:r>
          </a:p>
          <a:p>
            <a:r>
              <a:rPr lang="en-GB" dirty="0" smtClean="0"/>
              <a:t>TASAKAAL</a:t>
            </a:r>
            <a:endParaRPr lang="en-GB" dirty="0"/>
          </a:p>
        </p:txBody>
      </p:sp>
      <p:sp>
        <p:nvSpPr>
          <p:cNvPr id="3" name="Text Placeholder 2">
            <a:extLst>
              <a:ext uri="{FF2B5EF4-FFF2-40B4-BE49-F238E27FC236}">
                <a16:creationId xmlns:a16="http://schemas.microsoft.com/office/drawing/2014/main" id="{0731DDB5-45BE-2564-A3CE-482D54109C49}"/>
              </a:ext>
            </a:extLst>
          </p:cNvPr>
          <p:cNvSpPr>
            <a:spLocks noGrp="1"/>
          </p:cNvSpPr>
          <p:nvPr>
            <p:ph type="body" sz="quarter" idx="18"/>
          </p:nvPr>
        </p:nvSpPr>
        <p:spPr>
          <a:xfrm>
            <a:off x="6629889" y="1643483"/>
            <a:ext cx="4918863" cy="4029530"/>
          </a:xfrm>
        </p:spPr>
        <p:txBody>
          <a:bodyPr>
            <a:normAutofit lnSpcReduction="10000"/>
          </a:bodyPr>
          <a:lstStyle/>
          <a:p>
            <a:pPr marL="342900" indent="-342900" algn="just">
              <a:buFont typeface="Arial" panose="020B0604020202020204" pitchFamily="34" charset="0"/>
              <a:buChar char="•"/>
            </a:pPr>
            <a:r>
              <a:rPr lang="en-GB" dirty="0" err="1"/>
              <a:t>Juhtimisel</a:t>
            </a:r>
            <a:r>
              <a:rPr lang="en-GB" dirty="0"/>
              <a:t> on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edendamisel</a:t>
            </a:r>
            <a:r>
              <a:rPr lang="en-GB" dirty="0"/>
              <a:t> </a:t>
            </a:r>
            <a:r>
              <a:rPr lang="en-GB" dirty="0" err="1"/>
              <a:t>oluline</a:t>
            </a:r>
            <a:r>
              <a:rPr lang="en-GB" dirty="0"/>
              <a:t> roll. </a:t>
            </a:r>
            <a:r>
              <a:rPr lang="en-GB" dirty="0" err="1"/>
              <a:t>Juhid</a:t>
            </a:r>
            <a:r>
              <a:rPr lang="en-GB" dirty="0"/>
              <a:t> </a:t>
            </a:r>
            <a:r>
              <a:rPr lang="en-GB" dirty="0" err="1"/>
              <a:t>saavad</a:t>
            </a:r>
            <a:r>
              <a:rPr lang="en-GB" dirty="0"/>
              <a:t> </a:t>
            </a:r>
            <a:r>
              <a:rPr lang="en-GB" dirty="0" err="1"/>
              <a:t>anda</a:t>
            </a:r>
            <a:r>
              <a:rPr lang="en-GB" dirty="0"/>
              <a:t> </a:t>
            </a:r>
            <a:r>
              <a:rPr lang="en-GB" dirty="0" err="1"/>
              <a:t>tooni</a:t>
            </a:r>
            <a:r>
              <a:rPr lang="en-GB" dirty="0"/>
              <a:t>, </a:t>
            </a:r>
            <a:r>
              <a:rPr lang="en-GB" dirty="0" err="1"/>
              <a:t>näidates</a:t>
            </a:r>
            <a:r>
              <a:rPr lang="en-GB" dirty="0"/>
              <a:t> </a:t>
            </a:r>
            <a:r>
              <a:rPr lang="en-GB" dirty="0" err="1"/>
              <a:t>ette</a:t>
            </a:r>
            <a:r>
              <a:rPr lang="en-GB" dirty="0"/>
              <a:t> </a:t>
            </a:r>
            <a:r>
              <a:rPr lang="en-GB" dirty="0" err="1"/>
              <a:t>tervislikku</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ja</a:t>
            </a:r>
            <a:r>
              <a:rPr lang="en-GB" dirty="0"/>
              <a:t> </a:t>
            </a:r>
            <a:r>
              <a:rPr lang="en-GB" dirty="0" err="1"/>
              <a:t>toetades</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soodustavat</a:t>
            </a:r>
            <a:r>
              <a:rPr lang="en-GB" dirty="0"/>
              <a:t> </a:t>
            </a:r>
            <a:r>
              <a:rPr lang="en-GB" dirty="0" err="1"/>
              <a:t>poliitikat</a:t>
            </a:r>
            <a:r>
              <a:rPr lang="en-GB" dirty="0"/>
              <a:t>, </a:t>
            </a:r>
            <a:r>
              <a:rPr lang="en-GB" dirty="0" err="1"/>
              <a:t>näiteks</a:t>
            </a:r>
            <a:r>
              <a:rPr lang="en-GB" dirty="0"/>
              <a:t> </a:t>
            </a:r>
            <a:r>
              <a:rPr lang="en-GB" dirty="0" err="1"/>
              <a:t>paindlikku</a:t>
            </a:r>
            <a:r>
              <a:rPr lang="en-GB" dirty="0"/>
              <a:t> </a:t>
            </a:r>
            <a:r>
              <a:rPr lang="en-GB" dirty="0" err="1"/>
              <a:t>tööaega</a:t>
            </a:r>
            <a:r>
              <a:rPr lang="en-GB" dirty="0"/>
              <a:t>, </a:t>
            </a:r>
            <a:r>
              <a:rPr lang="en-GB" dirty="0" err="1"/>
              <a:t>kaugtöö</a:t>
            </a:r>
            <a:r>
              <a:rPr lang="en-GB" dirty="0"/>
              <a:t> </a:t>
            </a:r>
            <a:r>
              <a:rPr lang="en-GB" dirty="0" err="1"/>
              <a:t>võimalusi</a:t>
            </a:r>
            <a:r>
              <a:rPr lang="en-GB" dirty="0"/>
              <a:t> </a:t>
            </a:r>
            <a:r>
              <a:rPr lang="en-GB" dirty="0" err="1"/>
              <a:t>ja</a:t>
            </a:r>
            <a:r>
              <a:rPr lang="en-GB" dirty="0"/>
              <a:t> </a:t>
            </a:r>
            <a:r>
              <a:rPr lang="en-GB" dirty="0" err="1"/>
              <a:t>perepuhkuse</a:t>
            </a:r>
            <a:r>
              <a:rPr lang="en-GB" dirty="0"/>
              <a:t> </a:t>
            </a:r>
            <a:r>
              <a:rPr lang="en-GB" dirty="0" err="1"/>
              <a:t>poliitikat</a:t>
            </a:r>
            <a:r>
              <a:rPr lang="en-GB" dirty="0"/>
              <a:t>. </a:t>
            </a:r>
            <a:endParaRPr lang="en-GB" dirty="0" smtClean="0"/>
          </a:p>
          <a:p>
            <a:pPr marL="342900" indent="-342900" algn="just">
              <a:buFont typeface="Arial" panose="020B0604020202020204" pitchFamily="34" charset="0"/>
              <a:buChar char="•"/>
            </a:pPr>
            <a:r>
              <a:rPr lang="en-GB" dirty="0" err="1" smtClean="0"/>
              <a:t>Psühhosotsiaalsete</a:t>
            </a:r>
            <a:r>
              <a:rPr lang="en-GB" dirty="0" smtClean="0"/>
              <a:t> </a:t>
            </a:r>
            <a:r>
              <a:rPr lang="en-GB" dirty="0" err="1"/>
              <a:t>riskide</a:t>
            </a:r>
            <a:r>
              <a:rPr lang="en-GB" dirty="0"/>
              <a:t> </a:t>
            </a:r>
            <a:r>
              <a:rPr lang="en-GB" dirty="0" err="1" smtClean="0"/>
              <a:t>juhtimise</a:t>
            </a:r>
            <a:r>
              <a:rPr lang="en-GB" dirty="0" smtClean="0"/>
              <a:t> </a:t>
            </a:r>
            <a:r>
              <a:rPr lang="en-GB" dirty="0" err="1" smtClean="0"/>
              <a:t>Euroopa</a:t>
            </a:r>
            <a:r>
              <a:rPr lang="en-GB" dirty="0" smtClean="0"/>
              <a:t> </a:t>
            </a:r>
            <a:r>
              <a:rPr lang="en-GB" dirty="0" err="1"/>
              <a:t>raamistikus</a:t>
            </a:r>
            <a:r>
              <a:rPr lang="en-GB" dirty="0"/>
              <a:t> (PRIMA-EF) </a:t>
            </a:r>
            <a:r>
              <a:rPr lang="en-GB" dirty="0" err="1"/>
              <a:t>rõhutatakse</a:t>
            </a:r>
            <a:r>
              <a:rPr lang="en-GB" dirty="0"/>
              <a:t> </a:t>
            </a:r>
            <a:r>
              <a:rPr lang="en-GB" dirty="0" err="1"/>
              <a:t>toetava</a:t>
            </a:r>
            <a:r>
              <a:rPr lang="en-GB" dirty="0"/>
              <a:t> </a:t>
            </a:r>
            <a:r>
              <a:rPr lang="en-GB" dirty="0" err="1"/>
              <a:t>juhtimise</a:t>
            </a:r>
            <a:r>
              <a:rPr lang="en-GB" dirty="0"/>
              <a:t> </a:t>
            </a:r>
            <a:r>
              <a:rPr lang="en-GB" dirty="0" err="1"/>
              <a:t>tähtsust</a:t>
            </a:r>
            <a:r>
              <a:rPr lang="en-GB" dirty="0"/>
              <a:t> </a:t>
            </a:r>
            <a:r>
              <a:rPr lang="en-GB" dirty="0" err="1"/>
              <a:t>psühhosotsiaalsete</a:t>
            </a:r>
            <a:r>
              <a:rPr lang="en-GB" dirty="0"/>
              <a:t> </a:t>
            </a:r>
            <a:r>
              <a:rPr lang="en-GB" dirty="0" err="1"/>
              <a:t>riskide</a:t>
            </a:r>
            <a:r>
              <a:rPr lang="en-GB" dirty="0"/>
              <a:t> </a:t>
            </a:r>
            <a:r>
              <a:rPr lang="en-GB" dirty="0" err="1"/>
              <a:t>vähendamisel</a:t>
            </a:r>
            <a:r>
              <a:rPr lang="en-GB" dirty="0"/>
              <a:t> </a:t>
            </a:r>
            <a:r>
              <a:rPr lang="en-GB" dirty="0" err="1"/>
              <a:t>ja</a:t>
            </a:r>
            <a:r>
              <a:rPr lang="en-GB" dirty="0"/>
              <a:t> </a:t>
            </a:r>
            <a:r>
              <a:rPr lang="en-GB" dirty="0" err="1"/>
              <a:t>tasakaalustatud</a:t>
            </a:r>
            <a:r>
              <a:rPr lang="en-GB" dirty="0"/>
              <a:t> </a:t>
            </a:r>
            <a:r>
              <a:rPr lang="en-GB" dirty="0" err="1"/>
              <a:t>töökeskkonna</a:t>
            </a:r>
            <a:r>
              <a:rPr lang="en-GB" dirty="0"/>
              <a:t> </a:t>
            </a:r>
            <a:r>
              <a:rPr lang="en-GB" dirty="0" err="1"/>
              <a:t>edendamisel</a:t>
            </a:r>
            <a:r>
              <a:rPr lang="en-GB" dirty="0"/>
              <a:t>.</a:t>
            </a:r>
          </a:p>
        </p:txBody>
      </p:sp>
      <p:sp>
        <p:nvSpPr>
          <p:cNvPr id="2" name="Text Placeholder 1">
            <a:extLst>
              <a:ext uri="{FF2B5EF4-FFF2-40B4-BE49-F238E27FC236}">
                <a16:creationId xmlns:a16="http://schemas.microsoft.com/office/drawing/2014/main" id="{0762B96C-EEC1-ECE4-5F7C-6023F5B8C016}"/>
              </a:ext>
            </a:extLst>
          </p:cNvPr>
          <p:cNvSpPr>
            <a:spLocks noGrp="1"/>
          </p:cNvSpPr>
          <p:nvPr>
            <p:ph type="body" sz="quarter" idx="16"/>
          </p:nvPr>
        </p:nvSpPr>
        <p:spPr>
          <a:xfrm>
            <a:off x="6629890" y="731710"/>
            <a:ext cx="4918863" cy="937291"/>
          </a:xfrm>
        </p:spPr>
        <p:txBody>
          <a:bodyPr>
            <a:normAutofit/>
          </a:bodyPr>
          <a:lstStyle/>
          <a:p>
            <a:r>
              <a:rPr lang="fi-FI" sz="2400" dirty="0">
                <a:ea typeface="Corbel" panose="020B0503020204020204" pitchFamily="34" charset="0"/>
                <a:cs typeface="Times New Roman" panose="02020603050405020304" pitchFamily="18" charset="0"/>
              </a:rPr>
              <a:t>Juhtkonna roll töö- ja eraelu tasakaalu edendamisel</a:t>
            </a:r>
            <a:endParaRPr lang="en-GB" sz="4400" dirty="0"/>
          </a:p>
        </p:txBody>
      </p:sp>
    </p:spTree>
    <p:extLst>
      <p:ext uri="{BB962C8B-B14F-4D97-AF65-F5344CB8AC3E}">
        <p14:creationId xmlns:p14="http://schemas.microsoft.com/office/powerpoint/2010/main" val="93441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7332CD-919E-DDD2-A688-F8D429BA214F}"/>
              </a:ext>
            </a:extLst>
          </p:cNvPr>
          <p:cNvPicPr>
            <a:picLocks noGrp="1" noChangeAspect="1"/>
          </p:cNvPicPr>
          <p:nvPr>
            <p:ph type="pic" sz="quarter" idx="53"/>
          </p:nvPr>
        </p:nvPicPr>
        <p:blipFill>
          <a:blip r:embed="rId2"/>
          <a:srcRect l="28909" r="28909"/>
          <a:stretch>
            <a:fillRect/>
          </a:stretch>
        </p:blipFill>
        <p:spPr/>
      </p:pic>
      <p:sp>
        <p:nvSpPr>
          <p:cNvPr id="3" name="Text Placeholder 2">
            <a:extLst>
              <a:ext uri="{FF2B5EF4-FFF2-40B4-BE49-F238E27FC236}">
                <a16:creationId xmlns:a16="http://schemas.microsoft.com/office/drawing/2014/main" id="{8FE126F6-17FD-7AF7-80B8-F3E662A1603F}"/>
              </a:ext>
            </a:extLst>
          </p:cNvPr>
          <p:cNvSpPr>
            <a:spLocks noGrp="1"/>
          </p:cNvSpPr>
          <p:nvPr>
            <p:ph type="body" sz="quarter" idx="18"/>
          </p:nvPr>
        </p:nvSpPr>
        <p:spPr>
          <a:xfrm>
            <a:off x="734714" y="1583871"/>
            <a:ext cx="6237586" cy="4029530"/>
          </a:xfrm>
        </p:spPr>
        <p:txBody>
          <a:bodyPr>
            <a:normAutofit/>
          </a:bodyPr>
          <a:lstStyle/>
          <a:p>
            <a:pPr marL="342900" indent="-342900" algn="just">
              <a:buFont typeface="Arial" panose="020B0604020202020204" pitchFamily="34" charset="0"/>
              <a:buChar char="•"/>
            </a:pPr>
            <a:r>
              <a:rPr lang="en-GB" dirty="0" err="1"/>
              <a:t>Lastehoiu</a:t>
            </a:r>
            <a:r>
              <a:rPr lang="en-GB" dirty="0"/>
              <a:t> </a:t>
            </a:r>
            <a:r>
              <a:rPr lang="en-GB" dirty="0" err="1"/>
              <a:t>toetamine</a:t>
            </a:r>
            <a:r>
              <a:rPr lang="en-GB" dirty="0"/>
              <a:t> on </a:t>
            </a:r>
            <a:r>
              <a:rPr lang="en-GB" dirty="0" err="1"/>
              <a:t>võimas</a:t>
            </a:r>
            <a:r>
              <a:rPr lang="en-GB" dirty="0"/>
              <a:t> </a:t>
            </a:r>
            <a:r>
              <a:rPr lang="en-GB" dirty="0" err="1"/>
              <a:t>meetod</a:t>
            </a:r>
            <a:r>
              <a:rPr lang="en-GB" dirty="0"/>
              <a:t> </a:t>
            </a:r>
            <a:r>
              <a:rPr lang="en-GB" dirty="0" err="1"/>
              <a:t>stressi</a:t>
            </a:r>
            <a:r>
              <a:rPr lang="en-GB" dirty="0"/>
              <a:t> </a:t>
            </a:r>
            <a:r>
              <a:rPr lang="en-GB" dirty="0" err="1"/>
              <a:t>leevendamiseks</a:t>
            </a:r>
            <a:r>
              <a:rPr lang="en-GB" dirty="0"/>
              <a:t> </a:t>
            </a:r>
            <a:r>
              <a:rPr lang="en-GB" dirty="0" err="1" smtClean="0"/>
              <a:t>ning</a:t>
            </a:r>
            <a:r>
              <a:rPr lang="en-GB" dirty="0" smtClean="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parandamiseks</a:t>
            </a:r>
            <a:r>
              <a:rPr lang="en-GB" dirty="0"/>
              <a:t>. See </a:t>
            </a:r>
            <a:r>
              <a:rPr lang="en-GB" dirty="0" err="1"/>
              <a:t>võib</a:t>
            </a:r>
            <a:r>
              <a:rPr lang="en-GB" dirty="0"/>
              <a:t> </a:t>
            </a:r>
            <a:r>
              <a:rPr lang="en-GB" dirty="0" err="1"/>
              <a:t>hõlmata</a:t>
            </a:r>
            <a:r>
              <a:rPr lang="en-GB" dirty="0"/>
              <a:t> </a:t>
            </a:r>
            <a:r>
              <a:rPr lang="en-GB" dirty="0" err="1"/>
              <a:t>otsest</a:t>
            </a:r>
            <a:r>
              <a:rPr lang="en-GB" dirty="0"/>
              <a:t> </a:t>
            </a:r>
            <a:r>
              <a:rPr lang="en-GB" dirty="0" err="1"/>
              <a:t>juurdepääsu</a:t>
            </a:r>
            <a:r>
              <a:rPr lang="en-GB" dirty="0"/>
              <a:t> </a:t>
            </a:r>
            <a:r>
              <a:rPr lang="en-GB" dirty="0" err="1"/>
              <a:t>lastehoiuasutustele</a:t>
            </a:r>
            <a:r>
              <a:rPr lang="en-GB" dirty="0"/>
              <a:t>, </a:t>
            </a:r>
            <a:r>
              <a:rPr lang="en-GB" dirty="0" err="1"/>
              <a:t>toetuste</a:t>
            </a:r>
            <a:r>
              <a:rPr lang="en-GB" dirty="0"/>
              <a:t> </a:t>
            </a:r>
            <a:r>
              <a:rPr lang="en-GB" dirty="0" err="1"/>
              <a:t>andmist</a:t>
            </a:r>
            <a:r>
              <a:rPr lang="en-GB" dirty="0"/>
              <a:t> </a:t>
            </a:r>
            <a:r>
              <a:rPr lang="en-GB" dirty="0" err="1"/>
              <a:t>või</a:t>
            </a:r>
            <a:r>
              <a:rPr lang="en-GB" dirty="0"/>
              <a:t> </a:t>
            </a:r>
            <a:r>
              <a:rPr lang="en-GB" dirty="0" err="1"/>
              <a:t>paindliku</a:t>
            </a:r>
            <a:r>
              <a:rPr lang="en-GB" dirty="0"/>
              <a:t> </a:t>
            </a:r>
            <a:r>
              <a:rPr lang="en-GB" dirty="0" err="1"/>
              <a:t>ajakava</a:t>
            </a:r>
            <a:r>
              <a:rPr lang="en-GB" dirty="0"/>
              <a:t> </a:t>
            </a:r>
            <a:r>
              <a:rPr lang="en-GB" dirty="0" err="1"/>
              <a:t>pakkumist</a:t>
            </a:r>
            <a:r>
              <a:rPr lang="en-GB" dirty="0"/>
              <a:t>, </a:t>
            </a:r>
            <a:r>
              <a:rPr lang="en-GB" dirty="0" err="1"/>
              <a:t>mis</a:t>
            </a:r>
            <a:r>
              <a:rPr lang="en-GB" dirty="0"/>
              <a:t> </a:t>
            </a:r>
            <a:r>
              <a:rPr lang="en-GB" dirty="0" smtClean="0"/>
              <a:t>on </a:t>
            </a:r>
            <a:r>
              <a:rPr lang="en-GB" dirty="0" err="1" smtClean="0"/>
              <a:t>vajalik</a:t>
            </a:r>
            <a:r>
              <a:rPr lang="en-GB" dirty="0" smtClean="0"/>
              <a:t> </a:t>
            </a:r>
            <a:r>
              <a:rPr lang="en-GB" dirty="0" err="1"/>
              <a:t>lastehoiu</a:t>
            </a:r>
            <a:r>
              <a:rPr lang="en-GB" dirty="0"/>
              <a:t> </a:t>
            </a:r>
            <a:r>
              <a:rPr lang="en-GB" dirty="0" err="1" smtClean="0"/>
              <a:t>tagamiseks</a:t>
            </a:r>
            <a:r>
              <a:rPr lang="en-GB" dirty="0" smtClean="0"/>
              <a:t>. </a:t>
            </a:r>
          </a:p>
          <a:p>
            <a:pPr marL="342900" indent="-342900" algn="just">
              <a:buFont typeface="Arial" panose="020B0604020202020204" pitchFamily="34" charset="0"/>
              <a:buChar char="•"/>
            </a:pPr>
            <a:r>
              <a:rPr lang="en-GB" dirty="0" err="1" smtClean="0"/>
              <a:t>ELi</a:t>
            </a:r>
            <a:r>
              <a:rPr lang="en-GB" dirty="0" smtClean="0"/>
              <a:t> </a:t>
            </a:r>
            <a:r>
              <a:rPr lang="en-GB" dirty="0" err="1"/>
              <a:t>seatud</a:t>
            </a:r>
            <a:r>
              <a:rPr lang="en-GB" dirty="0"/>
              <a:t> </a:t>
            </a:r>
            <a:r>
              <a:rPr lang="en-GB" dirty="0" err="1"/>
              <a:t>muudetud</a:t>
            </a:r>
            <a:r>
              <a:rPr lang="en-GB" dirty="0"/>
              <a:t> Barcelona </a:t>
            </a:r>
            <a:r>
              <a:rPr lang="en-GB" dirty="0" err="1"/>
              <a:t>eesmärgid</a:t>
            </a:r>
            <a:r>
              <a:rPr lang="en-GB" dirty="0"/>
              <a:t> </a:t>
            </a:r>
            <a:r>
              <a:rPr lang="en-GB" dirty="0" err="1"/>
              <a:t>julgustavad</a:t>
            </a:r>
            <a:r>
              <a:rPr lang="en-GB" dirty="0"/>
              <a:t> </a:t>
            </a:r>
            <a:r>
              <a:rPr lang="en-GB" dirty="0" err="1"/>
              <a:t>liikmesriike</a:t>
            </a:r>
            <a:r>
              <a:rPr lang="en-GB" dirty="0"/>
              <a:t> </a:t>
            </a:r>
            <a:r>
              <a:rPr lang="en-GB" dirty="0" err="1"/>
              <a:t>pakkuma</a:t>
            </a:r>
            <a:r>
              <a:rPr lang="en-GB" dirty="0"/>
              <a:t> </a:t>
            </a:r>
            <a:r>
              <a:rPr lang="en-GB" dirty="0" err="1"/>
              <a:t>piisavat</a:t>
            </a:r>
            <a:r>
              <a:rPr lang="en-GB" dirty="0"/>
              <a:t> </a:t>
            </a:r>
            <a:r>
              <a:rPr lang="en-GB" dirty="0" err="1" smtClean="0"/>
              <a:t>lapsehoidu</a:t>
            </a:r>
            <a:r>
              <a:rPr lang="en-GB" dirty="0" smtClean="0"/>
              <a:t>, </a:t>
            </a:r>
            <a:r>
              <a:rPr lang="en-GB" dirty="0"/>
              <a:t>et </a:t>
            </a:r>
            <a:r>
              <a:rPr lang="en-GB" dirty="0" err="1"/>
              <a:t>parandada</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rõhutades</a:t>
            </a:r>
            <a:r>
              <a:rPr lang="en-GB" dirty="0"/>
              <a:t>, et </a:t>
            </a:r>
            <a:r>
              <a:rPr lang="en-GB" dirty="0" err="1"/>
              <a:t>selline</a:t>
            </a:r>
            <a:r>
              <a:rPr lang="en-GB" dirty="0"/>
              <a:t> </a:t>
            </a:r>
            <a:r>
              <a:rPr lang="en-GB" dirty="0" err="1"/>
              <a:t>toetus</a:t>
            </a:r>
            <a:r>
              <a:rPr lang="en-GB" dirty="0"/>
              <a:t> on </a:t>
            </a:r>
            <a:r>
              <a:rPr lang="en-GB" dirty="0" err="1"/>
              <a:t>oluline</a:t>
            </a:r>
            <a:r>
              <a:rPr lang="en-GB" dirty="0"/>
              <a:t> </a:t>
            </a:r>
            <a:r>
              <a:rPr lang="en-GB" dirty="0" err="1"/>
              <a:t>soolise</a:t>
            </a:r>
            <a:r>
              <a:rPr lang="en-GB" dirty="0"/>
              <a:t> </a:t>
            </a:r>
            <a:r>
              <a:rPr lang="en-GB" dirty="0" err="1"/>
              <a:t>võrdõiguslikkuse</a:t>
            </a:r>
            <a:r>
              <a:rPr lang="en-GB" dirty="0"/>
              <a:t> </a:t>
            </a:r>
            <a:r>
              <a:rPr lang="en-GB" dirty="0" err="1"/>
              <a:t>tagamiseks</a:t>
            </a:r>
            <a:r>
              <a:rPr lang="en-GB" dirty="0"/>
              <a:t> </a:t>
            </a:r>
            <a:r>
              <a:rPr lang="en-GB" dirty="0" err="1" smtClean="0"/>
              <a:t>töötajate</a:t>
            </a:r>
            <a:r>
              <a:rPr lang="en-GB" dirty="0" smtClean="0"/>
              <a:t> seas.</a:t>
            </a:r>
            <a:endParaRPr lang="en-GB" dirty="0"/>
          </a:p>
        </p:txBody>
      </p:sp>
      <p:sp>
        <p:nvSpPr>
          <p:cNvPr id="4" name="Text Placeholder 3">
            <a:extLst>
              <a:ext uri="{FF2B5EF4-FFF2-40B4-BE49-F238E27FC236}">
                <a16:creationId xmlns:a16="http://schemas.microsoft.com/office/drawing/2014/main" id="{2D9947E0-5BB2-7F85-930A-852B7949E7F9}"/>
              </a:ext>
            </a:extLst>
          </p:cNvPr>
          <p:cNvSpPr>
            <a:spLocks noGrp="1"/>
          </p:cNvSpPr>
          <p:nvPr>
            <p:ph type="body" sz="quarter" idx="16"/>
          </p:nvPr>
        </p:nvSpPr>
        <p:spPr/>
        <p:txBody>
          <a:bodyPr>
            <a:normAutofit lnSpcReduction="10000"/>
          </a:bodyPr>
          <a:lstStyle/>
          <a:p>
            <a:r>
              <a:rPr lang="en-GB" dirty="0" err="1"/>
              <a:t>Lapsehoiu</a:t>
            </a:r>
            <a:r>
              <a:rPr lang="en-GB" dirty="0"/>
              <a:t> </a:t>
            </a:r>
            <a:r>
              <a:rPr lang="en-GB" dirty="0" err="1"/>
              <a:t>toetuse</a:t>
            </a:r>
            <a:r>
              <a:rPr lang="en-GB" dirty="0"/>
              <a:t> roll</a:t>
            </a:r>
          </a:p>
        </p:txBody>
      </p:sp>
    </p:spTree>
    <p:extLst>
      <p:ext uri="{BB962C8B-B14F-4D97-AF65-F5344CB8AC3E}">
        <p14:creationId xmlns:p14="http://schemas.microsoft.com/office/powerpoint/2010/main" val="3601448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EF955-897B-FF6C-FAEA-E3424A716B21}"/>
              </a:ext>
            </a:extLst>
          </p:cNvPr>
          <p:cNvSpPr>
            <a:spLocks noGrp="1"/>
          </p:cNvSpPr>
          <p:nvPr>
            <p:ph type="body" sz="quarter" idx="18"/>
          </p:nvPr>
        </p:nvSpPr>
        <p:spPr/>
        <p:txBody>
          <a:bodyPr>
            <a:normAutofit fontScale="92500"/>
          </a:bodyPr>
          <a:lstStyle/>
          <a:p>
            <a:pPr marL="342900" indent="-342900" algn="just">
              <a:buFont typeface="Arial" panose="020B0604020202020204" pitchFamily="34" charset="0"/>
              <a:buChar char="•"/>
            </a:pPr>
            <a:r>
              <a:rPr lang="en-GB" dirty="0" err="1"/>
              <a:t>Vaatleme</a:t>
            </a:r>
            <a:r>
              <a:rPr lang="en-GB" dirty="0"/>
              <a:t> </a:t>
            </a:r>
            <a:r>
              <a:rPr lang="en-GB" dirty="0" err="1" smtClean="0">
                <a:hlinkClick r:id="rId2"/>
              </a:rPr>
              <a:t>Swedbanki</a:t>
            </a:r>
            <a:r>
              <a:rPr lang="en-GB" dirty="0" smtClean="0">
                <a:hlinkClick r:id="rId2"/>
              </a:rPr>
              <a:t> </a:t>
            </a:r>
            <a:r>
              <a:rPr lang="en-GB" dirty="0" err="1" smtClean="0">
                <a:hlinkClick r:id="rId2"/>
              </a:rPr>
              <a:t>näidet</a:t>
            </a:r>
            <a:r>
              <a:rPr lang="en-GB" dirty="0" smtClean="0"/>
              <a:t>. </a:t>
            </a:r>
            <a:r>
              <a:rPr lang="en-GB" dirty="0" err="1"/>
              <a:t>Nad</a:t>
            </a:r>
            <a:r>
              <a:rPr lang="en-GB" dirty="0"/>
              <a:t> on </a:t>
            </a:r>
            <a:r>
              <a:rPr lang="en-GB" dirty="0" err="1"/>
              <a:t>rakendanud</a:t>
            </a:r>
            <a:r>
              <a:rPr lang="en-GB" dirty="0"/>
              <a:t> </a:t>
            </a:r>
            <a:r>
              <a:rPr lang="en-GB" dirty="0" err="1"/>
              <a:t>mitmesuguseid</a:t>
            </a:r>
            <a:r>
              <a:rPr lang="en-GB" dirty="0"/>
              <a:t> </a:t>
            </a:r>
            <a:r>
              <a:rPr lang="en-GB" dirty="0" err="1"/>
              <a:t>peresõbralikke</a:t>
            </a:r>
            <a:r>
              <a:rPr lang="en-GB" dirty="0"/>
              <a:t> </a:t>
            </a:r>
            <a:r>
              <a:rPr lang="en-GB" dirty="0" err="1"/>
              <a:t>poliitikaid</a:t>
            </a:r>
            <a:r>
              <a:rPr lang="en-GB" dirty="0"/>
              <a:t>, </a:t>
            </a:r>
            <a:r>
              <a:rPr lang="en-GB" dirty="0" err="1"/>
              <a:t>sealhulgas</a:t>
            </a:r>
            <a:r>
              <a:rPr lang="en-GB" dirty="0"/>
              <a:t> </a:t>
            </a:r>
            <a:r>
              <a:rPr lang="en-GB" dirty="0" err="1"/>
              <a:t>paindlikku</a:t>
            </a:r>
            <a:r>
              <a:rPr lang="en-GB" dirty="0"/>
              <a:t> </a:t>
            </a:r>
            <a:r>
              <a:rPr lang="en-GB" dirty="0" err="1"/>
              <a:t>tööaega</a:t>
            </a:r>
            <a:r>
              <a:rPr lang="en-GB" dirty="0"/>
              <a:t> </a:t>
            </a:r>
            <a:r>
              <a:rPr lang="en-GB" dirty="0" err="1"/>
              <a:t>ja</a:t>
            </a:r>
            <a:r>
              <a:rPr lang="en-GB" dirty="0"/>
              <a:t> </a:t>
            </a:r>
            <a:r>
              <a:rPr lang="en-GB" dirty="0" err="1"/>
              <a:t>kaugtöö</a:t>
            </a:r>
            <a:r>
              <a:rPr lang="en-GB" dirty="0"/>
              <a:t> </a:t>
            </a:r>
            <a:r>
              <a:rPr lang="en-GB" dirty="0" err="1"/>
              <a:t>võimalusi</a:t>
            </a:r>
            <a:r>
              <a:rPr lang="en-GB" dirty="0"/>
              <a:t>. </a:t>
            </a:r>
            <a:r>
              <a:rPr lang="en-GB" dirty="0" err="1"/>
              <a:t>Neid</a:t>
            </a:r>
            <a:r>
              <a:rPr lang="en-GB" dirty="0"/>
              <a:t> </a:t>
            </a:r>
            <a:r>
              <a:rPr lang="en-GB" dirty="0" err="1"/>
              <a:t>poliitikaid</a:t>
            </a:r>
            <a:r>
              <a:rPr lang="en-GB" dirty="0"/>
              <a:t> on </a:t>
            </a:r>
            <a:r>
              <a:rPr lang="en-GB" dirty="0" err="1"/>
              <a:t>kiidetud</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parema</a:t>
            </a:r>
            <a:r>
              <a:rPr lang="en-GB" dirty="0"/>
              <a:t> </a:t>
            </a:r>
            <a:r>
              <a:rPr lang="en-GB" dirty="0" err="1"/>
              <a:t>tasakaalu</a:t>
            </a:r>
            <a:r>
              <a:rPr lang="en-GB" dirty="0"/>
              <a:t> </a:t>
            </a:r>
            <a:r>
              <a:rPr lang="en-GB" dirty="0" err="1"/>
              <a:t>edendamise</a:t>
            </a:r>
            <a:r>
              <a:rPr lang="en-GB" dirty="0"/>
              <a:t> </a:t>
            </a:r>
            <a:r>
              <a:rPr lang="en-GB" dirty="0" err="1"/>
              <a:t>eest</a:t>
            </a:r>
            <a:r>
              <a:rPr lang="en-GB" dirty="0" smtClean="0"/>
              <a:t>.</a:t>
            </a:r>
          </a:p>
          <a:p>
            <a:pPr marL="342900" indent="-342900" algn="just">
              <a:buFont typeface="Arial" panose="020B0604020202020204" pitchFamily="34" charset="0"/>
              <a:buChar char="•"/>
            </a:pPr>
            <a:r>
              <a:rPr lang="en-GB" dirty="0" err="1" smtClean="0"/>
              <a:t>Mõelge</a:t>
            </a:r>
            <a:r>
              <a:rPr lang="en-GB" dirty="0" smtClean="0"/>
              <a:t> </a:t>
            </a:r>
            <a:r>
              <a:rPr lang="en-GB" dirty="0" err="1"/>
              <a:t>nende</a:t>
            </a:r>
            <a:r>
              <a:rPr lang="en-GB" dirty="0"/>
              <a:t> </a:t>
            </a:r>
            <a:r>
              <a:rPr lang="en-GB" dirty="0" err="1"/>
              <a:t>poliitikate</a:t>
            </a:r>
            <a:r>
              <a:rPr lang="en-GB" dirty="0"/>
              <a:t> </a:t>
            </a:r>
            <a:r>
              <a:rPr lang="en-GB" dirty="0" err="1"/>
              <a:t>mõju</a:t>
            </a:r>
            <a:r>
              <a:rPr lang="en-GB" dirty="0"/>
              <a:t> </a:t>
            </a:r>
            <a:r>
              <a:rPr lang="en-GB" dirty="0" err="1"/>
              <a:t>üle</a:t>
            </a:r>
            <a:r>
              <a:rPr lang="en-GB" dirty="0"/>
              <a:t>. </a:t>
            </a:r>
            <a:r>
              <a:rPr lang="en-GB" dirty="0" err="1"/>
              <a:t>Arutlege</a:t>
            </a:r>
            <a:r>
              <a:rPr lang="en-GB" dirty="0"/>
              <a:t> </a:t>
            </a:r>
            <a:r>
              <a:rPr lang="en-GB" dirty="0" err="1"/>
              <a:t>oma</a:t>
            </a:r>
            <a:r>
              <a:rPr lang="en-GB" dirty="0"/>
              <a:t> </a:t>
            </a:r>
            <a:r>
              <a:rPr lang="en-GB" dirty="0" err="1"/>
              <a:t>rühmaga</a:t>
            </a:r>
            <a:r>
              <a:rPr lang="en-GB" dirty="0"/>
              <a:t> </a:t>
            </a:r>
            <a:r>
              <a:rPr lang="en-GB" dirty="0" err="1"/>
              <a:t>nende</a:t>
            </a:r>
            <a:r>
              <a:rPr lang="en-GB" dirty="0"/>
              <a:t> </a:t>
            </a:r>
            <a:r>
              <a:rPr lang="en-GB" dirty="0" err="1"/>
              <a:t>võimalike</a:t>
            </a:r>
            <a:r>
              <a:rPr lang="en-GB" dirty="0"/>
              <a:t> </a:t>
            </a:r>
            <a:r>
              <a:rPr lang="en-GB" dirty="0" err="1"/>
              <a:t>mõjude</a:t>
            </a:r>
            <a:r>
              <a:rPr lang="en-GB" dirty="0"/>
              <a:t>, </a:t>
            </a:r>
            <a:r>
              <a:rPr lang="en-GB" dirty="0" err="1"/>
              <a:t>tugevate</a:t>
            </a:r>
            <a:r>
              <a:rPr lang="en-GB" dirty="0"/>
              <a:t> </a:t>
            </a:r>
            <a:r>
              <a:rPr lang="en-GB" dirty="0" err="1"/>
              <a:t>ja</a:t>
            </a:r>
            <a:r>
              <a:rPr lang="en-GB" dirty="0"/>
              <a:t> </a:t>
            </a:r>
            <a:r>
              <a:rPr lang="en-GB" dirty="0" err="1"/>
              <a:t>nõrkade</a:t>
            </a:r>
            <a:r>
              <a:rPr lang="en-GB" dirty="0"/>
              <a:t> </a:t>
            </a:r>
            <a:r>
              <a:rPr lang="en-GB" dirty="0" err="1"/>
              <a:t>külgede</a:t>
            </a:r>
            <a:r>
              <a:rPr lang="en-GB" dirty="0"/>
              <a:t> </a:t>
            </a:r>
            <a:r>
              <a:rPr lang="en-GB" dirty="0" err="1"/>
              <a:t>üle</a:t>
            </a:r>
            <a:r>
              <a:rPr lang="en-GB" dirty="0"/>
              <a:t>. </a:t>
            </a:r>
            <a:r>
              <a:rPr lang="en-GB" dirty="0" err="1"/>
              <a:t>Kuidas</a:t>
            </a:r>
            <a:r>
              <a:rPr lang="en-GB" dirty="0"/>
              <a:t> </a:t>
            </a:r>
            <a:r>
              <a:rPr lang="en-GB" dirty="0" err="1"/>
              <a:t>saaks</a:t>
            </a:r>
            <a:r>
              <a:rPr lang="en-GB" dirty="0"/>
              <a:t> </a:t>
            </a:r>
            <a:r>
              <a:rPr lang="en-GB" dirty="0" err="1"/>
              <a:t>sellist</a:t>
            </a:r>
            <a:r>
              <a:rPr lang="en-GB" dirty="0"/>
              <a:t> </a:t>
            </a:r>
            <a:r>
              <a:rPr lang="en-GB" dirty="0" err="1"/>
              <a:t>poliitikat</a:t>
            </a:r>
            <a:r>
              <a:rPr lang="en-GB" dirty="0"/>
              <a:t> </a:t>
            </a:r>
            <a:r>
              <a:rPr lang="en-GB" dirty="0" err="1"/>
              <a:t>teie</a:t>
            </a:r>
            <a:r>
              <a:rPr lang="en-GB" dirty="0"/>
              <a:t> </a:t>
            </a:r>
            <a:r>
              <a:rPr lang="en-GB" dirty="0" err="1"/>
              <a:t>töökohal</a:t>
            </a:r>
            <a:r>
              <a:rPr lang="en-GB" dirty="0"/>
              <a:t> </a:t>
            </a:r>
            <a:r>
              <a:rPr lang="en-GB" dirty="0" err="1"/>
              <a:t>rakendada</a:t>
            </a:r>
            <a:r>
              <a:rPr lang="en-GB" dirty="0"/>
              <a:t> </a:t>
            </a:r>
            <a:r>
              <a:rPr lang="en-GB" dirty="0" err="1"/>
              <a:t>või</a:t>
            </a:r>
            <a:r>
              <a:rPr lang="en-GB" dirty="0"/>
              <a:t> </a:t>
            </a:r>
            <a:r>
              <a:rPr lang="en-GB" dirty="0" err="1"/>
              <a:t>parandada</a:t>
            </a:r>
            <a:r>
              <a:rPr lang="en-GB" dirty="0"/>
              <a:t>? </a:t>
            </a:r>
            <a:r>
              <a:rPr lang="en-GB" dirty="0" err="1"/>
              <a:t>Mõtisklege</a:t>
            </a:r>
            <a:r>
              <a:rPr lang="en-GB" dirty="0"/>
              <a:t> </a:t>
            </a:r>
            <a:r>
              <a:rPr lang="en-GB" dirty="0" err="1"/>
              <a:t>nende</a:t>
            </a:r>
            <a:r>
              <a:rPr lang="en-GB" dirty="0"/>
              <a:t> </a:t>
            </a:r>
            <a:r>
              <a:rPr lang="en-GB" dirty="0" err="1"/>
              <a:t>küsimuste</a:t>
            </a:r>
            <a:r>
              <a:rPr lang="en-GB" dirty="0"/>
              <a:t> </a:t>
            </a:r>
            <a:r>
              <a:rPr lang="en-GB" dirty="0" err="1"/>
              <a:t>üle</a:t>
            </a:r>
            <a:r>
              <a:rPr lang="en-GB" dirty="0"/>
              <a:t> </a:t>
            </a:r>
            <a:r>
              <a:rPr lang="en-GB" dirty="0" err="1"/>
              <a:t>individuaalselt</a:t>
            </a:r>
            <a:r>
              <a:rPr lang="en-GB" dirty="0"/>
              <a:t> </a:t>
            </a:r>
            <a:r>
              <a:rPr lang="en-GB" dirty="0" err="1"/>
              <a:t>või</a:t>
            </a:r>
            <a:r>
              <a:rPr lang="en-GB" dirty="0"/>
              <a:t> </a:t>
            </a:r>
            <a:r>
              <a:rPr lang="en-GB" dirty="0" err="1"/>
              <a:t>arutlege</a:t>
            </a:r>
            <a:r>
              <a:rPr lang="en-GB" dirty="0"/>
              <a:t> </a:t>
            </a:r>
            <a:r>
              <a:rPr lang="en-GB" dirty="0" err="1"/>
              <a:t>rühmades</a:t>
            </a:r>
            <a:r>
              <a:rPr lang="en-GB" dirty="0"/>
              <a:t>.</a:t>
            </a:r>
          </a:p>
        </p:txBody>
      </p:sp>
      <p:sp>
        <p:nvSpPr>
          <p:cNvPr id="3" name="Text Placeholder 2">
            <a:extLst>
              <a:ext uri="{FF2B5EF4-FFF2-40B4-BE49-F238E27FC236}">
                <a16:creationId xmlns:a16="http://schemas.microsoft.com/office/drawing/2014/main" id="{BB57A0F6-F65F-7555-CBA0-4F67E5FC7423}"/>
              </a:ext>
            </a:extLst>
          </p:cNvPr>
          <p:cNvSpPr>
            <a:spLocks noGrp="1"/>
          </p:cNvSpPr>
          <p:nvPr>
            <p:ph type="body" sz="quarter" idx="16"/>
          </p:nvPr>
        </p:nvSpPr>
        <p:spPr/>
        <p:txBody>
          <a:bodyPr>
            <a:normAutofit fontScale="85000" lnSpcReduction="20000"/>
          </a:bodyPr>
          <a:lstStyle/>
          <a:p>
            <a:r>
              <a:rPr lang="en-GB" dirty="0" err="1" smtClean="0"/>
              <a:t>Ülesanne</a:t>
            </a:r>
            <a:r>
              <a:rPr lang="en-GB" dirty="0" smtClean="0"/>
              <a:t> </a:t>
            </a:r>
            <a:r>
              <a:rPr lang="en-GB" dirty="0" err="1"/>
              <a:t>arutelu</a:t>
            </a:r>
            <a:r>
              <a:rPr lang="en-GB" dirty="0"/>
              <a:t> </a:t>
            </a:r>
            <a:r>
              <a:rPr lang="en-GB" dirty="0" err="1"/>
              <a:t>või</a:t>
            </a:r>
            <a:r>
              <a:rPr lang="en-GB" dirty="0"/>
              <a:t> </a:t>
            </a:r>
            <a:r>
              <a:rPr lang="en-GB" dirty="0" err="1"/>
              <a:t>juhtumiuuring</a:t>
            </a:r>
            <a:r>
              <a:rPr lang="en-GB" dirty="0"/>
              <a:t> </a:t>
            </a:r>
            <a:r>
              <a:rPr lang="en-GB" dirty="0" err="1"/>
              <a:t>tõhusate</a:t>
            </a:r>
            <a:r>
              <a:rPr lang="en-GB" dirty="0"/>
              <a:t> </a:t>
            </a:r>
            <a:r>
              <a:rPr lang="en-GB" dirty="0" err="1"/>
              <a:t>töökohapõhimõtete</a:t>
            </a:r>
            <a:r>
              <a:rPr lang="en-GB" dirty="0"/>
              <a:t> </a:t>
            </a:r>
            <a:r>
              <a:rPr lang="en-GB" dirty="0" err="1"/>
              <a:t>kohta</a:t>
            </a:r>
            <a:endParaRPr lang="en-GB" dirty="0"/>
          </a:p>
        </p:txBody>
      </p:sp>
      <p:pic>
        <p:nvPicPr>
          <p:cNvPr id="10" name="Picture Placeholder 9">
            <a:extLst>
              <a:ext uri="{FF2B5EF4-FFF2-40B4-BE49-F238E27FC236}">
                <a16:creationId xmlns:a16="http://schemas.microsoft.com/office/drawing/2014/main" id="{7EB81312-4B22-AA4B-B1B3-B4E5DD1D6F44}"/>
              </a:ext>
            </a:extLst>
          </p:cNvPr>
          <p:cNvPicPr>
            <a:picLocks noGrp="1" noChangeAspect="1"/>
          </p:cNvPicPr>
          <p:nvPr>
            <p:ph type="pic" sz="quarter" idx="10"/>
          </p:nvPr>
        </p:nvPicPr>
        <p:blipFill rotWithShape="1">
          <a:blip r:embed="rId3"/>
          <a:srcRect l="16495" r="16495"/>
          <a:stretch/>
        </p:blipFill>
        <p:spPr/>
      </p:pic>
    </p:spTree>
    <p:extLst>
      <p:ext uri="{BB962C8B-B14F-4D97-AF65-F5344CB8AC3E}">
        <p14:creationId xmlns:p14="http://schemas.microsoft.com/office/powerpoint/2010/main" val="49868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6DF505-28CA-FB2D-D2C8-28B6DAABCE39}"/>
              </a:ext>
            </a:extLst>
          </p:cNvPr>
          <p:cNvSpPr>
            <a:spLocks noGrp="1"/>
          </p:cNvSpPr>
          <p:nvPr>
            <p:ph type="body" sz="quarter" idx="18"/>
          </p:nvPr>
        </p:nvSpPr>
        <p:spPr/>
        <p:txBody>
          <a:bodyPr>
            <a:normAutofit/>
          </a:bodyPr>
          <a:lstStyle/>
          <a:p>
            <a:pPr marL="0" indent="0"/>
            <a:r>
              <a:rPr lang="en-GB" dirty="0" err="1" smtClean="0"/>
              <a:t>Eesmärk</a:t>
            </a:r>
            <a:r>
              <a:rPr lang="en-GB" dirty="0" smtClean="0"/>
              <a:t>: </a:t>
            </a:r>
            <a:r>
              <a:rPr lang="fi-FI" dirty="0" smtClean="0"/>
              <a:t>aidata </a:t>
            </a:r>
            <a:r>
              <a:rPr lang="fi-FI" dirty="0"/>
              <a:t>osalejatel tuvastada töö- ja eraelu tasakaalu edendavaid organisatsioonilisi tavasid</a:t>
            </a:r>
            <a:r>
              <a:rPr lang="fi-FI" dirty="0" smtClean="0"/>
              <a:t>.</a:t>
            </a:r>
            <a:endParaRPr lang="en-GB" dirty="0"/>
          </a:p>
          <a:p>
            <a:pPr marL="0" indent="0"/>
            <a:r>
              <a:rPr lang="en-GB" b="1" dirty="0" err="1" smtClean="0"/>
              <a:t>Juhised</a:t>
            </a:r>
            <a:r>
              <a:rPr lang="en-GB" b="1" dirty="0" smtClean="0"/>
              <a:t>:</a:t>
            </a:r>
            <a:endParaRPr lang="en-GB" b="1" dirty="0"/>
          </a:p>
          <a:p>
            <a:pPr marL="457200" indent="-457200">
              <a:buFont typeface="+mj-lt"/>
              <a:buAutoNum type="arabicPeriod"/>
            </a:pPr>
            <a:r>
              <a:rPr lang="en-GB" dirty="0" smtClean="0"/>
              <a:t>Jaga </a:t>
            </a:r>
            <a:r>
              <a:rPr lang="en-GB" dirty="0" err="1" smtClean="0"/>
              <a:t>osalejad</a:t>
            </a:r>
            <a:r>
              <a:rPr lang="en-GB" dirty="0" smtClean="0"/>
              <a:t> </a:t>
            </a:r>
            <a:r>
              <a:rPr lang="en-GB" dirty="0" err="1" smtClean="0"/>
              <a:t>rühmadesse</a:t>
            </a:r>
            <a:r>
              <a:rPr lang="en-GB" dirty="0" smtClean="0"/>
              <a:t>.</a:t>
            </a:r>
            <a:endParaRPr lang="en-GB" dirty="0"/>
          </a:p>
          <a:p>
            <a:pPr marL="457200" indent="-457200">
              <a:buFont typeface="+mj-lt"/>
              <a:buAutoNum type="arabicPeriod"/>
            </a:pPr>
            <a:r>
              <a:rPr lang="en-GB" dirty="0" err="1" smtClean="0"/>
              <a:t>Palu</a:t>
            </a:r>
            <a:r>
              <a:rPr lang="en-GB" dirty="0" smtClean="0"/>
              <a:t> </a:t>
            </a:r>
            <a:r>
              <a:rPr lang="en-GB" dirty="0" err="1"/>
              <a:t>igal</a:t>
            </a:r>
            <a:r>
              <a:rPr lang="en-GB" dirty="0"/>
              <a:t> </a:t>
            </a:r>
            <a:r>
              <a:rPr lang="en-GB" dirty="0" err="1"/>
              <a:t>rühmal</a:t>
            </a:r>
            <a:r>
              <a:rPr lang="en-GB" dirty="0"/>
              <a:t> </a:t>
            </a:r>
            <a:r>
              <a:rPr lang="en-GB" dirty="0" err="1"/>
              <a:t>arutada</a:t>
            </a:r>
            <a:r>
              <a:rPr lang="en-GB" dirty="0"/>
              <a:t> </a:t>
            </a:r>
            <a:r>
              <a:rPr lang="en-GB" dirty="0" err="1"/>
              <a:t>ja</a:t>
            </a:r>
            <a:r>
              <a:rPr lang="en-GB" dirty="0"/>
              <a:t> </a:t>
            </a:r>
            <a:r>
              <a:rPr lang="en-GB" dirty="0" err="1"/>
              <a:t>loetleda</a:t>
            </a:r>
            <a:r>
              <a:rPr lang="en-GB" dirty="0"/>
              <a:t> </a:t>
            </a:r>
            <a:r>
              <a:rPr lang="en-GB" dirty="0" err="1"/>
              <a:t>tavasid</a:t>
            </a:r>
            <a:r>
              <a:rPr lang="en-GB" dirty="0"/>
              <a:t>, </a:t>
            </a:r>
            <a:r>
              <a:rPr lang="en-GB" dirty="0" err="1"/>
              <a:t>mida</a:t>
            </a:r>
            <a:r>
              <a:rPr lang="en-GB" dirty="0"/>
              <a:t> </a:t>
            </a:r>
            <a:r>
              <a:rPr lang="en-GB" dirty="0" err="1"/>
              <a:t>organisatsioon</a:t>
            </a:r>
            <a:r>
              <a:rPr lang="en-GB" dirty="0"/>
              <a:t> </a:t>
            </a:r>
            <a:r>
              <a:rPr lang="en-GB" dirty="0" err="1"/>
              <a:t>võib</a:t>
            </a:r>
            <a:r>
              <a:rPr lang="en-GB" dirty="0"/>
              <a:t> </a:t>
            </a:r>
            <a:r>
              <a:rPr lang="en-GB" dirty="0" err="1"/>
              <a:t>võtta</a:t>
            </a:r>
            <a:r>
              <a:rPr lang="en-GB" dirty="0"/>
              <a:t> </a:t>
            </a:r>
            <a:r>
              <a:rPr lang="en-GB" dirty="0" err="1"/>
              <a:t>kasutusele</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smtClean="0"/>
              <a:t>edendamiseks</a:t>
            </a:r>
            <a:r>
              <a:rPr lang="en-GB" dirty="0" smtClean="0"/>
              <a:t>.</a:t>
            </a:r>
            <a:endParaRPr lang="en-GB" dirty="0"/>
          </a:p>
          <a:p>
            <a:pPr marL="457200" indent="-457200">
              <a:buFont typeface="+mj-lt"/>
              <a:buAutoNum type="arabicPeriod"/>
            </a:pPr>
            <a:r>
              <a:rPr lang="en-GB" dirty="0" err="1" smtClean="0"/>
              <a:t>Palu</a:t>
            </a:r>
            <a:r>
              <a:rPr lang="en-GB" dirty="0" smtClean="0"/>
              <a:t> </a:t>
            </a:r>
            <a:r>
              <a:rPr lang="en-GB" dirty="0" err="1"/>
              <a:t>igal</a:t>
            </a:r>
            <a:r>
              <a:rPr lang="en-GB" dirty="0"/>
              <a:t> </a:t>
            </a:r>
            <a:r>
              <a:rPr lang="en-GB" dirty="0" err="1"/>
              <a:t>rühmal</a:t>
            </a:r>
            <a:r>
              <a:rPr lang="en-GB" dirty="0"/>
              <a:t> </a:t>
            </a:r>
            <a:r>
              <a:rPr lang="en-GB" dirty="0" err="1"/>
              <a:t>esitada</a:t>
            </a:r>
            <a:r>
              <a:rPr lang="en-GB" dirty="0"/>
              <a:t> </a:t>
            </a:r>
            <a:r>
              <a:rPr lang="en-GB" dirty="0" err="1"/>
              <a:t>oma</a:t>
            </a:r>
            <a:r>
              <a:rPr lang="en-GB" dirty="0"/>
              <a:t> </a:t>
            </a:r>
            <a:r>
              <a:rPr lang="en-GB" dirty="0" err="1"/>
              <a:t>tulemused</a:t>
            </a:r>
            <a:r>
              <a:rPr lang="en-GB" dirty="0"/>
              <a:t> </a:t>
            </a:r>
            <a:r>
              <a:rPr lang="en-GB" dirty="0" err="1" smtClean="0"/>
              <a:t>teistele</a:t>
            </a:r>
            <a:r>
              <a:rPr lang="en-GB" dirty="0" smtClean="0"/>
              <a:t> </a:t>
            </a:r>
            <a:r>
              <a:rPr lang="en-GB" dirty="0" err="1"/>
              <a:t>edasiseks</a:t>
            </a:r>
            <a:r>
              <a:rPr lang="en-GB" dirty="0"/>
              <a:t> </a:t>
            </a:r>
            <a:r>
              <a:rPr lang="en-GB" dirty="0" err="1"/>
              <a:t>aruteluks</a:t>
            </a:r>
            <a:r>
              <a:rPr lang="en-GB" dirty="0"/>
              <a:t>. </a:t>
            </a:r>
            <a:r>
              <a:rPr lang="en-GB" dirty="0" err="1"/>
              <a:t>Kaaluge</a:t>
            </a:r>
            <a:r>
              <a:rPr lang="en-GB" dirty="0"/>
              <a:t> </a:t>
            </a:r>
            <a:r>
              <a:rPr lang="en-GB" dirty="0" err="1"/>
              <a:t>nende</a:t>
            </a:r>
            <a:r>
              <a:rPr lang="en-GB" dirty="0"/>
              <a:t> </a:t>
            </a:r>
            <a:r>
              <a:rPr lang="en-GB" dirty="0" err="1"/>
              <a:t>tulemuste</a:t>
            </a:r>
            <a:r>
              <a:rPr lang="en-GB" dirty="0"/>
              <a:t> </a:t>
            </a:r>
            <a:r>
              <a:rPr lang="en-GB" dirty="0" err="1"/>
              <a:t>võrdlemist</a:t>
            </a:r>
            <a:r>
              <a:rPr lang="en-GB" dirty="0"/>
              <a:t> </a:t>
            </a:r>
            <a:r>
              <a:rPr lang="en-GB" dirty="0" err="1"/>
              <a:t>ELi</a:t>
            </a:r>
            <a:r>
              <a:rPr lang="en-GB" dirty="0"/>
              <a:t> </a:t>
            </a:r>
            <a:r>
              <a:rPr lang="en-GB" dirty="0" err="1"/>
              <a:t>uues</a:t>
            </a:r>
            <a:r>
              <a:rPr lang="en-GB" dirty="0"/>
              <a:t> </a:t>
            </a:r>
            <a:r>
              <a:rPr lang="en-GB" dirty="0" err="1"/>
              <a:t>tööohutuse</a:t>
            </a:r>
            <a:r>
              <a:rPr lang="en-GB" dirty="0"/>
              <a:t> </a:t>
            </a:r>
            <a:r>
              <a:rPr lang="en-GB" dirty="0" err="1"/>
              <a:t>ja</a:t>
            </a:r>
            <a:r>
              <a:rPr lang="en-GB" dirty="0"/>
              <a:t> </a:t>
            </a:r>
            <a:r>
              <a:rPr lang="en-GB" dirty="0" err="1"/>
              <a:t>töötervishoiu</a:t>
            </a:r>
            <a:r>
              <a:rPr lang="en-GB" dirty="0"/>
              <a:t> </a:t>
            </a:r>
            <a:r>
              <a:rPr lang="en-GB" dirty="0" err="1"/>
              <a:t>strateegilises</a:t>
            </a:r>
            <a:r>
              <a:rPr lang="en-GB" dirty="0"/>
              <a:t> </a:t>
            </a:r>
            <a:r>
              <a:rPr lang="en-GB" dirty="0" err="1"/>
              <a:t>raamistikus</a:t>
            </a:r>
            <a:r>
              <a:rPr lang="en-GB" dirty="0"/>
              <a:t> </a:t>
            </a:r>
            <a:r>
              <a:rPr lang="en-GB" dirty="0" err="1"/>
              <a:t>soovitatud</a:t>
            </a:r>
            <a:r>
              <a:rPr lang="en-GB" dirty="0"/>
              <a:t> </a:t>
            </a:r>
            <a:r>
              <a:rPr lang="en-GB" dirty="0" err="1"/>
              <a:t>strateegiatega</a:t>
            </a:r>
            <a:r>
              <a:rPr lang="en-GB" dirty="0"/>
              <a:t>.</a:t>
            </a:r>
          </a:p>
        </p:txBody>
      </p:sp>
      <p:sp>
        <p:nvSpPr>
          <p:cNvPr id="2" name="Text Placeholder 1">
            <a:extLst>
              <a:ext uri="{FF2B5EF4-FFF2-40B4-BE49-F238E27FC236}">
                <a16:creationId xmlns:a16="http://schemas.microsoft.com/office/drawing/2014/main" id="{B00323D8-D149-A2E5-7CD5-872A6D2A0ACB}"/>
              </a:ext>
            </a:extLst>
          </p:cNvPr>
          <p:cNvSpPr>
            <a:spLocks noGrp="1"/>
          </p:cNvSpPr>
          <p:nvPr>
            <p:ph type="body" sz="quarter" idx="16"/>
          </p:nvPr>
        </p:nvSpPr>
        <p:spPr>
          <a:xfrm>
            <a:off x="900199" y="456978"/>
            <a:ext cx="10834985" cy="580518"/>
          </a:xfrm>
        </p:spPr>
        <p:txBody>
          <a:bodyPr>
            <a:normAutofit fontScale="92500" lnSpcReduction="20000"/>
          </a:bodyPr>
          <a:lstStyle/>
          <a:p>
            <a:r>
              <a:rPr lang="en-GB" sz="2400" dirty="0" smtClean="0">
                <a:ea typeface="Corbel" panose="020B0503020204020204" pitchFamily="34" charset="0"/>
                <a:cs typeface="Times New Roman" panose="02020603050405020304" pitchFamily="18" charset="0"/>
              </a:rPr>
              <a:t>ÜLESANNE</a:t>
            </a:r>
            <a:r>
              <a:rPr lang="en-GB" sz="2400" b="1" dirty="0" smtClean="0">
                <a:effectLst/>
                <a:ea typeface="Corbel" panose="020B0503020204020204" pitchFamily="34" charset="0"/>
                <a:cs typeface="Times New Roman" panose="02020603050405020304" pitchFamily="18" charset="0"/>
              </a:rPr>
              <a:t> </a:t>
            </a:r>
            <a:r>
              <a:rPr lang="en-GB" sz="2400" b="1" dirty="0" err="1" smtClean="0">
                <a:effectLst/>
                <a:ea typeface="Corbel" panose="020B0503020204020204" pitchFamily="34" charset="0"/>
                <a:cs typeface="Times New Roman" panose="02020603050405020304" pitchFamily="18" charset="0"/>
              </a:rPr>
              <a:t>rühmaaruteluks</a:t>
            </a:r>
            <a:r>
              <a:rPr lang="en-GB" sz="2400" b="1" dirty="0" smtClean="0">
                <a:effectLst/>
                <a:ea typeface="Corbel" panose="020B0503020204020204" pitchFamily="34" charset="0"/>
                <a:cs typeface="Times New Roman" panose="02020603050405020304" pitchFamily="18" charset="0"/>
              </a:rPr>
              <a:t>: </a:t>
            </a:r>
            <a:r>
              <a:rPr lang="fi-FI" sz="2400" dirty="0" smtClean="0">
                <a:ea typeface="Corbel" panose="020B0503020204020204" pitchFamily="34" charset="0"/>
                <a:cs typeface="Times New Roman" panose="02020603050405020304" pitchFamily="18" charset="0"/>
              </a:rPr>
              <a:t>töö- </a:t>
            </a:r>
            <a:r>
              <a:rPr lang="fi-FI" sz="2400" dirty="0">
                <a:ea typeface="Corbel" panose="020B0503020204020204" pitchFamily="34" charset="0"/>
                <a:cs typeface="Times New Roman" panose="02020603050405020304" pitchFamily="18" charset="0"/>
              </a:rPr>
              <a:t>ja eraelu tasakaalu soodustavate tavade </a:t>
            </a:r>
            <a:r>
              <a:rPr lang="fi-FI" sz="2400" dirty="0" smtClean="0">
                <a:ea typeface="Corbel" panose="020B0503020204020204" pitchFamily="34" charset="0"/>
                <a:cs typeface="Times New Roman" panose="02020603050405020304" pitchFamily="18" charset="0"/>
              </a:rPr>
              <a:t>kindlakstegemine </a:t>
            </a:r>
            <a:r>
              <a:rPr lang="fi-FI" sz="2400" dirty="0">
                <a:ea typeface="Corbel" panose="020B0503020204020204" pitchFamily="34" charset="0"/>
                <a:cs typeface="Times New Roman" panose="02020603050405020304" pitchFamily="18" charset="0"/>
              </a:rPr>
              <a:t>organisatsioonis</a:t>
            </a:r>
            <a:endParaRPr lang="en-GB" sz="4400" dirty="0"/>
          </a:p>
        </p:txBody>
      </p:sp>
    </p:spTree>
    <p:extLst>
      <p:ext uri="{BB962C8B-B14F-4D97-AF65-F5344CB8AC3E}">
        <p14:creationId xmlns:p14="http://schemas.microsoft.com/office/powerpoint/2010/main" val="398648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29914" y="1666262"/>
            <a:ext cx="10834986" cy="4770270"/>
          </a:xfrm>
        </p:spPr>
        <p:txBody>
          <a:bodyPr>
            <a:normAutofit fontScale="32500" lnSpcReduction="20000"/>
          </a:bodyPr>
          <a:lstStyle/>
          <a:p>
            <a:pPr marL="342900" indent="-342900">
              <a:buFont typeface="Wingdings" panose="05000000000000000000" pitchFamily="2" charset="2"/>
              <a:buChar char="§"/>
            </a:pPr>
            <a:r>
              <a:rPr lang="en-GB" sz="4000" dirty="0"/>
              <a:t>Summer 2018, The Effect of Organizational Culture on Work-Life Balance, Elinor S. </a:t>
            </a:r>
            <a:r>
              <a:rPr lang="en-GB" sz="4000" dirty="0" err="1"/>
              <a:t>Groner</a:t>
            </a:r>
            <a:r>
              <a:rPr lang="en-GB" sz="4000" dirty="0"/>
              <a:t>, Gettysburg College</a:t>
            </a:r>
          </a:p>
          <a:p>
            <a:pPr marL="0" indent="0"/>
            <a:r>
              <a:rPr lang="en-GB" sz="4000" dirty="0"/>
              <a:t>https://cupola.gettysburg.edu/cgi/viewcontent.cgi?article=1721&amp;context=student_scholarship#:~:text=Organizations%20which%20have%20policies%20and,the%20overall%20balance%20will%20decrease.</a:t>
            </a:r>
          </a:p>
          <a:p>
            <a:pPr marL="342900" indent="-342900">
              <a:buFont typeface="Wingdings" panose="05000000000000000000" pitchFamily="2" charset="2"/>
              <a:buChar char="§"/>
            </a:pPr>
            <a:r>
              <a:rPr lang="en-GB" sz="4000" dirty="0"/>
              <a:t>Gender Equality in Academia and Research - GEAR tool </a:t>
            </a:r>
          </a:p>
          <a:p>
            <a:pPr marL="0" indent="0"/>
            <a:r>
              <a:rPr lang="en-GB" sz="4000" dirty="0"/>
              <a:t>https://eige.europa.eu/gender-mainstreaming/toolkits/gear/work-life-balance-and-organisational-culture?language_content_entity=en</a:t>
            </a:r>
          </a:p>
          <a:p>
            <a:pPr marL="342900" indent="-342900">
              <a:buFont typeface="Wingdings" panose="05000000000000000000" pitchFamily="2" charset="2"/>
              <a:buChar char="§"/>
            </a:pPr>
            <a:r>
              <a:rPr lang="en-GB" sz="4000" dirty="0"/>
              <a:t>How to Create a Culture that Supports Work-Life Balance</a:t>
            </a:r>
          </a:p>
          <a:p>
            <a:pPr marL="0" indent="0"/>
            <a:r>
              <a:rPr lang="en-GB" sz="4000" dirty="0"/>
              <a:t>https://succeedsmart.com/blog/how-to-create-a-culture-that-supports-work-life-balance </a:t>
            </a:r>
          </a:p>
          <a:p>
            <a:pPr marL="342900" indent="-342900">
              <a:buFont typeface="Wingdings" panose="05000000000000000000" pitchFamily="2" charset="2"/>
              <a:buChar char="§"/>
            </a:pPr>
            <a:r>
              <a:rPr lang="en-GB" sz="4000" dirty="0"/>
              <a:t>EU strategic framework on health and safety at work 2021-2027</a:t>
            </a:r>
          </a:p>
          <a:p>
            <a:pPr marL="0" indent="0"/>
            <a:r>
              <a:rPr lang="en-GB" sz="4000" dirty="0"/>
              <a:t>https://www.ilo.org/budapest/what-we-do/projects/declared-work-ukraine/WCMS_811860/lang--en/index.htm#:~:text=This%20new%20strategy%20focuses%20on,for%20possible%20future%20health%20threats </a:t>
            </a:r>
          </a:p>
          <a:p>
            <a:pPr marL="342900" indent="-342900">
              <a:buFont typeface="Wingdings" panose="05000000000000000000" pitchFamily="2" charset="2"/>
              <a:buChar char="§"/>
            </a:pPr>
            <a:r>
              <a:rPr lang="en-GB" sz="4000" dirty="0"/>
              <a:t>The European Pillar of Social Rights and the ‘New Start’ initiative on Work/Life balance: why are they relevant for </a:t>
            </a:r>
            <a:r>
              <a:rPr lang="en-GB" sz="4000" dirty="0" err="1"/>
              <a:t>Eurocarers</a:t>
            </a:r>
            <a:r>
              <a:rPr lang="en-GB" sz="4000" dirty="0"/>
              <a:t>?</a:t>
            </a:r>
          </a:p>
          <a:p>
            <a:pPr marL="0" indent="0"/>
            <a:r>
              <a:rPr lang="en-GB" sz="4000" dirty="0"/>
              <a:t>https://eurocarers.org/wp-content/uploads/2022/02/TheEuropeanPillarofSocialRights-Update-14-June-2017.pdf </a:t>
            </a:r>
          </a:p>
          <a:p>
            <a:pPr marL="342900" indent="-342900">
              <a:buFont typeface="Wingdings" panose="05000000000000000000" pitchFamily="2" charset="2"/>
              <a:buChar char="§"/>
            </a:pPr>
            <a:r>
              <a:rPr lang="en-GB" sz="4000" dirty="0"/>
              <a:t>The Role of Leadership in Creating and Maintaining a Positive Work-life Balance </a:t>
            </a:r>
          </a:p>
          <a:p>
            <a:pPr marL="0" indent="0"/>
            <a:r>
              <a:rPr lang="en-GB" sz="4000" dirty="0"/>
              <a:t>https://www.tutorialspoint.com/the-role-of-leadership-in-creating-and-maintaining-a-positive-work-life-balance </a:t>
            </a:r>
          </a:p>
          <a:p>
            <a:pPr marL="342900" indent="-342900">
              <a:buFont typeface="Wingdings" panose="05000000000000000000" pitchFamily="2" charset="2"/>
              <a:buChar char="§"/>
            </a:pPr>
            <a:r>
              <a:rPr lang="en-GB" sz="4000" dirty="0"/>
              <a:t>European Framework for Psychosocial Risk Management (PRIMA-EF)</a:t>
            </a:r>
          </a:p>
          <a:p>
            <a:pPr marL="0" indent="0"/>
            <a:r>
              <a:rPr lang="en-GB" sz="4000" dirty="0"/>
              <a:t>https://apps.who.int/iris/bitstream/handle/10665/43966/9789241597104_eng_Part1.pdf;jsessionid=09B83CC5F04B42FD38AFE3B6FB26C5F3?sequence=1 </a:t>
            </a:r>
          </a:p>
          <a:p>
            <a:pPr marL="342900" indent="-342900">
              <a:buFont typeface="Wingdings" panose="05000000000000000000" pitchFamily="2" charset="2"/>
              <a:buChar char="§"/>
            </a:pPr>
            <a:r>
              <a:rPr lang="en-GB" sz="4000" dirty="0"/>
              <a:t>Knowing your rights for work-life balance</a:t>
            </a:r>
          </a:p>
          <a:p>
            <a:pPr marL="0" indent="0"/>
            <a:r>
              <a:rPr lang="en-GB" sz="4000" dirty="0"/>
              <a:t>https://workingfamilies.org.uk/news-events/blogs/knowing-your-rights-for-work-life-balance/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smtClean="0"/>
              <a:t>2. </a:t>
            </a:r>
            <a:r>
              <a:rPr lang="en-GB" dirty="0" err="1"/>
              <a:t>p</a:t>
            </a:r>
            <a:r>
              <a:rPr lang="en-GB" dirty="0" err="1" smtClean="0"/>
              <a:t>eatüki</a:t>
            </a:r>
            <a:r>
              <a:rPr lang="en-GB" dirty="0" smtClean="0"/>
              <a:t> </a:t>
            </a:r>
            <a:r>
              <a:rPr lang="en-GB" dirty="0" err="1" smtClean="0"/>
              <a:t>viited</a:t>
            </a:r>
            <a:endParaRPr lang="en-GB" dirty="0"/>
          </a:p>
        </p:txBody>
      </p:sp>
    </p:spTree>
    <p:extLst>
      <p:ext uri="{BB962C8B-B14F-4D97-AF65-F5344CB8AC3E}">
        <p14:creationId xmlns:p14="http://schemas.microsoft.com/office/powerpoint/2010/main" val="95265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B96CE78-B8D6-5F61-6352-C8664C9A0E9E}"/>
              </a:ext>
            </a:extLst>
          </p:cNvPr>
          <p:cNvSpPr>
            <a:spLocks noGrp="1"/>
          </p:cNvSpPr>
          <p:nvPr>
            <p:ph type="body" sz="quarter" idx="47"/>
          </p:nvPr>
        </p:nvSpPr>
        <p:spPr>
          <a:xfrm>
            <a:off x="2850548" y="102860"/>
            <a:ext cx="7678646" cy="1070954"/>
          </a:xfrm>
        </p:spPr>
        <p:txBody>
          <a:bodyPr/>
          <a:lstStyle/>
          <a:p>
            <a:r>
              <a:rPr lang="en-GB" dirty="0" smtClean="0"/>
              <a:t>SISUKORD</a:t>
            </a:r>
            <a:endParaRPr lang="en-GB" dirty="0"/>
          </a:p>
        </p:txBody>
      </p:sp>
      <p:sp>
        <p:nvSpPr>
          <p:cNvPr id="2" name="Text Placeholder 1">
            <a:extLst>
              <a:ext uri="{FF2B5EF4-FFF2-40B4-BE49-F238E27FC236}">
                <a16:creationId xmlns:a16="http://schemas.microsoft.com/office/drawing/2014/main" id="{33E8BCE1-F81A-B08E-0B49-9CC2DA23718B}"/>
              </a:ext>
            </a:extLst>
          </p:cNvPr>
          <p:cNvSpPr>
            <a:spLocks noGrp="1"/>
          </p:cNvSpPr>
          <p:nvPr>
            <p:ph type="body" sz="quarter" idx="50"/>
          </p:nvPr>
        </p:nvSpPr>
        <p:spPr/>
        <p:txBody>
          <a:bodyPr>
            <a:normAutofit/>
          </a:bodyPr>
          <a:lstStyle/>
          <a:p>
            <a:r>
              <a:rPr lang="en-GB" dirty="0" smtClean="0"/>
              <a:t>01</a:t>
            </a:r>
            <a:endParaRPr lang="en-GB" dirty="0"/>
          </a:p>
        </p:txBody>
      </p:sp>
      <p:sp>
        <p:nvSpPr>
          <p:cNvPr id="12" name="Text Placeholder 11">
            <a:extLst>
              <a:ext uri="{FF2B5EF4-FFF2-40B4-BE49-F238E27FC236}">
                <a16:creationId xmlns:a16="http://schemas.microsoft.com/office/drawing/2014/main" id="{98B3D976-C2C0-98AB-577C-9A005B02A982}"/>
              </a:ext>
            </a:extLst>
          </p:cNvPr>
          <p:cNvSpPr>
            <a:spLocks noGrp="1"/>
          </p:cNvSpPr>
          <p:nvPr>
            <p:ph type="body" sz="quarter" idx="51"/>
          </p:nvPr>
        </p:nvSpPr>
        <p:spPr/>
        <p:txBody>
          <a:bodyPr>
            <a:normAutofit/>
          </a:bodyPr>
          <a:lstStyle/>
          <a:p>
            <a:r>
              <a:rPr lang="fi-FI" dirty="0"/>
              <a:t>Sissejuhatus töö- ja eraelu tasakaalustatusse</a:t>
            </a:r>
          </a:p>
        </p:txBody>
      </p:sp>
      <p:sp>
        <p:nvSpPr>
          <p:cNvPr id="3" name="Text Placeholder 2">
            <a:extLst>
              <a:ext uri="{FF2B5EF4-FFF2-40B4-BE49-F238E27FC236}">
                <a16:creationId xmlns:a16="http://schemas.microsoft.com/office/drawing/2014/main" id="{8DC06369-563B-377E-4FAC-D3280D0AB389}"/>
              </a:ext>
            </a:extLst>
          </p:cNvPr>
          <p:cNvSpPr>
            <a:spLocks noGrp="1"/>
          </p:cNvSpPr>
          <p:nvPr>
            <p:ph type="body" sz="quarter" idx="52"/>
          </p:nvPr>
        </p:nvSpPr>
        <p:spPr/>
        <p:txBody>
          <a:bodyPr>
            <a:normAutofit/>
          </a:bodyPr>
          <a:lstStyle/>
          <a:p>
            <a:r>
              <a:rPr lang="en-GB" dirty="0" smtClean="0"/>
              <a:t>02</a:t>
            </a:r>
            <a:endParaRPr lang="en-GB" dirty="0"/>
          </a:p>
        </p:txBody>
      </p:sp>
      <p:sp>
        <p:nvSpPr>
          <p:cNvPr id="4" name="Text Placeholder 3">
            <a:extLst>
              <a:ext uri="{FF2B5EF4-FFF2-40B4-BE49-F238E27FC236}">
                <a16:creationId xmlns:a16="http://schemas.microsoft.com/office/drawing/2014/main" id="{77EB4F98-535E-813A-1744-B529C3C87728}"/>
              </a:ext>
            </a:extLst>
          </p:cNvPr>
          <p:cNvSpPr>
            <a:spLocks noGrp="1"/>
          </p:cNvSpPr>
          <p:nvPr>
            <p:ph type="body" sz="quarter" idx="53"/>
          </p:nvPr>
        </p:nvSpPr>
        <p:spPr/>
        <p:txBody>
          <a:bodyPr>
            <a:normAutofit/>
          </a:bodyPr>
          <a:lstStyle/>
          <a:p>
            <a:r>
              <a:rPr lang="fi-FI" dirty="0"/>
              <a:t>Organisatsiooni roll töö- ja eraelu tasakaalu edendamisel</a:t>
            </a:r>
          </a:p>
        </p:txBody>
      </p:sp>
      <p:sp>
        <p:nvSpPr>
          <p:cNvPr id="5" name="Text Placeholder 4">
            <a:extLst>
              <a:ext uri="{FF2B5EF4-FFF2-40B4-BE49-F238E27FC236}">
                <a16:creationId xmlns:a16="http://schemas.microsoft.com/office/drawing/2014/main" id="{B79DCAD7-65D6-252E-2A87-12548A40BC2A}"/>
              </a:ext>
            </a:extLst>
          </p:cNvPr>
          <p:cNvSpPr>
            <a:spLocks noGrp="1"/>
          </p:cNvSpPr>
          <p:nvPr>
            <p:ph type="body" sz="quarter" idx="54"/>
          </p:nvPr>
        </p:nvSpPr>
        <p:spPr/>
        <p:txBody>
          <a:bodyPr>
            <a:normAutofit/>
          </a:bodyPr>
          <a:lstStyle/>
          <a:p>
            <a:r>
              <a:rPr lang="en-GB" dirty="0" smtClean="0"/>
              <a:t>03</a:t>
            </a:r>
            <a:endParaRPr lang="en-GB" dirty="0"/>
          </a:p>
        </p:txBody>
      </p:sp>
      <p:sp>
        <p:nvSpPr>
          <p:cNvPr id="7" name="Text Placeholder 6">
            <a:extLst>
              <a:ext uri="{FF2B5EF4-FFF2-40B4-BE49-F238E27FC236}">
                <a16:creationId xmlns:a16="http://schemas.microsoft.com/office/drawing/2014/main" id="{7EB8111C-6AC2-C39C-C85D-34C0A8264149}"/>
              </a:ext>
            </a:extLst>
          </p:cNvPr>
          <p:cNvSpPr>
            <a:spLocks noGrp="1"/>
          </p:cNvSpPr>
          <p:nvPr>
            <p:ph type="body" sz="quarter" idx="55"/>
          </p:nvPr>
        </p:nvSpPr>
        <p:spPr/>
        <p:txBody>
          <a:bodyPr>
            <a:normAutofit/>
          </a:bodyPr>
          <a:lstStyle/>
          <a:p>
            <a:r>
              <a:rPr lang="fi-FI" dirty="0" smtClean="0"/>
              <a:t>Töö- </a:t>
            </a:r>
            <a:r>
              <a:rPr lang="fi-FI" dirty="0"/>
              <a:t>ja eraelu tasakaalu saavutamise strateegiad</a:t>
            </a:r>
            <a:endParaRPr lang="en-GB" dirty="0"/>
          </a:p>
        </p:txBody>
      </p:sp>
      <p:sp>
        <p:nvSpPr>
          <p:cNvPr id="6" name="Text Placeholder 5">
            <a:extLst>
              <a:ext uri="{FF2B5EF4-FFF2-40B4-BE49-F238E27FC236}">
                <a16:creationId xmlns:a16="http://schemas.microsoft.com/office/drawing/2014/main" id="{6A526560-9F55-F467-17E1-4532984B8C9E}"/>
              </a:ext>
            </a:extLst>
          </p:cNvPr>
          <p:cNvSpPr>
            <a:spLocks noGrp="1"/>
          </p:cNvSpPr>
          <p:nvPr>
            <p:ph type="body" sz="quarter" idx="56"/>
          </p:nvPr>
        </p:nvSpPr>
        <p:spPr/>
        <p:txBody>
          <a:bodyPr>
            <a:normAutofit/>
          </a:bodyPr>
          <a:lstStyle/>
          <a:p>
            <a:r>
              <a:rPr lang="en-GB" dirty="0" smtClean="0"/>
              <a:t>04</a:t>
            </a:r>
            <a:endParaRPr lang="en-GB" dirty="0"/>
          </a:p>
        </p:txBody>
      </p:sp>
      <p:sp>
        <p:nvSpPr>
          <p:cNvPr id="8" name="Text Placeholder 7">
            <a:extLst>
              <a:ext uri="{FF2B5EF4-FFF2-40B4-BE49-F238E27FC236}">
                <a16:creationId xmlns:a16="http://schemas.microsoft.com/office/drawing/2014/main" id="{2A3E251E-7E06-AD26-85F4-468E24317233}"/>
              </a:ext>
            </a:extLst>
          </p:cNvPr>
          <p:cNvSpPr>
            <a:spLocks noGrp="1"/>
          </p:cNvSpPr>
          <p:nvPr>
            <p:ph type="body" sz="quarter" idx="57"/>
          </p:nvPr>
        </p:nvSpPr>
        <p:spPr/>
        <p:txBody>
          <a:bodyPr>
            <a:normAutofit/>
          </a:bodyPr>
          <a:lstStyle/>
          <a:p>
            <a:r>
              <a:rPr lang="fi-FI" dirty="0"/>
              <a:t>Organisatsiooni kohustused seoses töö- ja eraelu tasakaaluga</a:t>
            </a:r>
            <a:endParaRPr lang="en-GB" dirty="0"/>
          </a:p>
        </p:txBody>
      </p:sp>
      <p:sp>
        <p:nvSpPr>
          <p:cNvPr id="9" name="Text Placeholder 8">
            <a:extLst>
              <a:ext uri="{FF2B5EF4-FFF2-40B4-BE49-F238E27FC236}">
                <a16:creationId xmlns:a16="http://schemas.microsoft.com/office/drawing/2014/main" id="{59232324-ABCE-6B32-73D9-5459AD91DB8A}"/>
              </a:ext>
            </a:extLst>
          </p:cNvPr>
          <p:cNvSpPr>
            <a:spLocks noGrp="1"/>
          </p:cNvSpPr>
          <p:nvPr>
            <p:ph type="body" sz="quarter" idx="58"/>
          </p:nvPr>
        </p:nvSpPr>
        <p:spPr/>
        <p:txBody>
          <a:bodyPr>
            <a:normAutofit/>
          </a:bodyPr>
          <a:lstStyle/>
          <a:p>
            <a:r>
              <a:rPr lang="en-GB" dirty="0" smtClean="0"/>
              <a:t>05</a:t>
            </a:r>
            <a:endParaRPr lang="en-GB" dirty="0"/>
          </a:p>
        </p:txBody>
      </p:sp>
      <p:sp>
        <p:nvSpPr>
          <p:cNvPr id="10" name="Text Placeholder 9">
            <a:extLst>
              <a:ext uri="{FF2B5EF4-FFF2-40B4-BE49-F238E27FC236}">
                <a16:creationId xmlns:a16="http://schemas.microsoft.com/office/drawing/2014/main" id="{C6285844-7141-7D08-5B04-59EF2F027CA1}"/>
              </a:ext>
            </a:extLst>
          </p:cNvPr>
          <p:cNvSpPr>
            <a:spLocks noGrp="1"/>
          </p:cNvSpPr>
          <p:nvPr>
            <p:ph type="body" sz="quarter" idx="59"/>
          </p:nvPr>
        </p:nvSpPr>
        <p:spPr>
          <a:xfrm>
            <a:off x="4147724" y="4690900"/>
            <a:ext cx="7208644" cy="692194"/>
          </a:xfrm>
        </p:spPr>
        <p:txBody>
          <a:bodyPr>
            <a:normAutofit/>
          </a:bodyPr>
          <a:lstStyle/>
          <a:p>
            <a:r>
              <a:rPr lang="fi-FI" dirty="0"/>
              <a:t>Kaugtöötajate juhtimine ja tõhusa teabevahetuse tagamine</a:t>
            </a:r>
            <a:endParaRPr lang="en-GB" dirty="0"/>
          </a:p>
        </p:txBody>
      </p:sp>
    </p:spTree>
    <p:extLst>
      <p:ext uri="{BB962C8B-B14F-4D97-AF65-F5344CB8AC3E}">
        <p14:creationId xmlns:p14="http://schemas.microsoft.com/office/powerpoint/2010/main" val="392564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a:bodyPr>
          <a:lstStyle/>
          <a:p>
            <a:r>
              <a:rPr lang="fi-FI" sz="3200" b="1" dirty="0" smtClean="0"/>
              <a:t>Töö- </a:t>
            </a:r>
            <a:r>
              <a:rPr lang="fi-FI" sz="3200" b="1" dirty="0"/>
              <a:t>ja eraelu tasakaalu saavutamise strateegiad</a:t>
            </a:r>
            <a:endParaRPr lang="en-GB" sz="66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smtClean="0"/>
              <a:t>03</a:t>
            </a:r>
            <a:endParaRPr lang="en-GB" dirty="0"/>
          </a:p>
        </p:txBody>
      </p:sp>
    </p:spTree>
    <p:extLst>
      <p:ext uri="{BB962C8B-B14F-4D97-AF65-F5344CB8AC3E}">
        <p14:creationId xmlns:p14="http://schemas.microsoft.com/office/powerpoint/2010/main" val="839127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240E315-7A2F-69A2-2009-6D1DB15E2BC7}"/>
              </a:ext>
            </a:extLst>
          </p:cNvPr>
          <p:cNvPicPr>
            <a:picLocks noGrp="1" noChangeAspect="1"/>
          </p:cNvPicPr>
          <p:nvPr>
            <p:ph type="pic" sz="quarter" idx="33"/>
          </p:nvPr>
        </p:nvPicPr>
        <p:blipFill>
          <a:blip r:embed="rId2"/>
          <a:srcRect l="14036" r="14036"/>
          <a:stretch>
            <a:fillRect/>
          </a:stretch>
        </p:blipFill>
        <p:spPr/>
      </p:pic>
      <p:sp>
        <p:nvSpPr>
          <p:cNvPr id="4" name="Text Placeholder 3">
            <a:extLst>
              <a:ext uri="{FF2B5EF4-FFF2-40B4-BE49-F238E27FC236}">
                <a16:creationId xmlns:a16="http://schemas.microsoft.com/office/drawing/2014/main" id="{E3DEBDD6-2533-1117-545C-5BEA4937C037}"/>
              </a:ext>
            </a:extLst>
          </p:cNvPr>
          <p:cNvSpPr>
            <a:spLocks noGrp="1"/>
          </p:cNvSpPr>
          <p:nvPr>
            <p:ph type="body" sz="quarter" idx="18"/>
          </p:nvPr>
        </p:nvSpPr>
        <p:spPr>
          <a:xfrm>
            <a:off x="6285392" y="1207454"/>
            <a:ext cx="5328927" cy="5650546"/>
          </a:xfrm>
        </p:spPr>
        <p:txBody>
          <a:bodyPr>
            <a:normAutofit/>
          </a:bodyPr>
          <a:lstStyle/>
          <a:p>
            <a:pPr marL="342900" indent="-342900" algn="just">
              <a:buFont typeface="Arial" panose="020B0604020202020204" pitchFamily="34" charset="0"/>
              <a:buChar char="•"/>
            </a:pPr>
            <a:r>
              <a:rPr lang="en-GB" sz="2000" dirty="0" err="1"/>
              <a:t>Töö</a:t>
            </a:r>
            <a:r>
              <a:rPr lang="en-GB" sz="2000" dirty="0"/>
              <a:t>- </a:t>
            </a:r>
            <a:r>
              <a:rPr lang="en-GB" sz="2000" dirty="0" err="1"/>
              <a:t>ja</a:t>
            </a:r>
            <a:r>
              <a:rPr lang="en-GB" sz="2000" dirty="0"/>
              <a:t> </a:t>
            </a:r>
            <a:r>
              <a:rPr lang="en-GB" sz="2000" dirty="0" err="1"/>
              <a:t>eraelu</a:t>
            </a:r>
            <a:r>
              <a:rPr lang="en-GB" sz="2000" dirty="0"/>
              <a:t> </a:t>
            </a:r>
            <a:r>
              <a:rPr lang="en-GB" sz="2000" dirty="0" err="1"/>
              <a:t>selge</a:t>
            </a:r>
            <a:r>
              <a:rPr lang="en-GB" sz="2000" dirty="0"/>
              <a:t> </a:t>
            </a:r>
            <a:r>
              <a:rPr lang="en-GB" sz="2000" dirty="0" err="1"/>
              <a:t>eristamine</a:t>
            </a:r>
            <a:r>
              <a:rPr lang="en-GB" sz="2000" dirty="0"/>
              <a:t> on </a:t>
            </a:r>
            <a:r>
              <a:rPr lang="en-GB" sz="2000" dirty="0" err="1"/>
              <a:t>töö</a:t>
            </a:r>
            <a:r>
              <a:rPr lang="en-GB" sz="2000" dirty="0"/>
              <a:t>- </a:t>
            </a:r>
            <a:r>
              <a:rPr lang="en-GB" sz="2000" dirty="0" err="1"/>
              <a:t>ja</a:t>
            </a:r>
            <a:r>
              <a:rPr lang="en-GB" sz="2000" dirty="0"/>
              <a:t> </a:t>
            </a:r>
            <a:r>
              <a:rPr lang="en-GB" sz="2000" dirty="0" err="1"/>
              <a:t>eraelu</a:t>
            </a:r>
            <a:r>
              <a:rPr lang="en-GB" sz="2000" dirty="0"/>
              <a:t> </a:t>
            </a:r>
            <a:r>
              <a:rPr lang="en-GB" sz="2000" dirty="0" err="1"/>
              <a:t>tasakaalu</a:t>
            </a:r>
            <a:r>
              <a:rPr lang="en-GB" sz="2000" dirty="0"/>
              <a:t> </a:t>
            </a:r>
            <a:r>
              <a:rPr lang="en-GB" sz="2000" dirty="0" err="1"/>
              <a:t>säilitamiseks</a:t>
            </a:r>
            <a:r>
              <a:rPr lang="en-GB" sz="2000" dirty="0"/>
              <a:t> </a:t>
            </a:r>
            <a:r>
              <a:rPr lang="en-GB" sz="2000" dirty="0" err="1"/>
              <a:t>väga</a:t>
            </a:r>
            <a:r>
              <a:rPr lang="en-GB" sz="2000" dirty="0"/>
              <a:t> </a:t>
            </a:r>
            <a:r>
              <a:rPr lang="en-GB" sz="2000" dirty="0" err="1" smtClean="0"/>
              <a:t>oluline</a:t>
            </a:r>
            <a:r>
              <a:rPr lang="en-GB" sz="2000" dirty="0" smtClean="0"/>
              <a:t>.</a:t>
            </a:r>
          </a:p>
          <a:p>
            <a:pPr marL="342900" indent="-342900" algn="just">
              <a:buFont typeface="Arial" panose="020B0604020202020204" pitchFamily="34" charset="0"/>
              <a:buChar char="•"/>
            </a:pPr>
            <a:r>
              <a:rPr lang="en-GB" sz="2000" dirty="0" smtClean="0"/>
              <a:t>See </a:t>
            </a:r>
            <a:r>
              <a:rPr lang="en-GB" sz="2000" dirty="0" err="1"/>
              <a:t>võib</a:t>
            </a:r>
            <a:r>
              <a:rPr lang="en-GB" sz="2000" dirty="0"/>
              <a:t> </a:t>
            </a:r>
            <a:r>
              <a:rPr lang="en-GB" sz="2000" dirty="0" err="1"/>
              <a:t>hõlmata</a:t>
            </a:r>
            <a:r>
              <a:rPr lang="en-GB" sz="2000" dirty="0"/>
              <a:t> </a:t>
            </a:r>
            <a:r>
              <a:rPr lang="en-GB" sz="2000" dirty="0" err="1"/>
              <a:t>konkreetsete</a:t>
            </a:r>
            <a:r>
              <a:rPr lang="en-GB" sz="2000" dirty="0"/>
              <a:t> </a:t>
            </a:r>
            <a:r>
              <a:rPr lang="en-GB" sz="2000" dirty="0" err="1"/>
              <a:t>tööaegade</a:t>
            </a:r>
            <a:r>
              <a:rPr lang="en-GB" sz="2000" dirty="0"/>
              <a:t> </a:t>
            </a:r>
            <a:r>
              <a:rPr lang="en-GB" sz="2000" dirty="0" err="1"/>
              <a:t>määramist</a:t>
            </a:r>
            <a:r>
              <a:rPr lang="en-GB" sz="2000" dirty="0"/>
              <a:t>, </a:t>
            </a:r>
            <a:r>
              <a:rPr lang="en-GB" sz="2000" dirty="0" err="1"/>
              <a:t>eraldi</a:t>
            </a:r>
            <a:r>
              <a:rPr lang="en-GB" sz="2000" dirty="0"/>
              <a:t> </a:t>
            </a:r>
            <a:r>
              <a:rPr lang="en-GB" sz="2000" dirty="0" err="1"/>
              <a:t>tööruumi</a:t>
            </a:r>
            <a:r>
              <a:rPr lang="en-GB" sz="2000" dirty="0"/>
              <a:t> </a:t>
            </a:r>
            <a:r>
              <a:rPr lang="en-GB" sz="2000" dirty="0" err="1"/>
              <a:t>loomist</a:t>
            </a:r>
            <a:r>
              <a:rPr lang="en-GB" sz="2000" dirty="0"/>
              <a:t> </a:t>
            </a:r>
            <a:r>
              <a:rPr lang="en-GB" sz="2000" dirty="0" err="1"/>
              <a:t>kodus</a:t>
            </a:r>
            <a:r>
              <a:rPr lang="en-GB" sz="2000" dirty="0"/>
              <a:t> </a:t>
            </a:r>
            <a:r>
              <a:rPr lang="en-GB" sz="2000" dirty="0" err="1"/>
              <a:t>ja</a:t>
            </a:r>
            <a:r>
              <a:rPr lang="en-GB" sz="2000" dirty="0"/>
              <a:t> </a:t>
            </a:r>
            <a:r>
              <a:rPr lang="en-GB" sz="2000" dirty="0" err="1"/>
              <a:t>tööga</a:t>
            </a:r>
            <a:r>
              <a:rPr lang="en-GB" sz="2000" dirty="0"/>
              <a:t> </a:t>
            </a:r>
            <a:r>
              <a:rPr lang="en-GB" sz="2000" dirty="0" err="1"/>
              <a:t>seotud</a:t>
            </a:r>
            <a:r>
              <a:rPr lang="en-GB" sz="2000" dirty="0"/>
              <a:t> </a:t>
            </a:r>
            <a:r>
              <a:rPr lang="en-GB" sz="2000" dirty="0" err="1"/>
              <a:t>suhtluse</a:t>
            </a:r>
            <a:r>
              <a:rPr lang="en-GB" sz="2000" dirty="0"/>
              <a:t> </a:t>
            </a:r>
            <a:r>
              <a:rPr lang="en-GB" sz="2000" dirty="0" err="1"/>
              <a:t>piiramist</a:t>
            </a:r>
            <a:r>
              <a:rPr lang="en-GB" sz="2000" dirty="0"/>
              <a:t> </a:t>
            </a:r>
            <a:r>
              <a:rPr lang="en-GB" sz="2000" dirty="0" err="1"/>
              <a:t>töövälisel</a:t>
            </a:r>
            <a:r>
              <a:rPr lang="en-GB" sz="2000" dirty="0"/>
              <a:t> </a:t>
            </a:r>
            <a:r>
              <a:rPr lang="en-GB" sz="2000" dirty="0" err="1"/>
              <a:t>ajal</a:t>
            </a:r>
            <a:r>
              <a:rPr lang="en-GB" sz="2000" dirty="0" smtClean="0"/>
              <a:t>.</a:t>
            </a:r>
          </a:p>
          <a:p>
            <a:pPr marL="342900" indent="-342900" algn="just">
              <a:buFont typeface="Arial" panose="020B0604020202020204" pitchFamily="34" charset="0"/>
              <a:buChar char="•"/>
            </a:pPr>
            <a:r>
              <a:rPr lang="en-GB" sz="2000" dirty="0" err="1" smtClean="0"/>
              <a:t>Naiste</a:t>
            </a:r>
            <a:r>
              <a:rPr lang="en-GB" sz="2000" dirty="0" smtClean="0"/>
              <a:t> </a:t>
            </a:r>
            <a:r>
              <a:rPr lang="en-GB" sz="2000" dirty="0" err="1"/>
              <a:t>jaoks</a:t>
            </a:r>
            <a:r>
              <a:rPr lang="en-GB" sz="2000" dirty="0"/>
              <a:t>, </a:t>
            </a:r>
            <a:r>
              <a:rPr lang="en-GB" sz="2000" dirty="0" err="1"/>
              <a:t>kes</a:t>
            </a:r>
            <a:r>
              <a:rPr lang="en-GB" sz="2000" dirty="0"/>
              <a:t> </a:t>
            </a:r>
            <a:r>
              <a:rPr lang="en-GB" sz="2000" dirty="0" err="1"/>
              <a:t>sageli</a:t>
            </a:r>
            <a:r>
              <a:rPr lang="en-GB" sz="2000" dirty="0"/>
              <a:t> </a:t>
            </a:r>
            <a:r>
              <a:rPr lang="en-GB" sz="2000" dirty="0" err="1"/>
              <a:t>žongleerivad</a:t>
            </a:r>
            <a:r>
              <a:rPr lang="en-GB" sz="2000" dirty="0"/>
              <a:t> </a:t>
            </a:r>
            <a:r>
              <a:rPr lang="en-GB" sz="2000" dirty="0" err="1"/>
              <a:t>mitme</a:t>
            </a:r>
            <a:r>
              <a:rPr lang="en-GB" sz="2000" dirty="0"/>
              <a:t> </a:t>
            </a:r>
            <a:r>
              <a:rPr lang="en-GB" sz="2000" dirty="0" err="1"/>
              <a:t>rolliga</a:t>
            </a:r>
            <a:r>
              <a:rPr lang="en-GB" sz="2000" dirty="0"/>
              <a:t>, </a:t>
            </a:r>
            <a:r>
              <a:rPr lang="en-GB" sz="2000" dirty="0" err="1"/>
              <a:t>sealhulgas</a:t>
            </a:r>
            <a:r>
              <a:rPr lang="en-GB" sz="2000" dirty="0"/>
              <a:t> </a:t>
            </a:r>
            <a:r>
              <a:rPr lang="en-GB" sz="2000" dirty="0" err="1"/>
              <a:t>hoolduskohustustega</a:t>
            </a:r>
            <a:r>
              <a:rPr lang="en-GB" sz="2000" dirty="0"/>
              <a:t>, </a:t>
            </a:r>
            <a:r>
              <a:rPr lang="en-GB" sz="2000" dirty="0" err="1"/>
              <a:t>võib</a:t>
            </a:r>
            <a:r>
              <a:rPr lang="en-GB" sz="2000" dirty="0"/>
              <a:t> </a:t>
            </a:r>
            <a:r>
              <a:rPr lang="en-GB" sz="2000" dirty="0" err="1"/>
              <a:t>piiride</a:t>
            </a:r>
            <a:r>
              <a:rPr lang="en-GB" sz="2000" dirty="0"/>
              <a:t> </a:t>
            </a:r>
            <a:r>
              <a:rPr lang="en-GB" sz="2000" dirty="0" err="1"/>
              <a:t>seadmine</a:t>
            </a:r>
            <a:r>
              <a:rPr lang="en-GB" sz="2000" dirty="0"/>
              <a:t> olla </a:t>
            </a:r>
            <a:r>
              <a:rPr lang="en-GB" sz="2000" dirty="0" err="1"/>
              <a:t>eriti</a:t>
            </a:r>
            <a:r>
              <a:rPr lang="en-GB" sz="2000" dirty="0"/>
              <a:t> </a:t>
            </a:r>
            <a:r>
              <a:rPr lang="en-GB" sz="2000" dirty="0" err="1"/>
              <a:t>oluline</a:t>
            </a:r>
            <a:r>
              <a:rPr lang="en-GB" sz="2000" dirty="0"/>
              <a:t>. </a:t>
            </a:r>
            <a:endParaRPr lang="en-GB" sz="2000" dirty="0" smtClean="0"/>
          </a:p>
          <a:p>
            <a:pPr marL="342900" indent="-342900" algn="just">
              <a:buFont typeface="Arial" panose="020B0604020202020204" pitchFamily="34" charset="0"/>
              <a:buChar char="•"/>
            </a:pPr>
            <a:r>
              <a:rPr lang="en-GB" sz="2000" dirty="0" err="1" smtClean="0"/>
              <a:t>Euroopa</a:t>
            </a:r>
            <a:r>
              <a:rPr lang="en-GB" sz="2000" dirty="0" smtClean="0"/>
              <a:t> </a:t>
            </a:r>
            <a:r>
              <a:rPr lang="en-GB" sz="2000" dirty="0" err="1"/>
              <a:t>sotsiaalõiguste</a:t>
            </a:r>
            <a:r>
              <a:rPr lang="en-GB" sz="2000" dirty="0"/>
              <a:t> </a:t>
            </a:r>
            <a:r>
              <a:rPr lang="en-GB" sz="2000" dirty="0" err="1"/>
              <a:t>sammas</a:t>
            </a:r>
            <a:r>
              <a:rPr lang="en-GB" sz="2000" dirty="0"/>
              <a:t> </a:t>
            </a:r>
            <a:r>
              <a:rPr lang="en-GB" sz="2000" dirty="0" err="1"/>
              <a:t>tunnistab</a:t>
            </a:r>
            <a:r>
              <a:rPr lang="en-GB" sz="2000" dirty="0"/>
              <a:t>, et </a:t>
            </a:r>
            <a:r>
              <a:rPr lang="en-GB" sz="2000" dirty="0" err="1"/>
              <a:t>naised</a:t>
            </a:r>
            <a:r>
              <a:rPr lang="en-GB" sz="2000" dirty="0"/>
              <a:t> </a:t>
            </a:r>
            <a:r>
              <a:rPr lang="en-GB" sz="2000" dirty="0" err="1"/>
              <a:t>seisavad</a:t>
            </a:r>
            <a:r>
              <a:rPr lang="en-GB" sz="2000" dirty="0"/>
              <a:t> </a:t>
            </a:r>
            <a:r>
              <a:rPr lang="en-GB" sz="2000" dirty="0" err="1"/>
              <a:t>silmitsi</a:t>
            </a:r>
            <a:r>
              <a:rPr lang="en-GB" sz="2000" dirty="0"/>
              <a:t> </a:t>
            </a:r>
            <a:r>
              <a:rPr lang="en-GB" sz="2000" dirty="0" err="1"/>
              <a:t>eriliste</a:t>
            </a:r>
            <a:r>
              <a:rPr lang="en-GB" sz="2000" dirty="0"/>
              <a:t> </a:t>
            </a:r>
            <a:r>
              <a:rPr lang="en-GB" sz="2000" dirty="0" err="1"/>
              <a:t>probleemidega</a:t>
            </a:r>
            <a:r>
              <a:rPr lang="en-GB" sz="2000" dirty="0"/>
              <a:t> </a:t>
            </a:r>
            <a:r>
              <a:rPr lang="en-GB" sz="2000" dirty="0" err="1"/>
              <a:t>töö</a:t>
            </a:r>
            <a:r>
              <a:rPr lang="en-GB" sz="2000" dirty="0"/>
              <a:t>- </a:t>
            </a:r>
            <a:r>
              <a:rPr lang="en-GB" sz="2000" dirty="0" err="1"/>
              <a:t>ja</a:t>
            </a:r>
            <a:r>
              <a:rPr lang="en-GB" sz="2000" dirty="0"/>
              <a:t> </a:t>
            </a:r>
            <a:r>
              <a:rPr lang="en-GB" sz="2000" dirty="0" err="1"/>
              <a:t>eraelu</a:t>
            </a:r>
            <a:r>
              <a:rPr lang="en-GB" sz="2000" dirty="0"/>
              <a:t> </a:t>
            </a:r>
            <a:r>
              <a:rPr lang="en-GB" sz="2000" dirty="0" err="1"/>
              <a:t>tasakaalu</a:t>
            </a:r>
            <a:r>
              <a:rPr lang="en-GB" sz="2000" dirty="0"/>
              <a:t> </a:t>
            </a:r>
            <a:r>
              <a:rPr lang="en-GB" sz="2000" dirty="0" err="1"/>
              <a:t>saavutamisel</a:t>
            </a:r>
            <a:r>
              <a:rPr lang="en-GB" sz="2000" dirty="0"/>
              <a:t>, </a:t>
            </a:r>
            <a:r>
              <a:rPr lang="en-GB" sz="2000" dirty="0" err="1"/>
              <a:t>ning</a:t>
            </a:r>
            <a:r>
              <a:rPr lang="en-GB" sz="2000" dirty="0"/>
              <a:t> </a:t>
            </a:r>
            <a:r>
              <a:rPr lang="en-GB" sz="2000" dirty="0" err="1"/>
              <a:t>edendab</a:t>
            </a:r>
            <a:r>
              <a:rPr lang="en-GB" sz="2000" dirty="0"/>
              <a:t> </a:t>
            </a:r>
            <a:r>
              <a:rPr lang="en-GB" sz="2000" dirty="0" err="1"/>
              <a:t>poliitikaid</a:t>
            </a:r>
            <a:r>
              <a:rPr lang="en-GB" sz="2000" dirty="0"/>
              <a:t>, </a:t>
            </a:r>
            <a:r>
              <a:rPr lang="en-GB" sz="2000" dirty="0" err="1"/>
              <a:t>mis</a:t>
            </a:r>
            <a:r>
              <a:rPr lang="en-GB" sz="2000" dirty="0"/>
              <a:t> </a:t>
            </a:r>
            <a:r>
              <a:rPr lang="en-GB" sz="2000" dirty="0" err="1"/>
              <a:t>toetavad</a:t>
            </a:r>
            <a:r>
              <a:rPr lang="en-GB" sz="2000" dirty="0"/>
              <a:t> </a:t>
            </a:r>
            <a:r>
              <a:rPr lang="en-GB" sz="2000" dirty="0" err="1"/>
              <a:t>selliste</a:t>
            </a:r>
            <a:r>
              <a:rPr lang="en-GB" sz="2000" dirty="0"/>
              <a:t> </a:t>
            </a:r>
            <a:r>
              <a:rPr lang="en-GB" sz="2000" dirty="0" err="1"/>
              <a:t>piiride</a:t>
            </a:r>
            <a:r>
              <a:rPr lang="en-GB" sz="2000" dirty="0"/>
              <a:t> </a:t>
            </a:r>
            <a:r>
              <a:rPr lang="en-GB" sz="2000" dirty="0" err="1"/>
              <a:t>kehtestamist</a:t>
            </a:r>
            <a:r>
              <a:rPr lang="en-GB" sz="2000" dirty="0"/>
              <a:t>. </a:t>
            </a:r>
            <a:r>
              <a:rPr lang="en-GB" sz="2000" dirty="0" err="1"/>
              <a:t>Mitmes</a:t>
            </a:r>
            <a:r>
              <a:rPr lang="en-GB" sz="2000" dirty="0"/>
              <a:t> </a:t>
            </a:r>
            <a:r>
              <a:rPr lang="en-GB" sz="2000" dirty="0" err="1"/>
              <a:t>ELi</a:t>
            </a:r>
            <a:r>
              <a:rPr lang="en-GB" sz="2000" dirty="0"/>
              <a:t> </a:t>
            </a:r>
            <a:r>
              <a:rPr lang="en-GB" sz="2000" dirty="0" err="1"/>
              <a:t>riigis</a:t>
            </a:r>
            <a:r>
              <a:rPr lang="en-GB" sz="2000" dirty="0"/>
              <a:t> on </a:t>
            </a:r>
            <a:r>
              <a:rPr lang="en-GB" sz="2000" dirty="0" err="1"/>
              <a:t>hakatud</a:t>
            </a:r>
            <a:r>
              <a:rPr lang="en-GB" sz="2000" dirty="0"/>
              <a:t> </a:t>
            </a:r>
            <a:r>
              <a:rPr lang="en-GB" sz="2000" dirty="0" err="1"/>
              <a:t>rakendama</a:t>
            </a:r>
            <a:r>
              <a:rPr lang="en-GB" sz="2000" dirty="0"/>
              <a:t> </a:t>
            </a:r>
            <a:r>
              <a:rPr lang="en-GB" sz="2000" dirty="0" err="1"/>
              <a:t>õigust</a:t>
            </a:r>
            <a:r>
              <a:rPr lang="en-GB" sz="2000" dirty="0"/>
              <a:t> </a:t>
            </a:r>
            <a:r>
              <a:rPr lang="en-GB" sz="2000" dirty="0" err="1"/>
              <a:t>eralduda</a:t>
            </a:r>
            <a:r>
              <a:rPr lang="en-GB" sz="2000" dirty="0"/>
              <a:t> </a:t>
            </a:r>
            <a:r>
              <a:rPr lang="en-GB" sz="2000" dirty="0" err="1"/>
              <a:t>või</a:t>
            </a:r>
            <a:r>
              <a:rPr lang="en-GB" sz="2000" dirty="0"/>
              <a:t> </a:t>
            </a:r>
            <a:r>
              <a:rPr lang="en-GB" sz="2000" dirty="0" err="1" smtClean="0"/>
              <a:t>õigust</a:t>
            </a:r>
            <a:r>
              <a:rPr lang="en-GB" sz="2000" dirty="0" smtClean="0"/>
              <a:t> </a:t>
            </a:r>
            <a:r>
              <a:rPr lang="en-GB" sz="2000" dirty="0" err="1" smtClean="0"/>
              <a:t>mitte</a:t>
            </a:r>
            <a:r>
              <a:rPr lang="en-GB" sz="2000" dirty="0" smtClean="0"/>
              <a:t> olla </a:t>
            </a:r>
            <a:r>
              <a:rPr lang="en-GB" sz="2000" dirty="0" err="1"/>
              <a:t>kättesaadav</a:t>
            </a:r>
            <a:r>
              <a:rPr lang="en-GB" sz="2000" dirty="0"/>
              <a:t>, </a:t>
            </a:r>
            <a:r>
              <a:rPr lang="en-GB" sz="2000" dirty="0" err="1"/>
              <a:t>tunnustades</a:t>
            </a:r>
            <a:r>
              <a:rPr lang="en-GB" sz="2000" dirty="0"/>
              <a:t> </a:t>
            </a:r>
            <a:r>
              <a:rPr lang="en-GB" sz="2000" dirty="0" err="1"/>
              <a:t>töö</a:t>
            </a:r>
            <a:r>
              <a:rPr lang="en-GB" sz="2000" dirty="0"/>
              <a:t>- </a:t>
            </a:r>
            <a:r>
              <a:rPr lang="en-GB" sz="2000" dirty="0" err="1"/>
              <a:t>ja</a:t>
            </a:r>
            <a:r>
              <a:rPr lang="en-GB" sz="2000" dirty="0"/>
              <a:t> </a:t>
            </a:r>
            <a:r>
              <a:rPr lang="en-GB" sz="2000" dirty="0" err="1"/>
              <a:t>isikliku</a:t>
            </a:r>
            <a:r>
              <a:rPr lang="en-GB" sz="2000" dirty="0"/>
              <a:t> </a:t>
            </a:r>
            <a:r>
              <a:rPr lang="en-GB" sz="2000" dirty="0" err="1"/>
              <a:t>aja</a:t>
            </a:r>
            <a:r>
              <a:rPr lang="en-GB" sz="2000" dirty="0"/>
              <a:t> </a:t>
            </a:r>
            <a:r>
              <a:rPr lang="en-GB" sz="2000" dirty="0" err="1"/>
              <a:t>eraldamise</a:t>
            </a:r>
            <a:r>
              <a:rPr lang="en-GB" sz="2000" dirty="0"/>
              <a:t> </a:t>
            </a:r>
            <a:r>
              <a:rPr lang="en-GB" sz="2000" dirty="0" err="1"/>
              <a:t>tähtsust</a:t>
            </a:r>
            <a:r>
              <a:rPr lang="en-GB" sz="2000" dirty="0"/>
              <a:t>.</a:t>
            </a:r>
          </a:p>
        </p:txBody>
      </p:sp>
      <p:sp>
        <p:nvSpPr>
          <p:cNvPr id="5" name="Text Placeholder 4">
            <a:extLst>
              <a:ext uri="{FF2B5EF4-FFF2-40B4-BE49-F238E27FC236}">
                <a16:creationId xmlns:a16="http://schemas.microsoft.com/office/drawing/2014/main" id="{D273A783-0D94-C7AC-F620-9DB34217AC73}"/>
              </a:ext>
            </a:extLst>
          </p:cNvPr>
          <p:cNvSpPr>
            <a:spLocks noGrp="1"/>
          </p:cNvSpPr>
          <p:nvPr>
            <p:ph type="body" sz="quarter" idx="16"/>
          </p:nvPr>
        </p:nvSpPr>
        <p:spPr>
          <a:xfrm>
            <a:off x="6285392" y="296322"/>
            <a:ext cx="5024760" cy="870778"/>
          </a:xfrm>
        </p:spPr>
        <p:txBody>
          <a:bodyPr>
            <a:normAutofit/>
          </a:bodyPr>
          <a:lstStyle/>
          <a:p>
            <a:r>
              <a:rPr lang="fi-FI" sz="2400" dirty="0"/>
              <a:t>Piiride seadmine töö- ja eraelu vahel?</a:t>
            </a:r>
            <a:endParaRPr lang="en-GB" sz="2400" dirty="0"/>
          </a:p>
        </p:txBody>
      </p:sp>
    </p:spTree>
    <p:extLst>
      <p:ext uri="{BB962C8B-B14F-4D97-AF65-F5344CB8AC3E}">
        <p14:creationId xmlns:p14="http://schemas.microsoft.com/office/powerpoint/2010/main" val="2405927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645031-6FAF-938F-4EEC-6FBCAFD6A320}"/>
              </a:ext>
            </a:extLst>
          </p:cNvPr>
          <p:cNvSpPr>
            <a:spLocks noGrp="1"/>
          </p:cNvSpPr>
          <p:nvPr>
            <p:ph type="body" sz="quarter" idx="18"/>
          </p:nvPr>
        </p:nvSpPr>
        <p:spPr>
          <a:xfrm>
            <a:off x="712630" y="2257464"/>
            <a:ext cx="5383370" cy="3606870"/>
          </a:xfrm>
        </p:spPr>
        <p:txBody>
          <a:bodyPr>
            <a:normAutofit/>
          </a:bodyPr>
          <a:lstStyle/>
          <a:p>
            <a:pPr marL="0" indent="0"/>
            <a:r>
              <a:rPr lang="en-GB" sz="3200" dirty="0"/>
              <a:t>8 </a:t>
            </a:r>
            <a:r>
              <a:rPr lang="en-GB" sz="3200" dirty="0" err="1" smtClean="0"/>
              <a:t>nõuannet</a:t>
            </a:r>
            <a:r>
              <a:rPr lang="en-GB" sz="3200" dirty="0" smtClean="0"/>
              <a:t> </a:t>
            </a:r>
            <a:r>
              <a:rPr lang="en-GB" sz="3200" dirty="0" err="1" smtClean="0"/>
              <a:t>tervisliku</a:t>
            </a:r>
            <a:r>
              <a:rPr lang="en-GB" sz="3200" dirty="0" smtClean="0"/>
              <a:t> </a:t>
            </a:r>
            <a:r>
              <a:rPr lang="en-GB" sz="3200" dirty="0" err="1" smtClean="0"/>
              <a:t>tööõhkkonna</a:t>
            </a:r>
            <a:r>
              <a:rPr lang="en-GB" sz="3200" dirty="0" smtClean="0"/>
              <a:t> </a:t>
            </a:r>
            <a:r>
              <a:rPr lang="en-GB" sz="3200" dirty="0" err="1" smtClean="0"/>
              <a:t>loomiseks</a:t>
            </a:r>
            <a:endParaRPr lang="en-GB" sz="3200" dirty="0" smtClean="0"/>
          </a:p>
          <a:p>
            <a:pPr marL="0" indent="0"/>
            <a:r>
              <a:rPr lang="en-GB" sz="3200" dirty="0" err="1" smtClean="0"/>
              <a:t>Kliki</a:t>
            </a:r>
            <a:r>
              <a:rPr lang="en-GB" sz="3200" dirty="0" smtClean="0"/>
              <a:t> </a:t>
            </a:r>
            <a:r>
              <a:rPr lang="en-GB" sz="3200" b="1" dirty="0" err="1" smtClean="0">
                <a:solidFill>
                  <a:srgbClr val="8A4199"/>
                </a:solidFill>
                <a:hlinkClick r:id="rId2"/>
              </a:rPr>
              <a:t>siia</a:t>
            </a:r>
            <a:r>
              <a:rPr lang="en-GB" sz="3200" b="1" dirty="0" smtClean="0">
                <a:solidFill>
                  <a:srgbClr val="8A4199"/>
                </a:solidFill>
              </a:rPr>
              <a:t> </a:t>
            </a:r>
            <a:r>
              <a:rPr lang="fi-FI" sz="3200" dirty="0" smtClean="0"/>
              <a:t>ja järgi neid </a:t>
            </a:r>
            <a:r>
              <a:rPr lang="fi-FI" sz="3200" dirty="0"/>
              <a:t>samme parema </a:t>
            </a:r>
            <a:r>
              <a:rPr lang="fi-FI" sz="3200" dirty="0" smtClean="0"/>
              <a:t>tasakaalu loomiseks töö ja eraelu vahel.</a:t>
            </a:r>
            <a:endParaRPr lang="en-GB" sz="3200" dirty="0"/>
          </a:p>
        </p:txBody>
      </p:sp>
      <p:sp>
        <p:nvSpPr>
          <p:cNvPr id="3" name="Text Placeholder 2">
            <a:extLst>
              <a:ext uri="{FF2B5EF4-FFF2-40B4-BE49-F238E27FC236}">
                <a16:creationId xmlns:a16="http://schemas.microsoft.com/office/drawing/2014/main" id="{389AA263-E197-98F5-A5A9-70363C3C17EA}"/>
              </a:ext>
            </a:extLst>
          </p:cNvPr>
          <p:cNvSpPr>
            <a:spLocks noGrp="1"/>
          </p:cNvSpPr>
          <p:nvPr>
            <p:ph type="body" sz="quarter" idx="16"/>
          </p:nvPr>
        </p:nvSpPr>
        <p:spPr/>
        <p:txBody>
          <a:bodyPr/>
          <a:lstStyle/>
          <a:p>
            <a:r>
              <a:rPr lang="en-GB" dirty="0" err="1" smtClean="0"/>
              <a:t>Ülesanne</a:t>
            </a:r>
            <a:r>
              <a:rPr lang="en-GB" dirty="0" smtClean="0"/>
              <a:t>: k</a:t>
            </a:r>
            <a:r>
              <a:rPr lang="fi-FI" dirty="0" smtClean="0"/>
              <a:t>uidas </a:t>
            </a:r>
            <a:r>
              <a:rPr lang="fi-FI" dirty="0"/>
              <a:t>seada piirid töö- ja eraelu vahel</a:t>
            </a:r>
            <a:endParaRPr lang="en-GB" dirty="0"/>
          </a:p>
        </p:txBody>
      </p:sp>
      <p:pic>
        <p:nvPicPr>
          <p:cNvPr id="6" name="Picture Placeholder 5">
            <a:extLst>
              <a:ext uri="{FF2B5EF4-FFF2-40B4-BE49-F238E27FC236}">
                <a16:creationId xmlns:a16="http://schemas.microsoft.com/office/drawing/2014/main" id="{13982D8B-6410-B830-BDD5-E6A640BB7D4B}"/>
              </a:ext>
            </a:extLst>
          </p:cNvPr>
          <p:cNvPicPr>
            <a:picLocks noGrp="1" noChangeAspect="1"/>
          </p:cNvPicPr>
          <p:nvPr>
            <p:ph type="pic" sz="quarter" idx="10"/>
          </p:nvPr>
        </p:nvPicPr>
        <p:blipFill rotWithShape="1">
          <a:blip r:embed="rId3"/>
          <a:srcRect l="21652" r="21652"/>
          <a:stretch/>
        </p:blipFill>
        <p:spPr/>
      </p:pic>
    </p:spTree>
    <p:extLst>
      <p:ext uri="{BB962C8B-B14F-4D97-AF65-F5344CB8AC3E}">
        <p14:creationId xmlns:p14="http://schemas.microsoft.com/office/powerpoint/2010/main" val="427340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FA4BEE-2A2B-8780-F17C-A72B56F724EA}"/>
              </a:ext>
            </a:extLst>
          </p:cNvPr>
          <p:cNvSpPr>
            <a:spLocks noGrp="1"/>
          </p:cNvSpPr>
          <p:nvPr>
            <p:ph type="body" sz="quarter" idx="18"/>
          </p:nvPr>
        </p:nvSpPr>
        <p:spPr>
          <a:xfrm>
            <a:off x="607591" y="1414235"/>
            <a:ext cx="6289090" cy="4029530"/>
          </a:xfrm>
        </p:spPr>
        <p:txBody>
          <a:bodyPr>
            <a:normAutofit fontScale="92500" lnSpcReduction="10000"/>
          </a:bodyPr>
          <a:lstStyle/>
          <a:p>
            <a:pPr marL="0" indent="0"/>
            <a:r>
              <a:rPr lang="en-GB" dirty="0" err="1"/>
              <a:t>Tõhus</a:t>
            </a:r>
            <a:r>
              <a:rPr lang="en-GB" dirty="0"/>
              <a:t> </a:t>
            </a:r>
            <a:r>
              <a:rPr lang="en-GB" dirty="0" err="1"/>
              <a:t>ajajuhtimine</a:t>
            </a:r>
            <a:r>
              <a:rPr lang="en-GB" dirty="0"/>
              <a:t> on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saavutamise</a:t>
            </a:r>
            <a:r>
              <a:rPr lang="en-GB" dirty="0"/>
              <a:t> </a:t>
            </a:r>
            <a:r>
              <a:rPr lang="en-GB" dirty="0" err="1"/>
              <a:t>oluline</a:t>
            </a:r>
            <a:r>
              <a:rPr lang="en-GB" dirty="0"/>
              <a:t> </a:t>
            </a:r>
            <a:r>
              <a:rPr lang="en-GB" dirty="0" err="1"/>
              <a:t>strateegia</a:t>
            </a:r>
            <a:r>
              <a:rPr lang="en-GB" dirty="0"/>
              <a:t>. </a:t>
            </a:r>
            <a:r>
              <a:rPr lang="en-GB" dirty="0" err="1"/>
              <a:t>Tehnikad</a:t>
            </a:r>
            <a:r>
              <a:rPr lang="en-GB" dirty="0"/>
              <a:t> </a:t>
            </a:r>
            <a:r>
              <a:rPr lang="en-GB" dirty="0" err="1"/>
              <a:t>võivad</a:t>
            </a:r>
            <a:r>
              <a:rPr lang="en-GB" dirty="0"/>
              <a:t> </a:t>
            </a:r>
            <a:r>
              <a:rPr lang="en-GB" dirty="0" err="1"/>
              <a:t>hõlmata</a:t>
            </a:r>
            <a:r>
              <a:rPr lang="en-GB" dirty="0"/>
              <a:t> </a:t>
            </a:r>
            <a:endParaRPr lang="en-GB" dirty="0" smtClean="0"/>
          </a:p>
          <a:p>
            <a:pPr marL="342900" indent="-342900">
              <a:buFont typeface="Arial" panose="020B0604020202020204" pitchFamily="34" charset="0"/>
              <a:buChar char="•"/>
            </a:pPr>
            <a:r>
              <a:rPr lang="en-GB" dirty="0" err="1" smtClean="0"/>
              <a:t>ülesannete</a:t>
            </a:r>
            <a:r>
              <a:rPr lang="en-GB" dirty="0" smtClean="0"/>
              <a:t> </a:t>
            </a:r>
            <a:r>
              <a:rPr lang="en-GB" dirty="0" err="1"/>
              <a:t>tähtsuse</a:t>
            </a:r>
            <a:r>
              <a:rPr lang="en-GB" dirty="0"/>
              <a:t> </a:t>
            </a:r>
            <a:r>
              <a:rPr lang="en-GB" dirty="0" err="1"/>
              <a:t>järjekorda</a:t>
            </a:r>
            <a:r>
              <a:rPr lang="en-GB" dirty="0"/>
              <a:t> </a:t>
            </a:r>
            <a:r>
              <a:rPr lang="en-GB" dirty="0" err="1"/>
              <a:t>seadmist</a:t>
            </a:r>
            <a:r>
              <a:rPr lang="en-GB" dirty="0"/>
              <a:t>, </a:t>
            </a:r>
            <a:endParaRPr lang="en-GB" dirty="0" smtClean="0"/>
          </a:p>
          <a:p>
            <a:pPr marL="342900" indent="-342900">
              <a:buFont typeface="Arial" panose="020B0604020202020204" pitchFamily="34" charset="0"/>
              <a:buChar char="•"/>
            </a:pPr>
            <a:r>
              <a:rPr lang="en-GB" dirty="0" err="1" smtClean="0"/>
              <a:t>realistlike</a:t>
            </a:r>
            <a:r>
              <a:rPr lang="en-GB" dirty="0" smtClean="0"/>
              <a:t> </a:t>
            </a:r>
            <a:r>
              <a:rPr lang="en-GB" dirty="0" err="1"/>
              <a:t>eesmärkide</a:t>
            </a:r>
            <a:r>
              <a:rPr lang="en-GB" dirty="0"/>
              <a:t> </a:t>
            </a:r>
            <a:r>
              <a:rPr lang="en-GB" dirty="0" err="1"/>
              <a:t>seadmist</a:t>
            </a:r>
            <a:r>
              <a:rPr lang="en-GB" dirty="0"/>
              <a:t>, </a:t>
            </a:r>
            <a:endParaRPr lang="en-GB" dirty="0" smtClean="0"/>
          </a:p>
          <a:p>
            <a:pPr marL="342900" indent="-342900">
              <a:buFont typeface="Arial" panose="020B0604020202020204" pitchFamily="34" charset="0"/>
              <a:buChar char="•"/>
            </a:pPr>
            <a:r>
              <a:rPr lang="en-GB" dirty="0" err="1" smtClean="0"/>
              <a:t>tulemus</a:t>
            </a:r>
            <a:r>
              <a:rPr lang="en-GB" dirty="0" err="1" smtClean="0"/>
              <a:t>likkuse</a:t>
            </a:r>
            <a:r>
              <a:rPr lang="en-GB" dirty="0" smtClean="0"/>
              <a:t> </a:t>
            </a:r>
            <a:r>
              <a:rPr lang="en-GB" dirty="0" err="1"/>
              <a:t>vahendite</a:t>
            </a:r>
            <a:r>
              <a:rPr lang="en-GB" dirty="0"/>
              <a:t> </a:t>
            </a:r>
            <a:r>
              <a:rPr lang="en-GB" dirty="0" err="1"/>
              <a:t>kasutamist</a:t>
            </a:r>
            <a:r>
              <a:rPr lang="en-GB" dirty="0"/>
              <a:t> </a:t>
            </a:r>
            <a:r>
              <a:rPr lang="en-GB" dirty="0" err="1"/>
              <a:t>ja</a:t>
            </a:r>
            <a:r>
              <a:rPr lang="en-GB" dirty="0"/>
              <a:t> </a:t>
            </a:r>
            <a:endParaRPr lang="en-GB" dirty="0" smtClean="0"/>
          </a:p>
          <a:p>
            <a:pPr marL="342900" indent="-342900">
              <a:buFont typeface="Arial" panose="020B0604020202020204" pitchFamily="34" charset="0"/>
              <a:buChar char="•"/>
            </a:pPr>
            <a:r>
              <a:rPr lang="en-GB" dirty="0" err="1" smtClean="0"/>
              <a:t>kohustuste</a:t>
            </a:r>
            <a:r>
              <a:rPr lang="en-GB" dirty="0" smtClean="0"/>
              <a:t> </a:t>
            </a:r>
            <a:r>
              <a:rPr lang="en-GB" dirty="0" err="1"/>
              <a:t>delegeerimist</a:t>
            </a:r>
            <a:r>
              <a:rPr lang="en-GB" dirty="0"/>
              <a:t>. </a:t>
            </a:r>
            <a:endParaRPr lang="en-GB" dirty="0" smtClean="0"/>
          </a:p>
          <a:p>
            <a:pPr marL="0" indent="0"/>
            <a:r>
              <a:rPr lang="en-GB" dirty="0" err="1" smtClean="0"/>
              <a:t>Töötavatele</a:t>
            </a:r>
            <a:r>
              <a:rPr lang="en-GB" dirty="0" smtClean="0"/>
              <a:t> </a:t>
            </a:r>
            <a:r>
              <a:rPr lang="en-GB" dirty="0" err="1" smtClean="0"/>
              <a:t>naistele</a:t>
            </a:r>
            <a:r>
              <a:rPr lang="en-GB" dirty="0" smtClean="0"/>
              <a:t>, </a:t>
            </a:r>
            <a:r>
              <a:rPr lang="en-GB" dirty="0" err="1"/>
              <a:t>kes</a:t>
            </a:r>
            <a:r>
              <a:rPr lang="en-GB" dirty="0"/>
              <a:t> </a:t>
            </a:r>
            <a:r>
              <a:rPr lang="en-GB" dirty="0" err="1"/>
              <a:t>täidavad</a:t>
            </a:r>
            <a:r>
              <a:rPr lang="en-GB" dirty="0"/>
              <a:t> </a:t>
            </a:r>
            <a:r>
              <a:rPr lang="en-GB" dirty="0" err="1"/>
              <a:t>sageli</a:t>
            </a:r>
            <a:r>
              <a:rPr lang="en-GB" dirty="0"/>
              <a:t> </a:t>
            </a:r>
            <a:r>
              <a:rPr lang="en-GB" dirty="0" err="1"/>
              <a:t>mitut</a:t>
            </a:r>
            <a:r>
              <a:rPr lang="en-GB" dirty="0"/>
              <a:t> </a:t>
            </a:r>
            <a:r>
              <a:rPr lang="en-GB" dirty="0" err="1"/>
              <a:t>rolli</a:t>
            </a:r>
            <a:r>
              <a:rPr lang="en-GB" dirty="0"/>
              <a:t> </a:t>
            </a:r>
            <a:r>
              <a:rPr lang="en-GB" dirty="0" err="1"/>
              <a:t>nii</a:t>
            </a:r>
            <a:r>
              <a:rPr lang="en-GB" dirty="0"/>
              <a:t> </a:t>
            </a:r>
            <a:r>
              <a:rPr lang="en-GB" dirty="0" err="1"/>
              <a:t>tööl</a:t>
            </a:r>
            <a:r>
              <a:rPr lang="en-GB" dirty="0"/>
              <a:t> </a:t>
            </a:r>
            <a:r>
              <a:rPr lang="en-GB" dirty="0" err="1"/>
              <a:t>kui</a:t>
            </a:r>
            <a:r>
              <a:rPr lang="en-GB" dirty="0"/>
              <a:t> </a:t>
            </a:r>
            <a:r>
              <a:rPr lang="en-GB" dirty="0" err="1"/>
              <a:t>ka</a:t>
            </a:r>
            <a:r>
              <a:rPr lang="en-GB" dirty="0"/>
              <a:t> </a:t>
            </a:r>
            <a:r>
              <a:rPr lang="en-GB" dirty="0" err="1"/>
              <a:t>kodus</a:t>
            </a:r>
            <a:r>
              <a:rPr lang="en-GB" dirty="0"/>
              <a:t>, </a:t>
            </a:r>
            <a:r>
              <a:rPr lang="en-GB" dirty="0" err="1"/>
              <a:t>võib</a:t>
            </a:r>
            <a:r>
              <a:rPr lang="en-GB" dirty="0"/>
              <a:t> </a:t>
            </a:r>
            <a:r>
              <a:rPr lang="en-GB" dirty="0" err="1"/>
              <a:t>ajajuhtimistehnikate</a:t>
            </a:r>
            <a:r>
              <a:rPr lang="en-GB" dirty="0"/>
              <a:t> </a:t>
            </a:r>
            <a:r>
              <a:rPr lang="en-GB" dirty="0" err="1"/>
              <a:t>omandamine</a:t>
            </a:r>
            <a:r>
              <a:rPr lang="en-GB" dirty="0"/>
              <a:t> </a:t>
            </a:r>
            <a:r>
              <a:rPr lang="en-GB" dirty="0" err="1"/>
              <a:t>osutuda</a:t>
            </a:r>
            <a:r>
              <a:rPr lang="en-GB" dirty="0"/>
              <a:t> </a:t>
            </a:r>
            <a:r>
              <a:rPr lang="en-GB" dirty="0" err="1"/>
              <a:t>eriti</a:t>
            </a:r>
            <a:r>
              <a:rPr lang="en-GB" dirty="0"/>
              <a:t> </a:t>
            </a:r>
            <a:r>
              <a:rPr lang="en-GB" dirty="0" err="1"/>
              <a:t>kasulikuks</a:t>
            </a:r>
            <a:r>
              <a:rPr lang="en-GB" dirty="0"/>
              <a:t>. </a:t>
            </a:r>
            <a:endParaRPr lang="en-GB" dirty="0" smtClean="0"/>
          </a:p>
          <a:p>
            <a:pPr marL="0" indent="0"/>
            <a:r>
              <a:rPr lang="en-GB" dirty="0" err="1" smtClean="0"/>
              <a:t>ELi</a:t>
            </a:r>
            <a:r>
              <a:rPr lang="en-GB" dirty="0" smtClean="0"/>
              <a:t> </a:t>
            </a:r>
            <a:r>
              <a:rPr lang="en-GB" dirty="0" err="1"/>
              <a:t>uus</a:t>
            </a:r>
            <a:r>
              <a:rPr lang="en-GB" dirty="0"/>
              <a:t> </a:t>
            </a:r>
            <a:r>
              <a:rPr lang="en-GB" dirty="0" err="1"/>
              <a:t>töötervishoiu</a:t>
            </a:r>
            <a:r>
              <a:rPr lang="en-GB" dirty="0"/>
              <a:t> </a:t>
            </a:r>
            <a:r>
              <a:rPr lang="en-GB" dirty="0" err="1"/>
              <a:t>ja</a:t>
            </a:r>
            <a:r>
              <a:rPr lang="en-GB" dirty="0"/>
              <a:t> </a:t>
            </a:r>
            <a:r>
              <a:rPr lang="en-GB" dirty="0" err="1"/>
              <a:t>tööohutuse</a:t>
            </a:r>
            <a:r>
              <a:rPr lang="en-GB" dirty="0"/>
              <a:t> </a:t>
            </a:r>
            <a:r>
              <a:rPr lang="en-GB" dirty="0" err="1"/>
              <a:t>strateegiline</a:t>
            </a:r>
            <a:r>
              <a:rPr lang="en-GB" dirty="0"/>
              <a:t> </a:t>
            </a:r>
            <a:r>
              <a:rPr lang="en-GB" dirty="0" err="1"/>
              <a:t>raamistik</a:t>
            </a:r>
            <a:r>
              <a:rPr lang="en-GB" dirty="0"/>
              <a:t> </a:t>
            </a:r>
            <a:r>
              <a:rPr lang="en-GB" dirty="0" err="1"/>
              <a:t>rõhutab</a:t>
            </a:r>
            <a:r>
              <a:rPr lang="en-GB" dirty="0"/>
              <a:t> </a:t>
            </a:r>
            <a:r>
              <a:rPr lang="en-GB" dirty="0" err="1"/>
              <a:t>tõhusa</a:t>
            </a:r>
            <a:r>
              <a:rPr lang="en-GB" dirty="0"/>
              <a:t> </a:t>
            </a:r>
            <a:r>
              <a:rPr lang="en-GB" dirty="0" err="1"/>
              <a:t>ajajuhtimise</a:t>
            </a:r>
            <a:r>
              <a:rPr lang="en-GB" dirty="0"/>
              <a:t> </a:t>
            </a:r>
            <a:r>
              <a:rPr lang="en-GB" dirty="0" err="1"/>
              <a:t>tähtsust</a:t>
            </a:r>
            <a:r>
              <a:rPr lang="en-GB" dirty="0"/>
              <a:t> </a:t>
            </a:r>
            <a:r>
              <a:rPr lang="en-GB" dirty="0" err="1"/>
              <a:t>töökorralduse</a:t>
            </a:r>
            <a:r>
              <a:rPr lang="en-GB" dirty="0"/>
              <a:t> </a:t>
            </a:r>
            <a:r>
              <a:rPr lang="en-GB" dirty="0" err="1"/>
              <a:t>ja</a:t>
            </a:r>
            <a:r>
              <a:rPr lang="en-GB" dirty="0"/>
              <a:t> </a:t>
            </a:r>
            <a:r>
              <a:rPr lang="en-GB" dirty="0" err="1"/>
              <a:t>psühhosotsiaalsete</a:t>
            </a:r>
            <a:r>
              <a:rPr lang="en-GB" dirty="0"/>
              <a:t> </a:t>
            </a:r>
            <a:r>
              <a:rPr lang="en-GB" dirty="0" err="1"/>
              <a:t>riskide</a:t>
            </a:r>
            <a:r>
              <a:rPr lang="en-GB" dirty="0"/>
              <a:t> </a:t>
            </a:r>
            <a:r>
              <a:rPr lang="en-GB" dirty="0" err="1"/>
              <a:t>ennetamise</a:t>
            </a:r>
            <a:r>
              <a:rPr lang="en-GB" dirty="0"/>
              <a:t> </a:t>
            </a:r>
            <a:r>
              <a:rPr lang="en-GB" dirty="0" err="1"/>
              <a:t>osana</a:t>
            </a:r>
            <a:r>
              <a:rPr lang="en-GB" dirty="0"/>
              <a:t>.</a:t>
            </a:r>
          </a:p>
        </p:txBody>
      </p:sp>
      <p:sp>
        <p:nvSpPr>
          <p:cNvPr id="3" name="Text Placeholder 2">
            <a:extLst>
              <a:ext uri="{FF2B5EF4-FFF2-40B4-BE49-F238E27FC236}">
                <a16:creationId xmlns:a16="http://schemas.microsoft.com/office/drawing/2014/main" id="{021A2C47-9C09-66BC-14D9-9ABD4E3615FD}"/>
              </a:ext>
            </a:extLst>
          </p:cNvPr>
          <p:cNvSpPr>
            <a:spLocks noGrp="1"/>
          </p:cNvSpPr>
          <p:nvPr>
            <p:ph type="body" sz="quarter" idx="16"/>
          </p:nvPr>
        </p:nvSpPr>
        <p:spPr/>
        <p:txBody>
          <a:bodyPr>
            <a:normAutofit lnSpcReduction="10000"/>
          </a:bodyPr>
          <a:lstStyle/>
          <a:p>
            <a:r>
              <a:rPr lang="en-GB" dirty="0" err="1" smtClean="0"/>
              <a:t>Ajajuhtimise</a:t>
            </a:r>
            <a:r>
              <a:rPr lang="en-GB" dirty="0" smtClean="0"/>
              <a:t> </a:t>
            </a:r>
            <a:r>
              <a:rPr lang="en-GB" dirty="0" err="1" smtClean="0"/>
              <a:t>tehnikad</a:t>
            </a:r>
            <a:endParaRPr lang="en-GB" dirty="0"/>
          </a:p>
        </p:txBody>
      </p:sp>
      <p:pic>
        <p:nvPicPr>
          <p:cNvPr id="6" name="Picture Placeholder 5">
            <a:extLst>
              <a:ext uri="{FF2B5EF4-FFF2-40B4-BE49-F238E27FC236}">
                <a16:creationId xmlns:a16="http://schemas.microsoft.com/office/drawing/2014/main" id="{7E2007BE-88B3-07C0-7A4C-43231D7EF75A}"/>
              </a:ext>
            </a:extLst>
          </p:cNvPr>
          <p:cNvPicPr>
            <a:picLocks noGrp="1" noChangeAspect="1"/>
          </p:cNvPicPr>
          <p:nvPr>
            <p:ph type="pic" sz="quarter" idx="15"/>
          </p:nvPr>
        </p:nvPicPr>
        <p:blipFill>
          <a:blip r:embed="rId2"/>
          <a:srcRect l="21798" r="21798"/>
          <a:stretch>
            <a:fillRect/>
          </a:stretch>
        </p:blipFill>
        <p:spPr/>
      </p:pic>
    </p:spTree>
    <p:extLst>
      <p:ext uri="{BB962C8B-B14F-4D97-AF65-F5344CB8AC3E}">
        <p14:creationId xmlns:p14="http://schemas.microsoft.com/office/powerpoint/2010/main" val="579157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40E296-6932-9FAC-90C4-7172A262C0A2}"/>
              </a:ext>
            </a:extLst>
          </p:cNvPr>
          <p:cNvPicPr>
            <a:picLocks noGrp="1" noChangeAspect="1"/>
          </p:cNvPicPr>
          <p:nvPr>
            <p:ph type="pic" sz="quarter" idx="10"/>
          </p:nvPr>
        </p:nvPicPr>
        <p:blipFill rotWithShape="1">
          <a:blip r:embed="rId2"/>
          <a:srcRect l="37007" r="37007"/>
          <a:stretch/>
        </p:blipFill>
        <p:spPr/>
      </p:pic>
      <p:sp>
        <p:nvSpPr>
          <p:cNvPr id="3" name="Text Placeholder 2">
            <a:extLst>
              <a:ext uri="{FF2B5EF4-FFF2-40B4-BE49-F238E27FC236}">
                <a16:creationId xmlns:a16="http://schemas.microsoft.com/office/drawing/2014/main" id="{E50EECA5-EECD-ED4D-6076-6209B32910C4}"/>
              </a:ext>
            </a:extLst>
          </p:cNvPr>
          <p:cNvSpPr>
            <a:spLocks noGrp="1"/>
          </p:cNvSpPr>
          <p:nvPr>
            <p:ph type="body" sz="quarter" idx="18"/>
          </p:nvPr>
        </p:nvSpPr>
        <p:spPr>
          <a:xfrm>
            <a:off x="712486" y="2000289"/>
            <a:ext cx="7312170" cy="3606870"/>
          </a:xfrm>
        </p:spPr>
        <p:txBody>
          <a:bodyPr>
            <a:normAutofit/>
          </a:bodyPr>
          <a:lstStyle/>
          <a:p>
            <a:pPr marL="0" indent="0"/>
            <a:r>
              <a:rPr lang="fi-FI" sz="3200" dirty="0"/>
              <a:t>Siin on mõned järeleproovitud </a:t>
            </a:r>
            <a:r>
              <a:rPr lang="fi-FI" sz="3200" dirty="0" smtClean="0"/>
              <a:t>soovitused </a:t>
            </a:r>
            <a:r>
              <a:rPr lang="fi-FI" sz="3200" dirty="0"/>
              <a:t>oma aja haldamiseks</a:t>
            </a:r>
            <a:r>
              <a:rPr lang="en-GB" sz="3200" dirty="0" smtClean="0"/>
              <a:t>.</a:t>
            </a:r>
            <a:endParaRPr lang="en-GB" sz="3200" dirty="0"/>
          </a:p>
          <a:p>
            <a:pPr marL="0" indent="0"/>
            <a:endParaRPr lang="en-GB" sz="3200" dirty="0"/>
          </a:p>
          <a:p>
            <a:pPr marL="0" indent="0"/>
            <a:r>
              <a:rPr lang="en-GB" sz="3200" dirty="0" err="1" smtClean="0"/>
              <a:t>Kliki</a:t>
            </a:r>
            <a:r>
              <a:rPr lang="en-GB" sz="3200" dirty="0" smtClean="0"/>
              <a:t> </a:t>
            </a:r>
            <a:r>
              <a:rPr lang="en-GB" sz="3200" b="1" dirty="0" err="1">
                <a:solidFill>
                  <a:srgbClr val="8A4199"/>
                </a:solidFill>
                <a:hlinkClick r:id="rId3"/>
              </a:rPr>
              <a:t>siia</a:t>
            </a:r>
            <a:r>
              <a:rPr lang="en-GB" sz="3200" dirty="0" smtClean="0"/>
              <a:t> </a:t>
            </a:r>
            <a:r>
              <a:rPr lang="en-GB" sz="3200" dirty="0" err="1" smtClean="0"/>
              <a:t>nendega</a:t>
            </a:r>
            <a:r>
              <a:rPr lang="en-GB" sz="3200" dirty="0" smtClean="0"/>
              <a:t> </a:t>
            </a:r>
            <a:r>
              <a:rPr lang="en-GB" sz="3200" dirty="0" err="1" smtClean="0"/>
              <a:t>tutvumiseks</a:t>
            </a:r>
            <a:r>
              <a:rPr lang="en-GB" sz="3200" dirty="0" smtClean="0"/>
              <a:t> </a:t>
            </a:r>
            <a:r>
              <a:rPr lang="en-GB" sz="3200" dirty="0" err="1" smtClean="0"/>
              <a:t>ja</a:t>
            </a:r>
            <a:r>
              <a:rPr lang="en-GB" sz="3200" dirty="0" smtClean="0"/>
              <a:t> </a:t>
            </a:r>
            <a:r>
              <a:rPr lang="en-GB" sz="3200" dirty="0" err="1" smtClean="0"/>
              <a:t>püüa</a:t>
            </a:r>
            <a:r>
              <a:rPr lang="en-GB" sz="3200" dirty="0" smtClean="0"/>
              <a:t> </a:t>
            </a:r>
            <a:r>
              <a:rPr lang="en-GB" sz="3200" dirty="0" err="1" smtClean="0"/>
              <a:t>neid</a:t>
            </a:r>
            <a:r>
              <a:rPr lang="en-GB" sz="3200" dirty="0" smtClean="0"/>
              <a:t> </a:t>
            </a:r>
            <a:r>
              <a:rPr lang="en-GB" sz="3200" dirty="0" err="1" smtClean="0"/>
              <a:t>rakendada</a:t>
            </a:r>
            <a:r>
              <a:rPr lang="en-GB" sz="3200" dirty="0" smtClean="0"/>
              <a:t> </a:t>
            </a:r>
            <a:r>
              <a:rPr lang="en-GB" sz="3200" dirty="0" err="1" smtClean="0"/>
              <a:t>niipea</a:t>
            </a:r>
            <a:r>
              <a:rPr lang="en-GB" sz="3200" dirty="0" smtClean="0"/>
              <a:t> </a:t>
            </a:r>
            <a:r>
              <a:rPr lang="en-GB" sz="3200" dirty="0" err="1" smtClean="0"/>
              <a:t>kui</a:t>
            </a:r>
            <a:r>
              <a:rPr lang="en-GB" sz="3200" dirty="0"/>
              <a:t> </a:t>
            </a:r>
            <a:r>
              <a:rPr lang="en-GB" sz="3200" dirty="0" err="1" smtClean="0"/>
              <a:t>võimalik</a:t>
            </a:r>
            <a:r>
              <a:rPr lang="en-GB" sz="3200" dirty="0" smtClean="0"/>
              <a:t>.</a:t>
            </a:r>
            <a:endParaRPr lang="en-GB" sz="3200" dirty="0"/>
          </a:p>
        </p:txBody>
      </p:sp>
      <p:sp>
        <p:nvSpPr>
          <p:cNvPr id="4" name="Text Placeholder 3">
            <a:extLst>
              <a:ext uri="{FF2B5EF4-FFF2-40B4-BE49-F238E27FC236}">
                <a16:creationId xmlns:a16="http://schemas.microsoft.com/office/drawing/2014/main" id="{B8E0D4E1-9074-EA9D-85E2-D999485D2036}"/>
              </a:ext>
            </a:extLst>
          </p:cNvPr>
          <p:cNvSpPr>
            <a:spLocks noGrp="1"/>
          </p:cNvSpPr>
          <p:nvPr>
            <p:ph type="body" sz="quarter" idx="16"/>
          </p:nvPr>
        </p:nvSpPr>
        <p:spPr/>
        <p:txBody>
          <a:bodyPr>
            <a:normAutofit fontScale="92500" lnSpcReduction="10000"/>
          </a:bodyPr>
          <a:lstStyle/>
          <a:p>
            <a:r>
              <a:rPr lang="en-GB" dirty="0" err="1" smtClean="0"/>
              <a:t>Ülesanne</a:t>
            </a:r>
            <a:r>
              <a:rPr lang="en-GB" dirty="0" smtClean="0"/>
              <a:t>: </a:t>
            </a:r>
          </a:p>
          <a:p>
            <a:r>
              <a:rPr lang="en-GB" dirty="0" err="1" smtClean="0"/>
              <a:t>toimivad</a:t>
            </a:r>
            <a:r>
              <a:rPr lang="en-GB" dirty="0" smtClean="0"/>
              <a:t> </a:t>
            </a:r>
            <a:r>
              <a:rPr lang="en-GB" dirty="0" err="1" smtClean="0"/>
              <a:t>ajajuhtimise</a:t>
            </a:r>
            <a:r>
              <a:rPr lang="en-GB" dirty="0" smtClean="0"/>
              <a:t> </a:t>
            </a:r>
            <a:r>
              <a:rPr lang="en-GB" dirty="0" err="1" smtClean="0"/>
              <a:t>oskused</a:t>
            </a:r>
            <a:endParaRPr lang="en-GB" dirty="0"/>
          </a:p>
        </p:txBody>
      </p:sp>
    </p:spTree>
    <p:extLst>
      <p:ext uri="{BB962C8B-B14F-4D97-AF65-F5344CB8AC3E}">
        <p14:creationId xmlns:p14="http://schemas.microsoft.com/office/powerpoint/2010/main" val="1109814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FD1E5-D577-6F58-5B59-908344A0497F}"/>
              </a:ext>
            </a:extLst>
          </p:cNvPr>
          <p:cNvSpPr>
            <a:spLocks noGrp="1"/>
          </p:cNvSpPr>
          <p:nvPr>
            <p:ph type="body" sz="quarter" idx="18"/>
          </p:nvPr>
        </p:nvSpPr>
        <p:spPr/>
        <p:txBody>
          <a:bodyPr/>
          <a:lstStyle/>
          <a:p>
            <a:pPr marL="0" indent="0"/>
            <a:r>
              <a:rPr lang="en-GB" dirty="0" err="1"/>
              <a:t>Stressijuhtimine</a:t>
            </a:r>
            <a:r>
              <a:rPr lang="en-GB" dirty="0"/>
              <a:t> </a:t>
            </a:r>
            <a:r>
              <a:rPr lang="en-GB" dirty="0" err="1"/>
              <a:t>ja</a:t>
            </a:r>
            <a:r>
              <a:rPr lang="en-GB" dirty="0"/>
              <a:t> </a:t>
            </a:r>
            <a:r>
              <a:rPr lang="en-GB" dirty="0" err="1"/>
              <a:t>enesehooldus</a:t>
            </a:r>
            <a:r>
              <a:rPr lang="en-GB" dirty="0"/>
              <a:t> on </a:t>
            </a:r>
            <a:r>
              <a:rPr lang="en-GB" dirty="0" err="1"/>
              <a:t>samuti</a:t>
            </a:r>
            <a:r>
              <a:rPr lang="en-GB" dirty="0"/>
              <a:t> </a:t>
            </a:r>
            <a:r>
              <a:rPr lang="en-GB" dirty="0" err="1"/>
              <a:t>olulised</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ja</a:t>
            </a:r>
            <a:r>
              <a:rPr lang="en-GB" dirty="0"/>
              <a:t> </a:t>
            </a:r>
            <a:r>
              <a:rPr lang="en-GB" dirty="0" err="1"/>
              <a:t>üldise</a:t>
            </a:r>
            <a:r>
              <a:rPr lang="en-GB" dirty="0"/>
              <a:t> </a:t>
            </a:r>
            <a:r>
              <a:rPr lang="en-GB" dirty="0" err="1"/>
              <a:t>heaolu</a:t>
            </a:r>
            <a:r>
              <a:rPr lang="en-GB" dirty="0"/>
              <a:t> </a:t>
            </a:r>
            <a:r>
              <a:rPr lang="en-GB" dirty="0" err="1" smtClean="0"/>
              <a:t>säilitamiseks</a:t>
            </a:r>
            <a:r>
              <a:rPr lang="en-GB" dirty="0" smtClean="0"/>
              <a:t>. </a:t>
            </a:r>
            <a:r>
              <a:rPr lang="en-GB" dirty="0" err="1" smtClean="0"/>
              <a:t>Stressitaset</a:t>
            </a:r>
            <a:r>
              <a:rPr lang="en-GB" dirty="0" smtClean="0"/>
              <a:t> </a:t>
            </a:r>
            <a:r>
              <a:rPr lang="en-GB" dirty="0" err="1" smtClean="0"/>
              <a:t>aitavad</a:t>
            </a:r>
            <a:r>
              <a:rPr lang="en-GB" dirty="0" smtClean="0"/>
              <a:t> </a:t>
            </a:r>
            <a:r>
              <a:rPr lang="en-GB" dirty="0" err="1" smtClean="0"/>
              <a:t>juhtida</a:t>
            </a:r>
            <a:r>
              <a:rPr lang="en-GB" dirty="0" smtClean="0"/>
              <a:t>: </a:t>
            </a:r>
          </a:p>
          <a:p>
            <a:pPr marL="342900" indent="-342900">
              <a:buFont typeface="Arial" panose="020B0604020202020204" pitchFamily="34" charset="0"/>
              <a:buChar char="•"/>
            </a:pPr>
            <a:r>
              <a:rPr lang="en-GB" dirty="0" err="1"/>
              <a:t>r</a:t>
            </a:r>
            <a:r>
              <a:rPr lang="en-GB" dirty="0" err="1" smtClean="0"/>
              <a:t>egulaarne</a:t>
            </a:r>
            <a:r>
              <a:rPr lang="en-GB" dirty="0" smtClean="0"/>
              <a:t> </a:t>
            </a:r>
            <a:r>
              <a:rPr lang="en-GB" dirty="0" err="1"/>
              <a:t>kehaline</a:t>
            </a:r>
            <a:r>
              <a:rPr lang="en-GB" dirty="0"/>
              <a:t> </a:t>
            </a:r>
            <a:r>
              <a:rPr lang="en-GB" dirty="0" err="1"/>
              <a:t>koormus</a:t>
            </a:r>
            <a:r>
              <a:rPr lang="en-GB" dirty="0"/>
              <a:t>, </a:t>
            </a:r>
            <a:endParaRPr lang="en-GB" dirty="0" smtClean="0"/>
          </a:p>
          <a:p>
            <a:pPr marL="342900" indent="-342900">
              <a:buFont typeface="Arial" panose="020B0604020202020204" pitchFamily="34" charset="0"/>
              <a:buChar char="•"/>
            </a:pPr>
            <a:r>
              <a:rPr lang="en-GB" dirty="0" err="1" smtClean="0"/>
              <a:t>tasakaalustatud</a:t>
            </a:r>
            <a:r>
              <a:rPr lang="en-GB" dirty="0" smtClean="0"/>
              <a:t> </a:t>
            </a:r>
            <a:r>
              <a:rPr lang="en-GB" dirty="0" err="1"/>
              <a:t>toitumine</a:t>
            </a:r>
            <a:r>
              <a:rPr lang="en-GB" dirty="0"/>
              <a:t>, </a:t>
            </a:r>
            <a:endParaRPr lang="en-GB" dirty="0" smtClean="0"/>
          </a:p>
          <a:p>
            <a:pPr marL="342900" indent="-342900">
              <a:buFont typeface="Arial" panose="020B0604020202020204" pitchFamily="34" charset="0"/>
              <a:buChar char="•"/>
            </a:pPr>
            <a:r>
              <a:rPr lang="en-GB" dirty="0" err="1" smtClean="0"/>
              <a:t>piisav</a:t>
            </a:r>
            <a:r>
              <a:rPr lang="en-GB" dirty="0" smtClean="0"/>
              <a:t> </a:t>
            </a:r>
            <a:r>
              <a:rPr lang="en-GB" dirty="0" err="1"/>
              <a:t>uni</a:t>
            </a:r>
            <a:r>
              <a:rPr lang="en-GB" dirty="0"/>
              <a:t>, </a:t>
            </a:r>
            <a:endParaRPr lang="en-GB" dirty="0" smtClean="0"/>
          </a:p>
          <a:p>
            <a:pPr marL="342900" indent="-342900">
              <a:buFont typeface="Arial" panose="020B0604020202020204" pitchFamily="34" charset="0"/>
              <a:buChar char="•"/>
            </a:pPr>
            <a:r>
              <a:rPr lang="en-GB" dirty="0" err="1"/>
              <a:t>k</a:t>
            </a:r>
            <a:r>
              <a:rPr lang="en-GB" dirty="0" err="1" smtClean="0"/>
              <a:t>ohaloleku</a:t>
            </a:r>
            <a:r>
              <a:rPr lang="en-GB" dirty="0" smtClean="0"/>
              <a:t> </a:t>
            </a:r>
            <a:r>
              <a:rPr lang="en-GB" dirty="0" err="1" smtClean="0"/>
              <a:t>tunnetamine</a:t>
            </a:r>
            <a:r>
              <a:rPr lang="en-GB" dirty="0" smtClean="0"/>
              <a:t> </a:t>
            </a:r>
            <a:r>
              <a:rPr lang="en-GB" dirty="0" err="1"/>
              <a:t>ja</a:t>
            </a:r>
            <a:r>
              <a:rPr lang="en-GB" dirty="0"/>
              <a:t> </a:t>
            </a:r>
            <a:endParaRPr lang="en-GB" dirty="0" smtClean="0"/>
          </a:p>
          <a:p>
            <a:pPr marL="342900" indent="-342900">
              <a:buFont typeface="Arial" panose="020B0604020202020204" pitchFamily="34" charset="0"/>
              <a:buChar char="•"/>
            </a:pPr>
            <a:r>
              <a:rPr lang="en-GB" dirty="0" err="1"/>
              <a:t>s</a:t>
            </a:r>
            <a:r>
              <a:rPr lang="en-GB" dirty="0" err="1" smtClean="0"/>
              <a:t>isukas</a:t>
            </a:r>
            <a:r>
              <a:rPr lang="en-GB" dirty="0" smtClean="0"/>
              <a:t> </a:t>
            </a:r>
            <a:r>
              <a:rPr lang="en-GB" dirty="0" err="1" smtClean="0"/>
              <a:t>vaba</a:t>
            </a:r>
            <a:r>
              <a:rPr lang="en-GB" dirty="0" smtClean="0"/>
              <a:t> </a:t>
            </a:r>
            <a:r>
              <a:rPr lang="en-GB" dirty="0" err="1"/>
              <a:t>aja</a:t>
            </a:r>
            <a:r>
              <a:rPr lang="en-GB" dirty="0"/>
              <a:t> </a:t>
            </a:r>
            <a:r>
              <a:rPr lang="en-GB" dirty="0" err="1" smtClean="0"/>
              <a:t>veetmine</a:t>
            </a:r>
            <a:r>
              <a:rPr lang="en-GB" dirty="0" smtClean="0"/>
              <a:t>.</a:t>
            </a:r>
          </a:p>
          <a:p>
            <a:pPr marL="0" indent="0"/>
            <a:r>
              <a:rPr lang="en-GB" dirty="0" err="1" smtClean="0"/>
              <a:t>Naiste</a:t>
            </a:r>
            <a:r>
              <a:rPr lang="en-GB" dirty="0" smtClean="0"/>
              <a:t> </a:t>
            </a:r>
            <a:r>
              <a:rPr lang="en-GB" dirty="0" err="1"/>
              <a:t>jaoks</a:t>
            </a:r>
            <a:r>
              <a:rPr lang="en-GB" dirty="0"/>
              <a:t>, </a:t>
            </a:r>
            <a:r>
              <a:rPr lang="en-GB" dirty="0" err="1"/>
              <a:t>kes</a:t>
            </a:r>
            <a:r>
              <a:rPr lang="en-GB" dirty="0"/>
              <a:t> EU-OSHA </a:t>
            </a:r>
            <a:r>
              <a:rPr lang="en-GB" dirty="0" err="1"/>
              <a:t>aruannete</a:t>
            </a:r>
            <a:r>
              <a:rPr lang="en-GB" dirty="0"/>
              <a:t> </a:t>
            </a:r>
            <a:r>
              <a:rPr lang="en-GB" dirty="0" err="1"/>
              <a:t>kohaselt</a:t>
            </a:r>
            <a:r>
              <a:rPr lang="en-GB" dirty="0"/>
              <a:t> </a:t>
            </a:r>
            <a:r>
              <a:rPr lang="en-GB" dirty="0" err="1"/>
              <a:t>kogevad</a:t>
            </a:r>
            <a:r>
              <a:rPr lang="en-GB" dirty="0"/>
              <a:t> </a:t>
            </a:r>
            <a:r>
              <a:rPr lang="en-GB" dirty="0" err="1"/>
              <a:t>sageli</a:t>
            </a:r>
            <a:r>
              <a:rPr lang="en-GB" dirty="0"/>
              <a:t> </a:t>
            </a:r>
            <a:r>
              <a:rPr lang="en-GB" dirty="0" err="1"/>
              <a:t>sagedamini</a:t>
            </a:r>
            <a:r>
              <a:rPr lang="en-GB" dirty="0"/>
              <a:t> </a:t>
            </a:r>
            <a:r>
              <a:rPr lang="en-GB" dirty="0" err="1"/>
              <a:t>tööga</a:t>
            </a:r>
            <a:r>
              <a:rPr lang="en-GB" dirty="0"/>
              <a:t> </a:t>
            </a:r>
            <a:r>
              <a:rPr lang="en-GB" dirty="0" err="1"/>
              <a:t>seotud</a:t>
            </a:r>
            <a:r>
              <a:rPr lang="en-GB" dirty="0"/>
              <a:t> </a:t>
            </a:r>
            <a:r>
              <a:rPr lang="en-GB" dirty="0" err="1"/>
              <a:t>stressi</a:t>
            </a:r>
            <a:r>
              <a:rPr lang="en-GB" dirty="0"/>
              <a:t>, </a:t>
            </a:r>
            <a:r>
              <a:rPr lang="en-GB" dirty="0" err="1"/>
              <a:t>võivad</a:t>
            </a:r>
            <a:r>
              <a:rPr lang="en-GB" dirty="0"/>
              <a:t> need </a:t>
            </a:r>
            <a:r>
              <a:rPr lang="en-GB" dirty="0" err="1" smtClean="0"/>
              <a:t>elustiili</a:t>
            </a:r>
            <a:r>
              <a:rPr lang="en-GB" dirty="0" smtClean="0"/>
              <a:t> </a:t>
            </a:r>
            <a:r>
              <a:rPr lang="en-GB" dirty="0" err="1" smtClean="0"/>
              <a:t>osised</a:t>
            </a:r>
            <a:r>
              <a:rPr lang="en-GB" dirty="0" smtClean="0"/>
              <a:t> </a:t>
            </a:r>
            <a:r>
              <a:rPr lang="en-GB" dirty="0"/>
              <a:t>olla </a:t>
            </a:r>
            <a:r>
              <a:rPr lang="en-GB" dirty="0" err="1"/>
              <a:t>eriti</a:t>
            </a:r>
            <a:r>
              <a:rPr lang="en-GB" dirty="0"/>
              <a:t> </a:t>
            </a:r>
            <a:r>
              <a:rPr lang="en-GB" dirty="0" err="1"/>
              <a:t>olulised</a:t>
            </a:r>
            <a:r>
              <a:rPr lang="en-GB" dirty="0"/>
              <a:t>.</a:t>
            </a:r>
          </a:p>
        </p:txBody>
      </p:sp>
      <p:sp>
        <p:nvSpPr>
          <p:cNvPr id="3" name="Text Placeholder 2">
            <a:extLst>
              <a:ext uri="{FF2B5EF4-FFF2-40B4-BE49-F238E27FC236}">
                <a16:creationId xmlns:a16="http://schemas.microsoft.com/office/drawing/2014/main" id="{CD8760E2-7B69-8F15-7CA5-173F69590E55}"/>
              </a:ext>
            </a:extLst>
          </p:cNvPr>
          <p:cNvSpPr>
            <a:spLocks noGrp="1"/>
          </p:cNvSpPr>
          <p:nvPr>
            <p:ph type="body" sz="quarter" idx="16"/>
          </p:nvPr>
        </p:nvSpPr>
        <p:spPr/>
        <p:txBody>
          <a:bodyPr>
            <a:normAutofit lnSpcReduction="10000"/>
          </a:bodyPr>
          <a:lstStyle/>
          <a:p>
            <a:r>
              <a:rPr lang="en-GB" dirty="0" err="1" smtClean="0"/>
              <a:t>Stressijuhtimine</a:t>
            </a:r>
            <a:r>
              <a:rPr lang="en-GB" dirty="0" smtClean="0"/>
              <a:t> </a:t>
            </a:r>
            <a:r>
              <a:rPr lang="en-GB" dirty="0" err="1" smtClean="0"/>
              <a:t>ja</a:t>
            </a:r>
            <a:r>
              <a:rPr lang="en-GB" dirty="0" smtClean="0"/>
              <a:t> </a:t>
            </a:r>
            <a:r>
              <a:rPr lang="en-GB" dirty="0" err="1" smtClean="0"/>
              <a:t>enda</a:t>
            </a:r>
            <a:r>
              <a:rPr lang="en-GB" dirty="0" smtClean="0"/>
              <a:t> </a:t>
            </a:r>
            <a:r>
              <a:rPr lang="en-GB" dirty="0" err="1" smtClean="0"/>
              <a:t>eest</a:t>
            </a:r>
            <a:r>
              <a:rPr lang="en-GB" dirty="0" smtClean="0"/>
              <a:t> </a:t>
            </a:r>
            <a:r>
              <a:rPr lang="en-GB" dirty="0" err="1" smtClean="0"/>
              <a:t>hoolitsemine</a:t>
            </a:r>
            <a:endParaRPr lang="en-GB" dirty="0"/>
          </a:p>
        </p:txBody>
      </p:sp>
    </p:spTree>
    <p:extLst>
      <p:ext uri="{BB962C8B-B14F-4D97-AF65-F5344CB8AC3E}">
        <p14:creationId xmlns:p14="http://schemas.microsoft.com/office/powerpoint/2010/main" val="2820713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8280BB2-5921-869F-E140-15AB0D854171}"/>
              </a:ext>
            </a:extLst>
          </p:cNvPr>
          <p:cNvPicPr>
            <a:picLocks noGrp="1" noChangeAspect="1"/>
          </p:cNvPicPr>
          <p:nvPr>
            <p:ph type="pic" sz="quarter" idx="10"/>
          </p:nvPr>
        </p:nvPicPr>
        <p:blipFill>
          <a:blip r:embed="rId2"/>
          <a:srcRect l="30980" r="30980"/>
          <a:stretch>
            <a:fillRect/>
          </a:stretch>
        </p:blipFill>
        <p:spPr/>
      </p:pic>
      <p:sp>
        <p:nvSpPr>
          <p:cNvPr id="3" name="Text Placeholder 2">
            <a:extLst>
              <a:ext uri="{FF2B5EF4-FFF2-40B4-BE49-F238E27FC236}">
                <a16:creationId xmlns:a16="http://schemas.microsoft.com/office/drawing/2014/main" id="{2612299D-1BD8-88AC-9949-E7180BF382D5}"/>
              </a:ext>
            </a:extLst>
          </p:cNvPr>
          <p:cNvSpPr>
            <a:spLocks noGrp="1"/>
          </p:cNvSpPr>
          <p:nvPr>
            <p:ph type="body" sz="quarter" idx="18"/>
          </p:nvPr>
        </p:nvSpPr>
        <p:spPr/>
        <p:txBody>
          <a:bodyPr>
            <a:normAutofit/>
          </a:bodyPr>
          <a:lstStyle/>
          <a:p>
            <a:pPr marL="342900" indent="-342900">
              <a:buFont typeface="Arial" panose="020B0604020202020204" pitchFamily="34" charset="0"/>
              <a:buChar char="•"/>
            </a:pPr>
            <a:r>
              <a:rPr lang="en-GB" dirty="0" err="1"/>
              <a:t>Ettevõtetel</a:t>
            </a:r>
            <a:r>
              <a:rPr lang="en-GB" dirty="0"/>
              <a:t> on </a:t>
            </a:r>
            <a:r>
              <a:rPr lang="en-GB" dirty="0" err="1" smtClean="0"/>
              <a:t>enamasti</a:t>
            </a:r>
            <a:r>
              <a:rPr lang="en-GB" dirty="0" smtClean="0"/>
              <a:t> </a:t>
            </a:r>
            <a:r>
              <a:rPr lang="en-GB" dirty="0" err="1" smtClean="0"/>
              <a:t>oma</a:t>
            </a:r>
            <a:r>
              <a:rPr lang="en-GB" dirty="0" smtClean="0"/>
              <a:t> </a:t>
            </a:r>
            <a:r>
              <a:rPr lang="en-GB" dirty="0" err="1"/>
              <a:t>poliitika</a:t>
            </a:r>
            <a:r>
              <a:rPr lang="en-GB" dirty="0"/>
              <a:t>, </a:t>
            </a:r>
            <a:r>
              <a:rPr lang="en-GB" dirty="0" err="1"/>
              <a:t>mis</a:t>
            </a:r>
            <a:r>
              <a:rPr lang="en-GB" dirty="0"/>
              <a:t> </a:t>
            </a:r>
            <a:r>
              <a:rPr lang="en-GB" dirty="0" err="1"/>
              <a:t>aitab</a:t>
            </a:r>
            <a:r>
              <a:rPr lang="en-GB" dirty="0"/>
              <a:t> </a:t>
            </a:r>
            <a:r>
              <a:rPr lang="en-GB" dirty="0" err="1"/>
              <a:t>töötajatel</a:t>
            </a:r>
            <a:r>
              <a:rPr lang="en-GB" dirty="0"/>
              <a:t> </a:t>
            </a:r>
            <a:r>
              <a:rPr lang="en-GB" dirty="0" err="1" smtClean="0"/>
              <a:t>hoida</a:t>
            </a:r>
            <a:r>
              <a:rPr lang="en-GB" dirty="0" smtClean="0"/>
              <a:t> </a:t>
            </a:r>
            <a:r>
              <a:rPr lang="en-GB" dirty="0" err="1" smtClean="0"/>
              <a:t>tasakaalu</a:t>
            </a:r>
            <a:r>
              <a:rPr lang="en-GB" dirty="0" smtClean="0"/>
              <a:t> </a:t>
            </a:r>
            <a:r>
              <a:rPr lang="en-GB" dirty="0" err="1"/>
              <a:t>töö</a:t>
            </a:r>
            <a:r>
              <a:rPr lang="en-GB" dirty="0"/>
              <a:t>- </a:t>
            </a:r>
            <a:r>
              <a:rPr lang="en-GB" dirty="0" err="1"/>
              <a:t>ja</a:t>
            </a:r>
            <a:r>
              <a:rPr lang="en-GB" dirty="0"/>
              <a:t> </a:t>
            </a:r>
            <a:r>
              <a:rPr lang="en-GB" dirty="0" err="1"/>
              <a:t>eraelu</a:t>
            </a:r>
            <a:r>
              <a:rPr lang="en-GB" dirty="0"/>
              <a:t> </a:t>
            </a:r>
            <a:r>
              <a:rPr lang="en-GB" dirty="0" err="1" smtClean="0"/>
              <a:t>vahel</a:t>
            </a:r>
            <a:r>
              <a:rPr lang="en-GB" dirty="0" smtClean="0"/>
              <a:t>. </a:t>
            </a:r>
            <a:r>
              <a:rPr lang="en-GB" dirty="0" err="1" smtClean="0"/>
              <a:t>Näiteks</a:t>
            </a:r>
            <a:r>
              <a:rPr lang="en-GB" dirty="0" smtClean="0"/>
              <a:t> </a:t>
            </a:r>
            <a:r>
              <a:rPr lang="en-GB" dirty="0" err="1"/>
              <a:t>paindlik</a:t>
            </a:r>
            <a:r>
              <a:rPr lang="en-GB" dirty="0"/>
              <a:t> </a:t>
            </a:r>
            <a:r>
              <a:rPr lang="en-GB" dirty="0" err="1"/>
              <a:t>tööaeg</a:t>
            </a:r>
            <a:r>
              <a:rPr lang="en-GB" dirty="0"/>
              <a:t>, </a:t>
            </a:r>
            <a:r>
              <a:rPr lang="en-GB" dirty="0" err="1"/>
              <a:t>kaugtöö</a:t>
            </a:r>
            <a:r>
              <a:rPr lang="en-GB" dirty="0"/>
              <a:t> </a:t>
            </a:r>
            <a:r>
              <a:rPr lang="en-GB" dirty="0" err="1"/>
              <a:t>ja</a:t>
            </a:r>
            <a:r>
              <a:rPr lang="en-GB" dirty="0"/>
              <a:t> </a:t>
            </a:r>
            <a:r>
              <a:rPr lang="en-GB" dirty="0" err="1"/>
              <a:t>perepuhkuse</a:t>
            </a:r>
            <a:r>
              <a:rPr lang="en-GB" dirty="0"/>
              <a:t> </a:t>
            </a:r>
            <a:r>
              <a:rPr lang="en-GB" dirty="0" err="1"/>
              <a:t>poliitika</a:t>
            </a:r>
            <a:r>
              <a:rPr lang="en-GB" dirty="0"/>
              <a:t>. </a:t>
            </a:r>
            <a:r>
              <a:rPr lang="en-GB" dirty="0" err="1"/>
              <a:t>Oluline</a:t>
            </a:r>
            <a:r>
              <a:rPr lang="en-GB" dirty="0"/>
              <a:t> on olla </a:t>
            </a:r>
            <a:r>
              <a:rPr lang="en-GB" dirty="0" err="1"/>
              <a:t>neist</a:t>
            </a:r>
            <a:r>
              <a:rPr lang="en-GB" dirty="0"/>
              <a:t> </a:t>
            </a:r>
            <a:r>
              <a:rPr lang="en-GB" dirty="0" err="1"/>
              <a:t>põhimõtetest</a:t>
            </a:r>
            <a:r>
              <a:rPr lang="en-GB" dirty="0"/>
              <a:t> </a:t>
            </a:r>
            <a:r>
              <a:rPr lang="en-GB" dirty="0" err="1"/>
              <a:t>teadlik</a:t>
            </a:r>
            <a:r>
              <a:rPr lang="en-GB" dirty="0"/>
              <a:t> </a:t>
            </a:r>
            <a:r>
              <a:rPr lang="en-GB" dirty="0" err="1"/>
              <a:t>ja</a:t>
            </a:r>
            <a:r>
              <a:rPr lang="en-GB" dirty="0"/>
              <a:t> </a:t>
            </a:r>
            <a:r>
              <a:rPr lang="en-GB" dirty="0" err="1"/>
              <a:t>neid</a:t>
            </a:r>
            <a:r>
              <a:rPr lang="en-GB" dirty="0"/>
              <a:t> </a:t>
            </a:r>
            <a:r>
              <a:rPr lang="en-GB" dirty="0" err="1"/>
              <a:t>kasutada</a:t>
            </a:r>
            <a:r>
              <a:rPr lang="en-GB" dirty="0" smtClean="0"/>
              <a:t>.</a:t>
            </a:r>
          </a:p>
          <a:p>
            <a:pPr marL="342900" indent="-342900">
              <a:buFont typeface="Arial" panose="020B0604020202020204" pitchFamily="34" charset="0"/>
              <a:buChar char="•"/>
            </a:pPr>
            <a:r>
              <a:rPr lang="en-GB" dirty="0" smtClean="0"/>
              <a:t>EL </a:t>
            </a:r>
            <a:r>
              <a:rPr lang="en-GB" dirty="0" err="1" smtClean="0"/>
              <a:t>uus</a:t>
            </a:r>
            <a:r>
              <a:rPr lang="en-GB" dirty="0" smtClean="0"/>
              <a:t> </a:t>
            </a:r>
            <a:r>
              <a:rPr lang="en-GB" dirty="0" err="1"/>
              <a:t>tööohutuse</a:t>
            </a:r>
            <a:r>
              <a:rPr lang="en-GB" dirty="0"/>
              <a:t> </a:t>
            </a:r>
            <a:r>
              <a:rPr lang="en-GB" dirty="0" err="1"/>
              <a:t>ja</a:t>
            </a:r>
            <a:r>
              <a:rPr lang="en-GB" dirty="0"/>
              <a:t> </a:t>
            </a:r>
            <a:r>
              <a:rPr lang="en-GB" dirty="0" err="1"/>
              <a:t>töötervishoiu</a:t>
            </a:r>
            <a:r>
              <a:rPr lang="en-GB" dirty="0"/>
              <a:t> </a:t>
            </a:r>
            <a:r>
              <a:rPr lang="en-GB" dirty="0" err="1"/>
              <a:t>strateegiline</a:t>
            </a:r>
            <a:r>
              <a:rPr lang="en-GB" dirty="0"/>
              <a:t> </a:t>
            </a:r>
            <a:r>
              <a:rPr lang="en-GB" dirty="0" err="1"/>
              <a:t>raamistik</a:t>
            </a:r>
            <a:r>
              <a:rPr lang="en-GB" dirty="0"/>
              <a:t> 2014-2020 </a:t>
            </a:r>
            <a:r>
              <a:rPr lang="en-GB" dirty="0" err="1"/>
              <a:t>julgustab</a:t>
            </a:r>
            <a:r>
              <a:rPr lang="en-GB" dirty="0"/>
              <a:t> </a:t>
            </a:r>
            <a:r>
              <a:rPr lang="en-GB" dirty="0" err="1"/>
              <a:t>organisatsioone</a:t>
            </a:r>
            <a:r>
              <a:rPr lang="en-GB" dirty="0"/>
              <a:t> </a:t>
            </a:r>
            <a:r>
              <a:rPr lang="en-GB" dirty="0" err="1"/>
              <a:t>edendama</a:t>
            </a:r>
            <a:r>
              <a:rPr lang="en-GB" dirty="0"/>
              <a:t> </a:t>
            </a:r>
            <a:r>
              <a:rPr lang="en-GB" dirty="0" err="1"/>
              <a:t>sellist</a:t>
            </a:r>
            <a:r>
              <a:rPr lang="en-GB" dirty="0"/>
              <a:t> </a:t>
            </a:r>
            <a:r>
              <a:rPr lang="en-GB" dirty="0" err="1"/>
              <a:t>poliitikat</a:t>
            </a:r>
            <a:r>
              <a:rPr lang="en-GB" dirty="0"/>
              <a:t> </a:t>
            </a:r>
            <a:r>
              <a:rPr lang="en-GB" dirty="0" err="1"/>
              <a:t>oma</a:t>
            </a:r>
            <a:r>
              <a:rPr lang="en-GB" dirty="0"/>
              <a:t> </a:t>
            </a:r>
            <a:r>
              <a:rPr lang="en-GB" dirty="0" err="1"/>
              <a:t>töötajate</a:t>
            </a:r>
            <a:r>
              <a:rPr lang="en-GB" dirty="0"/>
              <a:t> </a:t>
            </a:r>
            <a:r>
              <a:rPr lang="en-GB" dirty="0" err="1"/>
              <a:t>heaolu</a:t>
            </a:r>
            <a:r>
              <a:rPr lang="en-GB" dirty="0"/>
              <a:t> </a:t>
            </a:r>
            <a:r>
              <a:rPr lang="en-GB" dirty="0" err="1"/>
              <a:t>nimel</a:t>
            </a:r>
            <a:r>
              <a:rPr lang="en-GB" dirty="0" smtClean="0"/>
              <a:t>.</a:t>
            </a:r>
          </a:p>
          <a:p>
            <a:pPr marL="342900" indent="-342900">
              <a:buFont typeface="Arial" panose="020B0604020202020204" pitchFamily="34" charset="0"/>
              <a:buChar char="•"/>
            </a:pPr>
            <a:r>
              <a:rPr lang="en-GB" dirty="0" smtClean="0"/>
              <a:t> </a:t>
            </a:r>
            <a:r>
              <a:rPr lang="en-GB" b="1" dirty="0" smtClean="0">
                <a:solidFill>
                  <a:srgbClr val="8A4199"/>
                </a:solidFill>
                <a:hlinkClick r:id="rId3">
                  <a:extLst>
                    <a:ext uri="{A12FA001-AC4F-418D-AE19-62706E023703}">
                      <ahyp:hlinkClr xmlns:ahyp="http://schemas.microsoft.com/office/drawing/2018/hyperlinkcolor" xmlns="" val="tx"/>
                    </a:ext>
                  </a:extLst>
                </a:hlinkClick>
              </a:rPr>
              <a:t>4 </a:t>
            </a:r>
            <a:r>
              <a:rPr lang="en-GB" b="1" dirty="0">
                <a:solidFill>
                  <a:srgbClr val="8A4199"/>
                </a:solidFill>
                <a:hlinkClick r:id="rId3">
                  <a:extLst>
                    <a:ext uri="{A12FA001-AC4F-418D-AE19-62706E023703}">
                      <ahyp:hlinkClr xmlns:ahyp="http://schemas.microsoft.com/office/drawing/2018/hyperlinkcolor" xmlns="" val="tx"/>
                    </a:ext>
                  </a:extLst>
                </a:hlinkClick>
              </a:rPr>
              <a:t>Tips for Identifying an Employer’s Work-Life Balance</a:t>
            </a:r>
            <a:endParaRPr lang="en-GB" b="1" dirty="0">
              <a:solidFill>
                <a:srgbClr val="8A4199"/>
              </a:solidFill>
            </a:endParaRPr>
          </a:p>
        </p:txBody>
      </p:sp>
      <p:sp>
        <p:nvSpPr>
          <p:cNvPr id="4" name="Text Placeholder 3">
            <a:extLst>
              <a:ext uri="{FF2B5EF4-FFF2-40B4-BE49-F238E27FC236}">
                <a16:creationId xmlns:a16="http://schemas.microsoft.com/office/drawing/2014/main" id="{899E29F4-30CF-B40D-58D4-CDDA82380D3B}"/>
              </a:ext>
            </a:extLst>
          </p:cNvPr>
          <p:cNvSpPr>
            <a:spLocks noGrp="1"/>
          </p:cNvSpPr>
          <p:nvPr>
            <p:ph type="body" sz="quarter" idx="16"/>
          </p:nvPr>
        </p:nvSpPr>
        <p:spPr/>
        <p:txBody>
          <a:bodyPr/>
          <a:lstStyle/>
          <a:p>
            <a:r>
              <a:rPr lang="fi-FI" dirty="0"/>
              <a:t>Ettevõtte poliitika ja ressursside kasutamine</a:t>
            </a:r>
            <a:endParaRPr lang="en-GB" dirty="0"/>
          </a:p>
        </p:txBody>
      </p:sp>
    </p:spTree>
    <p:extLst>
      <p:ext uri="{BB962C8B-B14F-4D97-AF65-F5344CB8AC3E}">
        <p14:creationId xmlns:p14="http://schemas.microsoft.com/office/powerpoint/2010/main" val="2255915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0FEB20-80BE-5422-9800-A228870CCD33}"/>
              </a:ext>
            </a:extLst>
          </p:cNvPr>
          <p:cNvSpPr>
            <a:spLocks noGrp="1"/>
          </p:cNvSpPr>
          <p:nvPr>
            <p:ph type="body" sz="quarter" idx="18"/>
          </p:nvPr>
        </p:nvSpPr>
        <p:spPr/>
        <p:txBody>
          <a:bodyPr>
            <a:normAutofit lnSpcReduction="10000"/>
          </a:bodyPr>
          <a:lstStyle/>
          <a:p>
            <a:pPr marL="342900" indent="-342900" algn="just">
              <a:buFont typeface="Arial" panose="020B0604020202020204" pitchFamily="34" charset="0"/>
              <a:buChar char="•"/>
            </a:pPr>
            <a:r>
              <a:rPr lang="en-GB" dirty="0" err="1"/>
              <a:t>Meil</a:t>
            </a:r>
            <a:r>
              <a:rPr lang="en-GB" dirty="0"/>
              <a:t> on </a:t>
            </a:r>
            <a:r>
              <a:rPr lang="en-GB" dirty="0" err="1"/>
              <a:t>nii</a:t>
            </a:r>
            <a:r>
              <a:rPr lang="en-GB" dirty="0"/>
              <a:t> </a:t>
            </a:r>
            <a:r>
              <a:rPr lang="en-GB" dirty="0" err="1"/>
              <a:t>palju</a:t>
            </a:r>
            <a:r>
              <a:rPr lang="en-GB" dirty="0"/>
              <a:t> </a:t>
            </a:r>
            <a:r>
              <a:rPr lang="en-GB" dirty="0" err="1"/>
              <a:t>küsimusi</a:t>
            </a:r>
            <a:r>
              <a:rPr lang="en-GB" dirty="0"/>
              <a:t>. </a:t>
            </a:r>
            <a:r>
              <a:rPr lang="en-GB" dirty="0" err="1"/>
              <a:t>Milline</a:t>
            </a:r>
            <a:r>
              <a:rPr lang="en-GB" dirty="0"/>
              <a:t> on </a:t>
            </a:r>
            <a:r>
              <a:rPr lang="en-GB" dirty="0" err="1"/>
              <a:t>inimeste</a:t>
            </a:r>
            <a:r>
              <a:rPr lang="en-GB" dirty="0"/>
              <a:t> </a:t>
            </a:r>
            <a:r>
              <a:rPr lang="en-GB" dirty="0" err="1"/>
              <a:t>tööelu</a:t>
            </a:r>
            <a:r>
              <a:rPr lang="en-GB" dirty="0"/>
              <a:t> </a:t>
            </a:r>
            <a:r>
              <a:rPr lang="en-GB" dirty="0" err="1"/>
              <a:t>praegu</a:t>
            </a:r>
            <a:r>
              <a:rPr lang="en-GB" dirty="0"/>
              <a:t>? </a:t>
            </a:r>
            <a:r>
              <a:rPr lang="en-GB" dirty="0" err="1"/>
              <a:t>Millised</a:t>
            </a:r>
            <a:r>
              <a:rPr lang="en-GB" dirty="0"/>
              <a:t> on need </a:t>
            </a:r>
            <a:r>
              <a:rPr lang="en-GB" dirty="0" err="1"/>
              <a:t>väikesed</a:t>
            </a:r>
            <a:r>
              <a:rPr lang="en-GB" dirty="0"/>
              <a:t> </a:t>
            </a:r>
            <a:r>
              <a:rPr lang="en-GB" dirty="0" err="1"/>
              <a:t>asjad</a:t>
            </a:r>
            <a:r>
              <a:rPr lang="en-GB" dirty="0"/>
              <a:t>, </a:t>
            </a:r>
            <a:r>
              <a:rPr lang="en-GB" dirty="0" err="1"/>
              <a:t>mis</a:t>
            </a:r>
            <a:r>
              <a:rPr lang="en-GB" dirty="0"/>
              <a:t> </a:t>
            </a:r>
            <a:r>
              <a:rPr lang="en-GB" dirty="0" err="1"/>
              <a:t>toimivad</a:t>
            </a:r>
            <a:r>
              <a:rPr lang="en-GB" dirty="0"/>
              <a:t> </a:t>
            </a:r>
            <a:r>
              <a:rPr lang="en-GB" dirty="0" err="1"/>
              <a:t>hästi</a:t>
            </a:r>
            <a:r>
              <a:rPr lang="en-GB" dirty="0"/>
              <a:t>? </a:t>
            </a:r>
            <a:r>
              <a:rPr lang="en-GB" dirty="0" err="1"/>
              <a:t>Millega</a:t>
            </a:r>
            <a:r>
              <a:rPr lang="en-GB" dirty="0"/>
              <a:t> on </a:t>
            </a:r>
            <a:r>
              <a:rPr lang="en-GB" dirty="0" err="1"/>
              <a:t>teised</a:t>
            </a:r>
            <a:r>
              <a:rPr lang="en-GB" dirty="0"/>
              <a:t> </a:t>
            </a:r>
            <a:r>
              <a:rPr lang="en-GB" dirty="0" err="1"/>
              <a:t>hädas</a:t>
            </a:r>
            <a:r>
              <a:rPr lang="en-GB" dirty="0" smtClean="0"/>
              <a:t>?</a:t>
            </a:r>
          </a:p>
          <a:p>
            <a:pPr marL="342900" indent="-342900" algn="just">
              <a:buFont typeface="Arial" panose="020B0604020202020204" pitchFamily="34" charset="0"/>
              <a:buChar char="•"/>
            </a:pPr>
            <a:r>
              <a:rPr lang="en-GB" dirty="0" err="1"/>
              <a:t>Kuidas</a:t>
            </a:r>
            <a:r>
              <a:rPr lang="en-GB" dirty="0"/>
              <a:t> me </a:t>
            </a:r>
            <a:r>
              <a:rPr lang="en-GB" dirty="0" err="1"/>
              <a:t>saame</a:t>
            </a:r>
            <a:r>
              <a:rPr lang="en-GB" dirty="0"/>
              <a:t> </a:t>
            </a:r>
            <a:r>
              <a:rPr lang="en-GB" dirty="0" err="1"/>
              <a:t>hübriidse</a:t>
            </a:r>
            <a:r>
              <a:rPr lang="en-GB" dirty="0"/>
              <a:t> </a:t>
            </a:r>
            <a:r>
              <a:rPr lang="en-GB" dirty="0" err="1"/>
              <a:t>töötamise</a:t>
            </a:r>
            <a:r>
              <a:rPr lang="en-GB" dirty="0"/>
              <a:t> </a:t>
            </a:r>
            <a:r>
              <a:rPr lang="en-GB" dirty="0" err="1" smtClean="0"/>
              <a:t>toimima</a:t>
            </a:r>
            <a:r>
              <a:rPr lang="en-GB" dirty="0" smtClean="0"/>
              <a:t> </a:t>
            </a:r>
            <a:r>
              <a:rPr lang="en-GB" dirty="0"/>
              <a:t>panna? </a:t>
            </a:r>
            <a:r>
              <a:rPr lang="en-GB" dirty="0" err="1"/>
              <a:t>Kas</a:t>
            </a:r>
            <a:r>
              <a:rPr lang="en-GB" dirty="0"/>
              <a:t> me </a:t>
            </a:r>
            <a:r>
              <a:rPr lang="en-GB" dirty="0" err="1"/>
              <a:t>saame</a:t>
            </a:r>
            <a:r>
              <a:rPr lang="en-GB" dirty="0"/>
              <a:t> </a:t>
            </a:r>
            <a:r>
              <a:rPr lang="en-GB" dirty="0" err="1"/>
              <a:t>luua</a:t>
            </a:r>
            <a:r>
              <a:rPr lang="en-GB" dirty="0"/>
              <a:t> </a:t>
            </a:r>
            <a:r>
              <a:rPr lang="en-GB" dirty="0" err="1"/>
              <a:t>tööd</a:t>
            </a:r>
            <a:r>
              <a:rPr lang="en-GB" dirty="0"/>
              <a:t>, </a:t>
            </a:r>
            <a:r>
              <a:rPr lang="en-GB" dirty="0" err="1"/>
              <a:t>mis</a:t>
            </a:r>
            <a:r>
              <a:rPr lang="en-GB" dirty="0"/>
              <a:t> on </a:t>
            </a:r>
            <a:r>
              <a:rPr lang="en-GB" dirty="0" err="1"/>
              <a:t>tegelikult</a:t>
            </a:r>
            <a:r>
              <a:rPr lang="en-GB" dirty="0"/>
              <a:t> </a:t>
            </a:r>
            <a:r>
              <a:rPr lang="en-GB" dirty="0" err="1" smtClean="0"/>
              <a:t>ka</a:t>
            </a:r>
            <a:r>
              <a:rPr lang="en-GB" dirty="0" smtClean="0"/>
              <a:t> </a:t>
            </a:r>
            <a:r>
              <a:rPr lang="en-GB" dirty="0" err="1" smtClean="0"/>
              <a:t>tagab</a:t>
            </a:r>
            <a:r>
              <a:rPr lang="en-GB" dirty="0" smtClean="0"/>
              <a:t> </a:t>
            </a:r>
            <a:r>
              <a:rPr lang="en-GB" dirty="0" err="1" smtClean="0"/>
              <a:t>meile</a:t>
            </a:r>
            <a:r>
              <a:rPr lang="en-GB" dirty="0" smtClean="0"/>
              <a:t> </a:t>
            </a:r>
            <a:r>
              <a:rPr lang="en-GB" dirty="0" err="1" smtClean="0"/>
              <a:t>heaolu</a:t>
            </a:r>
            <a:r>
              <a:rPr lang="en-GB" dirty="0" smtClean="0"/>
              <a:t>? </a:t>
            </a:r>
            <a:r>
              <a:rPr lang="en-GB" dirty="0" err="1"/>
              <a:t>Millised</a:t>
            </a:r>
            <a:r>
              <a:rPr lang="en-GB" dirty="0"/>
              <a:t> on need </a:t>
            </a:r>
            <a:r>
              <a:rPr lang="en-GB" dirty="0" err="1"/>
              <a:t>suured</a:t>
            </a:r>
            <a:r>
              <a:rPr lang="en-GB" dirty="0"/>
              <a:t> </a:t>
            </a:r>
            <a:r>
              <a:rPr lang="en-GB" dirty="0" err="1"/>
              <a:t>asjad</a:t>
            </a:r>
            <a:r>
              <a:rPr lang="en-GB" dirty="0"/>
              <a:t>, </a:t>
            </a:r>
            <a:r>
              <a:rPr lang="en-GB" dirty="0" err="1"/>
              <a:t>millele</a:t>
            </a:r>
            <a:r>
              <a:rPr lang="en-GB" dirty="0"/>
              <a:t> </a:t>
            </a:r>
            <a:r>
              <a:rPr lang="en-GB" dirty="0" err="1"/>
              <a:t>tööandjad</a:t>
            </a:r>
            <a:r>
              <a:rPr lang="en-GB" dirty="0"/>
              <a:t> </a:t>
            </a:r>
            <a:r>
              <a:rPr lang="en-GB" dirty="0" err="1"/>
              <a:t>peavad</a:t>
            </a:r>
            <a:r>
              <a:rPr lang="en-GB" dirty="0"/>
              <a:t> </a:t>
            </a:r>
            <a:r>
              <a:rPr lang="en-GB" dirty="0" err="1"/>
              <a:t>mõtlema</a:t>
            </a:r>
            <a:r>
              <a:rPr lang="en-GB" dirty="0"/>
              <a:t>? </a:t>
            </a:r>
            <a:r>
              <a:rPr lang="en-GB" dirty="0" err="1"/>
              <a:t>Kas</a:t>
            </a:r>
            <a:r>
              <a:rPr lang="en-GB" dirty="0"/>
              <a:t> </a:t>
            </a:r>
            <a:r>
              <a:rPr lang="en-GB" dirty="0" err="1"/>
              <a:t>meil</a:t>
            </a:r>
            <a:r>
              <a:rPr lang="en-GB" dirty="0"/>
              <a:t> </a:t>
            </a:r>
            <a:r>
              <a:rPr lang="en-GB" dirty="0" err="1"/>
              <a:t>võiks</a:t>
            </a:r>
            <a:r>
              <a:rPr lang="en-GB" dirty="0"/>
              <a:t> </a:t>
            </a:r>
            <a:r>
              <a:rPr lang="en-GB" dirty="0" err="1"/>
              <a:t>tõesti</a:t>
            </a:r>
            <a:r>
              <a:rPr lang="en-GB" dirty="0"/>
              <a:t> olla </a:t>
            </a:r>
            <a:r>
              <a:rPr lang="en-GB" dirty="0" err="1"/>
              <a:t>mõlemast</a:t>
            </a:r>
            <a:r>
              <a:rPr lang="en-GB" dirty="0"/>
              <a:t> </a:t>
            </a:r>
            <a:r>
              <a:rPr lang="en-GB" dirty="0" err="1"/>
              <a:t>maailmast</a:t>
            </a:r>
            <a:r>
              <a:rPr lang="en-GB" dirty="0"/>
              <a:t> </a:t>
            </a:r>
            <a:r>
              <a:rPr lang="en-GB" dirty="0" err="1"/>
              <a:t>parim</a:t>
            </a:r>
            <a:r>
              <a:rPr lang="en-GB" dirty="0" smtClean="0"/>
              <a:t>?</a:t>
            </a:r>
          </a:p>
          <a:p>
            <a:pPr marL="342900" indent="-342900" algn="just">
              <a:buFont typeface="Arial" panose="020B0604020202020204" pitchFamily="34" charset="0"/>
              <a:buChar char="•"/>
            </a:pPr>
            <a:r>
              <a:rPr lang="en-GB" b="1" dirty="0" err="1" smtClean="0">
                <a:solidFill>
                  <a:srgbClr val="8A4199"/>
                </a:solidFill>
              </a:rPr>
              <a:t>Kuula</a:t>
            </a:r>
            <a:r>
              <a:rPr lang="en-GB" b="1" dirty="0" smtClean="0">
                <a:solidFill>
                  <a:srgbClr val="8A4199"/>
                </a:solidFill>
              </a:rPr>
              <a:t> </a:t>
            </a:r>
            <a:r>
              <a:rPr lang="en-GB" b="1" dirty="0" err="1" smtClean="0">
                <a:solidFill>
                  <a:srgbClr val="8A4199"/>
                </a:solidFill>
                <a:hlinkClick r:id="rId2"/>
              </a:rPr>
              <a:t>siin</a:t>
            </a:r>
            <a:endParaRPr lang="en-GB" b="1" dirty="0">
              <a:solidFill>
                <a:srgbClr val="8A4199"/>
              </a:solidFill>
            </a:endParaRPr>
          </a:p>
          <a:p>
            <a:endParaRPr lang="en-GB" dirty="0"/>
          </a:p>
        </p:txBody>
      </p:sp>
      <p:sp>
        <p:nvSpPr>
          <p:cNvPr id="3" name="Text Placeholder 2">
            <a:extLst>
              <a:ext uri="{FF2B5EF4-FFF2-40B4-BE49-F238E27FC236}">
                <a16:creationId xmlns:a16="http://schemas.microsoft.com/office/drawing/2014/main" id="{C4F46F3D-3DB9-7BA2-ED90-7973841A0A52}"/>
              </a:ext>
            </a:extLst>
          </p:cNvPr>
          <p:cNvSpPr>
            <a:spLocks noGrp="1"/>
          </p:cNvSpPr>
          <p:nvPr>
            <p:ph type="body" sz="quarter" idx="16"/>
          </p:nvPr>
        </p:nvSpPr>
        <p:spPr/>
        <p:txBody>
          <a:bodyPr>
            <a:normAutofit fontScale="85000" lnSpcReduction="20000"/>
          </a:bodyPr>
          <a:lstStyle/>
          <a:p>
            <a:r>
              <a:rPr lang="en-GB" dirty="0" err="1" smtClean="0"/>
              <a:t>Taskuhääling</a:t>
            </a:r>
            <a:r>
              <a:rPr lang="en-GB" dirty="0" smtClean="0"/>
              <a:t>: </a:t>
            </a:r>
            <a:r>
              <a:rPr lang="en-GB" dirty="0"/>
              <a:t>Deloitte</a:t>
            </a:r>
            <a:r>
              <a:rPr lang="en-GB" dirty="0" smtClean="0"/>
              <a:t>:</a:t>
            </a:r>
            <a:r>
              <a:rPr lang="fi-FI" dirty="0"/>
              <a:t> Kuidas luua tööd, </a:t>
            </a:r>
            <a:r>
              <a:rPr lang="fi-FI" dirty="0" smtClean="0"/>
              <a:t>mis tagab meile heaolu?</a:t>
            </a:r>
            <a:endParaRPr lang="en-GB" dirty="0"/>
          </a:p>
          <a:p>
            <a:endParaRPr lang="en-GB" dirty="0"/>
          </a:p>
        </p:txBody>
      </p:sp>
      <p:pic>
        <p:nvPicPr>
          <p:cNvPr id="6" name="Picture Placeholder 5">
            <a:extLst>
              <a:ext uri="{FF2B5EF4-FFF2-40B4-BE49-F238E27FC236}">
                <a16:creationId xmlns:a16="http://schemas.microsoft.com/office/drawing/2014/main" id="{D64BDD37-C515-B53C-C586-EB2700308C5D}"/>
              </a:ext>
            </a:extLst>
          </p:cNvPr>
          <p:cNvPicPr>
            <a:picLocks noGrp="1" noChangeAspect="1"/>
          </p:cNvPicPr>
          <p:nvPr>
            <p:ph type="pic" sz="quarter" idx="10"/>
          </p:nvPr>
        </p:nvPicPr>
        <p:blipFill rotWithShape="1">
          <a:blip r:embed="rId3"/>
          <a:srcRect l="19180" r="19180"/>
          <a:stretch/>
        </p:blipFill>
        <p:spPr/>
      </p:pic>
    </p:spTree>
    <p:extLst>
      <p:ext uri="{BB962C8B-B14F-4D97-AF65-F5344CB8AC3E}">
        <p14:creationId xmlns:p14="http://schemas.microsoft.com/office/powerpoint/2010/main" val="1332952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6129-2E6E-D12D-FED9-484E3101019F}"/>
              </a:ext>
            </a:extLst>
          </p:cNvPr>
          <p:cNvSpPr>
            <a:spLocks noGrp="1"/>
          </p:cNvSpPr>
          <p:nvPr>
            <p:ph type="body" sz="quarter" idx="18"/>
          </p:nvPr>
        </p:nvSpPr>
        <p:spPr/>
        <p:txBody>
          <a:bodyPr>
            <a:normAutofit lnSpcReduction="10000"/>
          </a:bodyPr>
          <a:lstStyle/>
          <a:p>
            <a:pPr marL="342900" indent="-342900">
              <a:buFont typeface="Arial" panose="020B0604020202020204" pitchFamily="34" charset="0"/>
              <a:buChar char="•"/>
            </a:pPr>
            <a:r>
              <a:rPr lang="en-GB" dirty="0" err="1" smtClean="0"/>
              <a:t>Eesmärk</a:t>
            </a:r>
            <a:r>
              <a:rPr lang="en-GB" dirty="0" smtClean="0"/>
              <a:t>: </a:t>
            </a:r>
            <a:r>
              <a:rPr lang="fi-FI" dirty="0" smtClean="0"/>
              <a:t>töötada </a:t>
            </a:r>
            <a:r>
              <a:rPr lang="fi-FI" dirty="0"/>
              <a:t>välja oma isiklik plaan töö- ja eraelu parema tasakaalu saavutamiseks</a:t>
            </a:r>
            <a:r>
              <a:rPr lang="fi-FI" dirty="0" smtClean="0"/>
              <a:t>.</a:t>
            </a:r>
            <a:endParaRPr lang="en-GB" dirty="0"/>
          </a:p>
          <a:p>
            <a:r>
              <a:rPr lang="en-GB" b="1" dirty="0" err="1" smtClean="0"/>
              <a:t>Juhised</a:t>
            </a:r>
            <a:r>
              <a:rPr lang="en-GB" b="1" dirty="0" smtClean="0"/>
              <a:t>:</a:t>
            </a:r>
            <a:endParaRPr lang="en-GB" b="1" dirty="0"/>
          </a:p>
          <a:p>
            <a:endParaRPr lang="en-GB" dirty="0"/>
          </a:p>
          <a:p>
            <a:pPr marL="457200" indent="-457200">
              <a:buFont typeface="+mj-lt"/>
              <a:buAutoNum type="arabicPeriod"/>
            </a:pPr>
            <a:r>
              <a:rPr lang="en-GB" dirty="0" err="1" smtClean="0"/>
              <a:t>Igaüks</a:t>
            </a:r>
            <a:r>
              <a:rPr lang="en-GB" dirty="0" smtClean="0"/>
              <a:t> </a:t>
            </a:r>
            <a:r>
              <a:rPr lang="en-GB" dirty="0" err="1" smtClean="0"/>
              <a:t>mõtiskleb</a:t>
            </a:r>
            <a:r>
              <a:rPr lang="en-GB" dirty="0" smtClean="0"/>
              <a:t> </a:t>
            </a:r>
            <a:r>
              <a:rPr lang="en-GB" dirty="0" err="1"/>
              <a:t>oma</a:t>
            </a:r>
            <a:r>
              <a:rPr lang="en-GB" dirty="0"/>
              <a:t> </a:t>
            </a:r>
            <a:r>
              <a:rPr lang="en-GB" dirty="0" err="1"/>
              <a:t>praeguse</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kehtestatud</a:t>
            </a:r>
            <a:r>
              <a:rPr lang="en-GB" dirty="0"/>
              <a:t> </a:t>
            </a:r>
            <a:r>
              <a:rPr lang="en-GB" dirty="0" err="1"/>
              <a:t>piiride</a:t>
            </a:r>
            <a:r>
              <a:rPr lang="en-GB" dirty="0"/>
              <a:t>, </a:t>
            </a:r>
            <a:r>
              <a:rPr lang="en-GB" dirty="0" err="1"/>
              <a:t>ajajuhtimisoskuste</a:t>
            </a:r>
            <a:r>
              <a:rPr lang="en-GB" dirty="0"/>
              <a:t> </a:t>
            </a:r>
            <a:r>
              <a:rPr lang="en-GB" dirty="0" err="1"/>
              <a:t>ja</a:t>
            </a:r>
            <a:r>
              <a:rPr lang="en-GB" dirty="0"/>
              <a:t> </a:t>
            </a:r>
            <a:r>
              <a:rPr lang="en-GB" dirty="0" err="1"/>
              <a:t>stressijuhtimise</a:t>
            </a:r>
            <a:r>
              <a:rPr lang="en-GB" dirty="0"/>
              <a:t> </a:t>
            </a:r>
            <a:r>
              <a:rPr lang="en-GB" dirty="0" err="1"/>
              <a:t>meetodite</a:t>
            </a:r>
            <a:r>
              <a:rPr lang="en-GB" dirty="0"/>
              <a:t> </a:t>
            </a:r>
            <a:r>
              <a:rPr lang="en-GB" dirty="0" err="1"/>
              <a:t>üle</a:t>
            </a:r>
            <a:r>
              <a:rPr lang="en-GB" dirty="0" smtClean="0"/>
              <a:t>.</a:t>
            </a:r>
          </a:p>
          <a:p>
            <a:pPr marL="457200" indent="-457200">
              <a:buFont typeface="+mj-lt"/>
              <a:buAutoNum type="arabicPeriod"/>
            </a:pPr>
            <a:r>
              <a:rPr lang="en-GB" dirty="0" err="1" smtClean="0"/>
              <a:t>Seejärel</a:t>
            </a:r>
            <a:r>
              <a:rPr lang="en-GB" dirty="0" smtClean="0"/>
              <a:t> </a:t>
            </a:r>
            <a:r>
              <a:rPr lang="en-GB" dirty="0" err="1" smtClean="0"/>
              <a:t>tuleb</a:t>
            </a:r>
            <a:r>
              <a:rPr lang="en-GB" dirty="0" smtClean="0"/>
              <a:t> </a:t>
            </a:r>
            <a:r>
              <a:rPr lang="en-GB" dirty="0" err="1" smtClean="0"/>
              <a:t>koostada</a:t>
            </a:r>
            <a:r>
              <a:rPr lang="en-GB" dirty="0" smtClean="0"/>
              <a:t> </a:t>
            </a:r>
            <a:r>
              <a:rPr lang="en-GB" dirty="0" err="1"/>
              <a:t>isiklik</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tasakaalustamise</a:t>
            </a:r>
            <a:r>
              <a:rPr lang="en-GB" dirty="0"/>
              <a:t> kava, </a:t>
            </a:r>
            <a:r>
              <a:rPr lang="en-GB" dirty="0" err="1"/>
              <a:t>mis</a:t>
            </a:r>
            <a:r>
              <a:rPr lang="en-GB" dirty="0"/>
              <a:t> </a:t>
            </a:r>
            <a:r>
              <a:rPr lang="en-GB" dirty="0" err="1"/>
              <a:t>sisaldab</a:t>
            </a:r>
            <a:r>
              <a:rPr lang="en-GB" dirty="0"/>
              <a:t> </a:t>
            </a:r>
            <a:r>
              <a:rPr lang="en-GB" dirty="0" err="1"/>
              <a:t>strateegiaid</a:t>
            </a:r>
            <a:r>
              <a:rPr lang="en-GB" dirty="0"/>
              <a:t> </a:t>
            </a:r>
            <a:r>
              <a:rPr lang="en-GB" dirty="0" err="1"/>
              <a:t>piiride</a:t>
            </a:r>
            <a:r>
              <a:rPr lang="en-GB" dirty="0"/>
              <a:t> </a:t>
            </a:r>
            <a:r>
              <a:rPr lang="en-GB" dirty="0" err="1"/>
              <a:t>seadmiseks</a:t>
            </a:r>
            <a:r>
              <a:rPr lang="en-GB" dirty="0"/>
              <a:t>, </a:t>
            </a:r>
            <a:r>
              <a:rPr lang="en-GB" dirty="0" err="1"/>
              <a:t>oma</a:t>
            </a:r>
            <a:r>
              <a:rPr lang="en-GB" dirty="0"/>
              <a:t> </a:t>
            </a:r>
            <a:r>
              <a:rPr lang="en-GB" dirty="0" err="1"/>
              <a:t>aja</a:t>
            </a:r>
            <a:r>
              <a:rPr lang="en-GB" dirty="0"/>
              <a:t> </a:t>
            </a:r>
            <a:r>
              <a:rPr lang="en-GB" dirty="0" err="1"/>
              <a:t>tõhusamaks</a:t>
            </a:r>
            <a:r>
              <a:rPr lang="en-GB" dirty="0"/>
              <a:t> </a:t>
            </a:r>
            <a:r>
              <a:rPr lang="en-GB" dirty="0" err="1"/>
              <a:t>haldamiseks</a:t>
            </a:r>
            <a:r>
              <a:rPr lang="en-GB" dirty="0"/>
              <a:t> </a:t>
            </a:r>
            <a:r>
              <a:rPr lang="en-GB" dirty="0" err="1"/>
              <a:t>ja</a:t>
            </a:r>
            <a:r>
              <a:rPr lang="en-GB" dirty="0"/>
              <a:t> </a:t>
            </a:r>
            <a:r>
              <a:rPr lang="en-GB" dirty="0" err="1"/>
              <a:t>stressiga</a:t>
            </a:r>
            <a:r>
              <a:rPr lang="en-GB" dirty="0"/>
              <a:t> </a:t>
            </a:r>
            <a:r>
              <a:rPr lang="en-GB" dirty="0" err="1"/>
              <a:t>toimetulekuks</a:t>
            </a:r>
            <a:r>
              <a:rPr lang="en-GB" dirty="0" smtClean="0"/>
              <a:t>.</a:t>
            </a:r>
          </a:p>
          <a:p>
            <a:pPr marL="457200" indent="-457200">
              <a:buFont typeface="+mj-lt"/>
              <a:buAutoNum type="arabicPeriod"/>
            </a:pPr>
            <a:r>
              <a:rPr lang="en-GB" dirty="0" err="1"/>
              <a:t>Julgustage</a:t>
            </a:r>
            <a:r>
              <a:rPr lang="en-GB" dirty="0"/>
              <a:t> </a:t>
            </a:r>
            <a:r>
              <a:rPr lang="en-GB" dirty="0" err="1"/>
              <a:t>osalejaid</a:t>
            </a:r>
            <a:r>
              <a:rPr lang="en-GB" dirty="0"/>
              <a:t>, </a:t>
            </a:r>
            <a:r>
              <a:rPr lang="en-GB" dirty="0" err="1"/>
              <a:t>eriti</a:t>
            </a:r>
            <a:r>
              <a:rPr lang="en-GB" dirty="0"/>
              <a:t> </a:t>
            </a:r>
            <a:r>
              <a:rPr lang="en-GB" dirty="0" err="1"/>
              <a:t>naisi</a:t>
            </a:r>
            <a:r>
              <a:rPr lang="en-GB" dirty="0"/>
              <a:t>, </a:t>
            </a:r>
            <a:r>
              <a:rPr lang="en-GB" dirty="0" err="1"/>
              <a:t>kaaluma</a:t>
            </a:r>
            <a:r>
              <a:rPr lang="en-GB" dirty="0"/>
              <a:t> </a:t>
            </a:r>
            <a:r>
              <a:rPr lang="en-GB" dirty="0" err="1"/>
              <a:t>nende</a:t>
            </a:r>
            <a:r>
              <a:rPr lang="en-GB" dirty="0"/>
              <a:t> </a:t>
            </a:r>
            <a:r>
              <a:rPr lang="en-GB" dirty="0" err="1"/>
              <a:t>ees</a:t>
            </a:r>
            <a:r>
              <a:rPr lang="en-GB" dirty="0"/>
              <a:t> </a:t>
            </a:r>
            <a:r>
              <a:rPr lang="en-GB" dirty="0" err="1"/>
              <a:t>seisvaid</a:t>
            </a:r>
            <a:r>
              <a:rPr lang="en-GB" dirty="0"/>
              <a:t> </a:t>
            </a:r>
            <a:r>
              <a:rPr lang="en-GB" dirty="0" err="1"/>
              <a:t>erilisi</a:t>
            </a:r>
            <a:r>
              <a:rPr lang="en-GB" dirty="0"/>
              <a:t> </a:t>
            </a:r>
            <a:r>
              <a:rPr lang="en-GB" dirty="0" err="1"/>
              <a:t>väljakutseid</a:t>
            </a:r>
            <a:r>
              <a:rPr lang="en-GB" dirty="0"/>
              <a:t> </a:t>
            </a:r>
            <a:r>
              <a:rPr lang="en-GB" dirty="0" err="1"/>
              <a:t>ja</a:t>
            </a:r>
            <a:r>
              <a:rPr lang="en-GB" dirty="0"/>
              <a:t> </a:t>
            </a:r>
            <a:r>
              <a:rPr lang="en-GB" dirty="0" err="1"/>
              <a:t>seda</a:t>
            </a:r>
            <a:r>
              <a:rPr lang="en-GB" dirty="0"/>
              <a:t>, </a:t>
            </a:r>
            <a:r>
              <a:rPr lang="en-GB" dirty="0" err="1"/>
              <a:t>kuidas</a:t>
            </a:r>
            <a:r>
              <a:rPr lang="en-GB" dirty="0"/>
              <a:t> </a:t>
            </a:r>
            <a:r>
              <a:rPr lang="en-GB" dirty="0" err="1"/>
              <a:t>nad</a:t>
            </a:r>
            <a:r>
              <a:rPr lang="en-GB" dirty="0"/>
              <a:t> </a:t>
            </a:r>
            <a:r>
              <a:rPr lang="en-GB" dirty="0" err="1"/>
              <a:t>võiksid</a:t>
            </a:r>
            <a:r>
              <a:rPr lang="en-GB" dirty="0"/>
              <a:t> </a:t>
            </a:r>
            <a:r>
              <a:rPr lang="en-GB" dirty="0" err="1"/>
              <a:t>neid</a:t>
            </a:r>
            <a:r>
              <a:rPr lang="en-GB" dirty="0"/>
              <a:t> </a:t>
            </a:r>
            <a:r>
              <a:rPr lang="en-GB" dirty="0" err="1"/>
              <a:t>oma</a:t>
            </a:r>
            <a:r>
              <a:rPr lang="en-GB" dirty="0"/>
              <a:t> </a:t>
            </a:r>
            <a:r>
              <a:rPr lang="en-GB" dirty="0" err="1"/>
              <a:t>plaanides</a:t>
            </a:r>
            <a:r>
              <a:rPr lang="en-GB" dirty="0"/>
              <a:t> </a:t>
            </a:r>
            <a:r>
              <a:rPr lang="en-GB" dirty="0" err="1"/>
              <a:t>lahendada</a:t>
            </a:r>
            <a:r>
              <a:rPr lang="en-GB" dirty="0"/>
              <a:t>, </a:t>
            </a:r>
            <a:r>
              <a:rPr lang="en-GB" dirty="0" err="1"/>
              <a:t>tuginedes</a:t>
            </a:r>
            <a:r>
              <a:rPr lang="en-GB" dirty="0"/>
              <a:t> </a:t>
            </a:r>
            <a:r>
              <a:rPr lang="en-GB" dirty="0" err="1"/>
              <a:t>selles</a:t>
            </a:r>
            <a:r>
              <a:rPr lang="en-GB" dirty="0"/>
              <a:t> </a:t>
            </a:r>
            <a:r>
              <a:rPr lang="en-GB" dirty="0" err="1"/>
              <a:t>üksuses</a:t>
            </a:r>
            <a:r>
              <a:rPr lang="en-GB" dirty="0"/>
              <a:t> </a:t>
            </a:r>
            <a:r>
              <a:rPr lang="en-GB" dirty="0" err="1"/>
              <a:t>käsitletud</a:t>
            </a:r>
            <a:r>
              <a:rPr lang="en-GB" dirty="0"/>
              <a:t> </a:t>
            </a:r>
            <a:r>
              <a:rPr lang="en-GB" dirty="0" err="1"/>
              <a:t>strateegiatele</a:t>
            </a:r>
            <a:r>
              <a:rPr lang="en-GB" dirty="0"/>
              <a:t>.</a:t>
            </a:r>
          </a:p>
        </p:txBody>
      </p:sp>
      <p:sp>
        <p:nvSpPr>
          <p:cNvPr id="3" name="Text Placeholder 2">
            <a:extLst>
              <a:ext uri="{FF2B5EF4-FFF2-40B4-BE49-F238E27FC236}">
                <a16:creationId xmlns:a16="http://schemas.microsoft.com/office/drawing/2014/main" id="{0D9C3860-DCFE-FDD1-2C95-57B6E710FF30}"/>
              </a:ext>
            </a:extLst>
          </p:cNvPr>
          <p:cNvSpPr>
            <a:spLocks noGrp="1"/>
          </p:cNvSpPr>
          <p:nvPr>
            <p:ph type="body" sz="quarter" idx="16"/>
          </p:nvPr>
        </p:nvSpPr>
        <p:spPr/>
        <p:txBody>
          <a:bodyPr>
            <a:normAutofit fontScale="85000" lnSpcReduction="10000"/>
          </a:bodyPr>
          <a:lstStyle/>
          <a:p>
            <a:r>
              <a:rPr lang="en-GB" dirty="0" err="1" smtClean="0"/>
              <a:t>Ülesanne</a:t>
            </a:r>
            <a:r>
              <a:rPr lang="en-GB" dirty="0" smtClean="0"/>
              <a:t>: </a:t>
            </a:r>
            <a:r>
              <a:rPr lang="en-GB" dirty="0" err="1" smtClean="0"/>
              <a:t>koostada</a:t>
            </a:r>
            <a:r>
              <a:rPr lang="en-GB" dirty="0" smtClean="0"/>
              <a:t> </a:t>
            </a:r>
            <a:r>
              <a:rPr lang="fi-FI" dirty="0" smtClean="0"/>
              <a:t>töö- </a:t>
            </a:r>
            <a:r>
              <a:rPr lang="fi-FI" dirty="0"/>
              <a:t>ja eraelu tasakaalu </a:t>
            </a:r>
            <a:r>
              <a:rPr lang="fi-FI" dirty="0" smtClean="0"/>
              <a:t>saavutamise plaan</a:t>
            </a:r>
            <a:endParaRPr lang="en-GB" dirty="0"/>
          </a:p>
        </p:txBody>
      </p:sp>
    </p:spTree>
    <p:extLst>
      <p:ext uri="{BB962C8B-B14F-4D97-AF65-F5344CB8AC3E}">
        <p14:creationId xmlns:p14="http://schemas.microsoft.com/office/powerpoint/2010/main" val="3903898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6129-2E6E-D12D-FED9-484E3101019F}"/>
              </a:ext>
            </a:extLst>
          </p:cNvPr>
          <p:cNvSpPr>
            <a:spLocks noGrp="1"/>
          </p:cNvSpPr>
          <p:nvPr>
            <p:ph type="body" sz="quarter" idx="18"/>
          </p:nvPr>
        </p:nvSpPr>
        <p:spPr/>
        <p:txBody>
          <a:bodyPr>
            <a:normAutofit/>
          </a:bodyPr>
          <a:lstStyle/>
          <a:p>
            <a:pPr marL="0" indent="0"/>
            <a:r>
              <a:rPr lang="en-GB" b="1" dirty="0" err="1" smtClean="0"/>
              <a:t>Eesmärk</a:t>
            </a:r>
            <a:r>
              <a:rPr lang="en-GB" b="1" dirty="0" smtClean="0"/>
              <a:t>: </a:t>
            </a:r>
            <a:r>
              <a:rPr lang="fi-FI" dirty="0" smtClean="0"/>
              <a:t>aru saada, </a:t>
            </a:r>
            <a:r>
              <a:rPr lang="fi-FI" dirty="0"/>
              <a:t>kuidas </a:t>
            </a:r>
            <a:r>
              <a:rPr lang="fi-FI" dirty="0" smtClean="0"/>
              <a:t>seada piire </a:t>
            </a:r>
            <a:r>
              <a:rPr lang="fi-FI" dirty="0"/>
              <a:t>ja </a:t>
            </a:r>
            <a:r>
              <a:rPr lang="fi-FI" dirty="0" smtClean="0"/>
              <a:t>kasutada ajajuhtimise </a:t>
            </a:r>
            <a:r>
              <a:rPr lang="fi-FI" dirty="0"/>
              <a:t>tehnikaid</a:t>
            </a:r>
            <a:r>
              <a:rPr lang="en-GB" dirty="0" smtClean="0"/>
              <a:t>.</a:t>
            </a:r>
            <a:endParaRPr lang="en-GB" dirty="0"/>
          </a:p>
          <a:p>
            <a:pPr marL="342900" indent="-342900">
              <a:buFont typeface="Arial" panose="020B0604020202020204" pitchFamily="34" charset="0"/>
              <a:buChar char="•"/>
            </a:pPr>
            <a:endParaRPr lang="en-GB" dirty="0"/>
          </a:p>
          <a:p>
            <a:pPr marL="0" indent="0"/>
            <a:r>
              <a:rPr lang="en-GB" b="1" dirty="0" err="1" smtClean="0"/>
              <a:t>Juhised</a:t>
            </a:r>
            <a:r>
              <a:rPr lang="en-GB" b="1" dirty="0" smtClean="0"/>
              <a:t>:</a:t>
            </a:r>
            <a:endParaRPr lang="en-GB" b="1"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err="1"/>
              <a:t>Jagage</a:t>
            </a:r>
            <a:r>
              <a:rPr lang="en-GB" dirty="0"/>
              <a:t> </a:t>
            </a:r>
            <a:r>
              <a:rPr lang="en-GB" dirty="0" err="1"/>
              <a:t>osalejad</a:t>
            </a:r>
            <a:r>
              <a:rPr lang="en-GB" dirty="0"/>
              <a:t> </a:t>
            </a:r>
            <a:r>
              <a:rPr lang="en-GB" dirty="0" err="1"/>
              <a:t>paaridesse</a:t>
            </a:r>
            <a:r>
              <a:rPr lang="en-GB" dirty="0"/>
              <a:t> </a:t>
            </a:r>
            <a:r>
              <a:rPr lang="en-GB" dirty="0" err="1"/>
              <a:t>või</a:t>
            </a:r>
            <a:r>
              <a:rPr lang="en-GB" dirty="0"/>
              <a:t> </a:t>
            </a:r>
            <a:r>
              <a:rPr lang="en-GB" dirty="0" err="1"/>
              <a:t>väikestesse</a:t>
            </a:r>
            <a:r>
              <a:rPr lang="en-GB" dirty="0"/>
              <a:t> </a:t>
            </a:r>
            <a:r>
              <a:rPr lang="en-GB" dirty="0" err="1"/>
              <a:t>rühmadesse</a:t>
            </a:r>
            <a:r>
              <a:rPr lang="en-GB" dirty="0"/>
              <a:t> </a:t>
            </a:r>
            <a:r>
              <a:rPr lang="en-GB" dirty="0" err="1"/>
              <a:t>ja</a:t>
            </a:r>
            <a:r>
              <a:rPr lang="en-GB" dirty="0"/>
              <a:t> </a:t>
            </a:r>
            <a:r>
              <a:rPr lang="en-GB" dirty="0" err="1"/>
              <a:t>andke</a:t>
            </a:r>
            <a:r>
              <a:rPr lang="en-GB" dirty="0"/>
              <a:t> </a:t>
            </a:r>
            <a:r>
              <a:rPr lang="en-GB" dirty="0" err="1"/>
              <a:t>igaühele</a:t>
            </a:r>
            <a:r>
              <a:rPr lang="en-GB" dirty="0"/>
              <a:t> </a:t>
            </a:r>
            <a:r>
              <a:rPr lang="en-GB" dirty="0" err="1"/>
              <a:t>stsenaarium</a:t>
            </a:r>
            <a:r>
              <a:rPr lang="en-GB" dirty="0"/>
              <a:t>, </a:t>
            </a:r>
            <a:r>
              <a:rPr lang="en-GB" dirty="0" err="1"/>
              <a:t>mis</a:t>
            </a:r>
            <a:r>
              <a:rPr lang="en-GB" dirty="0"/>
              <a:t> </a:t>
            </a:r>
            <a:r>
              <a:rPr lang="en-GB" dirty="0" err="1"/>
              <a:t>nõuab</a:t>
            </a:r>
            <a:r>
              <a:rPr lang="en-GB" dirty="0"/>
              <a:t> </a:t>
            </a:r>
            <a:r>
              <a:rPr lang="en-GB" dirty="0" err="1"/>
              <a:t>piiride</a:t>
            </a:r>
            <a:r>
              <a:rPr lang="en-GB" dirty="0"/>
              <a:t> </a:t>
            </a:r>
            <a:r>
              <a:rPr lang="en-GB" dirty="0" err="1"/>
              <a:t>seadmist</a:t>
            </a:r>
            <a:r>
              <a:rPr lang="en-GB" dirty="0"/>
              <a:t> </a:t>
            </a:r>
            <a:r>
              <a:rPr lang="en-GB" dirty="0" err="1"/>
              <a:t>või</a:t>
            </a:r>
            <a:r>
              <a:rPr lang="en-GB" dirty="0"/>
              <a:t> </a:t>
            </a:r>
            <a:r>
              <a:rPr lang="en-GB" dirty="0" err="1"/>
              <a:t>ajajuhtimistehnikate</a:t>
            </a:r>
            <a:r>
              <a:rPr lang="en-GB" dirty="0"/>
              <a:t> </a:t>
            </a:r>
            <a:r>
              <a:rPr lang="en-GB" dirty="0" err="1"/>
              <a:t>rakendamist</a:t>
            </a:r>
            <a:r>
              <a:rPr lang="en-GB" dirty="0"/>
              <a:t> </a:t>
            </a:r>
            <a:r>
              <a:rPr lang="en-GB" dirty="0" err="1" smtClean="0"/>
              <a:t>tööl</a:t>
            </a:r>
            <a:r>
              <a:rPr lang="en-GB" dirty="0" smtClean="0"/>
              <a:t>.</a:t>
            </a:r>
            <a:endParaRPr lang="en-GB" dirty="0"/>
          </a:p>
          <a:p>
            <a:pPr marL="342900" indent="-342900">
              <a:buFont typeface="Arial" panose="020B0604020202020204" pitchFamily="34" charset="0"/>
              <a:buChar char="•"/>
            </a:pPr>
            <a:r>
              <a:rPr lang="en-GB" dirty="0" err="1"/>
              <a:t>Paluge</a:t>
            </a:r>
            <a:r>
              <a:rPr lang="en-GB" dirty="0"/>
              <a:t> </a:t>
            </a:r>
            <a:r>
              <a:rPr lang="en-GB" dirty="0" err="1"/>
              <a:t>igal</a:t>
            </a:r>
            <a:r>
              <a:rPr lang="en-GB" dirty="0"/>
              <a:t> </a:t>
            </a:r>
            <a:r>
              <a:rPr lang="en-GB" dirty="0" err="1"/>
              <a:t>rühmal</a:t>
            </a:r>
            <a:r>
              <a:rPr lang="en-GB" dirty="0"/>
              <a:t> </a:t>
            </a:r>
            <a:r>
              <a:rPr lang="en-GB" dirty="0" err="1"/>
              <a:t>mängida</a:t>
            </a:r>
            <a:r>
              <a:rPr lang="en-GB" dirty="0"/>
              <a:t> </a:t>
            </a:r>
            <a:r>
              <a:rPr lang="en-GB" dirty="0" err="1"/>
              <a:t>oma</a:t>
            </a:r>
            <a:r>
              <a:rPr lang="en-GB" dirty="0"/>
              <a:t> </a:t>
            </a:r>
            <a:r>
              <a:rPr lang="en-GB" dirty="0" err="1" smtClean="0"/>
              <a:t>stsenaariumi</a:t>
            </a:r>
            <a:r>
              <a:rPr lang="en-GB" dirty="0" smtClean="0"/>
              <a:t> </a:t>
            </a:r>
            <a:r>
              <a:rPr lang="en-GB" dirty="0" err="1" smtClean="0"/>
              <a:t>järgi</a:t>
            </a:r>
            <a:r>
              <a:rPr lang="en-GB" dirty="0" smtClean="0"/>
              <a:t>, </a:t>
            </a:r>
            <a:r>
              <a:rPr lang="en-GB" dirty="0" err="1"/>
              <a:t>näidates</a:t>
            </a:r>
            <a:r>
              <a:rPr lang="en-GB" dirty="0"/>
              <a:t> </a:t>
            </a:r>
            <a:r>
              <a:rPr lang="en-GB" dirty="0" err="1"/>
              <a:t>nii</a:t>
            </a:r>
            <a:r>
              <a:rPr lang="en-GB" dirty="0"/>
              <a:t> </a:t>
            </a:r>
            <a:r>
              <a:rPr lang="en-GB" dirty="0" err="1"/>
              <a:t>ebaefektiivset</a:t>
            </a:r>
            <a:r>
              <a:rPr lang="en-GB" dirty="0"/>
              <a:t> </a:t>
            </a:r>
            <a:r>
              <a:rPr lang="en-GB" dirty="0" err="1"/>
              <a:t>kui</a:t>
            </a:r>
            <a:r>
              <a:rPr lang="en-GB" dirty="0"/>
              <a:t> </a:t>
            </a:r>
            <a:r>
              <a:rPr lang="en-GB" dirty="0" err="1"/>
              <a:t>ka</a:t>
            </a:r>
            <a:r>
              <a:rPr lang="en-GB" dirty="0"/>
              <a:t> </a:t>
            </a:r>
            <a:r>
              <a:rPr lang="en-GB" dirty="0" err="1"/>
              <a:t>tõhusat</a:t>
            </a:r>
            <a:r>
              <a:rPr lang="en-GB" dirty="0"/>
              <a:t> </a:t>
            </a:r>
            <a:r>
              <a:rPr lang="en-GB" dirty="0" err="1"/>
              <a:t>viisi</a:t>
            </a:r>
            <a:r>
              <a:rPr lang="en-GB" dirty="0"/>
              <a:t> </a:t>
            </a:r>
            <a:r>
              <a:rPr lang="en-GB" dirty="0" err="1"/>
              <a:t>olukorra</a:t>
            </a:r>
            <a:r>
              <a:rPr lang="en-GB" dirty="0"/>
              <a:t> </a:t>
            </a:r>
            <a:r>
              <a:rPr lang="en-GB" dirty="0" err="1"/>
              <a:t>lahendamiseks</a:t>
            </a:r>
            <a:r>
              <a:rPr lang="en-GB" dirty="0"/>
              <a:t>.</a:t>
            </a:r>
          </a:p>
          <a:p>
            <a:pPr marL="342900" indent="-342900">
              <a:buFont typeface="Arial" panose="020B0604020202020204" pitchFamily="34" charset="0"/>
              <a:buChar char="•"/>
            </a:pPr>
            <a:r>
              <a:rPr lang="en-GB" dirty="0" err="1"/>
              <a:t>Korraldage</a:t>
            </a:r>
            <a:r>
              <a:rPr lang="en-GB" dirty="0"/>
              <a:t> </a:t>
            </a:r>
            <a:r>
              <a:rPr lang="en-GB" dirty="0" err="1"/>
              <a:t>rühmaarutelu</a:t>
            </a:r>
            <a:r>
              <a:rPr lang="en-GB" dirty="0"/>
              <a:t> </a:t>
            </a:r>
            <a:r>
              <a:rPr lang="en-GB" dirty="0" err="1"/>
              <a:t>iga</a:t>
            </a:r>
            <a:r>
              <a:rPr lang="en-GB" dirty="0"/>
              <a:t> </a:t>
            </a:r>
            <a:r>
              <a:rPr lang="en-GB" dirty="0" err="1"/>
              <a:t>stsenaariumi</a:t>
            </a:r>
            <a:r>
              <a:rPr lang="en-GB" dirty="0"/>
              <a:t> </a:t>
            </a:r>
            <a:r>
              <a:rPr lang="en-GB" dirty="0" err="1"/>
              <a:t>üle</a:t>
            </a:r>
            <a:r>
              <a:rPr lang="en-GB" dirty="0"/>
              <a:t>, </a:t>
            </a:r>
            <a:r>
              <a:rPr lang="en-GB" dirty="0" err="1"/>
              <a:t>tõmmates</a:t>
            </a:r>
            <a:r>
              <a:rPr lang="en-GB" dirty="0"/>
              <a:t> </a:t>
            </a:r>
            <a:r>
              <a:rPr lang="en-GB" dirty="0" err="1"/>
              <a:t>paralleele</a:t>
            </a:r>
            <a:r>
              <a:rPr lang="en-GB" dirty="0"/>
              <a:t> </a:t>
            </a:r>
            <a:r>
              <a:rPr lang="en-GB" dirty="0" err="1"/>
              <a:t>ELi</a:t>
            </a:r>
            <a:r>
              <a:rPr lang="en-GB" dirty="0"/>
              <a:t> </a:t>
            </a:r>
            <a:r>
              <a:rPr lang="en-GB" dirty="0" err="1"/>
              <a:t>töötervishoiu</a:t>
            </a:r>
            <a:r>
              <a:rPr lang="en-GB" dirty="0"/>
              <a:t> </a:t>
            </a:r>
            <a:r>
              <a:rPr lang="en-GB" dirty="0" err="1"/>
              <a:t>ja</a:t>
            </a:r>
            <a:r>
              <a:rPr lang="en-GB" dirty="0"/>
              <a:t> </a:t>
            </a:r>
            <a:r>
              <a:rPr lang="en-GB" dirty="0" err="1"/>
              <a:t>tööohutuse</a:t>
            </a:r>
            <a:r>
              <a:rPr lang="en-GB" dirty="0"/>
              <a:t> </a:t>
            </a:r>
            <a:r>
              <a:rPr lang="en-GB" dirty="0" err="1"/>
              <a:t>raamistikus</a:t>
            </a:r>
            <a:r>
              <a:rPr lang="en-GB" dirty="0"/>
              <a:t> </a:t>
            </a:r>
            <a:r>
              <a:rPr lang="en-GB" dirty="0" err="1"/>
              <a:t>kirjeldatud</a:t>
            </a:r>
            <a:r>
              <a:rPr lang="en-GB" dirty="0"/>
              <a:t> </a:t>
            </a:r>
            <a:r>
              <a:rPr lang="en-GB" dirty="0" err="1"/>
              <a:t>strateegiatega</a:t>
            </a:r>
            <a:r>
              <a:rPr lang="en-GB" dirty="0"/>
              <a:t>.</a:t>
            </a:r>
            <a:endParaRPr lang="en-GB" dirty="0"/>
          </a:p>
        </p:txBody>
      </p:sp>
      <p:sp>
        <p:nvSpPr>
          <p:cNvPr id="3" name="Text Placeholder 2">
            <a:extLst>
              <a:ext uri="{FF2B5EF4-FFF2-40B4-BE49-F238E27FC236}">
                <a16:creationId xmlns:a16="http://schemas.microsoft.com/office/drawing/2014/main" id="{0D9C3860-DCFE-FDD1-2C95-57B6E710FF30}"/>
              </a:ext>
            </a:extLst>
          </p:cNvPr>
          <p:cNvSpPr>
            <a:spLocks noGrp="1"/>
          </p:cNvSpPr>
          <p:nvPr>
            <p:ph type="body" sz="quarter" idx="16"/>
          </p:nvPr>
        </p:nvSpPr>
        <p:spPr/>
        <p:txBody>
          <a:bodyPr>
            <a:normAutofit fontScale="77500" lnSpcReduction="20000"/>
          </a:bodyPr>
          <a:lstStyle/>
          <a:p>
            <a:r>
              <a:rPr lang="en-GB" dirty="0" err="1" smtClean="0"/>
              <a:t>Rollimäng</a:t>
            </a:r>
            <a:r>
              <a:rPr lang="en-GB" dirty="0" smtClean="0"/>
              <a:t>: </a:t>
            </a:r>
            <a:r>
              <a:rPr lang="en-GB" dirty="0" err="1" smtClean="0"/>
              <a:t>piiride</a:t>
            </a:r>
            <a:r>
              <a:rPr lang="en-GB" dirty="0" smtClean="0"/>
              <a:t> </a:t>
            </a:r>
            <a:r>
              <a:rPr lang="en-GB" dirty="0" err="1" smtClean="0"/>
              <a:t>seadmine</a:t>
            </a:r>
            <a:r>
              <a:rPr lang="en-GB" dirty="0" smtClean="0"/>
              <a:t> </a:t>
            </a:r>
            <a:r>
              <a:rPr lang="en-GB" dirty="0" err="1" smtClean="0"/>
              <a:t>ja</a:t>
            </a:r>
            <a:r>
              <a:rPr lang="en-GB" dirty="0" smtClean="0"/>
              <a:t> </a:t>
            </a:r>
            <a:r>
              <a:rPr lang="en-GB" dirty="0" err="1" smtClean="0"/>
              <a:t>ajajuhtimise</a:t>
            </a:r>
            <a:r>
              <a:rPr lang="en-GB" dirty="0" smtClean="0"/>
              <a:t> </a:t>
            </a:r>
            <a:r>
              <a:rPr lang="en-GB" dirty="0" err="1" smtClean="0"/>
              <a:t>tehnikate</a:t>
            </a:r>
            <a:r>
              <a:rPr lang="en-GB" dirty="0" smtClean="0"/>
              <a:t> </a:t>
            </a:r>
            <a:r>
              <a:rPr lang="en-GB" dirty="0" err="1" smtClean="0"/>
              <a:t>kasutamine</a:t>
            </a:r>
            <a:endParaRPr lang="en-GB" dirty="0"/>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221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
          <p:cNvSpPr txBox="1">
            <a:spLocks noGrp="1"/>
          </p:cNvSpPr>
          <p:nvPr>
            <p:ph type="body" idx="1"/>
          </p:nvPr>
        </p:nvSpPr>
        <p:spPr>
          <a:xfrm>
            <a:off x="2850548" y="102860"/>
            <a:ext cx="7678646" cy="107095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GB" dirty="0"/>
              <a:t>ÕPIEESMÄRGID</a:t>
            </a:r>
            <a:endParaRPr dirty="0"/>
          </a:p>
        </p:txBody>
      </p:sp>
      <p:sp>
        <p:nvSpPr>
          <p:cNvPr id="257" name="Google Shape;257;p3"/>
          <p:cNvSpPr txBox="1">
            <a:spLocks noGrp="1"/>
          </p:cNvSpPr>
          <p:nvPr>
            <p:ph type="body" idx="2"/>
          </p:nvPr>
        </p:nvSpPr>
        <p:spPr>
          <a:xfrm>
            <a:off x="3196085" y="136526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smtClean="0"/>
              <a:t>01</a:t>
            </a:r>
            <a:endParaRPr dirty="0"/>
          </a:p>
        </p:txBody>
      </p:sp>
      <p:sp>
        <p:nvSpPr>
          <p:cNvPr id="258" name="Google Shape;258;p3"/>
          <p:cNvSpPr txBox="1">
            <a:spLocks noGrp="1"/>
          </p:cNvSpPr>
          <p:nvPr>
            <p:ph type="body" idx="3"/>
          </p:nvPr>
        </p:nvSpPr>
        <p:spPr>
          <a:xfrm>
            <a:off x="4122309" y="1450954"/>
            <a:ext cx="7428990"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sz="1600" dirty="0" err="1" smtClean="0"/>
              <a:t>Määratleda</a:t>
            </a:r>
            <a:r>
              <a:rPr lang="en-GB" sz="1600" dirty="0" smtClean="0"/>
              <a:t> </a:t>
            </a:r>
            <a:r>
              <a:rPr lang="en-GB" sz="1600" dirty="0" err="1"/>
              <a:t>töö</a:t>
            </a:r>
            <a:r>
              <a:rPr lang="en-GB" sz="1600" dirty="0"/>
              <a:t>- </a:t>
            </a:r>
            <a:r>
              <a:rPr lang="en-GB" sz="1600" dirty="0" err="1"/>
              <a:t>ja</a:t>
            </a:r>
            <a:r>
              <a:rPr lang="en-GB" sz="1600" dirty="0"/>
              <a:t> </a:t>
            </a:r>
            <a:r>
              <a:rPr lang="en-GB" sz="1600" dirty="0" err="1"/>
              <a:t>eraelu</a:t>
            </a:r>
            <a:r>
              <a:rPr lang="en-GB" sz="1600" dirty="0"/>
              <a:t> </a:t>
            </a:r>
            <a:r>
              <a:rPr lang="en-GB" sz="1600" dirty="0" err="1"/>
              <a:t>tasakaalu</a:t>
            </a:r>
            <a:r>
              <a:rPr lang="en-GB" sz="1600" dirty="0"/>
              <a:t>, </a:t>
            </a:r>
            <a:r>
              <a:rPr lang="en-GB" sz="1600" dirty="0" err="1"/>
              <a:t>tuvastada</a:t>
            </a:r>
            <a:r>
              <a:rPr lang="en-GB" sz="1600" dirty="0"/>
              <a:t> </a:t>
            </a:r>
            <a:r>
              <a:rPr lang="en-GB" sz="1600" dirty="0" err="1"/>
              <a:t>tasakaalustamatuse</a:t>
            </a:r>
            <a:r>
              <a:rPr lang="en-GB" sz="1600" dirty="0"/>
              <a:t> </a:t>
            </a:r>
            <a:r>
              <a:rPr lang="en-GB" sz="1600" dirty="0" err="1"/>
              <a:t>tunnused</a:t>
            </a:r>
            <a:r>
              <a:rPr lang="en-GB" sz="1600" dirty="0"/>
              <a:t> </a:t>
            </a:r>
            <a:r>
              <a:rPr lang="en-GB" sz="1600" dirty="0" err="1"/>
              <a:t>ning</a:t>
            </a:r>
            <a:r>
              <a:rPr lang="en-GB" sz="1600" dirty="0"/>
              <a:t> </a:t>
            </a:r>
            <a:r>
              <a:rPr lang="en-GB" sz="1600" dirty="0" err="1"/>
              <a:t>mõista</a:t>
            </a:r>
            <a:r>
              <a:rPr lang="en-GB" sz="1600" dirty="0"/>
              <a:t> </a:t>
            </a:r>
            <a:r>
              <a:rPr lang="en-GB" sz="1600" dirty="0" err="1"/>
              <a:t>selle</a:t>
            </a:r>
            <a:r>
              <a:rPr lang="en-GB" sz="1600" dirty="0"/>
              <a:t> </a:t>
            </a:r>
            <a:r>
              <a:rPr lang="en-GB" sz="1600" dirty="0" err="1"/>
              <a:t>tähtsust</a:t>
            </a:r>
            <a:r>
              <a:rPr lang="en-GB" sz="1600" dirty="0"/>
              <a:t> </a:t>
            </a:r>
            <a:r>
              <a:rPr lang="en-GB" sz="1600" dirty="0" err="1"/>
              <a:t>ja</a:t>
            </a:r>
            <a:r>
              <a:rPr lang="en-GB" sz="1600" dirty="0"/>
              <a:t> </a:t>
            </a:r>
            <a:r>
              <a:rPr lang="en-GB" sz="1600" dirty="0" err="1"/>
              <a:t>mõju</a:t>
            </a:r>
            <a:r>
              <a:rPr lang="en-GB" sz="1600" dirty="0"/>
              <a:t> </a:t>
            </a:r>
            <a:r>
              <a:rPr lang="en-GB" sz="1600" dirty="0" err="1"/>
              <a:t>isiklikule</a:t>
            </a:r>
            <a:r>
              <a:rPr lang="en-GB" sz="1600" dirty="0"/>
              <a:t> </a:t>
            </a:r>
            <a:r>
              <a:rPr lang="en-GB" sz="1600" dirty="0" err="1"/>
              <a:t>heaolule</a:t>
            </a:r>
            <a:r>
              <a:rPr lang="en-GB" sz="1600" dirty="0"/>
              <a:t> </a:t>
            </a:r>
            <a:r>
              <a:rPr lang="en-GB" sz="1600" dirty="0" err="1"/>
              <a:t>ja</a:t>
            </a:r>
            <a:r>
              <a:rPr lang="en-GB" sz="1600" dirty="0"/>
              <a:t> </a:t>
            </a:r>
            <a:r>
              <a:rPr lang="en-GB" sz="1600" dirty="0" err="1"/>
              <a:t>tööalasele</a:t>
            </a:r>
            <a:r>
              <a:rPr lang="en-GB" sz="1600" dirty="0"/>
              <a:t> </a:t>
            </a:r>
            <a:r>
              <a:rPr lang="en-GB" sz="1600" dirty="0" err="1"/>
              <a:t>tootlikkusele</a:t>
            </a:r>
            <a:r>
              <a:rPr lang="en-GB" sz="1600" dirty="0"/>
              <a:t>.</a:t>
            </a:r>
            <a:endParaRPr sz="1600" dirty="0"/>
          </a:p>
        </p:txBody>
      </p:sp>
      <p:sp>
        <p:nvSpPr>
          <p:cNvPr id="259" name="Google Shape;259;p3"/>
          <p:cNvSpPr txBox="1">
            <a:spLocks noGrp="1"/>
          </p:cNvSpPr>
          <p:nvPr>
            <p:ph type="body" idx="4"/>
          </p:nvPr>
        </p:nvSpPr>
        <p:spPr>
          <a:xfrm>
            <a:off x="3196085" y="2252107"/>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smtClean="0"/>
              <a:t>02</a:t>
            </a:r>
            <a:endParaRPr dirty="0"/>
          </a:p>
        </p:txBody>
      </p:sp>
      <p:sp>
        <p:nvSpPr>
          <p:cNvPr id="260" name="Google Shape;260;p3"/>
          <p:cNvSpPr txBox="1">
            <a:spLocks noGrp="1"/>
          </p:cNvSpPr>
          <p:nvPr>
            <p:ph type="body" idx="5"/>
          </p:nvPr>
        </p:nvSpPr>
        <p:spPr>
          <a:xfrm>
            <a:off x="4122308" y="2322339"/>
            <a:ext cx="7208644"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sz="1600" dirty="0" err="1"/>
              <a:t>Mõista</a:t>
            </a:r>
            <a:r>
              <a:rPr lang="en-GB" sz="1600" dirty="0"/>
              <a:t> </a:t>
            </a:r>
            <a:r>
              <a:rPr lang="en-GB" sz="1600" dirty="0" err="1"/>
              <a:t>organisatsiooni</a:t>
            </a:r>
            <a:r>
              <a:rPr lang="en-GB" sz="1600" dirty="0"/>
              <a:t> </a:t>
            </a:r>
            <a:r>
              <a:rPr lang="en-GB" sz="1600" dirty="0" err="1"/>
              <a:t>rolli</a:t>
            </a:r>
            <a:r>
              <a:rPr lang="en-GB" sz="1600" dirty="0"/>
              <a:t>, </a:t>
            </a:r>
            <a:r>
              <a:rPr lang="en-GB" sz="1600" dirty="0" err="1"/>
              <a:t>sealhulgas</a:t>
            </a:r>
            <a:r>
              <a:rPr lang="en-GB" sz="1600" dirty="0"/>
              <a:t> </a:t>
            </a:r>
            <a:r>
              <a:rPr lang="en-GB" sz="1600" dirty="0" err="1"/>
              <a:t>ettevõtte</a:t>
            </a:r>
            <a:r>
              <a:rPr lang="en-GB" sz="1600" dirty="0"/>
              <a:t> </a:t>
            </a:r>
            <a:r>
              <a:rPr lang="en-GB" sz="1600" dirty="0" err="1"/>
              <a:t>kultuuri</a:t>
            </a:r>
            <a:r>
              <a:rPr lang="en-GB" sz="1600" dirty="0"/>
              <a:t> </a:t>
            </a:r>
            <a:r>
              <a:rPr lang="en-GB" sz="1600" dirty="0" err="1"/>
              <a:t>ja</a:t>
            </a:r>
            <a:r>
              <a:rPr lang="en-GB" sz="1600" dirty="0"/>
              <a:t> </a:t>
            </a:r>
            <a:r>
              <a:rPr lang="en-GB" sz="1600" dirty="0" err="1"/>
              <a:t>juhtkonna</a:t>
            </a:r>
            <a:r>
              <a:rPr lang="en-GB" sz="1600" dirty="0"/>
              <a:t> </a:t>
            </a:r>
            <a:r>
              <a:rPr lang="en-GB" sz="1600" dirty="0" err="1"/>
              <a:t>mõju</a:t>
            </a:r>
            <a:r>
              <a:rPr lang="en-GB" sz="1600" dirty="0"/>
              <a:t> </a:t>
            </a:r>
            <a:r>
              <a:rPr lang="en-GB" sz="1600" dirty="0" err="1"/>
              <a:t>töö</a:t>
            </a:r>
            <a:r>
              <a:rPr lang="en-GB" sz="1600" dirty="0"/>
              <a:t>- </a:t>
            </a:r>
            <a:r>
              <a:rPr lang="en-GB" sz="1600" dirty="0" err="1"/>
              <a:t>ja</a:t>
            </a:r>
            <a:r>
              <a:rPr lang="en-GB" sz="1600" dirty="0"/>
              <a:t> </a:t>
            </a:r>
            <a:r>
              <a:rPr lang="en-GB" sz="1600" dirty="0" err="1"/>
              <a:t>eraelu</a:t>
            </a:r>
            <a:r>
              <a:rPr lang="en-GB" sz="1600" dirty="0"/>
              <a:t> </a:t>
            </a:r>
            <a:r>
              <a:rPr lang="en-GB" sz="1600" dirty="0" err="1"/>
              <a:t>tasakaalu</a:t>
            </a:r>
            <a:r>
              <a:rPr lang="en-GB" sz="1600" dirty="0"/>
              <a:t> </a:t>
            </a:r>
            <a:r>
              <a:rPr lang="en-GB" sz="1600" dirty="0" err="1"/>
              <a:t>edendamisel</a:t>
            </a:r>
            <a:r>
              <a:rPr lang="en-GB" sz="1600" dirty="0"/>
              <a:t>, </a:t>
            </a:r>
            <a:r>
              <a:rPr lang="en-GB" sz="1600" dirty="0" err="1"/>
              <a:t>ning</a:t>
            </a:r>
            <a:r>
              <a:rPr lang="en-GB" sz="1600" dirty="0"/>
              <a:t> olla </a:t>
            </a:r>
            <a:r>
              <a:rPr lang="en-GB" sz="1600" dirty="0" err="1"/>
              <a:t>võimeline</a:t>
            </a:r>
            <a:r>
              <a:rPr lang="en-GB" sz="1600" dirty="0"/>
              <a:t> </a:t>
            </a:r>
            <a:r>
              <a:rPr lang="en-GB" sz="1600" dirty="0" err="1"/>
              <a:t>tuvastama</a:t>
            </a:r>
            <a:r>
              <a:rPr lang="en-GB" sz="1600" dirty="0"/>
              <a:t> </a:t>
            </a:r>
            <a:r>
              <a:rPr lang="en-GB" sz="1600" dirty="0" err="1"/>
              <a:t>kasulikke</a:t>
            </a:r>
            <a:r>
              <a:rPr lang="en-GB" sz="1600" dirty="0"/>
              <a:t> </a:t>
            </a:r>
            <a:r>
              <a:rPr lang="en-GB" sz="1600" dirty="0" err="1"/>
              <a:t>tavasid</a:t>
            </a:r>
            <a:r>
              <a:rPr lang="en-GB" sz="1600" dirty="0"/>
              <a:t>, </a:t>
            </a:r>
            <a:r>
              <a:rPr lang="en-GB" sz="1600" dirty="0" err="1"/>
              <a:t>mis</a:t>
            </a:r>
            <a:r>
              <a:rPr lang="en-GB" sz="1600" dirty="0"/>
              <a:t> </a:t>
            </a:r>
            <a:r>
              <a:rPr lang="en-GB" sz="1600" dirty="0" err="1"/>
              <a:t>soodustavad</a:t>
            </a:r>
            <a:r>
              <a:rPr lang="en-GB" sz="1600" dirty="0"/>
              <a:t> </a:t>
            </a:r>
            <a:r>
              <a:rPr lang="en-GB" sz="1600" dirty="0" err="1"/>
              <a:t>tasakaalu</a:t>
            </a:r>
            <a:r>
              <a:rPr lang="en-GB" sz="1600" dirty="0"/>
              <a:t>.</a:t>
            </a:r>
            <a:endParaRPr sz="1600" dirty="0"/>
          </a:p>
        </p:txBody>
      </p:sp>
      <p:sp>
        <p:nvSpPr>
          <p:cNvPr id="261" name="Google Shape;261;p3"/>
          <p:cNvSpPr txBox="1">
            <a:spLocks noGrp="1"/>
          </p:cNvSpPr>
          <p:nvPr>
            <p:ph type="body" idx="6"/>
          </p:nvPr>
        </p:nvSpPr>
        <p:spPr>
          <a:xfrm>
            <a:off x="3196085" y="3112096"/>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smtClean="0"/>
              <a:t>03</a:t>
            </a:r>
            <a:endParaRPr dirty="0"/>
          </a:p>
        </p:txBody>
      </p:sp>
      <p:sp>
        <p:nvSpPr>
          <p:cNvPr id="262" name="Google Shape;262;p3"/>
          <p:cNvSpPr txBox="1">
            <a:spLocks noGrp="1"/>
          </p:cNvSpPr>
          <p:nvPr>
            <p:ph type="body" idx="7"/>
          </p:nvPr>
        </p:nvSpPr>
        <p:spPr>
          <a:xfrm>
            <a:off x="4147724" y="3134054"/>
            <a:ext cx="7208644"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sz="1600" dirty="0" err="1" smtClean="0"/>
              <a:t>Rakendada</a:t>
            </a:r>
            <a:r>
              <a:rPr lang="en-GB" sz="1600" dirty="0" smtClean="0"/>
              <a:t> </a:t>
            </a:r>
            <a:r>
              <a:rPr lang="en-GB" sz="1600" dirty="0" err="1"/>
              <a:t>tõhusaid</a:t>
            </a:r>
            <a:r>
              <a:rPr lang="en-GB" sz="1600" dirty="0"/>
              <a:t> </a:t>
            </a:r>
            <a:r>
              <a:rPr lang="en-GB" sz="1600" dirty="0" err="1"/>
              <a:t>strateegiaid</a:t>
            </a:r>
            <a:r>
              <a:rPr lang="en-GB" sz="1600" dirty="0"/>
              <a:t> </a:t>
            </a:r>
            <a:r>
              <a:rPr lang="en-GB" sz="1600" dirty="0" err="1"/>
              <a:t>töö</a:t>
            </a:r>
            <a:r>
              <a:rPr lang="en-GB" sz="1600" dirty="0"/>
              <a:t>- </a:t>
            </a:r>
            <a:r>
              <a:rPr lang="en-GB" sz="1600" dirty="0" err="1"/>
              <a:t>ja</a:t>
            </a:r>
            <a:r>
              <a:rPr lang="en-GB" sz="1600" dirty="0"/>
              <a:t> </a:t>
            </a:r>
            <a:r>
              <a:rPr lang="en-GB" sz="1600" dirty="0" err="1"/>
              <a:t>eraelu</a:t>
            </a:r>
            <a:r>
              <a:rPr lang="en-GB" sz="1600" dirty="0"/>
              <a:t> </a:t>
            </a:r>
            <a:r>
              <a:rPr lang="en-GB" sz="1600" dirty="0" err="1"/>
              <a:t>tasakaalu</a:t>
            </a:r>
            <a:r>
              <a:rPr lang="en-GB" sz="1600" dirty="0"/>
              <a:t> </a:t>
            </a:r>
            <a:r>
              <a:rPr lang="en-GB" sz="1600" dirty="0" err="1"/>
              <a:t>saavutamiseks</a:t>
            </a:r>
            <a:r>
              <a:rPr lang="en-GB" sz="1600" dirty="0"/>
              <a:t>, </a:t>
            </a:r>
            <a:r>
              <a:rPr lang="en-GB" sz="1600" dirty="0" err="1"/>
              <a:t>sealhulgas</a:t>
            </a:r>
            <a:r>
              <a:rPr lang="en-GB" sz="1600" dirty="0"/>
              <a:t> </a:t>
            </a:r>
            <a:r>
              <a:rPr lang="en-GB" sz="1600" dirty="0" err="1"/>
              <a:t>isiklike</a:t>
            </a:r>
            <a:r>
              <a:rPr lang="en-GB" sz="1600" dirty="0"/>
              <a:t> </a:t>
            </a:r>
            <a:r>
              <a:rPr lang="en-GB" sz="1600" dirty="0" err="1"/>
              <a:t>piiride</a:t>
            </a:r>
            <a:r>
              <a:rPr lang="en-GB" sz="1600" dirty="0"/>
              <a:t> </a:t>
            </a:r>
            <a:r>
              <a:rPr lang="en-GB" sz="1600" dirty="0" err="1"/>
              <a:t>seadmine</a:t>
            </a:r>
            <a:r>
              <a:rPr lang="en-GB" sz="1600" dirty="0"/>
              <a:t>, </a:t>
            </a:r>
            <a:r>
              <a:rPr lang="en-GB" sz="1600" dirty="0" err="1"/>
              <a:t>ajajuhtimine</a:t>
            </a:r>
            <a:r>
              <a:rPr lang="en-GB" sz="1600" dirty="0"/>
              <a:t> </a:t>
            </a:r>
            <a:r>
              <a:rPr lang="en-GB" sz="1600" dirty="0" err="1"/>
              <a:t>ning</a:t>
            </a:r>
            <a:r>
              <a:rPr lang="en-GB" sz="1600" dirty="0"/>
              <a:t> </a:t>
            </a:r>
            <a:r>
              <a:rPr lang="en-GB" sz="1600" dirty="0" err="1"/>
              <a:t>stressijuhtimise</a:t>
            </a:r>
            <a:r>
              <a:rPr lang="en-GB" sz="1600" dirty="0"/>
              <a:t> </a:t>
            </a:r>
            <a:r>
              <a:rPr lang="en-GB" sz="1600" dirty="0" err="1"/>
              <a:t>ja</a:t>
            </a:r>
            <a:r>
              <a:rPr lang="en-GB" sz="1600" dirty="0"/>
              <a:t> </a:t>
            </a:r>
            <a:r>
              <a:rPr lang="en-GB" sz="1600" dirty="0" err="1"/>
              <a:t>enesehoolduse</a:t>
            </a:r>
            <a:r>
              <a:rPr lang="en-GB" sz="1600" dirty="0"/>
              <a:t> </a:t>
            </a:r>
            <a:r>
              <a:rPr lang="en-GB" sz="1600" dirty="0" err="1"/>
              <a:t>harjutamine</a:t>
            </a:r>
            <a:r>
              <a:rPr lang="en-GB" sz="1600" dirty="0"/>
              <a:t>.</a:t>
            </a:r>
            <a:endParaRPr sz="1600" dirty="0"/>
          </a:p>
        </p:txBody>
      </p:sp>
      <p:sp>
        <p:nvSpPr>
          <p:cNvPr id="263" name="Google Shape;263;p3"/>
          <p:cNvSpPr txBox="1">
            <a:spLocks noGrp="1"/>
          </p:cNvSpPr>
          <p:nvPr>
            <p:ph type="body" idx="8"/>
          </p:nvPr>
        </p:nvSpPr>
        <p:spPr>
          <a:xfrm>
            <a:off x="3196085" y="390852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smtClean="0"/>
              <a:t>04</a:t>
            </a:r>
            <a:endParaRPr dirty="0"/>
          </a:p>
        </p:txBody>
      </p:sp>
      <p:sp>
        <p:nvSpPr>
          <p:cNvPr id="264" name="Google Shape;264;p3"/>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sz="1600" dirty="0" err="1"/>
              <a:t>Tunnistada</a:t>
            </a:r>
            <a:r>
              <a:rPr lang="en-GB" sz="1600" dirty="0"/>
              <a:t> </a:t>
            </a:r>
            <a:r>
              <a:rPr lang="en-GB" sz="1600" dirty="0" err="1"/>
              <a:t>organisatsioonide</a:t>
            </a:r>
            <a:r>
              <a:rPr lang="en-GB" sz="1600" dirty="0"/>
              <a:t> </a:t>
            </a:r>
            <a:r>
              <a:rPr lang="en-GB" sz="1600" dirty="0" err="1"/>
              <a:t>õiguslikku</a:t>
            </a:r>
            <a:r>
              <a:rPr lang="en-GB" sz="1600" dirty="0"/>
              <a:t> </a:t>
            </a:r>
            <a:r>
              <a:rPr lang="en-GB" sz="1600" dirty="0" err="1"/>
              <a:t>ja</a:t>
            </a:r>
            <a:r>
              <a:rPr lang="en-GB" sz="1600" dirty="0"/>
              <a:t> </a:t>
            </a:r>
            <a:r>
              <a:rPr lang="en-GB" sz="1600" dirty="0" err="1"/>
              <a:t>eetilist</a:t>
            </a:r>
            <a:r>
              <a:rPr lang="en-GB" sz="1600" dirty="0"/>
              <a:t> </a:t>
            </a:r>
            <a:r>
              <a:rPr lang="en-GB" sz="1600" dirty="0" err="1"/>
              <a:t>vastutust</a:t>
            </a:r>
            <a:r>
              <a:rPr lang="en-GB" sz="1600" dirty="0"/>
              <a:t> </a:t>
            </a:r>
            <a:r>
              <a:rPr lang="en-GB" sz="1600" dirty="0" err="1"/>
              <a:t>töö</a:t>
            </a:r>
            <a:r>
              <a:rPr lang="en-GB" sz="1600" dirty="0"/>
              <a:t>- </a:t>
            </a:r>
            <a:r>
              <a:rPr lang="en-GB" sz="1600" dirty="0" err="1"/>
              <a:t>ja</a:t>
            </a:r>
            <a:r>
              <a:rPr lang="en-GB" sz="1600" dirty="0"/>
              <a:t> </a:t>
            </a:r>
            <a:r>
              <a:rPr lang="en-GB" sz="1600" dirty="0" err="1"/>
              <a:t>eraelu</a:t>
            </a:r>
            <a:r>
              <a:rPr lang="en-GB" sz="1600" dirty="0"/>
              <a:t> </a:t>
            </a:r>
            <a:r>
              <a:rPr lang="en-GB" sz="1600" dirty="0" err="1"/>
              <a:t>tasakaalu</a:t>
            </a:r>
            <a:r>
              <a:rPr lang="en-GB" sz="1600" dirty="0"/>
              <a:t> </a:t>
            </a:r>
            <a:r>
              <a:rPr lang="en-GB" sz="1600" dirty="0" err="1"/>
              <a:t>edendamisel</a:t>
            </a:r>
            <a:r>
              <a:rPr lang="en-GB" sz="1600" dirty="0"/>
              <a:t>, </a:t>
            </a:r>
            <a:r>
              <a:rPr lang="en-GB" sz="1600" dirty="0" err="1"/>
              <a:t>sealhulgas</a:t>
            </a:r>
            <a:r>
              <a:rPr lang="en-GB" sz="1600" dirty="0"/>
              <a:t> </a:t>
            </a:r>
            <a:r>
              <a:rPr lang="en-GB" sz="1600" dirty="0" err="1"/>
              <a:t>toetava</a:t>
            </a:r>
            <a:r>
              <a:rPr lang="en-GB" sz="1600" dirty="0"/>
              <a:t> </a:t>
            </a:r>
            <a:r>
              <a:rPr lang="en-GB" sz="1600" dirty="0" err="1"/>
              <a:t>poliitika</a:t>
            </a:r>
            <a:r>
              <a:rPr lang="en-GB" sz="1600" dirty="0"/>
              <a:t> </a:t>
            </a:r>
            <a:r>
              <a:rPr lang="en-GB" sz="1600" dirty="0" err="1"/>
              <a:t>kehtestamisel</a:t>
            </a:r>
            <a:r>
              <a:rPr lang="en-GB" sz="1600" dirty="0"/>
              <a:t> </a:t>
            </a:r>
            <a:r>
              <a:rPr lang="en-GB" sz="1600" dirty="0" err="1"/>
              <a:t>ja</a:t>
            </a:r>
            <a:r>
              <a:rPr lang="en-GB" sz="1600" dirty="0"/>
              <a:t> </a:t>
            </a:r>
            <a:r>
              <a:rPr lang="en-GB" sz="1600" dirty="0" err="1"/>
              <a:t>vaimse</a:t>
            </a:r>
            <a:r>
              <a:rPr lang="en-GB" sz="1600" dirty="0"/>
              <a:t> </a:t>
            </a:r>
            <a:r>
              <a:rPr lang="en-GB" sz="1600" dirty="0" err="1"/>
              <a:t>tervise</a:t>
            </a:r>
            <a:r>
              <a:rPr lang="en-GB" sz="1600" dirty="0"/>
              <a:t> </a:t>
            </a:r>
            <a:r>
              <a:rPr lang="en-GB" sz="1600" dirty="0" err="1"/>
              <a:t>edendamisel</a:t>
            </a:r>
            <a:r>
              <a:rPr lang="en-GB" sz="1600" dirty="0"/>
              <a:t>.</a:t>
            </a:r>
            <a:endParaRPr sz="1600" dirty="0"/>
          </a:p>
        </p:txBody>
      </p:sp>
      <p:sp>
        <p:nvSpPr>
          <p:cNvPr id="265" name="Google Shape;265;p3"/>
          <p:cNvSpPr txBox="1">
            <a:spLocks noGrp="1"/>
          </p:cNvSpPr>
          <p:nvPr>
            <p:ph type="body" idx="13"/>
          </p:nvPr>
        </p:nvSpPr>
        <p:spPr>
          <a:xfrm>
            <a:off x="3196084" y="4613994"/>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smtClean="0"/>
              <a:t>05</a:t>
            </a:r>
            <a:endParaRPr dirty="0"/>
          </a:p>
        </p:txBody>
      </p:sp>
      <p:sp>
        <p:nvSpPr>
          <p:cNvPr id="266" name="Google Shape;266;p3"/>
          <p:cNvSpPr txBox="1">
            <a:spLocks noGrp="1"/>
          </p:cNvSpPr>
          <p:nvPr>
            <p:ph type="body" idx="14"/>
          </p:nvPr>
        </p:nvSpPr>
        <p:spPr>
          <a:xfrm>
            <a:off x="4147724" y="4745835"/>
            <a:ext cx="7208644"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sz="1600" dirty="0" err="1"/>
              <a:t>Mõista</a:t>
            </a:r>
            <a:r>
              <a:rPr lang="en-GB" sz="1600" dirty="0"/>
              <a:t> </a:t>
            </a:r>
            <a:r>
              <a:rPr lang="en-GB" sz="1600" dirty="0" err="1"/>
              <a:t>kaugtöörühmade</a:t>
            </a:r>
            <a:r>
              <a:rPr lang="en-GB" sz="1600" dirty="0"/>
              <a:t> </a:t>
            </a:r>
            <a:r>
              <a:rPr lang="en-GB" sz="1600" dirty="0" err="1"/>
              <a:t>juhtimise</a:t>
            </a:r>
            <a:r>
              <a:rPr lang="en-GB" sz="1600" dirty="0"/>
              <a:t> </a:t>
            </a:r>
            <a:r>
              <a:rPr lang="en-GB" sz="1600" dirty="0" err="1"/>
              <a:t>ainulaadset</a:t>
            </a:r>
            <a:r>
              <a:rPr lang="en-GB" sz="1600" dirty="0"/>
              <a:t> </a:t>
            </a:r>
            <a:r>
              <a:rPr lang="en-GB" sz="1600" dirty="0" err="1"/>
              <a:t>dünaamikat</a:t>
            </a:r>
            <a:r>
              <a:rPr lang="en-GB" sz="1600" dirty="0"/>
              <a:t>, </a:t>
            </a:r>
            <a:r>
              <a:rPr lang="en-GB" sz="1600" dirty="0" err="1"/>
              <a:t>väljakutseid</a:t>
            </a:r>
            <a:r>
              <a:rPr lang="en-GB" sz="1600" dirty="0"/>
              <a:t> </a:t>
            </a:r>
            <a:r>
              <a:rPr lang="en-GB" sz="1600" dirty="0" err="1"/>
              <a:t>ja</a:t>
            </a:r>
            <a:r>
              <a:rPr lang="en-GB" sz="1600" dirty="0"/>
              <a:t> </a:t>
            </a:r>
            <a:r>
              <a:rPr lang="en-GB" sz="1600" dirty="0" err="1"/>
              <a:t>kommunikatsioonistrateegiaid</a:t>
            </a:r>
            <a:r>
              <a:rPr lang="en-GB" sz="1600" dirty="0"/>
              <a:t>, </a:t>
            </a:r>
            <a:r>
              <a:rPr lang="en-GB" sz="1600" dirty="0" err="1"/>
              <a:t>pöörates</a:t>
            </a:r>
            <a:r>
              <a:rPr lang="en-GB" sz="1600" dirty="0"/>
              <a:t> </a:t>
            </a:r>
            <a:r>
              <a:rPr lang="en-GB" sz="1600" dirty="0" err="1"/>
              <a:t>erilist</a:t>
            </a:r>
            <a:r>
              <a:rPr lang="en-GB" sz="1600" dirty="0"/>
              <a:t> </a:t>
            </a:r>
            <a:r>
              <a:rPr lang="en-GB" sz="1600" dirty="0" err="1"/>
              <a:t>tähelepanu</a:t>
            </a:r>
            <a:r>
              <a:rPr lang="en-GB" sz="1600" dirty="0"/>
              <a:t> </a:t>
            </a:r>
            <a:r>
              <a:rPr lang="en-GB" sz="1600" dirty="0" err="1"/>
              <a:t>töö</a:t>
            </a:r>
            <a:r>
              <a:rPr lang="en-GB" sz="1600" dirty="0"/>
              <a:t>- </a:t>
            </a:r>
            <a:r>
              <a:rPr lang="en-GB" sz="1600" dirty="0" err="1"/>
              <a:t>ja</a:t>
            </a:r>
            <a:r>
              <a:rPr lang="en-GB" sz="1600" dirty="0"/>
              <a:t> </a:t>
            </a:r>
            <a:r>
              <a:rPr lang="en-GB" sz="1600" dirty="0" err="1"/>
              <a:t>eraelu</a:t>
            </a:r>
            <a:r>
              <a:rPr lang="en-GB" sz="1600" dirty="0"/>
              <a:t> </a:t>
            </a:r>
            <a:r>
              <a:rPr lang="en-GB" sz="1600" dirty="0" err="1"/>
              <a:t>tasakaalu</a:t>
            </a:r>
            <a:r>
              <a:rPr lang="en-GB" sz="1600" dirty="0"/>
              <a:t> </a:t>
            </a:r>
            <a:r>
              <a:rPr lang="en-GB" sz="1600" dirty="0" err="1"/>
              <a:t>tagamisele</a:t>
            </a:r>
            <a:r>
              <a:rPr lang="en-GB" sz="1600" dirty="0"/>
              <a:t> </a:t>
            </a:r>
            <a:r>
              <a:rPr lang="en-GB" sz="1600" dirty="0" err="1"/>
              <a:t>kaugtöökeskkonnas</a:t>
            </a:r>
            <a:r>
              <a:rPr lang="en-GB" sz="1600" dirty="0"/>
              <a:t>.</a:t>
            </a:r>
            <a:endParaRPr sz="1600" dirty="0"/>
          </a:p>
        </p:txBody>
      </p:sp>
      <p:sp>
        <p:nvSpPr>
          <p:cNvPr id="2" name="Google Shape;266;p3">
            <a:extLst>
              <a:ext uri="{FF2B5EF4-FFF2-40B4-BE49-F238E27FC236}">
                <a16:creationId xmlns:a16="http://schemas.microsoft.com/office/drawing/2014/main" id="{2C68D618-C1FD-0B24-A4ED-C44DA7ED5CEB}"/>
              </a:ext>
            </a:extLst>
          </p:cNvPr>
          <p:cNvSpPr txBox="1">
            <a:spLocks/>
          </p:cNvSpPr>
          <p:nvPr/>
        </p:nvSpPr>
        <p:spPr>
          <a:xfrm>
            <a:off x="4147724" y="5569871"/>
            <a:ext cx="7208644" cy="69219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sz="1600" dirty="0" err="1"/>
              <a:t>Analüüsida</a:t>
            </a:r>
            <a:r>
              <a:rPr lang="en-GB" sz="1600" dirty="0"/>
              <a:t> </a:t>
            </a:r>
            <a:r>
              <a:rPr lang="en-GB" sz="1600" dirty="0" err="1" smtClean="0"/>
              <a:t>oma</a:t>
            </a:r>
            <a:r>
              <a:rPr lang="en-GB" sz="1600" dirty="0" smtClean="0"/>
              <a:t> </a:t>
            </a:r>
            <a:r>
              <a:rPr lang="en-GB" sz="1600" dirty="0" err="1" smtClean="0"/>
              <a:t>kohustusi</a:t>
            </a:r>
            <a:r>
              <a:rPr lang="en-GB" sz="1600" dirty="0" smtClean="0"/>
              <a:t>, </a:t>
            </a:r>
            <a:r>
              <a:rPr lang="en-GB" sz="1600" dirty="0" err="1"/>
              <a:t>organisatsioonikultuuri</a:t>
            </a:r>
            <a:r>
              <a:rPr lang="en-GB" sz="1600" dirty="0"/>
              <a:t> </a:t>
            </a:r>
            <a:r>
              <a:rPr lang="en-GB" sz="1600" dirty="0" err="1"/>
              <a:t>mõju</a:t>
            </a:r>
            <a:r>
              <a:rPr lang="en-GB" sz="1600" dirty="0"/>
              <a:t> </a:t>
            </a:r>
            <a:r>
              <a:rPr lang="en-GB" sz="1600" dirty="0" err="1"/>
              <a:t>ning</a:t>
            </a:r>
            <a:r>
              <a:rPr lang="en-GB" sz="1600" dirty="0"/>
              <a:t> </a:t>
            </a:r>
            <a:r>
              <a:rPr lang="en-GB" sz="1600" dirty="0" err="1" smtClean="0"/>
              <a:t>mõtiskleda</a:t>
            </a:r>
            <a:r>
              <a:rPr lang="en-GB" sz="1600" dirty="0" smtClean="0"/>
              <a:t> </a:t>
            </a:r>
            <a:r>
              <a:rPr lang="en-GB" sz="1600" dirty="0" err="1" smtClean="0"/>
              <a:t>töö</a:t>
            </a:r>
            <a:r>
              <a:rPr lang="en-GB" sz="1600" dirty="0" smtClean="0"/>
              <a:t>- </a:t>
            </a:r>
            <a:r>
              <a:rPr lang="en-GB" sz="1600" dirty="0" err="1"/>
              <a:t>ja</a:t>
            </a:r>
            <a:r>
              <a:rPr lang="en-GB" sz="1600" dirty="0"/>
              <a:t> </a:t>
            </a:r>
            <a:r>
              <a:rPr lang="en-GB" sz="1600" dirty="0" err="1"/>
              <a:t>eraelu</a:t>
            </a:r>
            <a:r>
              <a:rPr lang="en-GB" sz="1600" dirty="0"/>
              <a:t> </a:t>
            </a:r>
            <a:r>
              <a:rPr lang="en-GB" sz="1600" dirty="0" err="1"/>
              <a:t>tasakaalu</a:t>
            </a:r>
            <a:r>
              <a:rPr lang="en-GB" sz="1600" dirty="0"/>
              <a:t> </a:t>
            </a:r>
            <a:r>
              <a:rPr lang="en-GB" sz="1600" dirty="0" err="1"/>
              <a:t>strateegiate</a:t>
            </a:r>
            <a:r>
              <a:rPr lang="en-GB" sz="1600" dirty="0"/>
              <a:t> </a:t>
            </a:r>
            <a:r>
              <a:rPr lang="en-GB" sz="1600" dirty="0" err="1"/>
              <a:t>praktiliste</a:t>
            </a:r>
            <a:r>
              <a:rPr lang="en-GB" sz="1600" dirty="0"/>
              <a:t> </a:t>
            </a:r>
            <a:r>
              <a:rPr lang="en-GB" sz="1600" dirty="0" err="1"/>
              <a:t>rakenduste</a:t>
            </a:r>
            <a:r>
              <a:rPr lang="en-GB" sz="1600" dirty="0"/>
              <a:t> </a:t>
            </a:r>
            <a:r>
              <a:rPr lang="en-GB" sz="1600" dirty="0" err="1"/>
              <a:t>üle</a:t>
            </a:r>
            <a:r>
              <a:rPr lang="en-GB" sz="1600" dirty="0"/>
              <a:t> </a:t>
            </a:r>
            <a:r>
              <a:rPr lang="en-GB" sz="1600" dirty="0" err="1"/>
              <a:t>huvitavate</a:t>
            </a:r>
            <a:r>
              <a:rPr lang="en-GB" sz="1600" dirty="0"/>
              <a:t> </a:t>
            </a:r>
            <a:r>
              <a:rPr lang="en-GB" sz="1600" dirty="0" err="1"/>
              <a:t>tegevuste</a:t>
            </a:r>
            <a:r>
              <a:rPr lang="en-GB" sz="1600" dirty="0"/>
              <a:t>, </a:t>
            </a:r>
            <a:r>
              <a:rPr lang="en-GB" sz="1600" dirty="0" err="1"/>
              <a:t>juhtumiuuringute</a:t>
            </a:r>
            <a:r>
              <a:rPr lang="en-GB" sz="1600" dirty="0"/>
              <a:t> </a:t>
            </a:r>
            <a:r>
              <a:rPr lang="en-GB" sz="1600" dirty="0" err="1"/>
              <a:t>ja</a:t>
            </a:r>
            <a:r>
              <a:rPr lang="en-GB" sz="1600" dirty="0"/>
              <a:t> </a:t>
            </a:r>
            <a:r>
              <a:rPr lang="en-GB" sz="1600" dirty="0" err="1"/>
              <a:t>arutelude</a:t>
            </a:r>
            <a:r>
              <a:rPr lang="en-GB" sz="1600" dirty="0"/>
              <a:t> </a:t>
            </a:r>
            <a:r>
              <a:rPr lang="en-GB" sz="1600" dirty="0" err="1" smtClean="0"/>
              <a:t>abil</a:t>
            </a:r>
            <a:r>
              <a:rPr lang="en-GB" sz="1600" dirty="0" smtClean="0"/>
              <a:t>.</a:t>
            </a:r>
            <a:endParaRPr lang="en-GB" sz="1600" dirty="0"/>
          </a:p>
        </p:txBody>
      </p:sp>
      <p:sp>
        <p:nvSpPr>
          <p:cNvPr id="3" name="Google Shape;265;p3">
            <a:extLst>
              <a:ext uri="{FF2B5EF4-FFF2-40B4-BE49-F238E27FC236}">
                <a16:creationId xmlns:a16="http://schemas.microsoft.com/office/drawing/2014/main" id="{F9586981-0F49-31AA-48AC-3BE652A6ACBF}"/>
              </a:ext>
            </a:extLst>
          </p:cNvPr>
          <p:cNvSpPr txBox="1">
            <a:spLocks/>
          </p:cNvSpPr>
          <p:nvPr/>
        </p:nvSpPr>
        <p:spPr>
          <a:xfrm>
            <a:off x="3196085" y="5487106"/>
            <a:ext cx="745417" cy="635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14B4CB"/>
              </a:buClr>
              <a:buSzPts val="3200"/>
              <a:buFont typeface="Arial"/>
              <a:buNone/>
              <a:defRPr sz="3200" b="1" i="0" u="none" strike="noStrike" cap="none">
                <a:solidFill>
                  <a:srgbClr val="14B4C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smtClean="0"/>
              <a:t>06</a:t>
            </a:r>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29914" y="1666262"/>
            <a:ext cx="10834986" cy="4770270"/>
          </a:xfrm>
        </p:spPr>
        <p:txBody>
          <a:bodyPr>
            <a:normAutofit/>
          </a:bodyPr>
          <a:lstStyle/>
          <a:p>
            <a:pPr marL="342900" lvl="0" indent="-342900">
              <a:lnSpc>
                <a:spcPct val="115000"/>
              </a:lnSpc>
              <a:spcBef>
                <a:spcPts val="500"/>
              </a:spcBef>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16 Ways To Achieve Work-Life Balance By Setting Better Boundaries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2"/>
              </a:rPr>
              <a:t>https://www.forbes.com/sites/forbescoachescouncil/2021/02/01/16-ways-to-achieve-work-life-balance-by-setting-better-boundaries/</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How to set healthy boundaries as a working parent that really wor</a:t>
            </a:r>
            <a:r>
              <a:rPr lang="en-GB" sz="1200" kern="100" dirty="0">
                <a:latin typeface="Calibri" panose="020F0502020204030204" pitchFamily="34" charset="0"/>
                <a:ea typeface="Corbel" panose="020B0503020204020204" pitchFamily="34" charset="0"/>
                <a:cs typeface="Calibri" panose="020F0502020204030204" pitchFamily="34" charset="0"/>
              </a:rPr>
              <a:t>k: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3"/>
              </a:rPr>
              <a:t>https://www.worklifemother.com/post/how-to-set-healthy-boundaries-as-a-working-parent-that-really-work</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Implementing the work-life balance directive in times of COVID-19: new prospects for post-pandemic workplaces in the European Union? Sabrina </a:t>
            </a:r>
            <a:r>
              <a:rPr lang="en-GB" sz="1200" kern="100" dirty="0" err="1">
                <a:effectLst/>
                <a:latin typeface="Calibri" panose="020F0502020204030204" pitchFamily="34" charset="0"/>
                <a:ea typeface="Corbel" panose="020B0503020204020204" pitchFamily="34" charset="0"/>
                <a:cs typeface="Calibri" panose="020F0502020204030204" pitchFamily="34" charset="0"/>
              </a:rPr>
              <a:t>D’Andreacorresponding</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4"/>
              </a:rPr>
              <a:t>https://www.ncbi.nlm.nih.gov/pmc/articles/PMC8892814/</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The European Pillar of Social Rights Action Plan: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5"/>
              </a:rPr>
              <a:t>https://op.europa.eu/webpub/empl/european-pillar-of-social-rights/en/</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‘Right to disconnect’ should be an EU-wide fundamental right, MEPs say: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6"/>
              </a:rPr>
              <a:t>https://www.europarl.europa.eu/news/en/press-room/20210114IPR95618/right-to-disconnect-should-be-an-eu-wide-fundamental-right-meps-say</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How Time Management Can Help Strike a Work-Life Balance: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7"/>
              </a:rPr>
              <a:t>https://emeritus.org/blog/how-time-management-can-help-strike-a-work-life-balance/</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The Effects of Work &amp; Life Imbalance: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8"/>
              </a:rPr>
              <a:t>https://work.chron.com/effects-work-life-imbalance-5967.html</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Poor work-life balance leads to poor health later in life: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9"/>
              </a:rPr>
              <a:t>https://www.medicalnewstoday.com/articles/313755#:~:text=Damaging%20effects%20include%20a%20higher,than%20those%20working%20standard%20hours</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Why Work-Life Balance Is Important (With Benefits and Steps):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10"/>
              </a:rPr>
              <a:t>https://ca.indeed.com/career-advice/career-development/why-work-life-balance-is-important</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smtClean="0"/>
              <a:t>3. </a:t>
            </a:r>
            <a:r>
              <a:rPr lang="en-GB" dirty="0" err="1"/>
              <a:t>p</a:t>
            </a:r>
            <a:r>
              <a:rPr lang="en-GB" dirty="0" err="1" smtClean="0"/>
              <a:t>eatüki</a:t>
            </a:r>
            <a:r>
              <a:rPr lang="en-GB" dirty="0" smtClean="0"/>
              <a:t> </a:t>
            </a:r>
            <a:r>
              <a:rPr lang="en-GB" dirty="0" err="1" smtClean="0"/>
              <a:t>viited</a:t>
            </a:r>
            <a:endParaRPr lang="en-GB" dirty="0"/>
          </a:p>
        </p:txBody>
      </p:sp>
    </p:spTree>
    <p:extLst>
      <p:ext uri="{BB962C8B-B14F-4D97-AF65-F5344CB8AC3E}">
        <p14:creationId xmlns:p14="http://schemas.microsoft.com/office/powerpoint/2010/main" val="2460983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a:bodyPr>
          <a:lstStyle/>
          <a:p>
            <a:r>
              <a:rPr lang="fi-FI" sz="2800" b="1" dirty="0"/>
              <a:t>Organisatsiooni kohustused seoses töö- ja eraelu tasakaaluga</a:t>
            </a:r>
            <a:endParaRPr lang="en-GB" sz="80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smtClean="0"/>
              <a:t>04</a:t>
            </a:r>
            <a:endParaRPr lang="en-GB" dirty="0"/>
          </a:p>
        </p:txBody>
      </p:sp>
    </p:spTree>
    <p:extLst>
      <p:ext uri="{BB962C8B-B14F-4D97-AF65-F5344CB8AC3E}">
        <p14:creationId xmlns:p14="http://schemas.microsoft.com/office/powerpoint/2010/main" val="3359299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11ABC1-2E69-53D2-ADD2-DF11295CFDB0}"/>
              </a:ext>
            </a:extLst>
          </p:cNvPr>
          <p:cNvPicPr>
            <a:picLocks noGrp="1" noChangeAspect="1"/>
          </p:cNvPicPr>
          <p:nvPr>
            <p:ph type="pic" sz="quarter" idx="33"/>
          </p:nvPr>
        </p:nvPicPr>
        <p:blipFill>
          <a:blip r:embed="rId2"/>
          <a:srcRect l="20756" r="20756"/>
          <a:stretch>
            <a:fillRect/>
          </a:stretch>
        </p:blipFill>
        <p:spPr/>
      </p:pic>
      <p:sp>
        <p:nvSpPr>
          <p:cNvPr id="3" name="Text Placeholder 2">
            <a:extLst>
              <a:ext uri="{FF2B5EF4-FFF2-40B4-BE49-F238E27FC236}">
                <a16:creationId xmlns:a16="http://schemas.microsoft.com/office/drawing/2014/main" id="{29208D4D-85DC-E2E6-B5F3-B0920E112067}"/>
              </a:ext>
            </a:extLst>
          </p:cNvPr>
          <p:cNvSpPr>
            <a:spLocks noGrp="1"/>
          </p:cNvSpPr>
          <p:nvPr>
            <p:ph type="body" sz="quarter" idx="34"/>
          </p:nvPr>
        </p:nvSpPr>
        <p:spPr/>
        <p:txBody>
          <a:bodyPr/>
          <a:lstStyle/>
          <a:p>
            <a:r>
              <a:rPr lang="en-GB" dirty="0" smtClean="0"/>
              <a:t>LEIA </a:t>
            </a:r>
          </a:p>
          <a:p>
            <a:r>
              <a:rPr lang="en-GB" dirty="0" smtClean="0"/>
              <a:t>TASAKAAL</a:t>
            </a:r>
            <a:endParaRPr lang="en-GB" dirty="0"/>
          </a:p>
        </p:txBody>
      </p:sp>
      <p:sp>
        <p:nvSpPr>
          <p:cNvPr id="4" name="Text Placeholder 3">
            <a:extLst>
              <a:ext uri="{FF2B5EF4-FFF2-40B4-BE49-F238E27FC236}">
                <a16:creationId xmlns:a16="http://schemas.microsoft.com/office/drawing/2014/main" id="{E6B50A43-4BA6-F7C3-62FF-BB7A1B3166B5}"/>
              </a:ext>
            </a:extLst>
          </p:cNvPr>
          <p:cNvSpPr>
            <a:spLocks noGrp="1"/>
          </p:cNvSpPr>
          <p:nvPr>
            <p:ph type="body" sz="quarter" idx="18"/>
          </p:nvPr>
        </p:nvSpPr>
        <p:spPr/>
        <p:txBody>
          <a:bodyPr>
            <a:normAutofit fontScale="92500" lnSpcReduction="10000"/>
          </a:bodyPr>
          <a:lstStyle/>
          <a:p>
            <a:pPr marL="342900" indent="-342900" algn="just">
              <a:buFont typeface="Arial" panose="020B0604020202020204" pitchFamily="34" charset="0"/>
              <a:buChar char="•"/>
            </a:pPr>
            <a:r>
              <a:rPr lang="en-GB" dirty="0" err="1"/>
              <a:t>Organisatsioonid</a:t>
            </a:r>
            <a:r>
              <a:rPr lang="en-GB" dirty="0"/>
              <a:t> on </a:t>
            </a:r>
            <a:r>
              <a:rPr lang="en-GB" dirty="0" err="1"/>
              <a:t>seadusega</a:t>
            </a:r>
            <a:r>
              <a:rPr lang="en-GB" dirty="0"/>
              <a:t> </a:t>
            </a:r>
            <a:r>
              <a:rPr lang="en-GB" dirty="0" err="1"/>
              <a:t>kohustatud</a:t>
            </a:r>
            <a:r>
              <a:rPr lang="en-GB" dirty="0"/>
              <a:t> </a:t>
            </a:r>
            <a:r>
              <a:rPr lang="en-GB" dirty="0" err="1"/>
              <a:t>tagama</a:t>
            </a:r>
            <a:r>
              <a:rPr lang="en-GB" dirty="0"/>
              <a:t> </a:t>
            </a:r>
            <a:r>
              <a:rPr lang="en-GB" dirty="0" err="1"/>
              <a:t>ohutu</a:t>
            </a:r>
            <a:r>
              <a:rPr lang="en-GB" dirty="0"/>
              <a:t> </a:t>
            </a:r>
            <a:r>
              <a:rPr lang="en-GB" dirty="0" err="1"/>
              <a:t>ja</a:t>
            </a:r>
            <a:r>
              <a:rPr lang="en-GB" dirty="0"/>
              <a:t> </a:t>
            </a:r>
            <a:r>
              <a:rPr lang="en-GB" dirty="0" err="1"/>
              <a:t>tervisliku</a:t>
            </a:r>
            <a:r>
              <a:rPr lang="en-GB" dirty="0"/>
              <a:t> </a:t>
            </a:r>
            <a:r>
              <a:rPr lang="en-GB" dirty="0" err="1"/>
              <a:t>töökeskkonna</a:t>
            </a:r>
            <a:r>
              <a:rPr lang="en-GB" dirty="0"/>
              <a:t>, </a:t>
            </a:r>
            <a:r>
              <a:rPr lang="en-GB" dirty="0" err="1"/>
              <a:t>mis</a:t>
            </a:r>
            <a:r>
              <a:rPr lang="en-GB" dirty="0"/>
              <a:t> </a:t>
            </a:r>
            <a:r>
              <a:rPr lang="en-GB" dirty="0" err="1"/>
              <a:t>hõlmab</a:t>
            </a:r>
            <a:r>
              <a:rPr lang="en-GB" dirty="0"/>
              <a:t> </a:t>
            </a:r>
            <a:r>
              <a:rPr lang="en-GB" dirty="0" err="1" smtClean="0"/>
              <a:t>ka</a:t>
            </a:r>
            <a:r>
              <a:rPr lang="en-GB" dirty="0" smtClean="0"/>
              <a:t> </a:t>
            </a:r>
            <a:r>
              <a:rPr lang="en-GB" dirty="0" err="1"/>
              <a:t>töö</a:t>
            </a:r>
            <a:r>
              <a:rPr lang="en-GB" dirty="0"/>
              <a:t>- </a:t>
            </a:r>
            <a:r>
              <a:rPr lang="en-GB" dirty="0" err="1"/>
              <a:t>ja</a:t>
            </a:r>
            <a:r>
              <a:rPr lang="en-GB" dirty="0"/>
              <a:t> </a:t>
            </a:r>
            <a:r>
              <a:rPr lang="en-GB" dirty="0" err="1"/>
              <a:t>eraelu</a:t>
            </a:r>
            <a:r>
              <a:rPr lang="en-GB" dirty="0"/>
              <a:t> </a:t>
            </a:r>
            <a:r>
              <a:rPr lang="en-GB" dirty="0" err="1" smtClean="0"/>
              <a:t>vahelise</a:t>
            </a:r>
            <a:r>
              <a:rPr lang="en-GB" dirty="0" smtClean="0"/>
              <a:t> </a:t>
            </a:r>
            <a:r>
              <a:rPr lang="en-GB" dirty="0" err="1" smtClean="0"/>
              <a:t>tasakaalu</a:t>
            </a:r>
            <a:r>
              <a:rPr lang="en-GB" dirty="0" smtClean="0"/>
              <a:t> </a:t>
            </a:r>
            <a:r>
              <a:rPr lang="en-GB" dirty="0" err="1" smtClean="0"/>
              <a:t>hoidmist</a:t>
            </a:r>
            <a:r>
              <a:rPr lang="en-GB" dirty="0" smtClean="0"/>
              <a:t>.</a:t>
            </a:r>
          </a:p>
          <a:p>
            <a:pPr marL="342900" indent="-342900" algn="just">
              <a:buFont typeface="Arial" panose="020B0604020202020204" pitchFamily="34" charset="0"/>
              <a:buChar char="•"/>
            </a:pPr>
            <a:r>
              <a:rPr lang="en-GB" dirty="0" err="1"/>
              <a:t>Euroopa</a:t>
            </a:r>
            <a:r>
              <a:rPr lang="en-GB" dirty="0"/>
              <a:t> </a:t>
            </a:r>
            <a:r>
              <a:rPr lang="en-GB" dirty="0" err="1"/>
              <a:t>tööohutuse</a:t>
            </a:r>
            <a:r>
              <a:rPr lang="en-GB" dirty="0"/>
              <a:t> </a:t>
            </a:r>
            <a:r>
              <a:rPr lang="en-GB" dirty="0" err="1"/>
              <a:t>ja</a:t>
            </a:r>
            <a:r>
              <a:rPr lang="en-GB" dirty="0"/>
              <a:t> </a:t>
            </a:r>
            <a:r>
              <a:rPr lang="en-GB" dirty="0" err="1"/>
              <a:t>töötervishoiu</a:t>
            </a:r>
            <a:r>
              <a:rPr lang="en-GB" dirty="0"/>
              <a:t> </a:t>
            </a:r>
            <a:r>
              <a:rPr lang="en-GB" dirty="0" err="1"/>
              <a:t>raamdirektiiv</a:t>
            </a:r>
            <a:r>
              <a:rPr lang="en-GB" dirty="0"/>
              <a:t> (</a:t>
            </a:r>
            <a:r>
              <a:rPr lang="en-GB" dirty="0" err="1"/>
              <a:t>direktiiv</a:t>
            </a:r>
            <a:r>
              <a:rPr lang="en-GB" dirty="0"/>
              <a:t> 89/391/EMÜ) </a:t>
            </a:r>
            <a:r>
              <a:rPr lang="en-GB" dirty="0" err="1"/>
              <a:t>sätestab</a:t>
            </a:r>
            <a:r>
              <a:rPr lang="en-GB" dirty="0"/>
              <a:t>, et </a:t>
            </a:r>
            <a:r>
              <a:rPr lang="en-GB" dirty="0" err="1"/>
              <a:t>tööandjatel</a:t>
            </a:r>
            <a:r>
              <a:rPr lang="en-GB" dirty="0"/>
              <a:t> on </a:t>
            </a:r>
            <a:r>
              <a:rPr lang="en-GB" dirty="0" err="1"/>
              <a:t>kohustus</a:t>
            </a:r>
            <a:r>
              <a:rPr lang="en-GB" dirty="0"/>
              <a:t> </a:t>
            </a:r>
            <a:r>
              <a:rPr lang="en-GB" dirty="0" err="1"/>
              <a:t>tagada</a:t>
            </a:r>
            <a:r>
              <a:rPr lang="en-GB" dirty="0"/>
              <a:t> </a:t>
            </a:r>
            <a:r>
              <a:rPr lang="en-GB" dirty="0" err="1"/>
              <a:t>töötajate</a:t>
            </a:r>
            <a:r>
              <a:rPr lang="en-GB" dirty="0"/>
              <a:t> </a:t>
            </a:r>
            <a:r>
              <a:rPr lang="en-GB" dirty="0" err="1"/>
              <a:t>ohutus</a:t>
            </a:r>
            <a:r>
              <a:rPr lang="en-GB" dirty="0"/>
              <a:t> </a:t>
            </a:r>
            <a:r>
              <a:rPr lang="en-GB" dirty="0" err="1"/>
              <a:t>ja</a:t>
            </a:r>
            <a:r>
              <a:rPr lang="en-GB" dirty="0"/>
              <a:t> </a:t>
            </a:r>
            <a:r>
              <a:rPr lang="en-GB" dirty="0" err="1"/>
              <a:t>tervisekaitse</a:t>
            </a:r>
            <a:r>
              <a:rPr lang="en-GB" dirty="0"/>
              <a:t> </a:t>
            </a:r>
            <a:r>
              <a:rPr lang="en-GB" dirty="0" err="1"/>
              <a:t>kõigis</a:t>
            </a:r>
            <a:r>
              <a:rPr lang="en-GB" dirty="0"/>
              <a:t> </a:t>
            </a:r>
            <a:r>
              <a:rPr lang="en-GB" dirty="0" err="1"/>
              <a:t>tööga</a:t>
            </a:r>
            <a:r>
              <a:rPr lang="en-GB" dirty="0"/>
              <a:t> </a:t>
            </a:r>
            <a:r>
              <a:rPr lang="en-GB" dirty="0" err="1"/>
              <a:t>seotud</a:t>
            </a:r>
            <a:r>
              <a:rPr lang="en-GB" dirty="0"/>
              <a:t> </a:t>
            </a:r>
            <a:r>
              <a:rPr lang="en-GB" dirty="0" err="1"/>
              <a:t>aspektides</a:t>
            </a:r>
            <a:r>
              <a:rPr lang="en-GB" dirty="0" smtClean="0"/>
              <a:t>. </a:t>
            </a:r>
            <a:endParaRPr lang="en-GB" dirty="0"/>
          </a:p>
          <a:p>
            <a:pPr marL="342900" indent="-342900" algn="just">
              <a:buFont typeface="Arial" panose="020B0604020202020204" pitchFamily="34" charset="0"/>
              <a:buChar char="•"/>
            </a:pPr>
            <a:r>
              <a:rPr lang="en-GB" dirty="0" err="1"/>
              <a:t>Samuti</a:t>
            </a:r>
            <a:r>
              <a:rPr lang="en-GB" dirty="0"/>
              <a:t> </a:t>
            </a:r>
            <a:r>
              <a:rPr lang="en-GB" dirty="0" err="1"/>
              <a:t>tulevad</a:t>
            </a:r>
            <a:r>
              <a:rPr lang="en-GB" dirty="0"/>
              <a:t> </a:t>
            </a:r>
            <a:r>
              <a:rPr lang="en-GB" dirty="0" err="1"/>
              <a:t>mängu</a:t>
            </a:r>
            <a:r>
              <a:rPr lang="en-GB" dirty="0"/>
              <a:t> </a:t>
            </a:r>
            <a:r>
              <a:rPr lang="en-GB" dirty="0" err="1"/>
              <a:t>eetilised</a:t>
            </a:r>
            <a:r>
              <a:rPr lang="en-GB" dirty="0"/>
              <a:t> </a:t>
            </a:r>
            <a:r>
              <a:rPr lang="en-GB" dirty="0" err="1"/>
              <a:t>kaalutlused</a:t>
            </a:r>
            <a:r>
              <a:rPr lang="en-GB" dirty="0"/>
              <a:t>, </a:t>
            </a:r>
            <a:r>
              <a:rPr lang="en-GB" dirty="0" err="1"/>
              <a:t>kuna</a:t>
            </a:r>
            <a:r>
              <a:rPr lang="en-GB" dirty="0"/>
              <a:t> </a:t>
            </a:r>
            <a:r>
              <a:rPr lang="en-GB" dirty="0" err="1"/>
              <a:t>organisatsioonidel</a:t>
            </a:r>
            <a:r>
              <a:rPr lang="en-GB" dirty="0"/>
              <a:t> on </a:t>
            </a:r>
            <a:r>
              <a:rPr lang="en-GB" dirty="0" err="1"/>
              <a:t>moraalne</a:t>
            </a:r>
            <a:r>
              <a:rPr lang="en-GB" dirty="0"/>
              <a:t> </a:t>
            </a:r>
            <a:r>
              <a:rPr lang="en-GB" dirty="0" err="1"/>
              <a:t>kohustus</a:t>
            </a:r>
            <a:r>
              <a:rPr lang="en-GB" dirty="0"/>
              <a:t> </a:t>
            </a:r>
            <a:r>
              <a:rPr lang="en-GB" dirty="0" err="1"/>
              <a:t>toetada</a:t>
            </a:r>
            <a:r>
              <a:rPr lang="en-GB" dirty="0"/>
              <a:t> </a:t>
            </a:r>
            <a:r>
              <a:rPr lang="en-GB" dirty="0" err="1"/>
              <a:t>töötajate</a:t>
            </a:r>
            <a:r>
              <a:rPr lang="en-GB" dirty="0"/>
              <a:t> </a:t>
            </a:r>
            <a:r>
              <a:rPr lang="en-GB" dirty="0" err="1"/>
              <a:t>heaolu</a:t>
            </a:r>
            <a:r>
              <a:rPr lang="en-GB" dirty="0"/>
              <a:t> </a:t>
            </a:r>
            <a:r>
              <a:rPr lang="en-GB" dirty="0" err="1"/>
              <a:t>ja</a:t>
            </a:r>
            <a:r>
              <a:rPr lang="en-GB" dirty="0"/>
              <a:t> </a:t>
            </a:r>
            <a:r>
              <a:rPr lang="en-GB" dirty="0" err="1"/>
              <a:t>isiklikke</a:t>
            </a:r>
            <a:r>
              <a:rPr lang="en-GB" dirty="0"/>
              <a:t> </a:t>
            </a:r>
            <a:r>
              <a:rPr lang="en-GB" dirty="0" err="1"/>
              <a:t>vajadusi</a:t>
            </a:r>
            <a:r>
              <a:rPr lang="en-GB" dirty="0"/>
              <a:t>, </a:t>
            </a:r>
            <a:r>
              <a:rPr lang="en-GB" dirty="0" err="1"/>
              <a:t>mis</a:t>
            </a:r>
            <a:r>
              <a:rPr lang="en-GB" dirty="0"/>
              <a:t> </a:t>
            </a:r>
            <a:r>
              <a:rPr lang="en-GB" dirty="0" err="1"/>
              <a:t>hõlmab</a:t>
            </a:r>
            <a:r>
              <a:rPr lang="en-GB" dirty="0"/>
              <a:t> </a:t>
            </a:r>
            <a:r>
              <a:rPr lang="en-GB" dirty="0" err="1"/>
              <a:t>ka</a:t>
            </a:r>
            <a:r>
              <a:rPr lang="en-GB" dirty="0"/>
              <a:t> </a:t>
            </a:r>
            <a:r>
              <a:rPr lang="en-GB" dirty="0" err="1"/>
              <a:t>nende</a:t>
            </a:r>
            <a:r>
              <a:rPr lang="en-GB" dirty="0"/>
              <a:t> </a:t>
            </a:r>
            <a:r>
              <a:rPr lang="en-GB" dirty="0" err="1"/>
              <a:t>töövälise</a:t>
            </a:r>
            <a:r>
              <a:rPr lang="en-GB" dirty="0"/>
              <a:t> </a:t>
            </a:r>
            <a:r>
              <a:rPr lang="en-GB" dirty="0" err="1"/>
              <a:t>aja</a:t>
            </a:r>
            <a:r>
              <a:rPr lang="en-GB" dirty="0"/>
              <a:t> </a:t>
            </a:r>
            <a:r>
              <a:rPr lang="en-GB" dirty="0" err="1"/>
              <a:t>austamist</a:t>
            </a:r>
            <a:r>
              <a:rPr lang="en-GB" dirty="0" smtClean="0"/>
              <a:t>.</a:t>
            </a:r>
            <a:endParaRPr lang="en-GB" dirty="0"/>
          </a:p>
          <a:p>
            <a:endParaRPr lang="en-GB" dirty="0"/>
          </a:p>
        </p:txBody>
      </p:sp>
      <p:sp>
        <p:nvSpPr>
          <p:cNvPr id="5" name="Text Placeholder 4">
            <a:extLst>
              <a:ext uri="{FF2B5EF4-FFF2-40B4-BE49-F238E27FC236}">
                <a16:creationId xmlns:a16="http://schemas.microsoft.com/office/drawing/2014/main" id="{3282E79A-5FE4-B8EC-8CB4-7BECD9249E59}"/>
              </a:ext>
            </a:extLst>
          </p:cNvPr>
          <p:cNvSpPr>
            <a:spLocks noGrp="1"/>
          </p:cNvSpPr>
          <p:nvPr>
            <p:ph type="body" sz="quarter" idx="16"/>
          </p:nvPr>
        </p:nvSpPr>
        <p:spPr>
          <a:xfrm>
            <a:off x="6629890" y="377764"/>
            <a:ext cx="5222656" cy="1246849"/>
          </a:xfrm>
        </p:spPr>
        <p:txBody>
          <a:bodyPr>
            <a:normAutofit fontScale="92500" lnSpcReduction="20000"/>
          </a:bodyPr>
          <a:lstStyle/>
          <a:p>
            <a:r>
              <a:rPr lang="fi-FI" dirty="0"/>
              <a:t>Õigusliku vastutuse ja eetiliste kaalutluste mõistmine</a:t>
            </a:r>
            <a:endParaRPr lang="en-GB" dirty="0"/>
          </a:p>
        </p:txBody>
      </p:sp>
    </p:spTree>
    <p:extLst>
      <p:ext uri="{BB962C8B-B14F-4D97-AF65-F5344CB8AC3E}">
        <p14:creationId xmlns:p14="http://schemas.microsoft.com/office/powerpoint/2010/main" val="302447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1C0EA-61FB-B9C0-03D8-B2200EF9B416}"/>
              </a:ext>
            </a:extLst>
          </p:cNvPr>
          <p:cNvSpPr>
            <a:spLocks noGrp="1"/>
          </p:cNvSpPr>
          <p:nvPr>
            <p:ph type="body" sz="quarter" idx="18"/>
          </p:nvPr>
        </p:nvSpPr>
        <p:spPr>
          <a:xfrm>
            <a:off x="429999" y="1562099"/>
            <a:ext cx="6728601" cy="4486275"/>
          </a:xfrm>
        </p:spPr>
        <p:txBody>
          <a:bodyPr>
            <a:normAutofit lnSpcReduction="10000"/>
          </a:bodyPr>
          <a:lstStyle/>
          <a:p>
            <a:pPr marL="0" indent="0"/>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edendava</a:t>
            </a:r>
            <a:r>
              <a:rPr lang="en-GB" dirty="0"/>
              <a:t> </a:t>
            </a:r>
            <a:r>
              <a:rPr lang="en-GB" dirty="0" err="1"/>
              <a:t>poliitika</a:t>
            </a:r>
            <a:r>
              <a:rPr lang="en-GB" dirty="0"/>
              <a:t> </a:t>
            </a:r>
            <a:r>
              <a:rPr lang="en-GB" dirty="0" err="1"/>
              <a:t>kehtestamine</a:t>
            </a:r>
            <a:r>
              <a:rPr lang="en-GB" dirty="0"/>
              <a:t> </a:t>
            </a:r>
            <a:r>
              <a:rPr lang="en-GB" dirty="0" err="1"/>
              <a:t>võib</a:t>
            </a:r>
            <a:r>
              <a:rPr lang="en-GB" dirty="0"/>
              <a:t> </a:t>
            </a:r>
            <a:r>
              <a:rPr lang="en-GB" dirty="0" err="1"/>
              <a:t>oluliselt</a:t>
            </a:r>
            <a:r>
              <a:rPr lang="en-GB" dirty="0"/>
              <a:t> </a:t>
            </a:r>
            <a:r>
              <a:rPr lang="en-GB" dirty="0" err="1"/>
              <a:t>mõjutada</a:t>
            </a:r>
            <a:r>
              <a:rPr lang="en-GB" dirty="0"/>
              <a:t> </a:t>
            </a:r>
            <a:r>
              <a:rPr lang="en-GB" dirty="0" err="1"/>
              <a:t>organisatsiooni</a:t>
            </a:r>
            <a:r>
              <a:rPr lang="en-GB" dirty="0"/>
              <a:t> </a:t>
            </a:r>
            <a:r>
              <a:rPr lang="en-GB" dirty="0" err="1"/>
              <a:t>kultuuri</a:t>
            </a:r>
            <a:r>
              <a:rPr lang="en-GB" dirty="0"/>
              <a:t> </a:t>
            </a:r>
            <a:r>
              <a:rPr lang="en-GB" dirty="0" err="1"/>
              <a:t>ja</a:t>
            </a:r>
            <a:r>
              <a:rPr lang="en-GB" dirty="0"/>
              <a:t> </a:t>
            </a:r>
            <a:r>
              <a:rPr lang="en-GB" dirty="0" err="1"/>
              <a:t>töötajate</a:t>
            </a:r>
            <a:r>
              <a:rPr lang="en-GB" dirty="0"/>
              <a:t> </a:t>
            </a:r>
            <a:r>
              <a:rPr lang="en-GB" dirty="0" err="1"/>
              <a:t>heaolu</a:t>
            </a:r>
            <a:r>
              <a:rPr lang="en-GB" dirty="0"/>
              <a:t>. </a:t>
            </a:r>
            <a:r>
              <a:rPr lang="en-GB" dirty="0" err="1" smtClean="0"/>
              <a:t>Sellised</a:t>
            </a:r>
            <a:r>
              <a:rPr lang="en-GB" dirty="0" smtClean="0"/>
              <a:t> </a:t>
            </a:r>
            <a:r>
              <a:rPr lang="en-GB" dirty="0" err="1"/>
              <a:t>poliitikad</a:t>
            </a:r>
            <a:r>
              <a:rPr lang="en-GB" dirty="0"/>
              <a:t> </a:t>
            </a:r>
            <a:r>
              <a:rPr lang="en-GB" dirty="0" err="1"/>
              <a:t>võivad</a:t>
            </a:r>
            <a:r>
              <a:rPr lang="en-GB" dirty="0"/>
              <a:t> </a:t>
            </a:r>
            <a:r>
              <a:rPr lang="en-GB" dirty="0" err="1"/>
              <a:t>hõlmata</a:t>
            </a:r>
            <a:r>
              <a:rPr lang="en-GB" dirty="0"/>
              <a:t> </a:t>
            </a:r>
            <a:endParaRPr lang="en-GB" dirty="0" smtClean="0"/>
          </a:p>
          <a:p>
            <a:pPr marL="342900" indent="-342900">
              <a:buFont typeface="Arial" panose="020B0604020202020204" pitchFamily="34" charset="0"/>
              <a:buChar char="•"/>
            </a:pPr>
            <a:r>
              <a:rPr lang="en-GB" dirty="0" err="1" smtClean="0"/>
              <a:t>paindlikku</a:t>
            </a:r>
            <a:r>
              <a:rPr lang="en-GB" dirty="0" smtClean="0"/>
              <a:t> </a:t>
            </a:r>
            <a:r>
              <a:rPr lang="en-GB" dirty="0" err="1"/>
              <a:t>tööaega</a:t>
            </a:r>
            <a:r>
              <a:rPr lang="en-GB" dirty="0"/>
              <a:t>, </a:t>
            </a:r>
            <a:endParaRPr lang="en-GB" dirty="0" smtClean="0"/>
          </a:p>
          <a:p>
            <a:pPr marL="342900" indent="-342900">
              <a:buFont typeface="Arial" panose="020B0604020202020204" pitchFamily="34" charset="0"/>
              <a:buChar char="•"/>
            </a:pPr>
            <a:r>
              <a:rPr lang="en-GB" dirty="0" err="1" smtClean="0"/>
              <a:t>kaugtöö</a:t>
            </a:r>
            <a:r>
              <a:rPr lang="en-GB" dirty="0" smtClean="0"/>
              <a:t> </a:t>
            </a:r>
            <a:r>
              <a:rPr lang="en-GB" dirty="0" err="1"/>
              <a:t>võimalusi</a:t>
            </a:r>
            <a:r>
              <a:rPr lang="en-GB" dirty="0"/>
              <a:t>, </a:t>
            </a:r>
            <a:endParaRPr lang="en-GB" dirty="0" smtClean="0"/>
          </a:p>
          <a:p>
            <a:pPr marL="342900" indent="-342900">
              <a:buFont typeface="Arial" panose="020B0604020202020204" pitchFamily="34" charset="0"/>
              <a:buChar char="•"/>
            </a:pPr>
            <a:r>
              <a:rPr lang="en-GB" dirty="0" err="1" smtClean="0"/>
              <a:t>perepuhkuse</a:t>
            </a:r>
            <a:r>
              <a:rPr lang="en-GB" dirty="0" smtClean="0"/>
              <a:t> </a:t>
            </a:r>
            <a:r>
              <a:rPr lang="en-GB" dirty="0" err="1"/>
              <a:t>poliitikaid</a:t>
            </a:r>
            <a:r>
              <a:rPr lang="en-GB" dirty="0"/>
              <a:t> </a:t>
            </a:r>
            <a:r>
              <a:rPr lang="en-GB" dirty="0" err="1"/>
              <a:t>ja</a:t>
            </a:r>
            <a:r>
              <a:rPr lang="en-GB" dirty="0"/>
              <a:t> </a:t>
            </a:r>
            <a:endParaRPr lang="en-GB" dirty="0" smtClean="0"/>
          </a:p>
          <a:p>
            <a:pPr marL="342900" indent="-342900">
              <a:buFont typeface="Arial" panose="020B0604020202020204" pitchFamily="34" charset="0"/>
              <a:buChar char="•"/>
            </a:pPr>
            <a:r>
              <a:rPr lang="en-GB" dirty="0" err="1" smtClean="0"/>
              <a:t>suuniseid</a:t>
            </a:r>
            <a:r>
              <a:rPr lang="en-GB" dirty="0"/>
              <a:t>, </a:t>
            </a:r>
            <a:r>
              <a:rPr lang="en-GB" dirty="0" err="1"/>
              <a:t>mis</a:t>
            </a:r>
            <a:r>
              <a:rPr lang="en-GB" dirty="0"/>
              <a:t> </a:t>
            </a:r>
            <a:r>
              <a:rPr lang="en-GB" dirty="0" err="1"/>
              <a:t>hoiavad</a:t>
            </a:r>
            <a:r>
              <a:rPr lang="en-GB" dirty="0"/>
              <a:t> </a:t>
            </a:r>
            <a:r>
              <a:rPr lang="en-GB" dirty="0" err="1"/>
              <a:t>ära</a:t>
            </a:r>
            <a:r>
              <a:rPr lang="en-GB" dirty="0"/>
              <a:t> </a:t>
            </a:r>
            <a:r>
              <a:rPr lang="en-GB" dirty="0" err="1"/>
              <a:t>tööga</a:t>
            </a:r>
            <a:r>
              <a:rPr lang="en-GB" dirty="0"/>
              <a:t> </a:t>
            </a:r>
            <a:r>
              <a:rPr lang="en-GB" dirty="0" err="1"/>
              <a:t>seotud</a:t>
            </a:r>
            <a:r>
              <a:rPr lang="en-GB" dirty="0"/>
              <a:t> </a:t>
            </a:r>
            <a:r>
              <a:rPr lang="en-GB" dirty="0" err="1"/>
              <a:t>suhtluse</a:t>
            </a:r>
            <a:r>
              <a:rPr lang="en-GB" dirty="0"/>
              <a:t> </a:t>
            </a:r>
            <a:r>
              <a:rPr lang="en-GB" dirty="0" err="1"/>
              <a:t>pärast</a:t>
            </a:r>
            <a:r>
              <a:rPr lang="en-GB" dirty="0"/>
              <a:t> </a:t>
            </a:r>
            <a:r>
              <a:rPr lang="en-GB" dirty="0" err="1"/>
              <a:t>tööpäeva</a:t>
            </a:r>
            <a:r>
              <a:rPr lang="en-GB" dirty="0"/>
              <a:t>. </a:t>
            </a:r>
            <a:endParaRPr lang="en-GB" dirty="0" smtClean="0"/>
          </a:p>
          <a:p>
            <a:pPr marL="0" indent="0"/>
            <a:r>
              <a:rPr lang="en-GB" dirty="0" err="1" smtClean="0"/>
              <a:t>Euroopa</a:t>
            </a:r>
            <a:r>
              <a:rPr lang="en-GB" dirty="0" smtClean="0"/>
              <a:t> </a:t>
            </a:r>
            <a:r>
              <a:rPr lang="en-GB" dirty="0" err="1" smtClean="0"/>
              <a:t>sotsiaalõiguste</a:t>
            </a:r>
            <a:r>
              <a:rPr lang="en-GB" dirty="0" smtClean="0"/>
              <a:t> </a:t>
            </a:r>
            <a:r>
              <a:rPr lang="en-GB" dirty="0" err="1" smtClean="0"/>
              <a:t>kohaselt</a:t>
            </a:r>
            <a:r>
              <a:rPr lang="en-GB" dirty="0" smtClean="0"/>
              <a:t> </a:t>
            </a:r>
            <a:r>
              <a:rPr lang="en-GB" dirty="0"/>
              <a:t>on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edendamine</a:t>
            </a:r>
            <a:r>
              <a:rPr lang="en-GB" dirty="0"/>
              <a:t> </a:t>
            </a:r>
            <a:r>
              <a:rPr lang="en-GB" dirty="0" err="1"/>
              <a:t>oluline</a:t>
            </a:r>
            <a:r>
              <a:rPr lang="en-GB" dirty="0"/>
              <a:t> </a:t>
            </a:r>
            <a:r>
              <a:rPr lang="en-GB" dirty="0" err="1"/>
              <a:t>soolise</a:t>
            </a:r>
            <a:r>
              <a:rPr lang="en-GB" dirty="0"/>
              <a:t> </a:t>
            </a:r>
            <a:r>
              <a:rPr lang="en-GB" dirty="0" err="1"/>
              <a:t>võrdõiguslikkuse</a:t>
            </a:r>
            <a:r>
              <a:rPr lang="en-GB" dirty="0"/>
              <a:t> </a:t>
            </a:r>
            <a:r>
              <a:rPr lang="en-GB" dirty="0" err="1"/>
              <a:t>toetamiseks</a:t>
            </a:r>
            <a:r>
              <a:rPr lang="en-GB" dirty="0"/>
              <a:t> </a:t>
            </a:r>
            <a:r>
              <a:rPr lang="en-GB" dirty="0" err="1"/>
              <a:t>ja</a:t>
            </a:r>
            <a:r>
              <a:rPr lang="en-GB" dirty="0"/>
              <a:t> </a:t>
            </a:r>
            <a:r>
              <a:rPr lang="en-GB" dirty="0" err="1"/>
              <a:t>kaasava</a:t>
            </a:r>
            <a:r>
              <a:rPr lang="en-GB" dirty="0"/>
              <a:t> </a:t>
            </a:r>
            <a:r>
              <a:rPr lang="en-GB" dirty="0" err="1"/>
              <a:t>majanduskasvu</a:t>
            </a:r>
            <a:r>
              <a:rPr lang="en-GB" dirty="0"/>
              <a:t> </a:t>
            </a:r>
            <a:r>
              <a:rPr lang="en-GB" dirty="0" err="1"/>
              <a:t>edendamiseks</a:t>
            </a:r>
            <a:r>
              <a:rPr lang="en-GB" dirty="0"/>
              <a:t>, </a:t>
            </a:r>
            <a:r>
              <a:rPr lang="en-GB" dirty="0" err="1"/>
              <a:t>mistõttu</a:t>
            </a:r>
            <a:r>
              <a:rPr lang="en-GB" dirty="0"/>
              <a:t> </a:t>
            </a:r>
            <a:r>
              <a:rPr lang="en-GB" dirty="0" err="1"/>
              <a:t>organisatsioonid</a:t>
            </a:r>
            <a:r>
              <a:rPr lang="en-GB" dirty="0"/>
              <a:t> </a:t>
            </a:r>
            <a:r>
              <a:rPr lang="en-GB" dirty="0" err="1"/>
              <a:t>peaksid</a:t>
            </a:r>
            <a:r>
              <a:rPr lang="en-GB" dirty="0"/>
              <a:t> </a:t>
            </a:r>
            <a:r>
              <a:rPr lang="en-GB" dirty="0" err="1"/>
              <a:t>neid</a:t>
            </a:r>
            <a:r>
              <a:rPr lang="en-GB" dirty="0"/>
              <a:t> </a:t>
            </a:r>
            <a:r>
              <a:rPr lang="en-GB" dirty="0" err="1"/>
              <a:t>poliitikameetmeid</a:t>
            </a:r>
            <a:r>
              <a:rPr lang="en-GB" dirty="0"/>
              <a:t> </a:t>
            </a:r>
            <a:r>
              <a:rPr lang="en-GB" dirty="0" err="1"/>
              <a:t>kaaluma</a:t>
            </a:r>
            <a:r>
              <a:rPr lang="en-GB" dirty="0"/>
              <a:t>.</a:t>
            </a:r>
          </a:p>
        </p:txBody>
      </p:sp>
      <p:sp>
        <p:nvSpPr>
          <p:cNvPr id="3" name="Text Placeholder 2">
            <a:extLst>
              <a:ext uri="{FF2B5EF4-FFF2-40B4-BE49-F238E27FC236}">
                <a16:creationId xmlns:a16="http://schemas.microsoft.com/office/drawing/2014/main" id="{099658E9-AB74-C01A-8E5D-AAE61A45B2B4}"/>
              </a:ext>
            </a:extLst>
          </p:cNvPr>
          <p:cNvSpPr>
            <a:spLocks noGrp="1"/>
          </p:cNvSpPr>
          <p:nvPr>
            <p:ph type="body" sz="quarter" idx="16"/>
          </p:nvPr>
        </p:nvSpPr>
        <p:spPr>
          <a:xfrm>
            <a:off x="713768" y="421468"/>
            <a:ext cx="6972907" cy="873932"/>
          </a:xfrm>
        </p:spPr>
        <p:txBody>
          <a:bodyPr>
            <a:normAutofit fontScale="92500" lnSpcReduction="20000"/>
          </a:bodyPr>
          <a:lstStyle/>
          <a:p>
            <a:r>
              <a:rPr lang="fi-FI" dirty="0"/>
              <a:t>Töö- ja eraelu tasakaalu soodustava poliitika kehtestamine</a:t>
            </a:r>
            <a:endParaRPr lang="en-GB" dirty="0"/>
          </a:p>
        </p:txBody>
      </p:sp>
      <p:pic>
        <p:nvPicPr>
          <p:cNvPr id="6" name="Picture Placeholder 5">
            <a:extLst>
              <a:ext uri="{FF2B5EF4-FFF2-40B4-BE49-F238E27FC236}">
                <a16:creationId xmlns:a16="http://schemas.microsoft.com/office/drawing/2014/main" id="{4E3E1D75-9D66-F13C-E790-D875934045B4}"/>
              </a:ext>
            </a:extLst>
          </p:cNvPr>
          <p:cNvPicPr>
            <a:picLocks noGrp="1" noChangeAspect="1"/>
          </p:cNvPicPr>
          <p:nvPr>
            <p:ph type="pic" sz="quarter" idx="15"/>
          </p:nvPr>
        </p:nvPicPr>
        <p:blipFill>
          <a:blip r:embed="rId2"/>
          <a:srcRect l="24249" r="24249"/>
          <a:stretch>
            <a:fillRect/>
          </a:stretch>
        </p:blipFill>
        <p:spPr/>
      </p:pic>
    </p:spTree>
    <p:extLst>
      <p:ext uri="{BB962C8B-B14F-4D97-AF65-F5344CB8AC3E}">
        <p14:creationId xmlns:p14="http://schemas.microsoft.com/office/powerpoint/2010/main" val="423232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B50ED63-2EE8-BE37-A64B-4E11CBE7D8B3}"/>
              </a:ext>
            </a:extLst>
          </p:cNvPr>
          <p:cNvPicPr>
            <a:picLocks noGrp="1" noChangeAspect="1"/>
          </p:cNvPicPr>
          <p:nvPr>
            <p:ph type="pic" sz="quarter" idx="53"/>
          </p:nvPr>
        </p:nvPicPr>
        <p:blipFill>
          <a:blip r:embed="rId2"/>
          <a:srcRect l="28909" r="28909"/>
          <a:stretch>
            <a:fillRect/>
          </a:stretch>
        </p:blipFill>
        <p:spPr/>
      </p:pic>
      <p:sp>
        <p:nvSpPr>
          <p:cNvPr id="3" name="Text Placeholder 2">
            <a:extLst>
              <a:ext uri="{FF2B5EF4-FFF2-40B4-BE49-F238E27FC236}">
                <a16:creationId xmlns:a16="http://schemas.microsoft.com/office/drawing/2014/main" id="{5642F5B9-1D90-8A17-160B-694E33FD5EA9}"/>
              </a:ext>
            </a:extLst>
          </p:cNvPr>
          <p:cNvSpPr>
            <a:spLocks noGrp="1"/>
          </p:cNvSpPr>
          <p:nvPr>
            <p:ph type="body" sz="quarter" idx="18"/>
          </p:nvPr>
        </p:nvSpPr>
        <p:spPr>
          <a:xfrm>
            <a:off x="734714" y="1583871"/>
            <a:ext cx="6237586" cy="4029530"/>
          </a:xfrm>
        </p:spPr>
        <p:txBody>
          <a:bodyPr>
            <a:normAutofit lnSpcReduction="10000"/>
          </a:bodyPr>
          <a:lstStyle/>
          <a:p>
            <a:pPr marL="0" indent="0"/>
            <a:r>
              <a:rPr lang="en-GB" dirty="0" err="1" smtClean="0"/>
              <a:t>Töökohal</a:t>
            </a:r>
            <a:r>
              <a:rPr lang="en-GB" dirty="0" smtClean="0"/>
              <a:t> </a:t>
            </a:r>
            <a:r>
              <a:rPr lang="en-GB" dirty="0"/>
              <a:t>on </a:t>
            </a:r>
            <a:r>
              <a:rPr lang="en-GB" dirty="0" err="1"/>
              <a:t>hea</a:t>
            </a:r>
            <a:r>
              <a:rPr lang="en-GB" dirty="0"/>
              <a:t> </a:t>
            </a:r>
            <a:r>
              <a:rPr lang="en-GB" dirty="0" err="1"/>
              <a:t>enesetunde</a:t>
            </a:r>
            <a:r>
              <a:rPr lang="en-GB" dirty="0"/>
              <a:t> </a:t>
            </a:r>
            <a:r>
              <a:rPr lang="en-GB" dirty="0" err="1"/>
              <a:t>ja</a:t>
            </a:r>
            <a:r>
              <a:rPr lang="en-GB" dirty="0"/>
              <a:t> </a:t>
            </a:r>
            <a:r>
              <a:rPr lang="en-GB" dirty="0" err="1"/>
              <a:t>vaimse</a:t>
            </a:r>
            <a:r>
              <a:rPr lang="en-GB" dirty="0"/>
              <a:t> </a:t>
            </a:r>
            <a:r>
              <a:rPr lang="en-GB" dirty="0" err="1"/>
              <a:t>tervise</a:t>
            </a:r>
            <a:r>
              <a:rPr lang="en-GB" dirty="0"/>
              <a:t> </a:t>
            </a:r>
            <a:r>
              <a:rPr lang="en-GB" dirty="0" err="1"/>
              <a:t>edendamisel</a:t>
            </a:r>
            <a:r>
              <a:rPr lang="en-GB" dirty="0"/>
              <a:t> </a:t>
            </a:r>
            <a:r>
              <a:rPr lang="en-GB" dirty="0" err="1"/>
              <a:t>keskne</a:t>
            </a:r>
            <a:r>
              <a:rPr lang="en-GB" dirty="0"/>
              <a:t> roll. See </a:t>
            </a:r>
            <a:r>
              <a:rPr lang="en-GB" dirty="0" err="1"/>
              <a:t>võib</a:t>
            </a:r>
            <a:r>
              <a:rPr lang="en-GB" dirty="0"/>
              <a:t> </a:t>
            </a:r>
            <a:r>
              <a:rPr lang="en-GB" dirty="0" err="1" smtClean="0"/>
              <a:t>hõlmata</a:t>
            </a:r>
            <a:endParaRPr lang="en-GB" dirty="0" smtClean="0"/>
          </a:p>
          <a:p>
            <a:pPr marL="342900" indent="-342900">
              <a:buFont typeface="Arial" panose="020B0604020202020204" pitchFamily="34" charset="0"/>
              <a:buChar char="•"/>
            </a:pPr>
            <a:r>
              <a:rPr lang="en-GB" dirty="0" err="1" smtClean="0"/>
              <a:t>heaoluprogrammide</a:t>
            </a:r>
            <a:r>
              <a:rPr lang="en-GB" dirty="0" smtClean="0"/>
              <a:t> </a:t>
            </a:r>
            <a:r>
              <a:rPr lang="en-GB" dirty="0" err="1"/>
              <a:t>rakendamist</a:t>
            </a:r>
            <a:r>
              <a:rPr lang="en-GB" dirty="0"/>
              <a:t>, </a:t>
            </a:r>
            <a:endParaRPr lang="en-GB" dirty="0" smtClean="0"/>
          </a:p>
          <a:p>
            <a:pPr marL="342900" indent="-342900">
              <a:buFont typeface="Arial" panose="020B0604020202020204" pitchFamily="34" charset="0"/>
              <a:buChar char="•"/>
            </a:pPr>
            <a:r>
              <a:rPr lang="en-GB" dirty="0" err="1" smtClean="0"/>
              <a:t>vaimse</a:t>
            </a:r>
            <a:r>
              <a:rPr lang="en-GB" dirty="0" smtClean="0"/>
              <a:t> </a:t>
            </a:r>
            <a:r>
              <a:rPr lang="en-GB" dirty="0" err="1"/>
              <a:t>tervise</a:t>
            </a:r>
            <a:r>
              <a:rPr lang="en-GB" dirty="0"/>
              <a:t> </a:t>
            </a:r>
            <a:r>
              <a:rPr lang="en-GB" dirty="0" err="1"/>
              <a:t>ressursside</a:t>
            </a:r>
            <a:r>
              <a:rPr lang="en-GB" dirty="0"/>
              <a:t> </a:t>
            </a:r>
            <a:r>
              <a:rPr lang="en-GB" dirty="0" err="1"/>
              <a:t>pakkumist</a:t>
            </a:r>
            <a:r>
              <a:rPr lang="en-GB" dirty="0"/>
              <a:t>, </a:t>
            </a:r>
            <a:endParaRPr lang="en-GB" dirty="0" smtClean="0"/>
          </a:p>
          <a:p>
            <a:pPr marL="342900" indent="-342900">
              <a:buFont typeface="Arial" panose="020B0604020202020204" pitchFamily="34" charset="0"/>
              <a:buChar char="•"/>
            </a:pPr>
            <a:r>
              <a:rPr lang="en-GB" dirty="0" err="1" smtClean="0"/>
              <a:t>stressi</a:t>
            </a:r>
            <a:r>
              <a:rPr lang="en-GB" dirty="0" smtClean="0"/>
              <a:t> </a:t>
            </a:r>
            <a:r>
              <a:rPr lang="en-GB" dirty="0" err="1"/>
              <a:t>juhtimise</a:t>
            </a:r>
            <a:r>
              <a:rPr lang="en-GB" dirty="0"/>
              <a:t> </a:t>
            </a:r>
            <a:r>
              <a:rPr lang="en-GB" dirty="0" err="1"/>
              <a:t>alast</a:t>
            </a:r>
            <a:r>
              <a:rPr lang="en-GB" dirty="0"/>
              <a:t> </a:t>
            </a:r>
            <a:r>
              <a:rPr lang="en-GB" dirty="0" err="1"/>
              <a:t>koolitust</a:t>
            </a:r>
            <a:r>
              <a:rPr lang="en-GB" dirty="0"/>
              <a:t> </a:t>
            </a:r>
            <a:r>
              <a:rPr lang="en-GB" dirty="0" err="1"/>
              <a:t>ja</a:t>
            </a:r>
            <a:r>
              <a:rPr lang="en-GB" dirty="0"/>
              <a:t> </a:t>
            </a:r>
            <a:endParaRPr lang="en-GB" dirty="0" smtClean="0"/>
          </a:p>
          <a:p>
            <a:pPr marL="342900" indent="-342900">
              <a:buFont typeface="Arial" panose="020B0604020202020204" pitchFamily="34" charset="0"/>
              <a:buChar char="•"/>
            </a:pPr>
            <a:r>
              <a:rPr lang="en-GB" dirty="0" err="1" smtClean="0"/>
              <a:t>avatud</a:t>
            </a:r>
            <a:r>
              <a:rPr lang="en-GB" dirty="0" smtClean="0"/>
              <a:t> </a:t>
            </a:r>
            <a:r>
              <a:rPr lang="en-GB" dirty="0" err="1"/>
              <a:t>dialoogi</a:t>
            </a:r>
            <a:r>
              <a:rPr lang="en-GB" dirty="0"/>
              <a:t> </a:t>
            </a:r>
            <a:r>
              <a:rPr lang="en-GB" dirty="0" err="1"/>
              <a:t>loomist</a:t>
            </a:r>
            <a:r>
              <a:rPr lang="en-GB" dirty="0"/>
              <a:t> </a:t>
            </a:r>
            <a:r>
              <a:rPr lang="en-GB" dirty="0" err="1"/>
              <a:t>vaimse</a:t>
            </a:r>
            <a:r>
              <a:rPr lang="en-GB" dirty="0"/>
              <a:t> </a:t>
            </a:r>
            <a:r>
              <a:rPr lang="en-GB" dirty="0" err="1"/>
              <a:t>tervise</a:t>
            </a:r>
            <a:r>
              <a:rPr lang="en-GB" dirty="0"/>
              <a:t> </a:t>
            </a:r>
            <a:r>
              <a:rPr lang="en-GB" dirty="0" err="1" smtClean="0"/>
              <a:t>teemal</a:t>
            </a:r>
            <a:r>
              <a:rPr lang="en-GB" dirty="0" smtClean="0"/>
              <a:t>.</a:t>
            </a:r>
          </a:p>
          <a:p>
            <a:pPr marL="0" indent="0"/>
            <a:r>
              <a:rPr lang="en-GB" dirty="0" err="1" smtClean="0"/>
              <a:t>Psühhosotsiaalsete</a:t>
            </a:r>
            <a:r>
              <a:rPr lang="en-GB" dirty="0" smtClean="0"/>
              <a:t> </a:t>
            </a:r>
            <a:r>
              <a:rPr lang="en-GB" dirty="0" err="1"/>
              <a:t>riskide</a:t>
            </a:r>
            <a:r>
              <a:rPr lang="en-GB" dirty="0"/>
              <a:t> </a:t>
            </a:r>
            <a:r>
              <a:rPr lang="en-GB" dirty="0" err="1"/>
              <a:t>juhtimise</a:t>
            </a:r>
            <a:r>
              <a:rPr lang="en-GB" dirty="0"/>
              <a:t> </a:t>
            </a:r>
            <a:r>
              <a:rPr lang="en-GB" dirty="0" err="1"/>
              <a:t>Euroopa</a:t>
            </a:r>
            <a:r>
              <a:rPr lang="en-GB" dirty="0"/>
              <a:t> </a:t>
            </a:r>
            <a:r>
              <a:rPr lang="en-GB" dirty="0" err="1"/>
              <a:t>raamistikus</a:t>
            </a:r>
            <a:r>
              <a:rPr lang="en-GB" dirty="0"/>
              <a:t> (PRIMA-EF) </a:t>
            </a:r>
            <a:r>
              <a:rPr lang="en-GB" dirty="0" err="1"/>
              <a:t>rõhutatakse</a:t>
            </a:r>
            <a:r>
              <a:rPr lang="en-GB" dirty="0"/>
              <a:t> </a:t>
            </a:r>
            <a:r>
              <a:rPr lang="en-GB" dirty="0" err="1"/>
              <a:t>psühhosotsiaalsete</a:t>
            </a:r>
            <a:r>
              <a:rPr lang="en-GB" dirty="0"/>
              <a:t> </a:t>
            </a:r>
            <a:r>
              <a:rPr lang="en-GB" dirty="0" err="1"/>
              <a:t>riskide</a:t>
            </a:r>
            <a:r>
              <a:rPr lang="en-GB" dirty="0"/>
              <a:t> </a:t>
            </a:r>
            <a:r>
              <a:rPr lang="en-GB" dirty="0" err="1"/>
              <a:t>ennetava</a:t>
            </a:r>
            <a:r>
              <a:rPr lang="en-GB" dirty="0"/>
              <a:t> </a:t>
            </a:r>
            <a:r>
              <a:rPr lang="en-GB" dirty="0" err="1"/>
              <a:t>juhtimise</a:t>
            </a:r>
            <a:r>
              <a:rPr lang="en-GB" dirty="0"/>
              <a:t> </a:t>
            </a:r>
            <a:r>
              <a:rPr lang="en-GB" dirty="0" err="1"/>
              <a:t>ja</a:t>
            </a:r>
            <a:r>
              <a:rPr lang="en-GB" dirty="0"/>
              <a:t> </a:t>
            </a:r>
            <a:r>
              <a:rPr lang="en-GB" dirty="0" err="1"/>
              <a:t>heaolu</a:t>
            </a:r>
            <a:r>
              <a:rPr lang="en-GB" dirty="0"/>
              <a:t> </a:t>
            </a:r>
            <a:r>
              <a:rPr lang="en-GB" dirty="0" err="1"/>
              <a:t>edendamise</a:t>
            </a:r>
            <a:r>
              <a:rPr lang="en-GB" dirty="0"/>
              <a:t> </a:t>
            </a:r>
            <a:r>
              <a:rPr lang="en-GB" dirty="0" err="1"/>
              <a:t>tähtsust</a:t>
            </a:r>
            <a:r>
              <a:rPr lang="en-GB" dirty="0"/>
              <a:t> </a:t>
            </a:r>
            <a:r>
              <a:rPr lang="en-GB" dirty="0" err="1"/>
              <a:t>töökohal</a:t>
            </a:r>
            <a:r>
              <a:rPr lang="en-GB" dirty="0"/>
              <a:t>, et </a:t>
            </a:r>
            <a:r>
              <a:rPr lang="en-GB" dirty="0" err="1"/>
              <a:t>edendada</a:t>
            </a:r>
            <a:r>
              <a:rPr lang="en-GB" dirty="0"/>
              <a:t> </a:t>
            </a:r>
            <a:r>
              <a:rPr lang="en-GB" dirty="0" err="1"/>
              <a:t>tervislikku</a:t>
            </a:r>
            <a:r>
              <a:rPr lang="en-GB" dirty="0"/>
              <a:t> </a:t>
            </a:r>
            <a:r>
              <a:rPr lang="en-GB" dirty="0" err="1"/>
              <a:t>töökeskkonda</a:t>
            </a:r>
            <a:r>
              <a:rPr lang="en-GB" dirty="0"/>
              <a:t>.</a:t>
            </a:r>
          </a:p>
        </p:txBody>
      </p:sp>
      <p:sp>
        <p:nvSpPr>
          <p:cNvPr id="4" name="Text Placeholder 3">
            <a:extLst>
              <a:ext uri="{FF2B5EF4-FFF2-40B4-BE49-F238E27FC236}">
                <a16:creationId xmlns:a16="http://schemas.microsoft.com/office/drawing/2014/main" id="{CFD98C5E-FC55-D5C7-C4A4-480BCF69E6AF}"/>
              </a:ext>
            </a:extLst>
          </p:cNvPr>
          <p:cNvSpPr>
            <a:spLocks noGrp="1"/>
          </p:cNvSpPr>
          <p:nvPr>
            <p:ph type="body" sz="quarter" idx="16"/>
          </p:nvPr>
        </p:nvSpPr>
        <p:spPr>
          <a:xfrm>
            <a:off x="713768" y="421468"/>
            <a:ext cx="6134707" cy="1007282"/>
          </a:xfrm>
        </p:spPr>
        <p:txBody>
          <a:bodyPr>
            <a:normAutofit lnSpcReduction="10000"/>
          </a:bodyPr>
          <a:lstStyle/>
          <a:p>
            <a:r>
              <a:rPr lang="en-GB" dirty="0" err="1" smtClean="0"/>
              <a:t>Heaolu</a:t>
            </a:r>
            <a:r>
              <a:rPr lang="en-GB" dirty="0" smtClean="0"/>
              <a:t> </a:t>
            </a:r>
            <a:r>
              <a:rPr lang="en-GB" dirty="0" err="1" smtClean="0"/>
              <a:t>ja</a:t>
            </a:r>
            <a:r>
              <a:rPr lang="en-GB" dirty="0" smtClean="0"/>
              <a:t> </a:t>
            </a:r>
            <a:r>
              <a:rPr lang="en-GB" dirty="0" err="1" smtClean="0"/>
              <a:t>vaimse</a:t>
            </a:r>
            <a:r>
              <a:rPr lang="en-GB" dirty="0" smtClean="0"/>
              <a:t> </a:t>
            </a:r>
            <a:r>
              <a:rPr lang="en-GB" dirty="0" err="1" smtClean="0"/>
              <a:t>tervise</a:t>
            </a:r>
            <a:r>
              <a:rPr lang="en-GB" dirty="0" smtClean="0"/>
              <a:t> </a:t>
            </a:r>
            <a:r>
              <a:rPr lang="en-GB" dirty="0" err="1" smtClean="0"/>
              <a:t>edendamine</a:t>
            </a:r>
            <a:r>
              <a:rPr lang="en-GB" dirty="0" smtClean="0"/>
              <a:t> </a:t>
            </a:r>
            <a:r>
              <a:rPr lang="en-GB" dirty="0" err="1" smtClean="0"/>
              <a:t>töökohal</a:t>
            </a:r>
            <a:endParaRPr lang="en-GB" dirty="0"/>
          </a:p>
        </p:txBody>
      </p:sp>
      <p:sp>
        <p:nvSpPr>
          <p:cNvPr id="2"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0662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86565C7-F88D-F509-0DA5-ED5C2149FC2C}"/>
              </a:ext>
            </a:extLst>
          </p:cNvPr>
          <p:cNvPicPr>
            <a:picLocks noGrp="1" noChangeAspect="1"/>
          </p:cNvPicPr>
          <p:nvPr>
            <p:ph type="pic" sz="quarter" idx="53"/>
          </p:nvPr>
        </p:nvPicPr>
        <p:blipFill>
          <a:blip r:embed="rId2"/>
          <a:srcRect l="26273" r="26273"/>
          <a:stretch>
            <a:fillRect/>
          </a:stretch>
        </p:blipFill>
        <p:spPr/>
      </p:pic>
      <p:sp>
        <p:nvSpPr>
          <p:cNvPr id="3" name="Text Placeholder 2">
            <a:extLst>
              <a:ext uri="{FF2B5EF4-FFF2-40B4-BE49-F238E27FC236}">
                <a16:creationId xmlns:a16="http://schemas.microsoft.com/office/drawing/2014/main" id="{9C28BFCB-81E7-2158-82F1-18C269A97170}"/>
              </a:ext>
            </a:extLst>
          </p:cNvPr>
          <p:cNvSpPr>
            <a:spLocks noGrp="1"/>
          </p:cNvSpPr>
          <p:nvPr>
            <p:ph type="body" sz="quarter" idx="18"/>
          </p:nvPr>
        </p:nvSpPr>
        <p:spPr>
          <a:xfrm>
            <a:off x="734714" y="1583871"/>
            <a:ext cx="6085186" cy="4029530"/>
          </a:xfrm>
        </p:spPr>
        <p:txBody>
          <a:bodyPr>
            <a:normAutofit lnSpcReduction="10000"/>
          </a:bodyPr>
          <a:lstStyle/>
          <a:p>
            <a:pPr marL="0" indent="0"/>
            <a:r>
              <a:rPr lang="en-GB" dirty="0" err="1"/>
              <a:t>Organisatsioonid</a:t>
            </a:r>
            <a:r>
              <a:rPr lang="en-GB" dirty="0"/>
              <a:t> </a:t>
            </a:r>
            <a:r>
              <a:rPr lang="en-GB" dirty="0" err="1"/>
              <a:t>saavad</a:t>
            </a:r>
            <a:r>
              <a:rPr lang="en-GB" dirty="0"/>
              <a:t> </a:t>
            </a:r>
            <a:r>
              <a:rPr lang="en-GB" dirty="0" err="1"/>
              <a:t>naiste</a:t>
            </a:r>
            <a:r>
              <a:rPr lang="en-GB" dirty="0"/>
              <a:t> </a:t>
            </a:r>
            <a:r>
              <a:rPr lang="en-GB" dirty="0" err="1"/>
              <a:t>toetamiseks</a:t>
            </a:r>
            <a:r>
              <a:rPr lang="en-GB" dirty="0"/>
              <a:t> </a:t>
            </a:r>
            <a:r>
              <a:rPr lang="en-GB" dirty="0" err="1"/>
              <a:t>vastu</a:t>
            </a:r>
            <a:r>
              <a:rPr lang="en-GB" dirty="0"/>
              <a:t> </a:t>
            </a:r>
            <a:r>
              <a:rPr lang="en-GB" dirty="0" err="1"/>
              <a:t>võtta</a:t>
            </a:r>
            <a:r>
              <a:rPr lang="en-GB" dirty="0"/>
              <a:t> </a:t>
            </a:r>
            <a:r>
              <a:rPr lang="en-GB" dirty="0" err="1"/>
              <a:t>mitmeid</a:t>
            </a:r>
            <a:r>
              <a:rPr lang="en-GB" dirty="0"/>
              <a:t> </a:t>
            </a:r>
            <a:r>
              <a:rPr lang="en-GB" dirty="0" err="1" smtClean="0"/>
              <a:t>strateegiaid</a:t>
            </a:r>
            <a:r>
              <a:rPr lang="en-GB" dirty="0" smtClean="0"/>
              <a:t>:</a:t>
            </a:r>
          </a:p>
          <a:p>
            <a:pPr marL="342900" indent="-342900">
              <a:buFont typeface="Arial" panose="020B0604020202020204" pitchFamily="34" charset="0"/>
              <a:buChar char="•"/>
            </a:pPr>
            <a:r>
              <a:rPr lang="en-GB" dirty="0" err="1" smtClean="0"/>
              <a:t>paindlik</a:t>
            </a:r>
            <a:r>
              <a:rPr lang="en-GB" dirty="0" smtClean="0"/>
              <a:t> </a:t>
            </a:r>
            <a:r>
              <a:rPr lang="en-GB" dirty="0" err="1" smtClean="0"/>
              <a:t>tööaeg</a:t>
            </a:r>
            <a:r>
              <a:rPr lang="en-GB" dirty="0" smtClean="0"/>
              <a:t>, </a:t>
            </a:r>
          </a:p>
          <a:p>
            <a:pPr marL="342900" indent="-342900">
              <a:buFont typeface="Arial" panose="020B0604020202020204" pitchFamily="34" charset="0"/>
              <a:buChar char="•"/>
            </a:pPr>
            <a:r>
              <a:rPr lang="en-GB" dirty="0" err="1" smtClean="0"/>
              <a:t>kodust</a:t>
            </a:r>
            <a:r>
              <a:rPr lang="en-GB" dirty="0" smtClean="0"/>
              <a:t> </a:t>
            </a:r>
            <a:r>
              <a:rPr lang="en-GB" dirty="0" err="1"/>
              <a:t>tööle</a:t>
            </a:r>
            <a:r>
              <a:rPr lang="en-GB" dirty="0"/>
              <a:t> </a:t>
            </a:r>
            <a:r>
              <a:rPr lang="en-GB" dirty="0" err="1"/>
              <a:t>asumise</a:t>
            </a:r>
            <a:r>
              <a:rPr lang="en-GB" dirty="0"/>
              <a:t> </a:t>
            </a:r>
            <a:r>
              <a:rPr lang="en-GB" dirty="0" err="1"/>
              <a:t>võimalused</a:t>
            </a:r>
            <a:r>
              <a:rPr lang="en-GB" dirty="0"/>
              <a:t>, </a:t>
            </a:r>
            <a:endParaRPr lang="en-GB" dirty="0" smtClean="0"/>
          </a:p>
          <a:p>
            <a:pPr marL="342900" indent="-342900">
              <a:buFont typeface="Arial" panose="020B0604020202020204" pitchFamily="34" charset="0"/>
              <a:buChar char="•"/>
            </a:pPr>
            <a:r>
              <a:rPr lang="en-GB" dirty="0" err="1" smtClean="0"/>
              <a:t>kohapealne</a:t>
            </a:r>
            <a:r>
              <a:rPr lang="en-GB" dirty="0" smtClean="0"/>
              <a:t> </a:t>
            </a:r>
            <a:r>
              <a:rPr lang="en-GB" dirty="0" err="1"/>
              <a:t>lastehoid</a:t>
            </a:r>
            <a:r>
              <a:rPr lang="en-GB" dirty="0"/>
              <a:t> </a:t>
            </a:r>
            <a:r>
              <a:rPr lang="en-GB" dirty="0" err="1"/>
              <a:t>ja</a:t>
            </a:r>
            <a:r>
              <a:rPr lang="en-GB" dirty="0"/>
              <a:t> </a:t>
            </a:r>
            <a:endParaRPr lang="en-GB" dirty="0" smtClean="0"/>
          </a:p>
          <a:p>
            <a:pPr marL="342900" indent="-342900">
              <a:buFont typeface="Arial" panose="020B0604020202020204" pitchFamily="34" charset="0"/>
              <a:buChar char="•"/>
            </a:pPr>
            <a:r>
              <a:rPr lang="en-GB" dirty="0" err="1" smtClean="0"/>
              <a:t>töötajate</a:t>
            </a:r>
            <a:r>
              <a:rPr lang="en-GB" dirty="0" smtClean="0"/>
              <a:t> </a:t>
            </a:r>
            <a:r>
              <a:rPr lang="en-GB" dirty="0" err="1"/>
              <a:t>abiprogrammid</a:t>
            </a:r>
            <a:r>
              <a:rPr lang="en-GB" dirty="0" smtClean="0"/>
              <a:t>.</a:t>
            </a:r>
          </a:p>
          <a:p>
            <a:pPr marL="0" indent="0"/>
            <a:r>
              <a:rPr lang="en-GB" dirty="0" err="1" smtClean="0"/>
              <a:t>Näiteks</a:t>
            </a:r>
            <a:r>
              <a:rPr lang="en-GB" dirty="0" smtClean="0"/>
              <a:t>, </a:t>
            </a:r>
            <a:r>
              <a:rPr lang="en-GB" dirty="0" smtClean="0">
                <a:hlinkClick r:id="rId3"/>
              </a:rPr>
              <a:t>Vodafone</a:t>
            </a:r>
            <a:r>
              <a:rPr lang="en-GB" dirty="0" smtClean="0"/>
              <a:t> </a:t>
            </a:r>
            <a:r>
              <a:rPr lang="en-GB" dirty="0"/>
              <a:t>2015. </a:t>
            </a:r>
            <a:r>
              <a:rPr lang="en-GB" dirty="0" err="1"/>
              <a:t>aasta</a:t>
            </a:r>
            <a:r>
              <a:rPr lang="en-GB" dirty="0"/>
              <a:t> </a:t>
            </a:r>
            <a:r>
              <a:rPr lang="en-GB" dirty="0" err="1"/>
              <a:t>üldine</a:t>
            </a:r>
            <a:r>
              <a:rPr lang="en-GB" dirty="0"/>
              <a:t> </a:t>
            </a:r>
            <a:r>
              <a:rPr lang="en-GB" dirty="0" err="1"/>
              <a:t>rasedus</a:t>
            </a:r>
            <a:r>
              <a:rPr lang="en-GB" dirty="0"/>
              <a:t>- </a:t>
            </a:r>
            <a:r>
              <a:rPr lang="en-GB" dirty="0" err="1"/>
              <a:t>ja</a:t>
            </a:r>
            <a:r>
              <a:rPr lang="en-GB" dirty="0"/>
              <a:t> </a:t>
            </a:r>
            <a:r>
              <a:rPr lang="en-GB" dirty="0" err="1"/>
              <a:t>sünnituspoliitika</a:t>
            </a:r>
            <a:r>
              <a:rPr lang="en-GB" dirty="0"/>
              <a:t> </a:t>
            </a:r>
            <a:r>
              <a:rPr lang="en-GB" dirty="0" err="1"/>
              <a:t>pakub</a:t>
            </a:r>
            <a:r>
              <a:rPr lang="en-GB" dirty="0"/>
              <a:t> 16 </a:t>
            </a:r>
            <a:r>
              <a:rPr lang="en-GB" dirty="0" err="1"/>
              <a:t>nädalat</a:t>
            </a:r>
            <a:r>
              <a:rPr lang="en-GB" dirty="0"/>
              <a:t> </a:t>
            </a:r>
            <a:r>
              <a:rPr lang="en-GB" dirty="0" err="1"/>
              <a:t>täielikult</a:t>
            </a:r>
            <a:r>
              <a:rPr lang="en-GB" dirty="0"/>
              <a:t> </a:t>
            </a:r>
            <a:r>
              <a:rPr lang="en-GB" dirty="0" err="1"/>
              <a:t>tasustatud</a:t>
            </a:r>
            <a:r>
              <a:rPr lang="en-GB" dirty="0"/>
              <a:t> </a:t>
            </a:r>
            <a:r>
              <a:rPr lang="en-GB" dirty="0" err="1"/>
              <a:t>rasedus</a:t>
            </a:r>
            <a:r>
              <a:rPr lang="en-GB" dirty="0"/>
              <a:t>- </a:t>
            </a:r>
            <a:r>
              <a:rPr lang="en-GB" dirty="0" err="1"/>
              <a:t>ja</a:t>
            </a:r>
            <a:r>
              <a:rPr lang="en-GB" dirty="0"/>
              <a:t> </a:t>
            </a:r>
            <a:r>
              <a:rPr lang="en-GB" dirty="0" err="1"/>
              <a:t>sünnituspuhkust</a:t>
            </a:r>
            <a:r>
              <a:rPr lang="en-GB" dirty="0"/>
              <a:t> </a:t>
            </a:r>
            <a:r>
              <a:rPr lang="en-GB" dirty="0" err="1"/>
              <a:t>ning</a:t>
            </a:r>
            <a:r>
              <a:rPr lang="en-GB" dirty="0"/>
              <a:t> </a:t>
            </a:r>
            <a:r>
              <a:rPr lang="en-GB" dirty="0" err="1"/>
              <a:t>vähendatud</a:t>
            </a:r>
            <a:r>
              <a:rPr lang="en-GB" dirty="0"/>
              <a:t> </a:t>
            </a:r>
            <a:r>
              <a:rPr lang="en-GB" dirty="0" err="1"/>
              <a:t>tööaega</a:t>
            </a:r>
            <a:r>
              <a:rPr lang="en-GB" dirty="0"/>
              <a:t> </a:t>
            </a:r>
            <a:r>
              <a:rPr lang="en-GB" dirty="0" err="1"/>
              <a:t>täispalgaga</a:t>
            </a:r>
            <a:r>
              <a:rPr lang="en-GB" dirty="0"/>
              <a:t> </a:t>
            </a:r>
            <a:r>
              <a:rPr lang="en-GB" dirty="0" err="1"/>
              <a:t>esimese</a:t>
            </a:r>
            <a:r>
              <a:rPr lang="en-GB" dirty="0"/>
              <a:t> </a:t>
            </a:r>
            <a:r>
              <a:rPr lang="en-GB" dirty="0" err="1"/>
              <a:t>kuue</a:t>
            </a:r>
            <a:r>
              <a:rPr lang="en-GB" dirty="0"/>
              <a:t> </a:t>
            </a:r>
            <a:r>
              <a:rPr lang="en-GB" dirty="0" err="1"/>
              <a:t>kuu</a:t>
            </a:r>
            <a:r>
              <a:rPr lang="en-GB" dirty="0"/>
              <a:t> </a:t>
            </a:r>
            <a:r>
              <a:rPr lang="en-GB" dirty="0" err="1"/>
              <a:t>jooksul</a:t>
            </a:r>
            <a:r>
              <a:rPr lang="en-GB" dirty="0"/>
              <a:t> </a:t>
            </a:r>
            <a:r>
              <a:rPr lang="en-GB" dirty="0" err="1"/>
              <a:t>pärast</a:t>
            </a:r>
            <a:r>
              <a:rPr lang="en-GB" dirty="0"/>
              <a:t> </a:t>
            </a:r>
            <a:r>
              <a:rPr lang="en-GB" dirty="0" err="1"/>
              <a:t>tagasipöördumist</a:t>
            </a:r>
            <a:r>
              <a:rPr lang="en-GB" dirty="0" smtClean="0"/>
              <a:t>.</a:t>
            </a:r>
            <a:endParaRPr lang="en-GB" dirty="0"/>
          </a:p>
        </p:txBody>
      </p:sp>
      <p:sp>
        <p:nvSpPr>
          <p:cNvPr id="4" name="Text Placeholder 3">
            <a:extLst>
              <a:ext uri="{FF2B5EF4-FFF2-40B4-BE49-F238E27FC236}">
                <a16:creationId xmlns:a16="http://schemas.microsoft.com/office/drawing/2014/main" id="{EA2AD53F-1309-9578-D66D-2455004B8CF5}"/>
              </a:ext>
            </a:extLst>
          </p:cNvPr>
          <p:cNvSpPr>
            <a:spLocks noGrp="1"/>
          </p:cNvSpPr>
          <p:nvPr>
            <p:ph type="body" sz="quarter" idx="16"/>
          </p:nvPr>
        </p:nvSpPr>
        <p:spPr>
          <a:xfrm>
            <a:off x="713768" y="421467"/>
            <a:ext cx="5220307" cy="823131"/>
          </a:xfrm>
        </p:spPr>
        <p:txBody>
          <a:bodyPr>
            <a:normAutofit fontScale="92500" lnSpcReduction="20000"/>
          </a:bodyPr>
          <a:lstStyle/>
          <a:p>
            <a:r>
              <a:rPr lang="fi-FI" dirty="0"/>
              <a:t>Paindlik tööaeg, lastehoiu toetus ja muudki</a:t>
            </a:r>
            <a:endParaRPr lang="en-GB" dirty="0"/>
          </a:p>
        </p:txBody>
      </p:sp>
    </p:spTree>
    <p:extLst>
      <p:ext uri="{BB962C8B-B14F-4D97-AF65-F5344CB8AC3E}">
        <p14:creationId xmlns:p14="http://schemas.microsoft.com/office/powerpoint/2010/main" val="2000568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874A1-F495-ABC6-E479-C2DD833C5692}"/>
              </a:ext>
            </a:extLst>
          </p:cNvPr>
          <p:cNvSpPr>
            <a:spLocks noGrp="1"/>
          </p:cNvSpPr>
          <p:nvPr>
            <p:ph type="body" sz="quarter" idx="18"/>
          </p:nvPr>
        </p:nvSpPr>
        <p:spPr>
          <a:xfrm>
            <a:off x="713767" y="1240971"/>
            <a:ext cx="10834986" cy="4616904"/>
          </a:xfrm>
        </p:spPr>
        <p:txBody>
          <a:bodyPr>
            <a:normAutofit/>
          </a:bodyPr>
          <a:lstStyle/>
          <a:p>
            <a:pPr marL="0" indent="0"/>
            <a:r>
              <a:rPr lang="en-GB" b="1" dirty="0" err="1" smtClean="0"/>
              <a:t>Eesmärk</a:t>
            </a:r>
            <a:r>
              <a:rPr lang="en-GB" b="1" dirty="0" smtClean="0"/>
              <a:t>:</a:t>
            </a:r>
            <a:r>
              <a:rPr lang="fi-FI" b="1" dirty="0"/>
              <a:t> </a:t>
            </a:r>
            <a:r>
              <a:rPr lang="fi-FI" dirty="0" smtClean="0"/>
              <a:t>saada aru, kuidas edendada </a:t>
            </a:r>
            <a:r>
              <a:rPr lang="fi-FI" dirty="0"/>
              <a:t>töö- ja eraelu </a:t>
            </a:r>
            <a:r>
              <a:rPr lang="fi-FI" dirty="0" smtClean="0"/>
              <a:t>tasakaalustavat poliitikat</a:t>
            </a:r>
            <a:r>
              <a:rPr lang="en-GB" dirty="0" smtClean="0"/>
              <a:t>.</a:t>
            </a:r>
            <a:endParaRPr lang="en-GB" dirty="0"/>
          </a:p>
          <a:p>
            <a:pPr marL="0" indent="0"/>
            <a:r>
              <a:rPr lang="en-GB" b="1" dirty="0" err="1" smtClean="0"/>
              <a:t>Juhised</a:t>
            </a:r>
            <a:r>
              <a:rPr lang="en-GB" b="1" dirty="0" smtClean="0"/>
              <a:t>:</a:t>
            </a:r>
            <a:endParaRPr lang="en-GB" b="1" dirty="0"/>
          </a:p>
          <a:p>
            <a:pPr marL="342900" indent="-342900">
              <a:buFont typeface="Arial" panose="020B0604020202020204" pitchFamily="34" charset="0"/>
              <a:buChar char="•"/>
            </a:pPr>
            <a:r>
              <a:rPr lang="en-GB" dirty="0" err="1" smtClean="0"/>
              <a:t>Jagunege</a:t>
            </a:r>
            <a:r>
              <a:rPr lang="en-GB" dirty="0" smtClean="0"/>
              <a:t> </a:t>
            </a:r>
            <a:r>
              <a:rPr lang="en-GB" dirty="0" err="1" smtClean="0"/>
              <a:t>väikesetesse</a:t>
            </a:r>
            <a:r>
              <a:rPr lang="en-GB" dirty="0" smtClean="0"/>
              <a:t> </a:t>
            </a:r>
            <a:r>
              <a:rPr lang="en-GB" dirty="0" err="1" smtClean="0"/>
              <a:t>rühmadesse</a:t>
            </a:r>
            <a:r>
              <a:rPr lang="en-GB" dirty="0" smtClean="0"/>
              <a:t>.</a:t>
            </a:r>
            <a:endParaRPr lang="en-GB" dirty="0"/>
          </a:p>
          <a:p>
            <a:pPr marL="342900" indent="-342900">
              <a:buFont typeface="Arial" panose="020B0604020202020204" pitchFamily="34" charset="0"/>
              <a:buChar char="•"/>
            </a:pPr>
            <a:r>
              <a:rPr lang="en-GB" dirty="0" err="1" smtClean="0"/>
              <a:t>Iga</a:t>
            </a:r>
            <a:r>
              <a:rPr lang="en-GB" dirty="0" smtClean="0"/>
              <a:t> </a:t>
            </a:r>
            <a:r>
              <a:rPr lang="en-GB" dirty="0" err="1" smtClean="0"/>
              <a:t>rühm</a:t>
            </a:r>
            <a:r>
              <a:rPr lang="en-GB" dirty="0" smtClean="0"/>
              <a:t> </a:t>
            </a:r>
            <a:r>
              <a:rPr lang="en-GB" dirty="0" err="1" smtClean="0"/>
              <a:t>saab</a:t>
            </a:r>
            <a:r>
              <a:rPr lang="en-GB" dirty="0" smtClean="0"/>
              <a:t> </a:t>
            </a:r>
            <a:r>
              <a:rPr lang="en-GB" dirty="0" err="1" smtClean="0"/>
              <a:t>ülesande</a:t>
            </a:r>
            <a:r>
              <a:rPr lang="en-GB" dirty="0" smtClean="0"/>
              <a:t> </a:t>
            </a:r>
            <a:r>
              <a:rPr lang="en-GB" dirty="0" err="1"/>
              <a:t>kavandada</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poliitika</a:t>
            </a:r>
            <a:r>
              <a:rPr lang="en-GB" dirty="0"/>
              <a:t> </a:t>
            </a:r>
            <a:r>
              <a:rPr lang="en-GB" dirty="0" err="1"/>
              <a:t>hüpoteetilise</a:t>
            </a:r>
            <a:r>
              <a:rPr lang="en-GB" dirty="0"/>
              <a:t> </a:t>
            </a:r>
            <a:r>
              <a:rPr lang="en-GB" dirty="0" err="1"/>
              <a:t>organisatsiooni</a:t>
            </a:r>
            <a:r>
              <a:rPr lang="en-GB" dirty="0"/>
              <a:t> </a:t>
            </a:r>
            <a:r>
              <a:rPr lang="en-GB" dirty="0" err="1"/>
              <a:t>jaoks</a:t>
            </a:r>
            <a:r>
              <a:rPr lang="en-GB" dirty="0"/>
              <a:t>, </a:t>
            </a:r>
            <a:r>
              <a:rPr lang="en-GB" dirty="0" err="1"/>
              <a:t>võttes</a:t>
            </a:r>
            <a:r>
              <a:rPr lang="en-GB" dirty="0"/>
              <a:t> </a:t>
            </a:r>
            <a:r>
              <a:rPr lang="en-GB" dirty="0" err="1"/>
              <a:t>arvesse</a:t>
            </a:r>
            <a:r>
              <a:rPr lang="en-GB" dirty="0"/>
              <a:t> </a:t>
            </a:r>
            <a:r>
              <a:rPr lang="en-GB" dirty="0" err="1"/>
              <a:t>selliseid</a:t>
            </a:r>
            <a:r>
              <a:rPr lang="en-GB" dirty="0"/>
              <a:t> </a:t>
            </a:r>
            <a:r>
              <a:rPr lang="en-GB" dirty="0" err="1"/>
              <a:t>tegureid</a:t>
            </a:r>
            <a:r>
              <a:rPr lang="en-GB" dirty="0"/>
              <a:t> </a:t>
            </a:r>
            <a:r>
              <a:rPr lang="en-GB" dirty="0" err="1"/>
              <a:t>nagu</a:t>
            </a:r>
            <a:r>
              <a:rPr lang="en-GB" dirty="0"/>
              <a:t> </a:t>
            </a:r>
            <a:r>
              <a:rPr lang="en-GB" dirty="0" err="1"/>
              <a:t>paindlik</a:t>
            </a:r>
            <a:r>
              <a:rPr lang="en-GB" dirty="0"/>
              <a:t> </a:t>
            </a:r>
            <a:r>
              <a:rPr lang="en-GB" dirty="0" err="1"/>
              <a:t>tööaeg</a:t>
            </a:r>
            <a:r>
              <a:rPr lang="en-GB" dirty="0"/>
              <a:t>, </a:t>
            </a:r>
            <a:r>
              <a:rPr lang="en-GB" dirty="0" err="1"/>
              <a:t>kaugtöö</a:t>
            </a:r>
            <a:r>
              <a:rPr lang="en-GB" dirty="0"/>
              <a:t> </a:t>
            </a:r>
            <a:r>
              <a:rPr lang="en-GB" dirty="0" err="1"/>
              <a:t>ja</a:t>
            </a:r>
            <a:r>
              <a:rPr lang="en-GB" dirty="0"/>
              <a:t> </a:t>
            </a:r>
            <a:r>
              <a:rPr lang="en-GB" dirty="0" err="1"/>
              <a:t>perepuhkus</a:t>
            </a:r>
            <a:r>
              <a:rPr lang="en-GB" dirty="0" smtClean="0"/>
              <a:t>.</a:t>
            </a:r>
          </a:p>
          <a:p>
            <a:pPr marL="342900" indent="-342900">
              <a:buFont typeface="Arial" panose="020B0604020202020204" pitchFamily="34" charset="0"/>
              <a:buChar char="•"/>
            </a:pPr>
            <a:r>
              <a:rPr lang="en-GB" dirty="0" err="1" smtClean="0"/>
              <a:t>Iga</a:t>
            </a:r>
            <a:r>
              <a:rPr lang="en-GB" dirty="0" smtClean="0"/>
              <a:t> </a:t>
            </a:r>
            <a:r>
              <a:rPr lang="en-GB" dirty="0" err="1" smtClean="0"/>
              <a:t>rühm</a:t>
            </a:r>
            <a:r>
              <a:rPr lang="en-GB" dirty="0" smtClean="0"/>
              <a:t> </a:t>
            </a:r>
            <a:r>
              <a:rPr lang="en-GB" dirty="0" err="1" smtClean="0"/>
              <a:t>tutvustab</a:t>
            </a:r>
            <a:r>
              <a:rPr lang="en-GB" dirty="0" smtClean="0"/>
              <a:t> </a:t>
            </a:r>
            <a:r>
              <a:rPr lang="en-GB" dirty="0" err="1"/>
              <a:t>oma</a:t>
            </a:r>
            <a:r>
              <a:rPr lang="en-GB" dirty="0"/>
              <a:t> </a:t>
            </a:r>
            <a:r>
              <a:rPr lang="en-GB" dirty="0" err="1" smtClean="0"/>
              <a:t>poliitikat</a:t>
            </a:r>
            <a:r>
              <a:rPr lang="en-GB" dirty="0" smtClean="0"/>
              <a:t>, </a:t>
            </a:r>
            <a:r>
              <a:rPr lang="en-GB" dirty="0" err="1"/>
              <a:t>selgitades</a:t>
            </a:r>
            <a:r>
              <a:rPr lang="en-GB" dirty="0"/>
              <a:t> </a:t>
            </a:r>
            <a:r>
              <a:rPr lang="en-GB" dirty="0" err="1"/>
              <a:t>oma</a:t>
            </a:r>
            <a:r>
              <a:rPr lang="en-GB" dirty="0"/>
              <a:t> </a:t>
            </a:r>
            <a:r>
              <a:rPr lang="en-GB" dirty="0" err="1"/>
              <a:t>põhjendusi</a:t>
            </a:r>
            <a:r>
              <a:rPr lang="en-GB" dirty="0"/>
              <a:t> </a:t>
            </a:r>
            <a:r>
              <a:rPr lang="en-GB" dirty="0" err="1"/>
              <a:t>iga</a:t>
            </a:r>
            <a:r>
              <a:rPr lang="en-GB" dirty="0"/>
              <a:t> </a:t>
            </a:r>
            <a:r>
              <a:rPr lang="en-GB" dirty="0" err="1"/>
              <a:t>poliitika</a:t>
            </a:r>
            <a:r>
              <a:rPr lang="en-GB" dirty="0"/>
              <a:t> </a:t>
            </a:r>
            <a:r>
              <a:rPr lang="en-GB" dirty="0" err="1"/>
              <a:t>elemendi</a:t>
            </a:r>
            <a:r>
              <a:rPr lang="en-GB" dirty="0"/>
              <a:t> </a:t>
            </a:r>
            <a:r>
              <a:rPr lang="en-GB" dirty="0" err="1" smtClean="0"/>
              <a:t>kohta</a:t>
            </a:r>
            <a:r>
              <a:rPr lang="en-GB" dirty="0" smtClean="0"/>
              <a:t>.</a:t>
            </a:r>
            <a:endParaRPr lang="en-GB" dirty="0"/>
          </a:p>
          <a:p>
            <a:pPr marL="342900" indent="-342900">
              <a:buFont typeface="Arial" panose="020B0604020202020204" pitchFamily="34" charset="0"/>
              <a:buChar char="•"/>
            </a:pPr>
            <a:r>
              <a:rPr lang="en-GB" dirty="0" err="1" smtClean="0"/>
              <a:t>Toetage</a:t>
            </a:r>
            <a:r>
              <a:rPr lang="en-GB" dirty="0" smtClean="0"/>
              <a:t> </a:t>
            </a:r>
            <a:r>
              <a:rPr lang="en-GB" dirty="0" err="1"/>
              <a:t>kogu</a:t>
            </a:r>
            <a:r>
              <a:rPr lang="en-GB" dirty="0"/>
              <a:t> </a:t>
            </a:r>
            <a:r>
              <a:rPr lang="en-GB" dirty="0" err="1"/>
              <a:t>klassi</a:t>
            </a:r>
            <a:r>
              <a:rPr lang="en-GB" dirty="0"/>
              <a:t> </a:t>
            </a:r>
            <a:r>
              <a:rPr lang="en-GB" dirty="0" err="1"/>
              <a:t>hõlmavat</a:t>
            </a:r>
            <a:r>
              <a:rPr lang="en-GB" dirty="0"/>
              <a:t> </a:t>
            </a:r>
            <a:r>
              <a:rPr lang="en-GB" dirty="0" err="1"/>
              <a:t>arutelu</a:t>
            </a:r>
            <a:r>
              <a:rPr lang="en-GB" dirty="0"/>
              <a:t>, </a:t>
            </a:r>
            <a:r>
              <a:rPr lang="en-GB" dirty="0" err="1"/>
              <a:t>milles</a:t>
            </a:r>
            <a:r>
              <a:rPr lang="en-GB" dirty="0"/>
              <a:t> </a:t>
            </a:r>
            <a:r>
              <a:rPr lang="en-GB" dirty="0" err="1"/>
              <a:t>võrreldakse</a:t>
            </a:r>
            <a:r>
              <a:rPr lang="en-GB" dirty="0"/>
              <a:t> </a:t>
            </a:r>
            <a:r>
              <a:rPr lang="en-GB" dirty="0" err="1"/>
              <a:t>neid</a:t>
            </a:r>
            <a:r>
              <a:rPr lang="en-GB" dirty="0"/>
              <a:t> </a:t>
            </a:r>
            <a:r>
              <a:rPr lang="en-GB" dirty="0" err="1"/>
              <a:t>poliitikaid</a:t>
            </a:r>
            <a:r>
              <a:rPr lang="en-GB" dirty="0"/>
              <a:t> </a:t>
            </a:r>
            <a:r>
              <a:rPr lang="en-GB" dirty="0" err="1"/>
              <a:t>Euroopa</a:t>
            </a:r>
            <a:r>
              <a:rPr lang="en-GB" dirty="0"/>
              <a:t> </a:t>
            </a:r>
            <a:r>
              <a:rPr lang="en-GB" dirty="0" err="1" smtClean="0"/>
              <a:t>sotsiaalõiguste</a:t>
            </a:r>
            <a:r>
              <a:rPr lang="en-GB" dirty="0" smtClean="0"/>
              <a:t> </a:t>
            </a:r>
            <a:r>
              <a:rPr lang="en-GB" dirty="0" err="1"/>
              <a:t>ja</a:t>
            </a:r>
            <a:r>
              <a:rPr lang="en-GB" dirty="0"/>
              <a:t> </a:t>
            </a:r>
            <a:r>
              <a:rPr lang="en-GB" dirty="0" err="1"/>
              <a:t>ELi</a:t>
            </a:r>
            <a:r>
              <a:rPr lang="en-GB" dirty="0"/>
              <a:t> </a:t>
            </a:r>
            <a:r>
              <a:rPr lang="en-GB" dirty="0" err="1"/>
              <a:t>uue</a:t>
            </a:r>
            <a:r>
              <a:rPr lang="en-GB" dirty="0"/>
              <a:t> </a:t>
            </a:r>
            <a:r>
              <a:rPr lang="en-GB" dirty="0" err="1"/>
              <a:t>tööohutuse</a:t>
            </a:r>
            <a:r>
              <a:rPr lang="en-GB" dirty="0"/>
              <a:t> </a:t>
            </a:r>
            <a:r>
              <a:rPr lang="en-GB" dirty="0" err="1"/>
              <a:t>ja</a:t>
            </a:r>
            <a:r>
              <a:rPr lang="en-GB" dirty="0"/>
              <a:t> </a:t>
            </a:r>
            <a:r>
              <a:rPr lang="en-GB" dirty="0" err="1"/>
              <a:t>töötervishoiu</a:t>
            </a:r>
            <a:r>
              <a:rPr lang="en-GB" dirty="0"/>
              <a:t> </a:t>
            </a:r>
            <a:r>
              <a:rPr lang="en-GB" dirty="0" err="1"/>
              <a:t>strateegilise</a:t>
            </a:r>
            <a:r>
              <a:rPr lang="en-GB" dirty="0"/>
              <a:t> </a:t>
            </a:r>
            <a:r>
              <a:rPr lang="en-GB" dirty="0" err="1"/>
              <a:t>raamistiku</a:t>
            </a:r>
            <a:r>
              <a:rPr lang="en-GB" dirty="0"/>
              <a:t> </a:t>
            </a:r>
            <a:r>
              <a:rPr lang="en-GB" dirty="0" err="1"/>
              <a:t>soovitustega</a:t>
            </a:r>
            <a:r>
              <a:rPr lang="en-GB" dirty="0"/>
              <a: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F017BFE4-F0A9-8F0E-BEDA-15FB8E4622C1}"/>
              </a:ext>
            </a:extLst>
          </p:cNvPr>
          <p:cNvSpPr>
            <a:spLocks noGrp="1"/>
          </p:cNvSpPr>
          <p:nvPr>
            <p:ph type="body" sz="quarter" idx="16"/>
          </p:nvPr>
        </p:nvSpPr>
        <p:spPr/>
        <p:txBody>
          <a:bodyPr>
            <a:normAutofit fontScale="92500"/>
          </a:bodyPr>
          <a:lstStyle/>
          <a:p>
            <a:r>
              <a:rPr lang="en-GB" dirty="0" err="1" smtClean="0"/>
              <a:t>Rühmatöö</a:t>
            </a:r>
            <a:r>
              <a:rPr lang="en-GB" dirty="0" smtClean="0"/>
              <a:t>: t</a:t>
            </a:r>
            <a:r>
              <a:rPr lang="fi-FI" dirty="0" smtClean="0"/>
              <a:t>öö </a:t>
            </a:r>
            <a:r>
              <a:rPr lang="fi-FI" dirty="0"/>
              <a:t>ja eraelu tasakaalu poliitika kujundamine</a:t>
            </a:r>
            <a:endParaRPr lang="en-GB" dirty="0"/>
          </a:p>
        </p:txBody>
      </p:sp>
    </p:spTree>
    <p:extLst>
      <p:ext uri="{BB962C8B-B14F-4D97-AF65-F5344CB8AC3E}">
        <p14:creationId xmlns:p14="http://schemas.microsoft.com/office/powerpoint/2010/main" val="3862338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874A1-F495-ABC6-E479-C2DD833C5692}"/>
              </a:ext>
            </a:extLst>
          </p:cNvPr>
          <p:cNvSpPr>
            <a:spLocks noGrp="1"/>
          </p:cNvSpPr>
          <p:nvPr>
            <p:ph type="body" sz="quarter" idx="18"/>
          </p:nvPr>
        </p:nvSpPr>
        <p:spPr>
          <a:xfrm>
            <a:off x="713767" y="1240971"/>
            <a:ext cx="10834986" cy="4616904"/>
          </a:xfrm>
        </p:spPr>
        <p:txBody>
          <a:bodyPr>
            <a:normAutofit/>
          </a:bodyPr>
          <a:lstStyle/>
          <a:p>
            <a:pPr marL="0" indent="0"/>
            <a:r>
              <a:rPr lang="en-GB" b="1" dirty="0" err="1" smtClean="0"/>
              <a:t>Eesmärk</a:t>
            </a:r>
            <a:r>
              <a:rPr lang="en-GB" b="1" dirty="0" smtClean="0"/>
              <a:t>: </a:t>
            </a:r>
            <a:r>
              <a:rPr lang="en-GB" dirty="0" err="1" smtClean="0"/>
              <a:t>saada</a:t>
            </a:r>
            <a:r>
              <a:rPr lang="en-GB" dirty="0" smtClean="0"/>
              <a:t> </a:t>
            </a:r>
            <a:r>
              <a:rPr lang="en-GB" dirty="0" err="1" smtClean="0"/>
              <a:t>aru</a:t>
            </a:r>
            <a:r>
              <a:rPr lang="en-GB" dirty="0" smtClean="0"/>
              <a:t>, </a:t>
            </a:r>
            <a:r>
              <a:rPr lang="en-GB" dirty="0" err="1"/>
              <a:t>kuidas</a:t>
            </a:r>
            <a:r>
              <a:rPr lang="en-GB" dirty="0"/>
              <a:t> </a:t>
            </a:r>
            <a:r>
              <a:rPr lang="en-GB" dirty="0" err="1"/>
              <a:t>organisatsioonid</a:t>
            </a:r>
            <a:r>
              <a:rPr lang="en-GB" dirty="0"/>
              <a:t> </a:t>
            </a:r>
            <a:r>
              <a:rPr lang="en-GB" dirty="0" err="1"/>
              <a:t>saavad</a:t>
            </a:r>
            <a:r>
              <a:rPr lang="en-GB" dirty="0"/>
              <a:t> </a:t>
            </a:r>
            <a:r>
              <a:rPr lang="en-GB" dirty="0" err="1"/>
              <a:t>tõhusalt</a:t>
            </a:r>
            <a:r>
              <a:rPr lang="en-GB" dirty="0"/>
              <a:t> </a:t>
            </a:r>
            <a:r>
              <a:rPr lang="en-GB" dirty="0" err="1"/>
              <a:t>tegeleda</a:t>
            </a:r>
            <a:r>
              <a:rPr lang="en-GB" dirty="0"/>
              <a:t> </a:t>
            </a:r>
            <a:r>
              <a:rPr lang="en-GB" dirty="0" err="1"/>
              <a:t>vaimse</a:t>
            </a:r>
            <a:r>
              <a:rPr lang="en-GB" dirty="0"/>
              <a:t> </a:t>
            </a:r>
            <a:r>
              <a:rPr lang="en-GB" dirty="0" err="1"/>
              <a:t>tervise</a:t>
            </a:r>
            <a:r>
              <a:rPr lang="en-GB" dirty="0"/>
              <a:t> </a:t>
            </a:r>
            <a:r>
              <a:rPr lang="en-GB" dirty="0" err="1"/>
              <a:t>probleemidega</a:t>
            </a:r>
            <a:r>
              <a:rPr lang="en-GB" dirty="0"/>
              <a:t>.</a:t>
            </a:r>
            <a:endParaRPr lang="en-GB" dirty="0"/>
          </a:p>
          <a:p>
            <a:pPr marL="0" indent="0"/>
            <a:r>
              <a:rPr lang="en-GB" b="1" dirty="0" err="1" smtClean="0"/>
              <a:t>Juhised</a:t>
            </a:r>
            <a:r>
              <a:rPr lang="en-GB" b="1" dirty="0" smtClean="0"/>
              <a:t>:</a:t>
            </a:r>
            <a:endParaRPr lang="en-GB" b="1" dirty="0"/>
          </a:p>
          <a:p>
            <a:pPr marL="342900" indent="-342900">
              <a:buFont typeface="Arial" panose="020B0604020202020204" pitchFamily="34" charset="0"/>
              <a:buChar char="•"/>
            </a:pPr>
            <a:r>
              <a:rPr lang="en-GB" dirty="0" err="1"/>
              <a:t>Anda</a:t>
            </a:r>
            <a:r>
              <a:rPr lang="en-GB" dirty="0"/>
              <a:t> </a:t>
            </a:r>
            <a:r>
              <a:rPr lang="en-GB" dirty="0" err="1"/>
              <a:t>igale</a:t>
            </a:r>
            <a:r>
              <a:rPr lang="en-GB" dirty="0"/>
              <a:t> </a:t>
            </a:r>
            <a:r>
              <a:rPr lang="en-GB" dirty="0" err="1"/>
              <a:t>osalejale</a:t>
            </a:r>
            <a:r>
              <a:rPr lang="en-GB" dirty="0"/>
              <a:t> </a:t>
            </a:r>
            <a:r>
              <a:rPr lang="en-GB" dirty="0" err="1" smtClean="0"/>
              <a:t>juhtum</a:t>
            </a:r>
            <a:r>
              <a:rPr lang="en-GB" dirty="0" smtClean="0"/>
              <a:t>, </a:t>
            </a:r>
            <a:r>
              <a:rPr lang="en-GB" dirty="0" err="1"/>
              <a:t>milles</a:t>
            </a:r>
            <a:r>
              <a:rPr lang="en-GB" dirty="0"/>
              <a:t> </a:t>
            </a:r>
            <a:r>
              <a:rPr lang="en-GB" dirty="0" err="1"/>
              <a:t>kirjeldatakse</a:t>
            </a:r>
            <a:r>
              <a:rPr lang="en-GB" dirty="0"/>
              <a:t> </a:t>
            </a:r>
            <a:r>
              <a:rPr lang="en-GB" dirty="0" err="1"/>
              <a:t>üksikasjalikult</a:t>
            </a:r>
            <a:r>
              <a:rPr lang="en-GB" dirty="0"/>
              <a:t> </a:t>
            </a:r>
            <a:r>
              <a:rPr lang="en-GB" dirty="0" err="1"/>
              <a:t>ühe</a:t>
            </a:r>
            <a:r>
              <a:rPr lang="en-GB" dirty="0"/>
              <a:t> </a:t>
            </a:r>
            <a:r>
              <a:rPr lang="en-GB" dirty="0" err="1"/>
              <a:t>organisatsiooni</a:t>
            </a:r>
            <a:r>
              <a:rPr lang="en-GB" dirty="0"/>
              <a:t> </a:t>
            </a:r>
            <a:r>
              <a:rPr lang="en-GB" dirty="0" err="1"/>
              <a:t>reageerimist</a:t>
            </a:r>
            <a:r>
              <a:rPr lang="en-GB" dirty="0"/>
              <a:t> </a:t>
            </a:r>
            <a:r>
              <a:rPr lang="en-GB" dirty="0" err="1"/>
              <a:t>tekkivatele</a:t>
            </a:r>
            <a:r>
              <a:rPr lang="en-GB" dirty="0"/>
              <a:t> </a:t>
            </a:r>
            <a:r>
              <a:rPr lang="en-GB" dirty="0" err="1"/>
              <a:t>vaimse</a:t>
            </a:r>
            <a:r>
              <a:rPr lang="en-GB" dirty="0"/>
              <a:t> </a:t>
            </a:r>
            <a:r>
              <a:rPr lang="en-GB" dirty="0" err="1"/>
              <a:t>tervise</a:t>
            </a:r>
            <a:r>
              <a:rPr lang="en-GB" dirty="0"/>
              <a:t> </a:t>
            </a:r>
            <a:r>
              <a:rPr lang="en-GB" dirty="0" err="1"/>
              <a:t>probleemidele</a:t>
            </a:r>
            <a:r>
              <a:rPr lang="en-GB" dirty="0"/>
              <a:t> </a:t>
            </a:r>
            <a:r>
              <a:rPr lang="en-GB" dirty="0" err="1"/>
              <a:t>oma</a:t>
            </a:r>
            <a:r>
              <a:rPr lang="en-GB" dirty="0"/>
              <a:t> </a:t>
            </a:r>
            <a:r>
              <a:rPr lang="en-GB" dirty="0" err="1"/>
              <a:t>töötajaskonnas</a:t>
            </a:r>
            <a:r>
              <a:rPr lang="en-GB" dirty="0" smtClean="0"/>
              <a:t>.</a:t>
            </a:r>
          </a:p>
          <a:p>
            <a:pPr marL="342900" indent="-342900">
              <a:buFont typeface="Arial" panose="020B0604020202020204" pitchFamily="34" charset="0"/>
              <a:buChar char="•"/>
            </a:pPr>
            <a:r>
              <a:rPr lang="en-GB" dirty="0" err="1" smtClean="0"/>
              <a:t>Paluge</a:t>
            </a:r>
            <a:r>
              <a:rPr lang="en-GB" dirty="0" smtClean="0"/>
              <a:t> </a:t>
            </a:r>
            <a:r>
              <a:rPr lang="en-GB" dirty="0" err="1"/>
              <a:t>osalejatel</a:t>
            </a:r>
            <a:r>
              <a:rPr lang="en-GB" dirty="0"/>
              <a:t> </a:t>
            </a:r>
            <a:r>
              <a:rPr lang="en-GB" dirty="0" err="1"/>
              <a:t>analüüsida</a:t>
            </a:r>
            <a:r>
              <a:rPr lang="en-GB" dirty="0"/>
              <a:t> </a:t>
            </a:r>
            <a:r>
              <a:rPr lang="en-GB" dirty="0" err="1" smtClean="0"/>
              <a:t>juhtumit</a:t>
            </a:r>
            <a:r>
              <a:rPr lang="en-GB" dirty="0" smtClean="0"/>
              <a:t>, </a:t>
            </a:r>
            <a:r>
              <a:rPr lang="en-GB" dirty="0" err="1"/>
              <a:t>keskendudes</a:t>
            </a:r>
            <a:r>
              <a:rPr lang="en-GB" dirty="0"/>
              <a:t> </a:t>
            </a:r>
            <a:r>
              <a:rPr lang="en-GB" dirty="0" err="1"/>
              <a:t>organisatsiooni</a:t>
            </a:r>
            <a:r>
              <a:rPr lang="en-GB" dirty="0"/>
              <a:t> </a:t>
            </a:r>
            <a:r>
              <a:rPr lang="en-GB" dirty="0" err="1"/>
              <a:t>võetud</a:t>
            </a:r>
            <a:r>
              <a:rPr lang="en-GB" dirty="0"/>
              <a:t> </a:t>
            </a:r>
            <a:r>
              <a:rPr lang="en-GB" dirty="0" err="1"/>
              <a:t>meetmetele</a:t>
            </a:r>
            <a:r>
              <a:rPr lang="en-GB" dirty="0"/>
              <a:t>, </a:t>
            </a:r>
            <a:r>
              <a:rPr lang="en-GB" dirty="0" err="1"/>
              <a:t>nende</a:t>
            </a:r>
            <a:r>
              <a:rPr lang="en-GB" dirty="0"/>
              <a:t> </a:t>
            </a:r>
            <a:r>
              <a:rPr lang="en-GB" dirty="0" err="1"/>
              <a:t>tõhususele</a:t>
            </a:r>
            <a:r>
              <a:rPr lang="en-GB" dirty="0"/>
              <a:t> </a:t>
            </a:r>
            <a:r>
              <a:rPr lang="en-GB" dirty="0" err="1"/>
              <a:t>ja</a:t>
            </a:r>
            <a:r>
              <a:rPr lang="en-GB" dirty="0"/>
              <a:t> </a:t>
            </a:r>
            <a:r>
              <a:rPr lang="en-GB" dirty="0" err="1"/>
              <a:t>võimalikele</a:t>
            </a:r>
            <a:r>
              <a:rPr lang="en-GB" dirty="0"/>
              <a:t> </a:t>
            </a:r>
            <a:r>
              <a:rPr lang="en-GB" dirty="0" err="1"/>
              <a:t>parandamist</a:t>
            </a:r>
            <a:r>
              <a:rPr lang="en-GB" dirty="0"/>
              <a:t> </a:t>
            </a:r>
            <a:r>
              <a:rPr lang="en-GB" dirty="0" err="1"/>
              <a:t>vajavatele</a:t>
            </a:r>
            <a:r>
              <a:rPr lang="en-GB" dirty="0"/>
              <a:t> </a:t>
            </a:r>
            <a:r>
              <a:rPr lang="en-GB" dirty="0" err="1"/>
              <a:t>valdkondadele</a:t>
            </a:r>
            <a:r>
              <a:rPr lang="en-GB" dirty="0" smtClean="0"/>
              <a:t>.</a:t>
            </a:r>
          </a:p>
          <a:p>
            <a:pPr marL="342900" indent="-342900">
              <a:buFont typeface="Arial" panose="020B0604020202020204" pitchFamily="34" charset="0"/>
              <a:buChar char="•"/>
            </a:pPr>
            <a:r>
              <a:rPr lang="en-GB" dirty="0" err="1" smtClean="0"/>
              <a:t>Arutage</a:t>
            </a:r>
            <a:r>
              <a:rPr lang="en-GB" dirty="0" smtClean="0"/>
              <a:t> </a:t>
            </a:r>
            <a:r>
              <a:rPr lang="en-GB" dirty="0" err="1"/>
              <a:t>kogu</a:t>
            </a:r>
            <a:r>
              <a:rPr lang="en-GB" dirty="0"/>
              <a:t> </a:t>
            </a:r>
            <a:r>
              <a:rPr lang="en-GB" dirty="0" err="1" smtClean="0"/>
              <a:t>rühmaga</a:t>
            </a:r>
            <a:r>
              <a:rPr lang="en-GB" dirty="0" smtClean="0"/>
              <a:t> </a:t>
            </a:r>
            <a:r>
              <a:rPr lang="en-GB" dirty="0" err="1" smtClean="0"/>
              <a:t>juhtumite</a:t>
            </a:r>
            <a:r>
              <a:rPr lang="en-GB" dirty="0" smtClean="0"/>
              <a:t> </a:t>
            </a:r>
            <a:r>
              <a:rPr lang="en-GB" dirty="0" err="1"/>
              <a:t>üle</a:t>
            </a:r>
            <a:r>
              <a:rPr lang="en-GB" dirty="0"/>
              <a:t>, </a:t>
            </a:r>
            <a:r>
              <a:rPr lang="en-GB" dirty="0" err="1"/>
              <a:t>julgustades</a:t>
            </a:r>
            <a:r>
              <a:rPr lang="en-GB" dirty="0"/>
              <a:t> </a:t>
            </a:r>
            <a:r>
              <a:rPr lang="en-GB" dirty="0" err="1"/>
              <a:t>osalejaid</a:t>
            </a:r>
            <a:r>
              <a:rPr lang="en-GB" dirty="0"/>
              <a:t> </a:t>
            </a:r>
            <a:r>
              <a:rPr lang="en-GB" dirty="0" err="1"/>
              <a:t>mõtlema</a:t>
            </a:r>
            <a:r>
              <a:rPr lang="en-GB" dirty="0"/>
              <a:t>, </a:t>
            </a:r>
            <a:r>
              <a:rPr lang="en-GB" dirty="0" err="1"/>
              <a:t>kuidas</a:t>
            </a:r>
            <a:r>
              <a:rPr lang="en-GB" dirty="0"/>
              <a:t> </a:t>
            </a:r>
            <a:r>
              <a:rPr lang="en-GB" dirty="0" err="1"/>
              <a:t>sarnaseid</a:t>
            </a:r>
            <a:r>
              <a:rPr lang="en-GB" dirty="0"/>
              <a:t> </a:t>
            </a:r>
            <a:r>
              <a:rPr lang="en-GB" dirty="0" err="1"/>
              <a:t>strateegiaid</a:t>
            </a:r>
            <a:r>
              <a:rPr lang="en-GB" dirty="0"/>
              <a:t> </a:t>
            </a:r>
            <a:r>
              <a:rPr lang="en-GB" dirty="0" err="1"/>
              <a:t>võiks</a:t>
            </a:r>
            <a:r>
              <a:rPr lang="en-GB" dirty="0"/>
              <a:t> </a:t>
            </a:r>
            <a:r>
              <a:rPr lang="en-GB" dirty="0" err="1"/>
              <a:t>rakendada</a:t>
            </a:r>
            <a:r>
              <a:rPr lang="en-GB" dirty="0"/>
              <a:t> </a:t>
            </a:r>
            <a:r>
              <a:rPr lang="en-GB" dirty="0" err="1"/>
              <a:t>oma</a:t>
            </a:r>
            <a:r>
              <a:rPr lang="en-GB" dirty="0"/>
              <a:t> </a:t>
            </a:r>
            <a:r>
              <a:rPr lang="en-GB" dirty="0" err="1"/>
              <a:t>töökohal</a:t>
            </a:r>
            <a:r>
              <a:rPr lang="en-GB" dirty="0"/>
              <a:t>, </a:t>
            </a:r>
            <a:r>
              <a:rPr lang="en-GB" dirty="0" err="1"/>
              <a:t>järgides</a:t>
            </a:r>
            <a:r>
              <a:rPr lang="en-GB" dirty="0"/>
              <a:t> </a:t>
            </a:r>
            <a:r>
              <a:rPr lang="en-GB" dirty="0" err="1"/>
              <a:t>näiteks</a:t>
            </a:r>
            <a:r>
              <a:rPr lang="en-GB" dirty="0"/>
              <a:t> PRIMA-EF-s </a:t>
            </a:r>
            <a:r>
              <a:rPr lang="en-GB" dirty="0" err="1"/>
              <a:t>esitatud</a:t>
            </a:r>
            <a:r>
              <a:rPr lang="en-GB" dirty="0"/>
              <a:t> </a:t>
            </a:r>
            <a:r>
              <a:rPr lang="en-GB" dirty="0" err="1"/>
              <a:t>suuniseid</a:t>
            </a:r>
            <a:r>
              <a:rPr lang="en-GB" dirty="0"/>
              <a:t>.</a:t>
            </a: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F017BFE4-F0A9-8F0E-BEDA-15FB8E4622C1}"/>
              </a:ext>
            </a:extLst>
          </p:cNvPr>
          <p:cNvSpPr>
            <a:spLocks noGrp="1"/>
          </p:cNvSpPr>
          <p:nvPr>
            <p:ph type="body" sz="quarter" idx="16"/>
          </p:nvPr>
        </p:nvSpPr>
        <p:spPr/>
        <p:txBody>
          <a:bodyPr>
            <a:normAutofit fontScale="77500" lnSpcReduction="20000"/>
          </a:bodyPr>
          <a:lstStyle/>
          <a:p>
            <a:r>
              <a:rPr lang="en-GB" dirty="0" err="1" smtClean="0"/>
              <a:t>Juhtumi</a:t>
            </a:r>
            <a:r>
              <a:rPr lang="en-GB" dirty="0" smtClean="0"/>
              <a:t> </a:t>
            </a:r>
            <a:r>
              <a:rPr lang="en-GB" dirty="0" err="1" smtClean="0"/>
              <a:t>analüüs</a:t>
            </a:r>
            <a:r>
              <a:rPr lang="en-GB" dirty="0" smtClean="0"/>
              <a:t>: </a:t>
            </a:r>
            <a:r>
              <a:rPr lang="en-GB" dirty="0"/>
              <a:t>Organisational Response to Mental Health Concerns</a:t>
            </a:r>
          </a:p>
        </p:txBody>
      </p:sp>
    </p:spTree>
    <p:extLst>
      <p:ext uri="{BB962C8B-B14F-4D97-AF65-F5344CB8AC3E}">
        <p14:creationId xmlns:p14="http://schemas.microsoft.com/office/powerpoint/2010/main" val="1435814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391814" y="1666262"/>
            <a:ext cx="10834986" cy="4770270"/>
          </a:xfrm>
        </p:spPr>
        <p:txBody>
          <a:bodyPr>
            <a:normAutofit/>
          </a:bodyPr>
          <a:lstStyle/>
          <a:p>
            <a:pPr marL="342900" lvl="0" indent="-342900">
              <a:lnSpc>
                <a:spcPct val="115000"/>
              </a:lnSpc>
              <a:spcBef>
                <a:spcPts val="500"/>
              </a:spcBef>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Who is responsible for protecting work-life balance? It depends who you ask </a:t>
            </a:r>
            <a:r>
              <a:rPr lang="en-GB" sz="1500" u="sng" kern="100" dirty="0">
                <a:solidFill>
                  <a:srgbClr val="F49100"/>
                </a:solidFill>
                <a:effectLst/>
                <a:ea typeface="Corbel" panose="020B0503020204020204" pitchFamily="34" charset="0"/>
                <a:cs typeface="Times New Roman" panose="02020603050405020304" pitchFamily="18" charset="0"/>
                <a:hlinkClick r:id="rId2"/>
              </a:rPr>
              <a:t>https://www.fastcompany.com/90720956/who-is-responsible-for-protecting-work-life-balance-it-depends-who-you-ask</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Is It An Employer’s Responsibility To Ensure Employees Have A Good Work Life Balance? </a:t>
            </a:r>
            <a:r>
              <a:rPr lang="en-GB" sz="1500" u="sng" kern="100" dirty="0">
                <a:solidFill>
                  <a:srgbClr val="F49100"/>
                </a:solidFill>
                <a:effectLst/>
                <a:ea typeface="Corbel" panose="020B0503020204020204" pitchFamily="34" charset="0"/>
                <a:cs typeface="Times New Roman" panose="02020603050405020304" pitchFamily="18" charset="0"/>
                <a:hlinkClick r:id="rId3"/>
              </a:rPr>
              <a:t>https://joneschase.com/2021/06/employers-responsibility-for-work-life-balance/</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Directive 89/391/EEC - OSH "Framework Directive</a:t>
            </a:r>
            <a:r>
              <a:rPr lang="en-GB" sz="1500" kern="100" dirty="0">
                <a:effectLst/>
                <a:ea typeface="Corbel" panose="020B0503020204020204" pitchFamily="34" charset="0"/>
                <a:cs typeface="Times New Roman" panose="02020603050405020304" pitchFamily="18" charset="0"/>
                <a:hlinkClick r:id="rId4"/>
              </a:rPr>
              <a:t>“</a:t>
            </a:r>
            <a:r>
              <a:rPr lang="en-GB" sz="1500" kern="100" dirty="0">
                <a:effectLst/>
                <a:ea typeface="Corbel" panose="020B0503020204020204" pitchFamily="34" charset="0"/>
                <a:cs typeface="Times New Roman" panose="02020603050405020304" pitchFamily="18" charset="0"/>
              </a:rPr>
              <a:t> </a:t>
            </a:r>
            <a:r>
              <a:rPr lang="en-GB" sz="1500" u="sng" kern="100" dirty="0">
                <a:solidFill>
                  <a:srgbClr val="F49100"/>
                </a:solidFill>
                <a:effectLst/>
                <a:ea typeface="Corbel" panose="020B0503020204020204" pitchFamily="34" charset="0"/>
                <a:cs typeface="Times New Roman" panose="02020603050405020304" pitchFamily="18" charset="0"/>
                <a:hlinkClick r:id="rId4"/>
              </a:rPr>
              <a:t>https://osha.europa.eu/en/legislation/directives/the-osh-framework-directive/1</a:t>
            </a:r>
            <a:endParaRPr lang="en-GB" sz="1500" kern="100" dirty="0">
              <a:effectLst/>
              <a:ea typeface="Corbel" panose="020B0503020204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Why Work-Life Balance Is Important (With Benefits and Steps) </a:t>
            </a:r>
            <a:r>
              <a:rPr lang="en-GB" sz="1500" u="sng" kern="100" dirty="0">
                <a:solidFill>
                  <a:srgbClr val="F49100"/>
                </a:solidFill>
                <a:effectLst/>
                <a:ea typeface="Corbel" panose="020B0503020204020204" pitchFamily="34" charset="0"/>
                <a:cs typeface="Times New Roman" panose="02020603050405020304" pitchFamily="18" charset="0"/>
                <a:hlinkClick r:id="rId5"/>
              </a:rPr>
              <a:t>https://ca.indeed.com/career-advice/career-development/why-work-life-balance-is-important</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European Framework for Psychosocial Risk Management (PRIMA-EF) </a:t>
            </a:r>
            <a:r>
              <a:rPr lang="en-GB" sz="1500" u="sng" kern="100" dirty="0">
                <a:solidFill>
                  <a:srgbClr val="F49100"/>
                </a:solidFill>
                <a:effectLst/>
                <a:ea typeface="Corbel" panose="020B0503020204020204" pitchFamily="34" charset="0"/>
                <a:cs typeface="Times New Roman" panose="02020603050405020304" pitchFamily="18" charset="0"/>
                <a:hlinkClick r:id="rId6"/>
              </a:rPr>
              <a:t>https://apps.who.int/iris/bitstream/handle/10665/43966/9789241597104_eng_Part1.pdf;jsessionid=09B83CC5F04B42FD38AFE3B6FB26C5F3?sequence=1</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Vodafone offers 16 weeks paid parental leave to all employees </a:t>
            </a:r>
            <a:r>
              <a:rPr lang="en-GB" sz="1500" u="sng" kern="100" dirty="0">
                <a:solidFill>
                  <a:srgbClr val="F49100"/>
                </a:solidFill>
                <a:effectLst/>
                <a:ea typeface="Corbel" panose="020B0503020204020204" pitchFamily="34" charset="0"/>
                <a:cs typeface="Times New Roman" panose="02020603050405020304" pitchFamily="18" charset="0"/>
                <a:hlinkClick r:id="rId7"/>
              </a:rPr>
              <a:t>https://www.vodafone.com/news/inclusion/vodafone-supports-families-with-new-global-policy-offering-16-weeks-paid-parental-leave-to-all-employees</a:t>
            </a:r>
            <a:r>
              <a:rPr lang="en-GB" sz="1500" kern="100" dirty="0">
                <a:effectLst/>
                <a:ea typeface="Corbel" panose="020B0503020204020204" pitchFamily="34" charset="0"/>
                <a:cs typeface="Times New Roman" panose="02020603050405020304" pitchFamily="18"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smtClean="0"/>
              <a:t>4. </a:t>
            </a:r>
            <a:r>
              <a:rPr lang="en-GB" dirty="0" err="1"/>
              <a:t>p</a:t>
            </a:r>
            <a:r>
              <a:rPr lang="en-GB" dirty="0" err="1" smtClean="0"/>
              <a:t>eatüki</a:t>
            </a:r>
            <a:r>
              <a:rPr lang="en-GB" dirty="0" smtClean="0"/>
              <a:t> </a:t>
            </a:r>
            <a:r>
              <a:rPr lang="en-GB" dirty="0" err="1" smtClean="0"/>
              <a:t>viited</a:t>
            </a:r>
            <a:endParaRPr lang="en-GB" dirty="0"/>
          </a:p>
        </p:txBody>
      </p:sp>
    </p:spTree>
    <p:extLst>
      <p:ext uri="{BB962C8B-B14F-4D97-AF65-F5344CB8AC3E}">
        <p14:creationId xmlns:p14="http://schemas.microsoft.com/office/powerpoint/2010/main" val="273375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t="10601" b="1060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fontScale="25000" lnSpcReduction="20000"/>
          </a:bodyPr>
          <a:lstStyle/>
          <a:p>
            <a:r>
              <a:rPr lang="fi-FI" sz="13800" dirty="0"/>
              <a:t>Kaugtöötajate juhtimine ja tõhusa </a:t>
            </a:r>
            <a:r>
              <a:rPr lang="fi-FI" sz="13800" dirty="0" smtClean="0"/>
              <a:t>kommunikatsiooni</a:t>
            </a:r>
            <a:r>
              <a:rPr lang="fi-FI" sz="13800" dirty="0" smtClean="0"/>
              <a:t> </a:t>
            </a:r>
            <a:r>
              <a:rPr lang="fi-FI" sz="13800" dirty="0"/>
              <a:t>tagamine</a:t>
            </a:r>
            <a:endParaRPr lang="en-GB" sz="138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smtClean="0"/>
              <a:t>05</a:t>
            </a:r>
            <a:endParaRPr lang="en-GB" dirty="0"/>
          </a:p>
        </p:txBody>
      </p:sp>
    </p:spTree>
    <p:extLst>
      <p:ext uri="{BB962C8B-B14F-4D97-AF65-F5344CB8AC3E}">
        <p14:creationId xmlns:p14="http://schemas.microsoft.com/office/powerpoint/2010/main" val="421666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62833" y="602335"/>
            <a:ext cx="3791493" cy="1366423"/>
          </a:xfrm>
        </p:spPr>
        <p:txBody>
          <a:bodyPr>
            <a:normAutofit/>
          </a:bodyPr>
          <a:lstStyle/>
          <a:p>
            <a:r>
              <a:rPr lang="fi-FI" sz="2400" b="1" dirty="0"/>
              <a:t>Sissejuhatus töö- ja eraelu tasakaalustatusse</a:t>
            </a:r>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smtClean="0"/>
              <a:t>01</a:t>
            </a:r>
            <a:endParaRPr lang="en-GB" dirty="0"/>
          </a:p>
        </p:txBody>
      </p:sp>
    </p:spTree>
    <p:extLst>
      <p:ext uri="{BB962C8B-B14F-4D97-AF65-F5344CB8AC3E}">
        <p14:creationId xmlns:p14="http://schemas.microsoft.com/office/powerpoint/2010/main" val="2074621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085E1-D1D4-2CB2-ED59-E949530D860C}"/>
              </a:ext>
            </a:extLst>
          </p:cNvPr>
          <p:cNvSpPr>
            <a:spLocks noGrp="1"/>
          </p:cNvSpPr>
          <p:nvPr>
            <p:ph type="body" sz="quarter" idx="18"/>
          </p:nvPr>
        </p:nvSpPr>
        <p:spPr>
          <a:xfrm>
            <a:off x="634224" y="1600199"/>
            <a:ext cx="6289090" cy="4636315"/>
          </a:xfrm>
        </p:spPr>
        <p:txBody>
          <a:bodyPr>
            <a:normAutofit/>
          </a:bodyPr>
          <a:lstStyle/>
          <a:p>
            <a:pPr marL="342900" indent="-342900" algn="just">
              <a:buFont typeface="Arial" panose="020B0604020202020204" pitchFamily="34" charset="0"/>
              <a:buChar char="•"/>
            </a:pPr>
            <a:r>
              <a:rPr lang="en-GB" dirty="0" err="1"/>
              <a:t>Tehnoloogilise</a:t>
            </a:r>
            <a:r>
              <a:rPr lang="en-GB" dirty="0"/>
              <a:t> </a:t>
            </a:r>
            <a:r>
              <a:rPr lang="en-GB" dirty="0" err="1"/>
              <a:t>arengu</a:t>
            </a:r>
            <a:r>
              <a:rPr lang="en-GB" dirty="0"/>
              <a:t> </a:t>
            </a:r>
            <a:r>
              <a:rPr lang="en-GB" dirty="0" err="1"/>
              <a:t>ja</a:t>
            </a:r>
            <a:r>
              <a:rPr lang="en-GB" dirty="0"/>
              <a:t> </a:t>
            </a:r>
            <a:r>
              <a:rPr lang="en-GB" dirty="0" err="1"/>
              <a:t>muutuvate</a:t>
            </a:r>
            <a:r>
              <a:rPr lang="en-GB" dirty="0"/>
              <a:t> </a:t>
            </a:r>
            <a:r>
              <a:rPr lang="en-GB" dirty="0" err="1"/>
              <a:t>töövormide</a:t>
            </a:r>
            <a:r>
              <a:rPr lang="en-GB" dirty="0"/>
              <a:t> </a:t>
            </a:r>
            <a:r>
              <a:rPr lang="en-GB" dirty="0" err="1"/>
              <a:t>tõttu</a:t>
            </a:r>
            <a:r>
              <a:rPr lang="en-GB" dirty="0"/>
              <a:t> on </a:t>
            </a:r>
            <a:r>
              <a:rPr lang="en-GB" dirty="0" err="1"/>
              <a:t>kaugtöötajad</a:t>
            </a:r>
            <a:r>
              <a:rPr lang="en-GB" dirty="0"/>
              <a:t> </a:t>
            </a:r>
            <a:r>
              <a:rPr lang="en-GB" dirty="0" err="1"/>
              <a:t>muutunud</a:t>
            </a:r>
            <a:r>
              <a:rPr lang="en-GB" dirty="0"/>
              <a:t> </a:t>
            </a:r>
            <a:r>
              <a:rPr lang="en-GB" dirty="0" err="1"/>
              <a:t>tänapäeva</a:t>
            </a:r>
            <a:r>
              <a:rPr lang="en-GB" dirty="0"/>
              <a:t> </a:t>
            </a:r>
            <a:r>
              <a:rPr lang="en-GB" dirty="0" err="1"/>
              <a:t>töökeskkonna</a:t>
            </a:r>
            <a:r>
              <a:rPr lang="en-GB" dirty="0"/>
              <a:t> </a:t>
            </a:r>
            <a:r>
              <a:rPr lang="en-GB" dirty="0" err="1"/>
              <a:t>oluliseks</a:t>
            </a:r>
            <a:r>
              <a:rPr lang="en-GB" dirty="0"/>
              <a:t> </a:t>
            </a:r>
            <a:r>
              <a:rPr lang="en-GB" dirty="0" err="1"/>
              <a:t>osaks</a:t>
            </a:r>
            <a:r>
              <a:rPr lang="en-GB" dirty="0"/>
              <a:t>. </a:t>
            </a:r>
            <a:r>
              <a:rPr lang="en-GB" dirty="0" smtClean="0"/>
              <a:t>See </a:t>
            </a:r>
            <a:r>
              <a:rPr lang="en-GB" dirty="0" err="1" smtClean="0"/>
              <a:t>võimaldab</a:t>
            </a:r>
            <a:r>
              <a:rPr lang="en-GB" dirty="0" smtClean="0"/>
              <a:t> </a:t>
            </a:r>
            <a:r>
              <a:rPr lang="en-GB" dirty="0" err="1"/>
              <a:t>ettevõtetel</a:t>
            </a:r>
            <a:r>
              <a:rPr lang="en-GB" dirty="0"/>
              <a:t> </a:t>
            </a:r>
            <a:r>
              <a:rPr lang="en-GB" dirty="0" err="1"/>
              <a:t>hankida</a:t>
            </a:r>
            <a:r>
              <a:rPr lang="en-GB" dirty="0"/>
              <a:t> </a:t>
            </a:r>
            <a:r>
              <a:rPr lang="en-GB" dirty="0" err="1"/>
              <a:t>talente</a:t>
            </a:r>
            <a:r>
              <a:rPr lang="en-GB" dirty="0"/>
              <a:t> </a:t>
            </a:r>
            <a:r>
              <a:rPr lang="en-GB" dirty="0" err="1" smtClean="0"/>
              <a:t>kaugemalt</a:t>
            </a:r>
            <a:r>
              <a:rPr lang="en-GB" dirty="0" smtClean="0"/>
              <a:t> </a:t>
            </a:r>
            <a:r>
              <a:rPr lang="en-GB" dirty="0" err="1" smtClean="0"/>
              <a:t>kui</a:t>
            </a:r>
            <a:r>
              <a:rPr lang="en-GB" dirty="0" smtClean="0"/>
              <a:t> </a:t>
            </a:r>
            <a:r>
              <a:rPr lang="en-GB" dirty="0" err="1" smtClean="0"/>
              <a:t>oma</a:t>
            </a:r>
            <a:r>
              <a:rPr lang="en-GB" dirty="0" smtClean="0"/>
              <a:t> </a:t>
            </a:r>
            <a:r>
              <a:rPr lang="en-GB" dirty="0" err="1" smtClean="0"/>
              <a:t>piirkonnast</a:t>
            </a:r>
            <a:r>
              <a:rPr lang="en-GB" dirty="0" smtClean="0"/>
              <a:t> </a:t>
            </a:r>
            <a:r>
              <a:rPr lang="en-GB" dirty="0" err="1"/>
              <a:t>ning</a:t>
            </a:r>
            <a:r>
              <a:rPr lang="en-GB" dirty="0"/>
              <a:t> </a:t>
            </a:r>
            <a:r>
              <a:rPr lang="en-GB" dirty="0" err="1"/>
              <a:t>pakkuda</a:t>
            </a:r>
            <a:r>
              <a:rPr lang="en-GB" dirty="0"/>
              <a:t> </a:t>
            </a:r>
            <a:r>
              <a:rPr lang="en-GB" dirty="0" err="1"/>
              <a:t>töötajatele</a:t>
            </a:r>
            <a:r>
              <a:rPr lang="en-GB" dirty="0"/>
              <a:t> </a:t>
            </a:r>
            <a:r>
              <a:rPr lang="en-GB" dirty="0" err="1"/>
              <a:t>suuremat</a:t>
            </a:r>
            <a:r>
              <a:rPr lang="en-GB" dirty="0"/>
              <a:t> </a:t>
            </a:r>
            <a:r>
              <a:rPr lang="en-GB" dirty="0" err="1"/>
              <a:t>paindlikkust</a:t>
            </a:r>
            <a:r>
              <a:rPr lang="en-GB" dirty="0"/>
              <a:t> </a:t>
            </a:r>
            <a:r>
              <a:rPr lang="en-GB" dirty="0" err="1"/>
              <a:t>ja</a:t>
            </a:r>
            <a:r>
              <a:rPr lang="en-GB" dirty="0"/>
              <a:t> </a:t>
            </a:r>
            <a:r>
              <a:rPr lang="en-GB" dirty="0" err="1"/>
              <a:t>iseseisvust</a:t>
            </a:r>
            <a:r>
              <a:rPr lang="en-GB" dirty="0"/>
              <a:t>. </a:t>
            </a:r>
            <a:endParaRPr lang="en-GB" dirty="0" smtClean="0"/>
          </a:p>
          <a:p>
            <a:pPr marL="342900" indent="-342900" algn="just">
              <a:buFont typeface="Arial" panose="020B0604020202020204" pitchFamily="34" charset="0"/>
              <a:buChar char="•"/>
            </a:pPr>
            <a:r>
              <a:rPr lang="en-GB" dirty="0" err="1" smtClean="0"/>
              <a:t>Kaugtöötajate</a:t>
            </a:r>
            <a:r>
              <a:rPr lang="en-GB" dirty="0" smtClean="0"/>
              <a:t> </a:t>
            </a:r>
            <a:r>
              <a:rPr lang="en-GB" dirty="0" err="1"/>
              <a:t>juhtimine</a:t>
            </a:r>
            <a:r>
              <a:rPr lang="en-GB" dirty="0"/>
              <a:t> </a:t>
            </a:r>
            <a:r>
              <a:rPr lang="en-GB" dirty="0" err="1"/>
              <a:t>nõuab</a:t>
            </a:r>
            <a:r>
              <a:rPr lang="en-GB" dirty="0"/>
              <a:t> </a:t>
            </a:r>
            <a:r>
              <a:rPr lang="en-GB" dirty="0" err="1"/>
              <a:t>siiski</a:t>
            </a:r>
            <a:r>
              <a:rPr lang="en-GB" dirty="0"/>
              <a:t> </a:t>
            </a:r>
            <a:r>
              <a:rPr lang="en-GB" dirty="0" err="1"/>
              <a:t>eraldi</a:t>
            </a:r>
            <a:r>
              <a:rPr lang="en-GB" dirty="0"/>
              <a:t> </a:t>
            </a:r>
            <a:r>
              <a:rPr lang="en-GB" dirty="0" err="1"/>
              <a:t>oskusi</a:t>
            </a:r>
            <a:r>
              <a:rPr lang="en-GB" dirty="0"/>
              <a:t> </a:t>
            </a:r>
            <a:r>
              <a:rPr lang="en-GB" dirty="0" err="1"/>
              <a:t>ja</a:t>
            </a:r>
            <a:r>
              <a:rPr lang="en-GB" dirty="0"/>
              <a:t> </a:t>
            </a:r>
            <a:r>
              <a:rPr lang="en-GB" dirty="0" err="1" smtClean="0"/>
              <a:t>tegevuskava</a:t>
            </a:r>
            <a:r>
              <a:rPr lang="en-GB" dirty="0" smtClean="0"/>
              <a:t>, </a:t>
            </a:r>
            <a:r>
              <a:rPr lang="en-GB" dirty="0" err="1"/>
              <a:t>eelkõige</a:t>
            </a:r>
            <a:r>
              <a:rPr lang="en-GB" dirty="0"/>
              <a:t> </a:t>
            </a:r>
            <a:r>
              <a:rPr lang="en-GB" dirty="0" err="1"/>
              <a:t>seoses</a:t>
            </a:r>
            <a:r>
              <a:rPr lang="en-GB" dirty="0"/>
              <a:t> </a:t>
            </a:r>
            <a:r>
              <a:rPr lang="en-GB" dirty="0" err="1" smtClean="0"/>
              <a:t>kommunikatsiooni</a:t>
            </a:r>
            <a:r>
              <a:rPr lang="en-GB" dirty="0" smtClean="0"/>
              <a:t> </a:t>
            </a:r>
            <a:r>
              <a:rPr lang="en-GB" dirty="0" err="1" smtClean="0"/>
              <a:t>ning</a:t>
            </a:r>
            <a:r>
              <a:rPr lang="en-GB" dirty="0" smtClean="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smtClean="0"/>
              <a:t>säilitamisega</a:t>
            </a:r>
            <a:r>
              <a:rPr lang="en-GB" dirty="0" smtClean="0"/>
              <a:t>.</a:t>
            </a:r>
          </a:p>
          <a:p>
            <a:pPr marL="342900" indent="-342900" algn="just">
              <a:buFont typeface="Arial" panose="020B0604020202020204" pitchFamily="34" charset="0"/>
              <a:buChar char="•"/>
            </a:pPr>
            <a:r>
              <a:rPr lang="en-GB" dirty="0" err="1" smtClean="0"/>
              <a:t>Euroopa</a:t>
            </a:r>
            <a:r>
              <a:rPr lang="en-GB" dirty="0" smtClean="0"/>
              <a:t> </a:t>
            </a:r>
            <a:r>
              <a:rPr lang="en-GB" dirty="0" err="1"/>
              <a:t>sotsiaalõiguste</a:t>
            </a:r>
            <a:r>
              <a:rPr lang="en-GB" dirty="0"/>
              <a:t> </a:t>
            </a:r>
            <a:r>
              <a:rPr lang="en-GB" dirty="0" err="1"/>
              <a:t>sammas</a:t>
            </a:r>
            <a:r>
              <a:rPr lang="en-GB" dirty="0"/>
              <a:t> </a:t>
            </a:r>
            <a:r>
              <a:rPr lang="en-GB" dirty="0" err="1"/>
              <a:t>rõhutab</a:t>
            </a:r>
            <a:r>
              <a:rPr lang="en-GB" dirty="0"/>
              <a:t> </a:t>
            </a:r>
            <a:r>
              <a:rPr lang="en-GB" dirty="0" err="1"/>
              <a:t>muutuva</a:t>
            </a:r>
            <a:r>
              <a:rPr lang="en-GB" dirty="0"/>
              <a:t> </a:t>
            </a:r>
            <a:r>
              <a:rPr lang="en-GB" dirty="0" err="1"/>
              <a:t>töökeskkonnaga</a:t>
            </a:r>
            <a:r>
              <a:rPr lang="en-GB" dirty="0"/>
              <a:t> </a:t>
            </a:r>
            <a:r>
              <a:rPr lang="en-GB" dirty="0" err="1"/>
              <a:t>kohanemise</a:t>
            </a:r>
            <a:r>
              <a:rPr lang="en-GB" dirty="0"/>
              <a:t> </a:t>
            </a:r>
            <a:r>
              <a:rPr lang="en-GB" dirty="0" err="1"/>
              <a:t>ja</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edendamise</a:t>
            </a:r>
            <a:r>
              <a:rPr lang="en-GB" dirty="0"/>
              <a:t> </a:t>
            </a:r>
            <a:r>
              <a:rPr lang="en-GB" dirty="0" err="1"/>
              <a:t>tähtsust</a:t>
            </a:r>
            <a:r>
              <a:rPr lang="en-GB" dirty="0"/>
              <a:t> </a:t>
            </a:r>
            <a:r>
              <a:rPr lang="en-GB" dirty="0" err="1"/>
              <a:t>ka</a:t>
            </a:r>
            <a:r>
              <a:rPr lang="en-GB" dirty="0"/>
              <a:t> </a:t>
            </a:r>
            <a:r>
              <a:rPr lang="en-GB" dirty="0" err="1"/>
              <a:t>kaugtöö</a:t>
            </a:r>
            <a:r>
              <a:rPr lang="en-GB" dirty="0"/>
              <a:t> </a:t>
            </a:r>
            <a:r>
              <a:rPr lang="en-GB" dirty="0" err="1"/>
              <a:t>kontekstis</a:t>
            </a:r>
            <a:r>
              <a:rPr lang="en-GB" dirty="0"/>
              <a:t>.</a:t>
            </a:r>
          </a:p>
        </p:txBody>
      </p:sp>
      <p:sp>
        <p:nvSpPr>
          <p:cNvPr id="3" name="Text Placeholder 2">
            <a:extLst>
              <a:ext uri="{FF2B5EF4-FFF2-40B4-BE49-F238E27FC236}">
                <a16:creationId xmlns:a16="http://schemas.microsoft.com/office/drawing/2014/main" id="{3ECB9D71-AB56-C80C-5B13-9679F50B96EE}"/>
              </a:ext>
            </a:extLst>
          </p:cNvPr>
          <p:cNvSpPr>
            <a:spLocks noGrp="1"/>
          </p:cNvSpPr>
          <p:nvPr>
            <p:ph type="body" sz="quarter" idx="16"/>
          </p:nvPr>
        </p:nvSpPr>
        <p:spPr>
          <a:xfrm>
            <a:off x="713768" y="421468"/>
            <a:ext cx="6649057" cy="806802"/>
          </a:xfrm>
        </p:spPr>
        <p:txBody>
          <a:bodyPr>
            <a:normAutofit fontScale="92500" lnSpcReduction="20000"/>
          </a:bodyPr>
          <a:lstStyle/>
          <a:p>
            <a:r>
              <a:rPr lang="en-GB" dirty="0" err="1" smtClean="0"/>
              <a:t>Kaugtöö</a:t>
            </a:r>
            <a:r>
              <a:rPr lang="en-GB" dirty="0" smtClean="0"/>
              <a:t> </a:t>
            </a:r>
            <a:r>
              <a:rPr lang="en-GB" dirty="0" err="1" smtClean="0"/>
              <a:t>tähtsus</a:t>
            </a:r>
            <a:r>
              <a:rPr lang="en-GB" dirty="0" smtClean="0"/>
              <a:t> </a:t>
            </a:r>
            <a:r>
              <a:rPr lang="en-GB" dirty="0" err="1" smtClean="0"/>
              <a:t>tänases</a:t>
            </a:r>
            <a:r>
              <a:rPr lang="en-GB" dirty="0" smtClean="0"/>
              <a:t> </a:t>
            </a:r>
            <a:r>
              <a:rPr lang="en-GB" dirty="0" err="1" smtClean="0"/>
              <a:t>töökeskkonnas</a:t>
            </a:r>
            <a:endParaRPr lang="en-GB" dirty="0"/>
          </a:p>
        </p:txBody>
      </p:sp>
      <p:pic>
        <p:nvPicPr>
          <p:cNvPr id="6" name="Picture Placeholder 5">
            <a:extLst>
              <a:ext uri="{FF2B5EF4-FFF2-40B4-BE49-F238E27FC236}">
                <a16:creationId xmlns:a16="http://schemas.microsoft.com/office/drawing/2014/main" id="{ED849318-4AA4-1B8A-E898-A4E1BC638870}"/>
              </a:ext>
            </a:extLst>
          </p:cNvPr>
          <p:cNvPicPr>
            <a:picLocks noGrp="1" noChangeAspect="1"/>
          </p:cNvPicPr>
          <p:nvPr>
            <p:ph type="pic" sz="quarter" idx="15"/>
          </p:nvPr>
        </p:nvPicPr>
        <p:blipFill>
          <a:blip r:embed="rId2"/>
          <a:srcRect l="21795" r="21795"/>
          <a:stretch>
            <a:fillRect/>
          </a:stretch>
        </p:blipFill>
        <p:spPr/>
      </p:pic>
    </p:spTree>
    <p:extLst>
      <p:ext uri="{BB962C8B-B14F-4D97-AF65-F5344CB8AC3E}">
        <p14:creationId xmlns:p14="http://schemas.microsoft.com/office/powerpoint/2010/main" val="347674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43D264-08AD-22E4-7728-31B24DF70B45}"/>
              </a:ext>
            </a:extLst>
          </p:cNvPr>
          <p:cNvSpPr>
            <a:spLocks noGrp="1"/>
          </p:cNvSpPr>
          <p:nvPr>
            <p:ph type="body" sz="quarter" idx="18"/>
          </p:nvPr>
        </p:nvSpPr>
        <p:spPr>
          <a:xfrm>
            <a:off x="674914" y="1850572"/>
            <a:ext cx="9116786" cy="4419599"/>
          </a:xfrm>
        </p:spPr>
        <p:txBody>
          <a:bodyPr/>
          <a:lstStyle/>
          <a:p>
            <a:pPr marL="0" indent="0"/>
            <a:r>
              <a:rPr lang="en-GB" dirty="0" err="1"/>
              <a:t>Peamised</a:t>
            </a:r>
            <a:r>
              <a:rPr lang="en-GB" dirty="0"/>
              <a:t> </a:t>
            </a:r>
            <a:r>
              <a:rPr lang="en-GB" dirty="0" err="1"/>
              <a:t>põhimõtted</a:t>
            </a:r>
            <a:r>
              <a:rPr lang="en-GB" dirty="0"/>
              <a:t> </a:t>
            </a:r>
            <a:r>
              <a:rPr lang="en-GB" dirty="0" err="1"/>
              <a:t>kaugtöörühma</a:t>
            </a:r>
            <a:r>
              <a:rPr lang="en-GB" dirty="0"/>
              <a:t> </a:t>
            </a:r>
            <a:r>
              <a:rPr lang="en-GB" dirty="0" err="1"/>
              <a:t>loomiseks</a:t>
            </a:r>
            <a:r>
              <a:rPr lang="en-GB" dirty="0"/>
              <a:t> </a:t>
            </a:r>
            <a:r>
              <a:rPr lang="en-GB" dirty="0" err="1"/>
              <a:t>ja</a:t>
            </a:r>
            <a:r>
              <a:rPr lang="en-GB" dirty="0"/>
              <a:t> </a:t>
            </a:r>
            <a:r>
              <a:rPr lang="en-GB" dirty="0" err="1"/>
              <a:t>juhtimiseks</a:t>
            </a:r>
            <a:r>
              <a:rPr lang="en-GB" dirty="0"/>
              <a:t> </a:t>
            </a:r>
            <a:r>
              <a:rPr lang="en-GB" dirty="0" smtClean="0"/>
              <a:t>on: </a:t>
            </a:r>
            <a:endParaRPr lang="en-GB" dirty="0" smtClean="0"/>
          </a:p>
          <a:p>
            <a:pPr marL="342900" indent="-342900">
              <a:buFont typeface="Arial" panose="020B0604020202020204" pitchFamily="34" charset="0"/>
              <a:buChar char="•"/>
            </a:pPr>
            <a:r>
              <a:rPr lang="en-GB" dirty="0" err="1" smtClean="0"/>
              <a:t>tõhus</a:t>
            </a:r>
            <a:r>
              <a:rPr lang="en-GB" dirty="0" smtClean="0"/>
              <a:t> </a:t>
            </a:r>
            <a:r>
              <a:rPr lang="en-GB" dirty="0" err="1" smtClean="0"/>
              <a:t>kommunikatsioon</a:t>
            </a:r>
            <a:r>
              <a:rPr lang="en-GB" dirty="0" smtClean="0"/>
              <a:t>, </a:t>
            </a:r>
          </a:p>
          <a:p>
            <a:pPr marL="342900" indent="-342900">
              <a:buFont typeface="Arial" panose="020B0604020202020204" pitchFamily="34" charset="0"/>
              <a:buChar char="•"/>
            </a:pPr>
            <a:r>
              <a:rPr lang="en-GB" dirty="0" err="1" smtClean="0"/>
              <a:t>usalduse</a:t>
            </a:r>
            <a:r>
              <a:rPr lang="en-GB" dirty="0" smtClean="0"/>
              <a:t> </a:t>
            </a:r>
            <a:r>
              <a:rPr lang="en-GB" dirty="0" err="1" smtClean="0"/>
              <a:t>loomine</a:t>
            </a:r>
            <a:r>
              <a:rPr lang="en-GB" dirty="0" smtClean="0"/>
              <a:t>, </a:t>
            </a:r>
            <a:endParaRPr lang="en-GB" dirty="0" smtClean="0"/>
          </a:p>
          <a:p>
            <a:pPr marL="342900" indent="-342900">
              <a:buFont typeface="Arial" panose="020B0604020202020204" pitchFamily="34" charset="0"/>
              <a:buChar char="•"/>
            </a:pPr>
            <a:r>
              <a:rPr lang="en-GB" dirty="0" err="1" smtClean="0"/>
              <a:t>kuuluvustunde</a:t>
            </a:r>
            <a:r>
              <a:rPr lang="en-GB" dirty="0" smtClean="0"/>
              <a:t> </a:t>
            </a:r>
            <a:r>
              <a:rPr lang="en-GB" dirty="0" err="1" smtClean="0"/>
              <a:t>edendamine</a:t>
            </a:r>
            <a:r>
              <a:rPr lang="en-GB" dirty="0" smtClean="0"/>
              <a:t> </a:t>
            </a:r>
            <a:r>
              <a:rPr lang="en-GB" dirty="0" err="1" smtClean="0"/>
              <a:t>ja</a:t>
            </a:r>
            <a:r>
              <a:rPr lang="en-GB" dirty="0" smtClean="0"/>
              <a:t> </a:t>
            </a:r>
            <a:endParaRPr lang="en-GB" dirty="0" smtClean="0"/>
          </a:p>
          <a:p>
            <a:pPr marL="342900" indent="-342900">
              <a:buFont typeface="Arial" panose="020B0604020202020204" pitchFamily="34" charset="0"/>
              <a:buChar char="•"/>
            </a:pPr>
            <a:r>
              <a:rPr lang="en-GB" dirty="0" err="1" smtClean="0"/>
              <a:t>selgete</a:t>
            </a:r>
            <a:r>
              <a:rPr lang="en-GB" dirty="0" smtClean="0"/>
              <a:t> </a:t>
            </a:r>
            <a:r>
              <a:rPr lang="en-GB" dirty="0" err="1"/>
              <a:t>ootuste</a:t>
            </a:r>
            <a:r>
              <a:rPr lang="en-GB" dirty="0"/>
              <a:t> </a:t>
            </a:r>
            <a:r>
              <a:rPr lang="en-GB" dirty="0" err="1" smtClean="0"/>
              <a:t>seadmine</a:t>
            </a:r>
            <a:r>
              <a:rPr lang="en-GB" dirty="0" smtClean="0"/>
              <a:t>. </a:t>
            </a:r>
          </a:p>
          <a:p>
            <a:pPr marL="0" indent="0"/>
            <a:r>
              <a:rPr lang="en-GB" dirty="0" err="1" smtClean="0"/>
              <a:t>Kaugtööl</a:t>
            </a:r>
            <a:r>
              <a:rPr lang="en-GB" dirty="0" smtClean="0"/>
              <a:t> </a:t>
            </a:r>
            <a:r>
              <a:rPr lang="en-GB" dirty="0" err="1" smtClean="0"/>
              <a:t>oleva</a:t>
            </a:r>
            <a:r>
              <a:rPr lang="en-GB" dirty="0" smtClean="0"/>
              <a:t> </a:t>
            </a:r>
            <a:r>
              <a:rPr lang="en-GB" dirty="0" err="1" smtClean="0"/>
              <a:t>meeskonna</a:t>
            </a:r>
            <a:r>
              <a:rPr lang="en-GB" dirty="0" smtClean="0"/>
              <a:t> </a:t>
            </a:r>
            <a:r>
              <a:rPr lang="en-GB" dirty="0" err="1" smtClean="0"/>
              <a:t>juhil</a:t>
            </a:r>
            <a:r>
              <a:rPr lang="en-GB" dirty="0" smtClean="0"/>
              <a:t> </a:t>
            </a:r>
            <a:r>
              <a:rPr lang="en-GB" dirty="0"/>
              <a:t>peaks </a:t>
            </a:r>
            <a:r>
              <a:rPr lang="en-GB" dirty="0" err="1"/>
              <a:t>olema</a:t>
            </a:r>
            <a:r>
              <a:rPr lang="en-GB" dirty="0"/>
              <a:t> </a:t>
            </a:r>
            <a:r>
              <a:rPr lang="en-GB" dirty="0" err="1"/>
              <a:t>digitaalsete</a:t>
            </a:r>
            <a:r>
              <a:rPr lang="en-GB" dirty="0"/>
              <a:t> </a:t>
            </a:r>
            <a:r>
              <a:rPr lang="en-GB" dirty="0" err="1"/>
              <a:t>vahendite</a:t>
            </a:r>
            <a:r>
              <a:rPr lang="en-GB" dirty="0"/>
              <a:t> </a:t>
            </a:r>
            <a:r>
              <a:rPr lang="en-GB" dirty="0" err="1"/>
              <a:t>kasutamise</a:t>
            </a:r>
            <a:r>
              <a:rPr lang="en-GB" dirty="0"/>
              <a:t> </a:t>
            </a:r>
            <a:r>
              <a:rPr lang="en-GB" dirty="0" err="1"/>
              <a:t>oskus</a:t>
            </a:r>
            <a:r>
              <a:rPr lang="en-GB" dirty="0"/>
              <a:t>, </a:t>
            </a:r>
            <a:r>
              <a:rPr lang="en-GB" dirty="0" err="1"/>
              <a:t>empaatiavõime</a:t>
            </a:r>
            <a:r>
              <a:rPr lang="en-GB" dirty="0"/>
              <a:t> </a:t>
            </a:r>
            <a:r>
              <a:rPr lang="en-GB" dirty="0" err="1"/>
              <a:t>ja</a:t>
            </a:r>
            <a:r>
              <a:rPr lang="en-GB" dirty="0"/>
              <a:t> </a:t>
            </a:r>
            <a:r>
              <a:rPr lang="en-GB" dirty="0" err="1"/>
              <a:t>kohanemisvõime</a:t>
            </a:r>
            <a:r>
              <a:rPr lang="en-GB" dirty="0"/>
              <a:t> </a:t>
            </a:r>
            <a:r>
              <a:rPr lang="en-GB" dirty="0" err="1"/>
              <a:t>erinevates</a:t>
            </a:r>
            <a:r>
              <a:rPr lang="en-GB" dirty="0"/>
              <a:t> </a:t>
            </a:r>
            <a:r>
              <a:rPr lang="en-GB" dirty="0" err="1"/>
              <a:t>olukordades</a:t>
            </a:r>
            <a:r>
              <a:rPr lang="en-GB" dirty="0"/>
              <a:t>. </a:t>
            </a:r>
            <a:r>
              <a:rPr lang="en-GB" dirty="0" err="1" smtClean="0"/>
              <a:t>Tegevuskavasse</a:t>
            </a:r>
            <a:r>
              <a:rPr lang="en-GB" dirty="0" smtClean="0"/>
              <a:t> </a:t>
            </a:r>
            <a:r>
              <a:rPr lang="en-GB" dirty="0" err="1"/>
              <a:t>võivad</a:t>
            </a:r>
            <a:r>
              <a:rPr lang="en-GB" dirty="0"/>
              <a:t> </a:t>
            </a:r>
            <a:r>
              <a:rPr lang="en-GB" dirty="0" err="1"/>
              <a:t>kuuluda</a:t>
            </a:r>
            <a:r>
              <a:rPr lang="en-GB" dirty="0"/>
              <a:t> </a:t>
            </a:r>
            <a:r>
              <a:rPr lang="en-GB" dirty="0" err="1"/>
              <a:t>regulaarsed</a:t>
            </a:r>
            <a:r>
              <a:rPr lang="en-GB" dirty="0"/>
              <a:t> </a:t>
            </a:r>
            <a:r>
              <a:rPr lang="en-GB" dirty="0" err="1" smtClean="0"/>
              <a:t>sisselogimised</a:t>
            </a:r>
            <a:r>
              <a:rPr lang="en-GB" dirty="0" smtClean="0"/>
              <a:t>, </a:t>
            </a:r>
            <a:r>
              <a:rPr lang="en-GB" dirty="0" err="1"/>
              <a:t>koostöö</a:t>
            </a:r>
            <a:r>
              <a:rPr lang="en-GB" dirty="0"/>
              <a:t> </a:t>
            </a:r>
            <a:r>
              <a:rPr lang="en-GB" dirty="0" err="1"/>
              <a:t>edendamine</a:t>
            </a:r>
            <a:r>
              <a:rPr lang="en-GB" dirty="0"/>
              <a:t> </a:t>
            </a:r>
            <a:r>
              <a:rPr lang="en-GB" dirty="0" err="1"/>
              <a:t>ja</a:t>
            </a:r>
            <a:r>
              <a:rPr lang="en-GB" dirty="0"/>
              <a:t> </a:t>
            </a:r>
            <a:r>
              <a:rPr lang="en-GB" dirty="0" err="1"/>
              <a:t>saavutuste</a:t>
            </a:r>
            <a:r>
              <a:rPr lang="en-GB" dirty="0"/>
              <a:t> </a:t>
            </a:r>
            <a:r>
              <a:rPr lang="en-GB" dirty="0" err="1"/>
              <a:t>tunnustamine</a:t>
            </a:r>
            <a:r>
              <a:rPr lang="en-GB" dirty="0"/>
              <a:t>. </a:t>
            </a:r>
            <a:endParaRPr lang="en-GB" dirty="0" smtClean="0"/>
          </a:p>
          <a:p>
            <a:pPr marL="0" indent="0"/>
            <a:r>
              <a:rPr lang="en-GB" dirty="0" err="1" smtClean="0"/>
              <a:t>ELi</a:t>
            </a:r>
            <a:r>
              <a:rPr lang="en-GB" dirty="0" smtClean="0"/>
              <a:t> </a:t>
            </a:r>
            <a:r>
              <a:rPr lang="en-GB" dirty="0"/>
              <a:t>OSHA </a:t>
            </a:r>
            <a:r>
              <a:rPr lang="en-GB" dirty="0" err="1"/>
              <a:t>raamistikus</a:t>
            </a:r>
            <a:r>
              <a:rPr lang="en-GB" dirty="0"/>
              <a:t> </a:t>
            </a:r>
            <a:r>
              <a:rPr lang="en-GB" dirty="0" err="1"/>
              <a:t>rõhutatakse</a:t>
            </a:r>
            <a:r>
              <a:rPr lang="en-GB" dirty="0"/>
              <a:t> </a:t>
            </a:r>
            <a:r>
              <a:rPr lang="en-GB" dirty="0" err="1" smtClean="0"/>
              <a:t>juhtimisstiili</a:t>
            </a:r>
            <a:r>
              <a:rPr lang="en-GB" dirty="0" smtClean="0"/>
              <a:t> </a:t>
            </a:r>
            <a:r>
              <a:rPr lang="en-GB" dirty="0" err="1"/>
              <a:t>kohandamise</a:t>
            </a:r>
            <a:r>
              <a:rPr lang="en-GB" dirty="0"/>
              <a:t> </a:t>
            </a:r>
            <a:r>
              <a:rPr lang="en-GB" dirty="0" err="1"/>
              <a:t>olulisust</a:t>
            </a:r>
            <a:r>
              <a:rPr lang="en-GB" dirty="0"/>
              <a:t> </a:t>
            </a:r>
            <a:r>
              <a:rPr lang="en-GB" dirty="0" err="1"/>
              <a:t>muutuvate</a:t>
            </a:r>
            <a:r>
              <a:rPr lang="en-GB" dirty="0"/>
              <a:t> </a:t>
            </a:r>
            <a:r>
              <a:rPr lang="en-GB" dirty="0" err="1" smtClean="0"/>
              <a:t>tööoludega</a:t>
            </a:r>
            <a:r>
              <a:rPr lang="en-GB" dirty="0" smtClean="0"/>
              <a:t>, </a:t>
            </a:r>
            <a:r>
              <a:rPr lang="en-GB" dirty="0" err="1"/>
              <a:t>sealhulgas</a:t>
            </a:r>
            <a:r>
              <a:rPr lang="en-GB" dirty="0"/>
              <a:t> </a:t>
            </a:r>
            <a:r>
              <a:rPr lang="en-GB" dirty="0" err="1" smtClean="0"/>
              <a:t>kaugtöötamisega</a:t>
            </a:r>
            <a:r>
              <a:rPr lang="en-GB" dirty="0" smtClean="0"/>
              <a:t>.</a:t>
            </a:r>
            <a:endParaRPr lang="en-GB" dirty="0"/>
          </a:p>
        </p:txBody>
      </p:sp>
      <p:sp>
        <p:nvSpPr>
          <p:cNvPr id="3" name="Text Placeholder 2">
            <a:extLst>
              <a:ext uri="{FF2B5EF4-FFF2-40B4-BE49-F238E27FC236}">
                <a16:creationId xmlns:a16="http://schemas.microsoft.com/office/drawing/2014/main" id="{24B81318-82AB-37DC-0993-74BCD78FD941}"/>
              </a:ext>
            </a:extLst>
          </p:cNvPr>
          <p:cNvSpPr>
            <a:spLocks noGrp="1"/>
          </p:cNvSpPr>
          <p:nvPr>
            <p:ph type="body" sz="quarter" idx="16"/>
          </p:nvPr>
        </p:nvSpPr>
        <p:spPr/>
        <p:txBody>
          <a:bodyPr>
            <a:normAutofit fontScale="62500" lnSpcReduction="20000"/>
          </a:bodyPr>
          <a:lstStyle/>
          <a:p>
            <a:r>
              <a:rPr lang="fi-FI" dirty="0"/>
              <a:t>Kaugtöötajatest koosneva meeskonna loomine ja juhtimine: </a:t>
            </a:r>
            <a:r>
              <a:rPr lang="fi-FI" dirty="0" smtClean="0"/>
              <a:t>põhimõtted </a:t>
            </a:r>
            <a:r>
              <a:rPr lang="fi-FI" dirty="0"/>
              <a:t>ja </a:t>
            </a:r>
            <a:r>
              <a:rPr lang="fi-FI" dirty="0" smtClean="0"/>
              <a:t>tegevuskava</a:t>
            </a:r>
            <a:endParaRPr lang="en-GB" dirty="0"/>
          </a:p>
        </p:txBody>
      </p:sp>
    </p:spTree>
    <p:extLst>
      <p:ext uri="{BB962C8B-B14F-4D97-AF65-F5344CB8AC3E}">
        <p14:creationId xmlns:p14="http://schemas.microsoft.com/office/powerpoint/2010/main" val="3287941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370E666-B16E-7B67-1516-922ACF18C39E}"/>
              </a:ext>
            </a:extLst>
          </p:cNvPr>
          <p:cNvPicPr>
            <a:picLocks noGrp="1" noChangeAspect="1"/>
          </p:cNvPicPr>
          <p:nvPr>
            <p:ph type="pic" sz="quarter" idx="10"/>
          </p:nvPr>
        </p:nvPicPr>
        <p:blipFill rotWithShape="1">
          <a:blip r:embed="rId2"/>
          <a:srcRect l="17492" r="17492"/>
          <a:stretch/>
        </p:blipFill>
        <p:spPr/>
      </p:pic>
      <p:sp>
        <p:nvSpPr>
          <p:cNvPr id="3" name="Text Placeholder 2">
            <a:extLst>
              <a:ext uri="{FF2B5EF4-FFF2-40B4-BE49-F238E27FC236}">
                <a16:creationId xmlns:a16="http://schemas.microsoft.com/office/drawing/2014/main" id="{97F7BEFF-825A-8721-1F58-A21E077AB23C}"/>
              </a:ext>
            </a:extLst>
          </p:cNvPr>
          <p:cNvSpPr>
            <a:spLocks noGrp="1"/>
          </p:cNvSpPr>
          <p:nvPr>
            <p:ph type="body" sz="quarter" idx="18"/>
          </p:nvPr>
        </p:nvSpPr>
        <p:spPr>
          <a:xfrm>
            <a:off x="712790" y="2162214"/>
            <a:ext cx="7312170" cy="3606870"/>
          </a:xfrm>
        </p:spPr>
        <p:txBody>
          <a:bodyPr>
            <a:normAutofit/>
          </a:bodyPr>
          <a:lstStyle/>
          <a:p>
            <a:pPr marL="0" indent="0"/>
            <a:r>
              <a:rPr lang="en-GB" sz="3200" dirty="0" smtClean="0">
                <a:solidFill>
                  <a:srgbClr val="8A4199"/>
                </a:solidFill>
                <a:hlinkClick r:id="rId3"/>
              </a:rPr>
              <a:t>16</a:t>
            </a:r>
            <a:r>
              <a:rPr lang="en-GB" sz="3200" b="1" dirty="0" smtClean="0">
                <a:solidFill>
                  <a:srgbClr val="8A4199"/>
                </a:solidFill>
                <a:hlinkClick r:id="rId3"/>
              </a:rPr>
              <a:t> </a:t>
            </a:r>
            <a:r>
              <a:rPr lang="en-GB" sz="3200" dirty="0" err="1" smtClean="0">
                <a:solidFill>
                  <a:srgbClr val="8A4199"/>
                </a:solidFill>
                <a:hlinkClick r:id="rId3"/>
              </a:rPr>
              <a:t>Forbesi</a:t>
            </a:r>
            <a:r>
              <a:rPr lang="en-GB" sz="3200" dirty="0" smtClean="0">
                <a:solidFill>
                  <a:srgbClr val="8A4199"/>
                </a:solidFill>
                <a:hlinkClick r:id="rId3"/>
              </a:rPr>
              <a:t> </a:t>
            </a:r>
            <a:r>
              <a:rPr lang="en-GB" sz="3200" dirty="0" err="1">
                <a:solidFill>
                  <a:srgbClr val="8A4199"/>
                </a:solidFill>
                <a:hlinkClick r:id="rId3"/>
              </a:rPr>
              <a:t>personalinõukogu</a:t>
            </a:r>
            <a:r>
              <a:rPr lang="en-GB" sz="3200" dirty="0">
                <a:solidFill>
                  <a:srgbClr val="8A4199"/>
                </a:solidFill>
                <a:hlinkClick r:id="rId3"/>
              </a:rPr>
              <a:t> </a:t>
            </a:r>
            <a:r>
              <a:rPr lang="en-GB" sz="3200" dirty="0" err="1" smtClean="0">
                <a:solidFill>
                  <a:srgbClr val="8A4199"/>
                </a:solidFill>
                <a:hlinkClick r:id="rId3"/>
              </a:rPr>
              <a:t>eksperti</a:t>
            </a:r>
            <a:r>
              <a:rPr lang="en-GB" sz="3200" dirty="0" smtClean="0">
                <a:solidFill>
                  <a:srgbClr val="8A4199"/>
                </a:solidFill>
                <a:hlinkClick r:id="rId3"/>
              </a:rPr>
              <a:t> </a:t>
            </a:r>
            <a:r>
              <a:rPr lang="en-GB" sz="3200" dirty="0" err="1">
                <a:solidFill>
                  <a:srgbClr val="8A4199"/>
                </a:solidFill>
                <a:hlinkClick r:id="rId3"/>
              </a:rPr>
              <a:t>annavad</a:t>
            </a:r>
            <a:r>
              <a:rPr lang="en-GB" sz="3200" dirty="0">
                <a:solidFill>
                  <a:srgbClr val="8A4199"/>
                </a:solidFill>
                <a:hlinkClick r:id="rId3"/>
              </a:rPr>
              <a:t> </a:t>
            </a:r>
            <a:r>
              <a:rPr lang="en-GB" sz="3200" dirty="0" err="1" smtClean="0">
                <a:solidFill>
                  <a:srgbClr val="8A4199"/>
                </a:solidFill>
                <a:hlinkClick r:id="rId3"/>
              </a:rPr>
              <a:t>nõu</a:t>
            </a:r>
            <a:r>
              <a:rPr lang="en-GB" sz="3200" dirty="0" smtClean="0">
                <a:solidFill>
                  <a:srgbClr val="8A4199"/>
                </a:solidFill>
              </a:rPr>
              <a:t>, </a:t>
            </a:r>
            <a:r>
              <a:rPr lang="en-GB" sz="3200" dirty="0" err="1" smtClean="0">
                <a:solidFill>
                  <a:srgbClr val="8A4199"/>
                </a:solidFill>
              </a:rPr>
              <a:t>kuidas</a:t>
            </a:r>
            <a:r>
              <a:rPr lang="en-GB" sz="3200" dirty="0" smtClean="0">
                <a:solidFill>
                  <a:srgbClr val="8A4199"/>
                </a:solidFill>
              </a:rPr>
              <a:t> </a:t>
            </a:r>
            <a:r>
              <a:rPr lang="en-GB" sz="3200" dirty="0" err="1">
                <a:solidFill>
                  <a:srgbClr val="8A4199"/>
                </a:solidFill>
              </a:rPr>
              <a:t>esmakordselt</a:t>
            </a:r>
            <a:r>
              <a:rPr lang="en-GB" sz="3200" dirty="0">
                <a:solidFill>
                  <a:srgbClr val="8A4199"/>
                </a:solidFill>
              </a:rPr>
              <a:t> </a:t>
            </a:r>
            <a:r>
              <a:rPr lang="en-GB" sz="3200" dirty="0" err="1">
                <a:solidFill>
                  <a:srgbClr val="8A4199"/>
                </a:solidFill>
              </a:rPr>
              <a:t>kaugtööga</a:t>
            </a:r>
            <a:r>
              <a:rPr lang="en-GB" sz="3200" dirty="0">
                <a:solidFill>
                  <a:srgbClr val="8A4199"/>
                </a:solidFill>
              </a:rPr>
              <a:t> </a:t>
            </a:r>
            <a:r>
              <a:rPr lang="en-GB" sz="3200" dirty="0" err="1" smtClean="0">
                <a:solidFill>
                  <a:srgbClr val="8A4199"/>
                </a:solidFill>
              </a:rPr>
              <a:t>kokku</a:t>
            </a:r>
            <a:r>
              <a:rPr lang="en-GB" sz="3200" dirty="0" smtClean="0">
                <a:solidFill>
                  <a:srgbClr val="8A4199"/>
                </a:solidFill>
              </a:rPr>
              <a:t> </a:t>
            </a:r>
            <a:r>
              <a:rPr lang="en-GB" sz="3200" dirty="0" err="1" smtClean="0">
                <a:solidFill>
                  <a:srgbClr val="8A4199"/>
                </a:solidFill>
              </a:rPr>
              <a:t>puutuv</a:t>
            </a:r>
            <a:r>
              <a:rPr lang="en-GB" sz="3200" dirty="0" smtClean="0">
                <a:solidFill>
                  <a:srgbClr val="8A4199"/>
                </a:solidFill>
              </a:rPr>
              <a:t> </a:t>
            </a:r>
            <a:r>
              <a:rPr lang="en-GB" sz="3200" dirty="0" err="1" smtClean="0">
                <a:solidFill>
                  <a:srgbClr val="8A4199"/>
                </a:solidFill>
              </a:rPr>
              <a:t>juht</a:t>
            </a:r>
            <a:r>
              <a:rPr lang="en-GB" sz="3200" dirty="0" smtClean="0">
                <a:solidFill>
                  <a:srgbClr val="8A4199"/>
                </a:solidFill>
              </a:rPr>
              <a:t> </a:t>
            </a:r>
            <a:r>
              <a:rPr lang="en-GB" sz="3200" dirty="0" err="1" smtClean="0">
                <a:solidFill>
                  <a:srgbClr val="8A4199"/>
                </a:solidFill>
              </a:rPr>
              <a:t>saab</a:t>
            </a:r>
            <a:r>
              <a:rPr lang="en-GB" sz="3200" dirty="0" smtClean="0">
                <a:solidFill>
                  <a:srgbClr val="8A4199"/>
                </a:solidFill>
              </a:rPr>
              <a:t> </a:t>
            </a:r>
            <a:r>
              <a:rPr lang="en-GB" sz="3200" dirty="0" err="1" smtClean="0">
                <a:solidFill>
                  <a:srgbClr val="8A4199"/>
                </a:solidFill>
              </a:rPr>
              <a:t>asjakohaselt</a:t>
            </a:r>
            <a:r>
              <a:rPr lang="en-GB" sz="3200" dirty="0" smtClean="0">
                <a:solidFill>
                  <a:srgbClr val="8A4199"/>
                </a:solidFill>
              </a:rPr>
              <a:t> </a:t>
            </a:r>
            <a:r>
              <a:rPr lang="en-GB" sz="3200" dirty="0" err="1" smtClean="0">
                <a:solidFill>
                  <a:srgbClr val="8A4199"/>
                </a:solidFill>
              </a:rPr>
              <a:t>juhtida</a:t>
            </a:r>
            <a:r>
              <a:rPr lang="en-GB" sz="3200" dirty="0" smtClean="0">
                <a:solidFill>
                  <a:srgbClr val="8A4199"/>
                </a:solidFill>
              </a:rPr>
              <a:t> </a:t>
            </a:r>
            <a:r>
              <a:rPr lang="en-GB" sz="3200" dirty="0" err="1" smtClean="0">
                <a:solidFill>
                  <a:srgbClr val="8A4199"/>
                </a:solidFill>
              </a:rPr>
              <a:t>kaugtöö</a:t>
            </a:r>
            <a:r>
              <a:rPr lang="en-GB" sz="3200" dirty="0" smtClean="0">
                <a:solidFill>
                  <a:srgbClr val="8A4199"/>
                </a:solidFill>
              </a:rPr>
              <a:t> </a:t>
            </a:r>
            <a:r>
              <a:rPr lang="en-GB" sz="3200" dirty="0" err="1">
                <a:solidFill>
                  <a:srgbClr val="8A4199"/>
                </a:solidFill>
              </a:rPr>
              <a:t>meeskonda</a:t>
            </a:r>
            <a:r>
              <a:rPr lang="en-GB" sz="3200" dirty="0">
                <a:solidFill>
                  <a:srgbClr val="8A4199"/>
                </a:solidFill>
              </a:rPr>
              <a:t>.</a:t>
            </a:r>
            <a:endParaRPr lang="en-GB" sz="3200" dirty="0"/>
          </a:p>
        </p:txBody>
      </p:sp>
      <p:sp>
        <p:nvSpPr>
          <p:cNvPr id="4" name="Text Placeholder 3">
            <a:extLst>
              <a:ext uri="{FF2B5EF4-FFF2-40B4-BE49-F238E27FC236}">
                <a16:creationId xmlns:a16="http://schemas.microsoft.com/office/drawing/2014/main" id="{C20DC9BB-1C02-5992-FECB-D4E26452CF15}"/>
              </a:ext>
            </a:extLst>
          </p:cNvPr>
          <p:cNvSpPr>
            <a:spLocks noGrp="1"/>
          </p:cNvSpPr>
          <p:nvPr>
            <p:ph type="body" sz="quarter" idx="16"/>
          </p:nvPr>
        </p:nvSpPr>
        <p:spPr/>
        <p:txBody>
          <a:bodyPr>
            <a:normAutofit/>
          </a:bodyPr>
          <a:lstStyle/>
          <a:p>
            <a:r>
              <a:rPr lang="en-GB" dirty="0" smtClean="0"/>
              <a:t>16</a:t>
            </a:r>
            <a:r>
              <a:rPr lang="fi-FI" dirty="0" smtClean="0"/>
              <a:t> </a:t>
            </a:r>
            <a:r>
              <a:rPr lang="fi-FI" dirty="0"/>
              <a:t>nõuannet </a:t>
            </a:r>
            <a:r>
              <a:rPr lang="fi-FI" dirty="0" smtClean="0"/>
              <a:t>juhile</a:t>
            </a:r>
            <a:r>
              <a:rPr lang="fi-FI" dirty="0"/>
              <a:t>, kes </a:t>
            </a:r>
            <a:r>
              <a:rPr lang="fi-FI" dirty="0" smtClean="0"/>
              <a:t>juhib </a:t>
            </a:r>
            <a:r>
              <a:rPr lang="fi-FI" dirty="0"/>
              <a:t>oma esimest </a:t>
            </a:r>
            <a:r>
              <a:rPr lang="fi-FI" dirty="0" smtClean="0"/>
              <a:t>kaugtöö meeskonda</a:t>
            </a:r>
            <a:endParaRPr lang="en-GB" dirty="0"/>
          </a:p>
        </p:txBody>
      </p:sp>
    </p:spTree>
    <p:extLst>
      <p:ext uri="{BB962C8B-B14F-4D97-AF65-F5344CB8AC3E}">
        <p14:creationId xmlns:p14="http://schemas.microsoft.com/office/powerpoint/2010/main" val="465405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CBB68-DE19-364F-105E-C35054AB1E6B}"/>
              </a:ext>
            </a:extLst>
          </p:cNvPr>
          <p:cNvSpPr>
            <a:spLocks noGrp="1"/>
          </p:cNvSpPr>
          <p:nvPr>
            <p:ph type="body" sz="quarter" idx="18"/>
          </p:nvPr>
        </p:nvSpPr>
        <p:spPr>
          <a:xfrm>
            <a:off x="396099" y="1304924"/>
            <a:ext cx="6606758" cy="5326836"/>
          </a:xfrm>
        </p:spPr>
        <p:txBody>
          <a:bodyPr>
            <a:normAutofit/>
          </a:bodyPr>
          <a:lstStyle/>
          <a:p>
            <a:pPr marL="342900" indent="-342900" algn="just">
              <a:buFont typeface="Arial" panose="020B0604020202020204" pitchFamily="34" charset="0"/>
              <a:buChar char="•"/>
            </a:pPr>
            <a:r>
              <a:rPr lang="en-GB" dirty="0" err="1"/>
              <a:t>Tõhusat</a:t>
            </a:r>
            <a:r>
              <a:rPr lang="en-GB" dirty="0"/>
              <a:t> </a:t>
            </a:r>
            <a:r>
              <a:rPr lang="en-GB" dirty="0" err="1"/>
              <a:t>suhtlemist</a:t>
            </a:r>
            <a:r>
              <a:rPr lang="en-GB" dirty="0"/>
              <a:t> </a:t>
            </a:r>
            <a:r>
              <a:rPr lang="en-GB" dirty="0" err="1" smtClean="0"/>
              <a:t>kaugtöötajate</a:t>
            </a:r>
            <a:r>
              <a:rPr lang="en-GB" dirty="0" smtClean="0"/>
              <a:t> </a:t>
            </a:r>
            <a:r>
              <a:rPr lang="en-GB" dirty="0" err="1" smtClean="0"/>
              <a:t>vahel</a:t>
            </a:r>
            <a:r>
              <a:rPr lang="en-GB" dirty="0" smtClean="0"/>
              <a:t> </a:t>
            </a:r>
            <a:r>
              <a:rPr lang="en-GB" dirty="0" err="1"/>
              <a:t>saab</a:t>
            </a:r>
            <a:r>
              <a:rPr lang="en-GB" dirty="0"/>
              <a:t> </a:t>
            </a:r>
            <a:r>
              <a:rPr lang="en-GB" dirty="0" err="1"/>
              <a:t>hõlbustada</a:t>
            </a:r>
            <a:r>
              <a:rPr lang="en-GB" dirty="0"/>
              <a:t> </a:t>
            </a:r>
            <a:r>
              <a:rPr lang="en-GB" dirty="0" err="1"/>
              <a:t>mitmesuguste</a:t>
            </a:r>
            <a:r>
              <a:rPr lang="en-GB" dirty="0"/>
              <a:t> </a:t>
            </a:r>
            <a:r>
              <a:rPr lang="en-GB" dirty="0" err="1"/>
              <a:t>digitaalsete</a:t>
            </a:r>
            <a:r>
              <a:rPr lang="en-GB" dirty="0"/>
              <a:t> </a:t>
            </a:r>
            <a:r>
              <a:rPr lang="en-GB" dirty="0" err="1"/>
              <a:t>vahendite</a:t>
            </a:r>
            <a:r>
              <a:rPr lang="en-GB" dirty="0"/>
              <a:t>, </a:t>
            </a:r>
            <a:r>
              <a:rPr lang="en-GB" dirty="0" err="1"/>
              <a:t>sealhulgas</a:t>
            </a:r>
            <a:r>
              <a:rPr lang="en-GB" dirty="0"/>
              <a:t> e-</a:t>
            </a:r>
            <a:r>
              <a:rPr lang="en-GB" dirty="0" err="1"/>
              <a:t>posti</a:t>
            </a:r>
            <a:r>
              <a:rPr lang="en-GB" dirty="0"/>
              <a:t>, </a:t>
            </a:r>
            <a:r>
              <a:rPr lang="en-GB" dirty="0" err="1"/>
              <a:t>videokonverentside</a:t>
            </a:r>
            <a:r>
              <a:rPr lang="en-GB" dirty="0"/>
              <a:t>, </a:t>
            </a:r>
            <a:r>
              <a:rPr lang="en-GB" dirty="0" err="1"/>
              <a:t>kiirsõnumite</a:t>
            </a:r>
            <a:r>
              <a:rPr lang="en-GB" dirty="0"/>
              <a:t> </a:t>
            </a:r>
            <a:r>
              <a:rPr lang="en-GB" dirty="0" err="1"/>
              <a:t>ja</a:t>
            </a:r>
            <a:r>
              <a:rPr lang="en-GB" dirty="0"/>
              <a:t> </a:t>
            </a:r>
            <a:r>
              <a:rPr lang="en-GB" dirty="0" err="1"/>
              <a:t>projektijuhtimise</a:t>
            </a:r>
            <a:r>
              <a:rPr lang="en-GB" dirty="0"/>
              <a:t> </a:t>
            </a:r>
            <a:r>
              <a:rPr lang="en-GB" dirty="0" err="1"/>
              <a:t>tarkvara</a:t>
            </a:r>
            <a:r>
              <a:rPr lang="en-GB" dirty="0"/>
              <a:t> </a:t>
            </a:r>
            <a:r>
              <a:rPr lang="en-GB" dirty="0" err="1"/>
              <a:t>abil</a:t>
            </a:r>
            <a:r>
              <a:rPr lang="en-GB" dirty="0"/>
              <a:t>. </a:t>
            </a:r>
            <a:endParaRPr lang="en-GB" dirty="0" smtClean="0"/>
          </a:p>
          <a:p>
            <a:pPr marL="342900" indent="-342900" algn="just">
              <a:buFont typeface="Arial" panose="020B0604020202020204" pitchFamily="34" charset="0"/>
              <a:buChar char="•"/>
            </a:pPr>
            <a:r>
              <a:rPr lang="en-GB" dirty="0" err="1"/>
              <a:t>S</a:t>
            </a:r>
            <a:r>
              <a:rPr lang="en-GB" dirty="0" err="1" smtClean="0"/>
              <a:t>amas</a:t>
            </a:r>
            <a:r>
              <a:rPr lang="en-GB" dirty="0" smtClean="0"/>
              <a:t> </a:t>
            </a:r>
            <a:r>
              <a:rPr lang="en-GB" dirty="0" err="1" smtClean="0"/>
              <a:t>kohas</a:t>
            </a:r>
            <a:r>
              <a:rPr lang="en-GB" dirty="0" smtClean="0"/>
              <a:t> </a:t>
            </a:r>
            <a:r>
              <a:rPr lang="en-GB" dirty="0" err="1" smtClean="0"/>
              <a:t>töötades</a:t>
            </a:r>
            <a:r>
              <a:rPr lang="en-GB" dirty="0" smtClean="0"/>
              <a:t> </a:t>
            </a:r>
            <a:r>
              <a:rPr lang="en-GB" dirty="0"/>
              <a:t>on </a:t>
            </a:r>
            <a:r>
              <a:rPr lang="en-GB" dirty="0" err="1"/>
              <a:t>palju</a:t>
            </a:r>
            <a:r>
              <a:rPr lang="en-GB" dirty="0"/>
              <a:t> </a:t>
            </a:r>
            <a:r>
              <a:rPr lang="en-GB" dirty="0" err="1"/>
              <a:t>lihtsam</a:t>
            </a:r>
            <a:r>
              <a:rPr lang="en-GB" dirty="0"/>
              <a:t> </a:t>
            </a:r>
            <a:r>
              <a:rPr lang="en-GB" dirty="0" err="1"/>
              <a:t>tajuda</a:t>
            </a:r>
            <a:r>
              <a:rPr lang="en-GB" dirty="0"/>
              <a:t> </a:t>
            </a:r>
            <a:r>
              <a:rPr lang="en-GB" dirty="0" err="1"/>
              <a:t>erinevaid</a:t>
            </a:r>
            <a:r>
              <a:rPr lang="en-GB" dirty="0"/>
              <a:t> </a:t>
            </a:r>
            <a:r>
              <a:rPr lang="en-GB" dirty="0" err="1"/>
              <a:t>vihjeid</a:t>
            </a:r>
            <a:r>
              <a:rPr lang="en-GB" dirty="0"/>
              <a:t> (</a:t>
            </a:r>
            <a:r>
              <a:rPr lang="en-GB" dirty="0" err="1"/>
              <a:t>kehakeel</a:t>
            </a:r>
            <a:r>
              <a:rPr lang="en-GB" dirty="0"/>
              <a:t>, </a:t>
            </a:r>
            <a:r>
              <a:rPr lang="en-GB" dirty="0" err="1"/>
              <a:t>näoilmed</a:t>
            </a:r>
            <a:r>
              <a:rPr lang="en-GB" dirty="0"/>
              <a:t> </a:t>
            </a:r>
            <a:r>
              <a:rPr lang="en-GB" dirty="0" err="1"/>
              <a:t>jne</a:t>
            </a:r>
            <a:r>
              <a:rPr lang="en-GB" dirty="0"/>
              <a:t>), </a:t>
            </a:r>
            <a:r>
              <a:rPr lang="en-GB" dirty="0" err="1"/>
              <a:t>kuid</a:t>
            </a:r>
            <a:r>
              <a:rPr lang="en-GB" dirty="0"/>
              <a:t> </a:t>
            </a:r>
            <a:r>
              <a:rPr lang="en-GB" dirty="0" err="1"/>
              <a:t>kaugtöö</a:t>
            </a:r>
            <a:r>
              <a:rPr lang="en-GB" dirty="0"/>
              <a:t> </a:t>
            </a:r>
            <a:r>
              <a:rPr lang="en-GB" dirty="0" err="1"/>
              <a:t>eelised</a:t>
            </a:r>
            <a:r>
              <a:rPr lang="en-GB" dirty="0"/>
              <a:t> </a:t>
            </a:r>
            <a:r>
              <a:rPr lang="en-GB" dirty="0" err="1" smtClean="0"/>
              <a:t>siiski</a:t>
            </a:r>
            <a:r>
              <a:rPr lang="en-GB" dirty="0" smtClean="0"/>
              <a:t> </a:t>
            </a:r>
            <a:r>
              <a:rPr lang="en-GB" dirty="0" err="1" smtClean="0"/>
              <a:t>kaaluvad</a:t>
            </a:r>
            <a:r>
              <a:rPr lang="en-GB" dirty="0" smtClean="0"/>
              <a:t> </a:t>
            </a:r>
            <a:r>
              <a:rPr lang="en-GB" dirty="0" err="1"/>
              <a:t>üles</a:t>
            </a:r>
            <a:r>
              <a:rPr lang="en-GB" dirty="0"/>
              <a:t> </a:t>
            </a:r>
            <a:r>
              <a:rPr lang="en-GB" dirty="0" err="1"/>
              <a:t>paljud</a:t>
            </a:r>
            <a:r>
              <a:rPr lang="en-GB" dirty="0"/>
              <a:t> </a:t>
            </a:r>
            <a:r>
              <a:rPr lang="en-GB" dirty="0" err="1" smtClean="0"/>
              <a:t>puudused</a:t>
            </a:r>
            <a:r>
              <a:rPr lang="en-GB" dirty="0" smtClean="0"/>
              <a:t>.</a:t>
            </a:r>
          </a:p>
          <a:p>
            <a:pPr marL="342900" indent="-342900" algn="just">
              <a:buFont typeface="Arial" panose="020B0604020202020204" pitchFamily="34" charset="0"/>
              <a:buChar char="•"/>
            </a:pPr>
            <a:r>
              <a:rPr lang="en-GB" dirty="0" err="1" smtClean="0"/>
              <a:t>Õnneks</a:t>
            </a:r>
            <a:r>
              <a:rPr lang="en-GB" dirty="0" smtClean="0"/>
              <a:t> </a:t>
            </a:r>
            <a:r>
              <a:rPr lang="en-GB" dirty="0"/>
              <a:t>on </a:t>
            </a:r>
            <a:r>
              <a:rPr lang="en-GB" dirty="0" err="1"/>
              <a:t>viimaste</a:t>
            </a:r>
            <a:r>
              <a:rPr lang="en-GB" dirty="0"/>
              <a:t> </a:t>
            </a:r>
            <a:r>
              <a:rPr lang="en-GB" dirty="0" err="1"/>
              <a:t>aastate</a:t>
            </a:r>
            <a:r>
              <a:rPr lang="en-GB" dirty="0"/>
              <a:t> </a:t>
            </a:r>
            <a:r>
              <a:rPr lang="en-GB" dirty="0" err="1"/>
              <a:t>jooksul</a:t>
            </a:r>
            <a:r>
              <a:rPr lang="en-GB" dirty="0"/>
              <a:t> </a:t>
            </a:r>
            <a:r>
              <a:rPr lang="en-GB" dirty="0" err="1"/>
              <a:t>suurenenud</a:t>
            </a:r>
            <a:r>
              <a:rPr lang="en-GB" dirty="0"/>
              <a:t> </a:t>
            </a:r>
            <a:r>
              <a:rPr lang="en-GB" dirty="0" err="1"/>
              <a:t>kaugtöötajate</a:t>
            </a:r>
            <a:r>
              <a:rPr lang="en-GB" dirty="0"/>
              <a:t> </a:t>
            </a:r>
            <a:r>
              <a:rPr lang="en-GB" dirty="0" err="1"/>
              <a:t>töövahendite</a:t>
            </a:r>
            <a:r>
              <a:rPr lang="en-GB" dirty="0"/>
              <a:t> </a:t>
            </a:r>
            <a:r>
              <a:rPr lang="en-GB" dirty="0" smtClean="0"/>
              <a:t>hulk, </a:t>
            </a:r>
            <a:r>
              <a:rPr lang="en-GB" dirty="0" err="1"/>
              <a:t>mis</a:t>
            </a:r>
            <a:r>
              <a:rPr lang="en-GB" dirty="0"/>
              <a:t> on </a:t>
            </a:r>
            <a:r>
              <a:rPr lang="en-GB" dirty="0" err="1"/>
              <a:t>mõeldud</a:t>
            </a:r>
            <a:r>
              <a:rPr lang="en-GB" dirty="0"/>
              <a:t> </a:t>
            </a:r>
            <a:r>
              <a:rPr lang="en-GB" dirty="0" err="1"/>
              <a:t>üha</a:t>
            </a:r>
            <a:r>
              <a:rPr lang="en-GB" dirty="0"/>
              <a:t> </a:t>
            </a:r>
            <a:r>
              <a:rPr lang="en-GB" dirty="0" err="1"/>
              <a:t>suurema</a:t>
            </a:r>
            <a:r>
              <a:rPr lang="en-GB" dirty="0"/>
              <a:t> </a:t>
            </a:r>
            <a:r>
              <a:rPr lang="en-GB" dirty="0" err="1"/>
              <a:t>arvu</a:t>
            </a:r>
            <a:r>
              <a:rPr lang="en-GB" dirty="0"/>
              <a:t> </a:t>
            </a:r>
            <a:r>
              <a:rPr lang="en-GB" dirty="0" err="1"/>
              <a:t>kaugtöötajate</a:t>
            </a:r>
            <a:r>
              <a:rPr lang="en-GB" dirty="0"/>
              <a:t> </a:t>
            </a:r>
            <a:r>
              <a:rPr lang="en-GB" dirty="0" err="1"/>
              <a:t>või</a:t>
            </a:r>
            <a:r>
              <a:rPr lang="en-GB" dirty="0"/>
              <a:t> </a:t>
            </a:r>
            <a:r>
              <a:rPr lang="en-GB" dirty="0" err="1"/>
              <a:t>täielikult</a:t>
            </a:r>
            <a:r>
              <a:rPr lang="en-GB" dirty="0"/>
              <a:t> </a:t>
            </a:r>
            <a:r>
              <a:rPr lang="en-GB" dirty="0" err="1"/>
              <a:t>kaugtöötajate</a:t>
            </a:r>
            <a:r>
              <a:rPr lang="en-GB" dirty="0"/>
              <a:t> </a:t>
            </a:r>
            <a:r>
              <a:rPr lang="en-GB" dirty="0" err="1"/>
              <a:t>ettevõtete</a:t>
            </a:r>
            <a:r>
              <a:rPr lang="en-GB" dirty="0"/>
              <a:t> </a:t>
            </a:r>
            <a:r>
              <a:rPr lang="en-GB" dirty="0" err="1"/>
              <a:t>jaoks</a:t>
            </a:r>
            <a:r>
              <a:rPr lang="en-GB" dirty="0"/>
              <a:t>. Need </a:t>
            </a:r>
            <a:r>
              <a:rPr lang="en-GB" dirty="0" err="1" smtClean="0"/>
              <a:t>rakendused</a:t>
            </a:r>
            <a:r>
              <a:rPr lang="en-GB" dirty="0" smtClean="0"/>
              <a:t> </a:t>
            </a:r>
            <a:r>
              <a:rPr lang="en-GB" dirty="0" err="1" smtClean="0"/>
              <a:t>aitavad</a:t>
            </a:r>
            <a:r>
              <a:rPr lang="en-GB" dirty="0" smtClean="0"/>
              <a:t> </a:t>
            </a:r>
            <a:r>
              <a:rPr lang="en-GB" dirty="0" err="1" smtClean="0"/>
              <a:t>kaugtöö</a:t>
            </a:r>
            <a:r>
              <a:rPr lang="en-GB" dirty="0" smtClean="0"/>
              <a:t> </a:t>
            </a:r>
            <a:r>
              <a:rPr lang="en-GB" dirty="0" err="1" smtClean="0"/>
              <a:t>rühmal</a:t>
            </a:r>
            <a:r>
              <a:rPr lang="en-GB" dirty="0" smtClean="0"/>
              <a:t> </a:t>
            </a:r>
            <a:r>
              <a:rPr lang="en-GB" dirty="0"/>
              <a:t>olla </a:t>
            </a:r>
            <a:r>
              <a:rPr lang="en-GB" dirty="0" err="1"/>
              <a:t>võimalikult</a:t>
            </a:r>
            <a:r>
              <a:rPr lang="en-GB" dirty="0"/>
              <a:t> </a:t>
            </a:r>
            <a:r>
              <a:rPr lang="en-GB" dirty="0" err="1" smtClean="0"/>
              <a:t>tulemuslik</a:t>
            </a:r>
            <a:r>
              <a:rPr lang="en-GB" dirty="0" smtClean="0"/>
              <a:t> </a:t>
            </a:r>
            <a:r>
              <a:rPr lang="en-GB" dirty="0" err="1"/>
              <a:t>ja</a:t>
            </a:r>
            <a:r>
              <a:rPr lang="en-GB" dirty="0"/>
              <a:t> </a:t>
            </a:r>
            <a:r>
              <a:rPr lang="en-GB" dirty="0" err="1"/>
              <a:t>parandavad</a:t>
            </a:r>
            <a:r>
              <a:rPr lang="en-GB" dirty="0"/>
              <a:t> </a:t>
            </a:r>
            <a:r>
              <a:rPr lang="en-GB" dirty="0" err="1" smtClean="0"/>
              <a:t>koostööd</a:t>
            </a:r>
            <a:r>
              <a:rPr lang="en-GB" dirty="0" smtClean="0"/>
              <a:t> </a:t>
            </a:r>
            <a:r>
              <a:rPr lang="en-GB" dirty="0" err="1" smtClean="0"/>
              <a:t>kaugtöötajate</a:t>
            </a:r>
            <a:r>
              <a:rPr lang="en-GB" dirty="0" smtClean="0"/>
              <a:t> </a:t>
            </a:r>
            <a:r>
              <a:rPr lang="en-GB" dirty="0" err="1" smtClean="0"/>
              <a:t>vahel</a:t>
            </a:r>
            <a:r>
              <a:rPr lang="en-GB" dirty="0" smtClean="0"/>
              <a:t>, </a:t>
            </a:r>
            <a:r>
              <a:rPr lang="en-GB" dirty="0" err="1"/>
              <a:t>isegi</a:t>
            </a:r>
            <a:r>
              <a:rPr lang="en-GB" dirty="0"/>
              <a:t> </a:t>
            </a:r>
            <a:r>
              <a:rPr lang="en-GB" dirty="0" err="1"/>
              <a:t>kui</a:t>
            </a:r>
            <a:r>
              <a:rPr lang="en-GB" dirty="0"/>
              <a:t> </a:t>
            </a:r>
            <a:r>
              <a:rPr lang="en-GB" dirty="0" err="1"/>
              <a:t>olete</a:t>
            </a:r>
            <a:r>
              <a:rPr lang="en-GB" dirty="0"/>
              <a:t> </a:t>
            </a:r>
            <a:r>
              <a:rPr lang="en-GB" dirty="0" err="1"/>
              <a:t>eemal</a:t>
            </a:r>
            <a:r>
              <a:rPr lang="en-GB" dirty="0"/>
              <a:t> </a:t>
            </a:r>
            <a:r>
              <a:rPr lang="en-GB" dirty="0" err="1"/>
              <a:t>paar</a:t>
            </a:r>
            <a:r>
              <a:rPr lang="en-GB" dirty="0"/>
              <a:t> </a:t>
            </a:r>
            <a:r>
              <a:rPr lang="en-GB" dirty="0" err="1"/>
              <a:t>päeva</a:t>
            </a:r>
            <a:r>
              <a:rPr lang="en-GB" dirty="0"/>
              <a:t> </a:t>
            </a:r>
            <a:r>
              <a:rPr lang="en-GB" dirty="0" err="1"/>
              <a:t>nädalas</a:t>
            </a:r>
            <a:r>
              <a:rPr lang="en-GB" dirty="0"/>
              <a:t>. </a:t>
            </a:r>
            <a:endParaRPr lang="en-GB" dirty="0" smtClean="0"/>
          </a:p>
          <a:p>
            <a:pPr marL="342900" indent="-342900" algn="just">
              <a:buFont typeface="Arial" panose="020B0604020202020204" pitchFamily="34" charset="0"/>
              <a:buChar char="•"/>
            </a:pPr>
            <a:r>
              <a:rPr lang="en-GB" b="1" dirty="0" smtClean="0">
                <a:solidFill>
                  <a:srgbClr val="8A4199"/>
                </a:solidFill>
                <a:hlinkClick r:id="rId2"/>
              </a:rPr>
              <a:t>25 </a:t>
            </a:r>
            <a:r>
              <a:rPr lang="en-GB" b="1" dirty="0" err="1">
                <a:solidFill>
                  <a:srgbClr val="8A4199"/>
                </a:solidFill>
                <a:hlinkClick r:id="rId2"/>
              </a:rPr>
              <a:t>parimat</a:t>
            </a:r>
            <a:r>
              <a:rPr lang="en-GB" b="1" dirty="0">
                <a:solidFill>
                  <a:srgbClr val="8A4199"/>
                </a:solidFill>
                <a:hlinkClick r:id="rId2"/>
              </a:rPr>
              <a:t> </a:t>
            </a:r>
            <a:r>
              <a:rPr lang="en-GB" b="1" dirty="0" err="1">
                <a:solidFill>
                  <a:srgbClr val="8A4199"/>
                </a:solidFill>
                <a:hlinkClick r:id="rId2"/>
              </a:rPr>
              <a:t>kaugtöö</a:t>
            </a:r>
            <a:r>
              <a:rPr lang="en-GB" b="1" dirty="0">
                <a:solidFill>
                  <a:srgbClr val="8A4199"/>
                </a:solidFill>
                <a:hlinkClick r:id="rId2"/>
              </a:rPr>
              <a:t> </a:t>
            </a:r>
            <a:r>
              <a:rPr lang="en-GB" b="1" dirty="0" err="1">
                <a:solidFill>
                  <a:srgbClr val="8A4199"/>
                </a:solidFill>
                <a:hlinkClick r:id="rId2"/>
              </a:rPr>
              <a:t>tarkvara</a:t>
            </a:r>
            <a:r>
              <a:rPr lang="en-GB" b="1" dirty="0">
                <a:solidFill>
                  <a:srgbClr val="8A4199"/>
                </a:solidFill>
                <a:hlinkClick r:id="rId2"/>
              </a:rPr>
              <a:t> </a:t>
            </a:r>
            <a:r>
              <a:rPr lang="en-GB" b="1" dirty="0" err="1">
                <a:solidFill>
                  <a:srgbClr val="8A4199"/>
                </a:solidFill>
                <a:hlinkClick r:id="rId2"/>
              </a:rPr>
              <a:t>meeskondadele</a:t>
            </a:r>
            <a:r>
              <a:rPr lang="en-GB" b="1" dirty="0">
                <a:solidFill>
                  <a:srgbClr val="8A4199"/>
                </a:solidFill>
                <a:hlinkClick r:id="rId2"/>
              </a:rPr>
              <a:t> (</a:t>
            </a:r>
            <a:r>
              <a:rPr lang="en-GB" b="1" dirty="0" smtClean="0">
                <a:solidFill>
                  <a:srgbClr val="8A4199"/>
                </a:solidFill>
                <a:hlinkClick r:id="rId2"/>
              </a:rPr>
              <a:t>2023)</a:t>
            </a:r>
            <a:endParaRPr lang="en-GB" dirty="0"/>
          </a:p>
        </p:txBody>
      </p:sp>
      <p:sp>
        <p:nvSpPr>
          <p:cNvPr id="3" name="Text Placeholder 2">
            <a:extLst>
              <a:ext uri="{FF2B5EF4-FFF2-40B4-BE49-F238E27FC236}">
                <a16:creationId xmlns:a16="http://schemas.microsoft.com/office/drawing/2014/main" id="{E24CC294-39DA-46EC-8893-250ADA7B5F18}"/>
              </a:ext>
            </a:extLst>
          </p:cNvPr>
          <p:cNvSpPr>
            <a:spLocks noGrp="1"/>
          </p:cNvSpPr>
          <p:nvPr>
            <p:ph type="body" sz="quarter" idx="16"/>
          </p:nvPr>
        </p:nvSpPr>
        <p:spPr>
          <a:xfrm>
            <a:off x="713768" y="421467"/>
            <a:ext cx="6289089" cy="883457"/>
          </a:xfrm>
        </p:spPr>
        <p:txBody>
          <a:bodyPr>
            <a:normAutofit fontScale="70000" lnSpcReduction="20000"/>
          </a:bodyPr>
          <a:lstStyle/>
          <a:p>
            <a:r>
              <a:rPr lang="sv-SE" dirty="0"/>
              <a:t>Kommunikatsioon kaugtöötajate vahel: </a:t>
            </a:r>
            <a:r>
              <a:rPr lang="sv-SE" dirty="0" smtClean="0"/>
              <a:t>töövahendid, </a:t>
            </a:r>
            <a:r>
              <a:rPr lang="sv-SE" dirty="0"/>
              <a:t>tehnikad ja parimad praktikad</a:t>
            </a:r>
            <a:endParaRPr lang="en-GB" dirty="0"/>
          </a:p>
        </p:txBody>
      </p:sp>
      <p:pic>
        <p:nvPicPr>
          <p:cNvPr id="6" name="Picture Placeholder 5">
            <a:extLst>
              <a:ext uri="{FF2B5EF4-FFF2-40B4-BE49-F238E27FC236}">
                <a16:creationId xmlns:a16="http://schemas.microsoft.com/office/drawing/2014/main" id="{5349F9B5-0165-5D2E-EB4A-C872714A9309}"/>
              </a:ext>
            </a:extLst>
          </p:cNvPr>
          <p:cNvPicPr>
            <a:picLocks noGrp="1" noChangeAspect="1"/>
          </p:cNvPicPr>
          <p:nvPr>
            <p:ph type="pic" sz="quarter" idx="15"/>
          </p:nvPr>
        </p:nvPicPr>
        <p:blipFill>
          <a:blip r:embed="rId3"/>
          <a:srcRect l="21798" r="21798"/>
          <a:stretch>
            <a:fillRect/>
          </a:stretch>
        </p:blipFill>
        <p:spPr/>
      </p:pic>
    </p:spTree>
    <p:extLst>
      <p:ext uri="{BB962C8B-B14F-4D97-AF65-F5344CB8AC3E}">
        <p14:creationId xmlns:p14="http://schemas.microsoft.com/office/powerpoint/2010/main" val="1457659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FA026A-66BF-A4F4-8526-BD062C05F1C4}"/>
              </a:ext>
            </a:extLst>
          </p:cNvPr>
          <p:cNvSpPr>
            <a:spLocks noGrp="1"/>
          </p:cNvSpPr>
          <p:nvPr>
            <p:ph type="body" sz="quarter" idx="18"/>
          </p:nvPr>
        </p:nvSpPr>
        <p:spPr/>
        <p:txBody>
          <a:bodyPr numCol="2"/>
          <a:lstStyle/>
          <a:p>
            <a:pPr marL="0" indent="0"/>
            <a:r>
              <a:rPr lang="en-GB" dirty="0" err="1" smtClean="0"/>
              <a:t>Kaugtöö</a:t>
            </a:r>
            <a:r>
              <a:rPr lang="en-GB" dirty="0" smtClean="0"/>
              <a:t> </a:t>
            </a:r>
            <a:r>
              <a:rPr lang="en-GB" dirty="0" err="1" smtClean="0"/>
              <a:t>juhtimisega</a:t>
            </a:r>
            <a:r>
              <a:rPr lang="en-GB" dirty="0" smtClean="0"/>
              <a:t> </a:t>
            </a:r>
            <a:r>
              <a:rPr lang="en-GB" dirty="0" err="1"/>
              <a:t>seotud</a:t>
            </a:r>
            <a:r>
              <a:rPr lang="en-GB" dirty="0"/>
              <a:t> </a:t>
            </a:r>
            <a:r>
              <a:rPr lang="en-GB" dirty="0" err="1"/>
              <a:t>probleemid</a:t>
            </a:r>
            <a:r>
              <a:rPr lang="en-GB" dirty="0"/>
              <a:t> </a:t>
            </a:r>
            <a:r>
              <a:rPr lang="en-GB" dirty="0" smtClean="0"/>
              <a:t>on:</a:t>
            </a:r>
          </a:p>
          <a:p>
            <a:pPr marL="342900" indent="-342900">
              <a:buFont typeface="Arial" panose="020B0604020202020204" pitchFamily="34" charset="0"/>
              <a:buChar char="•"/>
            </a:pPr>
            <a:r>
              <a:rPr lang="en-GB" dirty="0" err="1"/>
              <a:t>k</a:t>
            </a:r>
            <a:r>
              <a:rPr lang="en-GB" dirty="0" err="1" smtClean="0"/>
              <a:t>ommunikatsiooni</a:t>
            </a:r>
            <a:r>
              <a:rPr lang="en-GB" dirty="0" smtClean="0"/>
              <a:t> </a:t>
            </a:r>
            <a:r>
              <a:rPr lang="en-GB" dirty="0" err="1" smtClean="0"/>
              <a:t>toimimine</a:t>
            </a:r>
            <a:r>
              <a:rPr lang="en-GB" dirty="0" smtClean="0"/>
              <a:t>,</a:t>
            </a:r>
          </a:p>
          <a:p>
            <a:pPr marL="342900" indent="-342900">
              <a:buFont typeface="Arial" panose="020B0604020202020204" pitchFamily="34" charset="0"/>
              <a:buChar char="•"/>
            </a:pPr>
            <a:r>
              <a:rPr lang="en-GB" dirty="0" err="1" smtClean="0"/>
              <a:t>meeskonnaliikmete</a:t>
            </a:r>
            <a:r>
              <a:rPr lang="en-GB" dirty="0" smtClean="0"/>
              <a:t> </a:t>
            </a:r>
            <a:r>
              <a:rPr lang="en-GB" dirty="0" err="1"/>
              <a:t>isoleerituse</a:t>
            </a:r>
            <a:r>
              <a:rPr lang="en-GB" dirty="0"/>
              <a:t> </a:t>
            </a:r>
            <a:r>
              <a:rPr lang="en-GB" dirty="0" err="1"/>
              <a:t>tunne</a:t>
            </a:r>
            <a:r>
              <a:rPr lang="en-GB" dirty="0"/>
              <a:t> </a:t>
            </a:r>
            <a:r>
              <a:rPr lang="en-GB" dirty="0" err="1" smtClean="0"/>
              <a:t>ja</a:t>
            </a:r>
            <a:r>
              <a:rPr lang="en-GB" dirty="0"/>
              <a:t> </a:t>
            </a:r>
            <a:r>
              <a:rPr lang="en-GB" dirty="0" err="1" smtClean="0"/>
              <a:t>raskused</a:t>
            </a:r>
            <a:r>
              <a:rPr lang="en-GB" dirty="0" smtClean="0"/>
              <a:t> </a:t>
            </a:r>
            <a:r>
              <a:rPr lang="en-GB" dirty="0" err="1"/>
              <a:t>töö</a:t>
            </a:r>
            <a:r>
              <a:rPr lang="en-GB" dirty="0"/>
              <a:t> </a:t>
            </a:r>
            <a:r>
              <a:rPr lang="en-GB" dirty="0" err="1"/>
              <a:t>tulemuslikkuse</a:t>
            </a:r>
            <a:r>
              <a:rPr lang="en-GB" dirty="0"/>
              <a:t> </a:t>
            </a:r>
            <a:r>
              <a:rPr lang="en-GB" dirty="0" err="1"/>
              <a:t>jälgimisel</a:t>
            </a:r>
            <a:r>
              <a:rPr lang="en-GB" dirty="0"/>
              <a:t>. </a:t>
            </a:r>
            <a:endParaRPr lang="en-GB" dirty="0" smtClean="0"/>
          </a:p>
          <a:p>
            <a:pPr marL="0" indent="0"/>
            <a:r>
              <a:rPr lang="en-GB" dirty="0" err="1" smtClean="0"/>
              <a:t>Nende</a:t>
            </a:r>
            <a:r>
              <a:rPr lang="en-GB" dirty="0" smtClean="0"/>
              <a:t> </a:t>
            </a:r>
            <a:r>
              <a:rPr lang="en-GB" dirty="0" err="1"/>
              <a:t>probleemide</a:t>
            </a:r>
            <a:r>
              <a:rPr lang="en-GB" dirty="0"/>
              <a:t> </a:t>
            </a:r>
            <a:r>
              <a:rPr lang="en-GB" dirty="0" err="1" smtClean="0"/>
              <a:t>lahendamiseks</a:t>
            </a:r>
            <a:r>
              <a:rPr lang="en-GB" dirty="0" smtClean="0"/>
              <a:t> </a:t>
            </a:r>
            <a:r>
              <a:rPr lang="en-GB" dirty="0" err="1"/>
              <a:t>võivad</a:t>
            </a:r>
            <a:r>
              <a:rPr lang="en-GB" dirty="0"/>
              <a:t> </a:t>
            </a:r>
            <a:r>
              <a:rPr lang="en-GB" dirty="0" err="1"/>
              <a:t>organisatsioonid</a:t>
            </a:r>
            <a:r>
              <a:rPr lang="en-GB" dirty="0"/>
              <a:t> </a:t>
            </a:r>
            <a:r>
              <a:rPr lang="en-GB" dirty="0" err="1"/>
              <a:t>rakendada</a:t>
            </a:r>
            <a:r>
              <a:rPr lang="en-GB" dirty="0"/>
              <a:t> </a:t>
            </a:r>
            <a:endParaRPr lang="en-GB" dirty="0" smtClean="0"/>
          </a:p>
          <a:p>
            <a:pPr marL="342900" indent="-342900">
              <a:buFont typeface="Arial" panose="020B0604020202020204" pitchFamily="34" charset="0"/>
              <a:buChar char="•"/>
            </a:pPr>
            <a:r>
              <a:rPr lang="en-GB" dirty="0" err="1" smtClean="0"/>
              <a:t>selgeid</a:t>
            </a:r>
            <a:r>
              <a:rPr lang="en-GB" dirty="0" smtClean="0"/>
              <a:t> </a:t>
            </a:r>
            <a:r>
              <a:rPr lang="en-GB" dirty="0" err="1"/>
              <a:t>suhtlusprotokolle</a:t>
            </a:r>
            <a:r>
              <a:rPr lang="en-GB" dirty="0"/>
              <a:t>, </a:t>
            </a:r>
            <a:endParaRPr lang="en-GB" dirty="0" smtClean="0"/>
          </a:p>
          <a:p>
            <a:pPr marL="342900" indent="-342900">
              <a:buFont typeface="Arial" panose="020B0604020202020204" pitchFamily="34" charset="0"/>
              <a:buChar char="•"/>
            </a:pPr>
            <a:r>
              <a:rPr lang="en-GB" dirty="0" err="1" smtClean="0"/>
              <a:t>luua</a:t>
            </a:r>
            <a:r>
              <a:rPr lang="en-GB" dirty="0" smtClean="0"/>
              <a:t> </a:t>
            </a:r>
            <a:r>
              <a:rPr lang="en-GB" dirty="0" err="1"/>
              <a:t>võimalusi</a:t>
            </a:r>
            <a:r>
              <a:rPr lang="en-GB" dirty="0"/>
              <a:t> </a:t>
            </a:r>
            <a:r>
              <a:rPr lang="en-GB" dirty="0" err="1"/>
              <a:t>sotsiaalseks</a:t>
            </a:r>
            <a:r>
              <a:rPr lang="en-GB" dirty="0"/>
              <a:t> </a:t>
            </a:r>
            <a:r>
              <a:rPr lang="en-GB" dirty="0" err="1"/>
              <a:t>suhtlemiseks</a:t>
            </a:r>
            <a:r>
              <a:rPr lang="en-GB" dirty="0"/>
              <a:t> </a:t>
            </a:r>
            <a:r>
              <a:rPr lang="en-GB" dirty="0" err="1"/>
              <a:t>ja</a:t>
            </a:r>
            <a:r>
              <a:rPr lang="en-GB" dirty="0"/>
              <a:t> </a:t>
            </a:r>
            <a:r>
              <a:rPr lang="en-GB" dirty="0" err="1"/>
              <a:t>keskenduda</a:t>
            </a:r>
            <a:r>
              <a:rPr lang="en-GB" dirty="0"/>
              <a:t> </a:t>
            </a:r>
            <a:r>
              <a:rPr lang="en-GB" dirty="0" err="1"/>
              <a:t>pigem</a:t>
            </a:r>
            <a:r>
              <a:rPr lang="en-GB" dirty="0"/>
              <a:t> </a:t>
            </a:r>
            <a:r>
              <a:rPr lang="en-GB" dirty="0" err="1"/>
              <a:t>tulemustele</a:t>
            </a:r>
            <a:r>
              <a:rPr lang="en-GB" dirty="0"/>
              <a:t> </a:t>
            </a:r>
            <a:r>
              <a:rPr lang="en-GB" dirty="0" err="1"/>
              <a:t>kui</a:t>
            </a:r>
            <a:r>
              <a:rPr lang="en-GB" dirty="0"/>
              <a:t> </a:t>
            </a:r>
            <a:r>
              <a:rPr lang="en-GB" dirty="0" err="1"/>
              <a:t>tegevusele</a:t>
            </a:r>
            <a:r>
              <a:rPr lang="en-GB" dirty="0"/>
              <a:t>.</a:t>
            </a:r>
          </a:p>
          <a:p>
            <a:pPr marL="342900" indent="-342900">
              <a:buFont typeface="Arial" panose="020B0604020202020204" pitchFamily="34" charset="0"/>
              <a:buChar char="•"/>
            </a:pPr>
            <a:endParaRPr lang="en-GB" dirty="0"/>
          </a:p>
          <a:p>
            <a:pPr marL="0" indent="0"/>
            <a:r>
              <a:rPr lang="en-GB" dirty="0" err="1"/>
              <a:t>ELi</a:t>
            </a:r>
            <a:r>
              <a:rPr lang="en-GB" dirty="0"/>
              <a:t> </a:t>
            </a:r>
            <a:r>
              <a:rPr lang="en-GB" dirty="0" err="1"/>
              <a:t>uues</a:t>
            </a:r>
            <a:r>
              <a:rPr lang="en-GB" dirty="0"/>
              <a:t> </a:t>
            </a:r>
            <a:r>
              <a:rPr lang="en-GB" dirty="0" err="1"/>
              <a:t>tööohutuse</a:t>
            </a:r>
            <a:r>
              <a:rPr lang="en-GB" dirty="0"/>
              <a:t> </a:t>
            </a:r>
            <a:r>
              <a:rPr lang="en-GB" dirty="0" err="1"/>
              <a:t>ja</a:t>
            </a:r>
            <a:r>
              <a:rPr lang="en-GB" dirty="0"/>
              <a:t> </a:t>
            </a:r>
            <a:r>
              <a:rPr lang="en-GB" dirty="0" err="1"/>
              <a:t>töötervishoiu</a:t>
            </a:r>
            <a:r>
              <a:rPr lang="en-GB" dirty="0"/>
              <a:t> </a:t>
            </a:r>
            <a:r>
              <a:rPr lang="en-GB" dirty="0" err="1"/>
              <a:t>strateegilises</a:t>
            </a:r>
            <a:r>
              <a:rPr lang="en-GB" dirty="0"/>
              <a:t> </a:t>
            </a:r>
            <a:r>
              <a:rPr lang="en-GB" dirty="0" err="1"/>
              <a:t>raamistikus</a:t>
            </a:r>
            <a:r>
              <a:rPr lang="en-GB" dirty="0"/>
              <a:t> </a:t>
            </a:r>
            <a:r>
              <a:rPr lang="en-GB" dirty="0" err="1"/>
              <a:t>rõhutatakse</a:t>
            </a:r>
            <a:r>
              <a:rPr lang="en-GB" dirty="0"/>
              <a:t> </a:t>
            </a:r>
            <a:r>
              <a:rPr lang="en-GB" dirty="0" err="1"/>
              <a:t>selliste</a:t>
            </a:r>
            <a:r>
              <a:rPr lang="en-GB" dirty="0"/>
              <a:t> </a:t>
            </a:r>
            <a:r>
              <a:rPr lang="en-GB" dirty="0" err="1"/>
              <a:t>probleemide</a:t>
            </a:r>
            <a:r>
              <a:rPr lang="en-GB" dirty="0"/>
              <a:t> </a:t>
            </a:r>
            <a:r>
              <a:rPr lang="en-GB" dirty="0" err="1"/>
              <a:t>lahendamise</a:t>
            </a:r>
            <a:r>
              <a:rPr lang="en-GB" dirty="0"/>
              <a:t> </a:t>
            </a:r>
            <a:r>
              <a:rPr lang="en-GB" dirty="0" err="1"/>
              <a:t>tähtsust</a:t>
            </a:r>
            <a:r>
              <a:rPr lang="en-GB" dirty="0"/>
              <a:t>, et </a:t>
            </a:r>
            <a:r>
              <a:rPr lang="en-GB" dirty="0" err="1"/>
              <a:t>tagada</a:t>
            </a:r>
            <a:r>
              <a:rPr lang="en-GB" dirty="0"/>
              <a:t> </a:t>
            </a:r>
            <a:r>
              <a:rPr lang="en-GB" dirty="0" err="1"/>
              <a:t>kaugtöötajate</a:t>
            </a:r>
            <a:r>
              <a:rPr lang="en-GB" dirty="0"/>
              <a:t> </a:t>
            </a:r>
            <a:r>
              <a:rPr lang="en-GB" dirty="0" err="1"/>
              <a:t>vaimne</a:t>
            </a:r>
            <a:r>
              <a:rPr lang="en-GB" dirty="0"/>
              <a:t> </a:t>
            </a:r>
            <a:r>
              <a:rPr lang="en-GB" dirty="0" err="1"/>
              <a:t>heaolu</a:t>
            </a:r>
            <a:r>
              <a:rPr lang="en-GB" dirty="0"/>
              <a:t>.</a:t>
            </a:r>
          </a:p>
        </p:txBody>
      </p:sp>
      <p:sp>
        <p:nvSpPr>
          <p:cNvPr id="3" name="Text Placeholder 2">
            <a:extLst>
              <a:ext uri="{FF2B5EF4-FFF2-40B4-BE49-F238E27FC236}">
                <a16:creationId xmlns:a16="http://schemas.microsoft.com/office/drawing/2014/main" id="{1E3150AB-A207-BBF3-BFF5-BACEBA4F2E8D}"/>
              </a:ext>
            </a:extLst>
          </p:cNvPr>
          <p:cNvSpPr>
            <a:spLocks noGrp="1"/>
          </p:cNvSpPr>
          <p:nvPr>
            <p:ph type="body" sz="quarter" idx="16"/>
          </p:nvPr>
        </p:nvSpPr>
        <p:spPr/>
        <p:txBody>
          <a:bodyPr>
            <a:normAutofit fontScale="70000" lnSpcReduction="20000"/>
          </a:bodyPr>
          <a:lstStyle/>
          <a:p>
            <a:r>
              <a:rPr lang="fi-FI" dirty="0"/>
              <a:t>Väljakutsete </a:t>
            </a:r>
            <a:r>
              <a:rPr lang="fi-FI" dirty="0" smtClean="0"/>
              <a:t>lahendamine ja tavapäraste lõksude vältimine kaugtöö </a:t>
            </a:r>
            <a:r>
              <a:rPr lang="fi-FI" dirty="0"/>
              <a:t>juhtimisel</a:t>
            </a:r>
            <a:endParaRPr lang="en-GB" dirty="0"/>
          </a:p>
        </p:txBody>
      </p:sp>
    </p:spTree>
    <p:extLst>
      <p:ext uri="{BB962C8B-B14F-4D97-AF65-F5344CB8AC3E}">
        <p14:creationId xmlns:p14="http://schemas.microsoft.com/office/powerpoint/2010/main" val="1528411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F4D8D-5C9E-5FD1-61AD-63A7E87FF557}"/>
              </a:ext>
            </a:extLst>
          </p:cNvPr>
          <p:cNvSpPr>
            <a:spLocks noGrp="1"/>
          </p:cNvSpPr>
          <p:nvPr>
            <p:ph type="body" sz="quarter" idx="18"/>
          </p:nvPr>
        </p:nvSpPr>
        <p:spPr>
          <a:xfrm>
            <a:off x="569755" y="1485379"/>
            <a:ext cx="5383370" cy="4876762"/>
          </a:xfrm>
        </p:spPr>
        <p:txBody>
          <a:bodyPr>
            <a:normAutofit/>
          </a:bodyPr>
          <a:lstStyle/>
          <a:p>
            <a:pPr marL="0" indent="0" algn="just"/>
            <a:r>
              <a:rPr lang="nn-NO" dirty="0"/>
              <a:t>Valige oma meeskonnale </a:t>
            </a:r>
            <a:r>
              <a:rPr lang="nn-NO" dirty="0" smtClean="0"/>
              <a:t>sobiv nende </a:t>
            </a:r>
            <a:r>
              <a:rPr lang="nn-NO" dirty="0"/>
              <a:t>kategooriate </a:t>
            </a:r>
            <a:r>
              <a:rPr lang="nn-NO" dirty="0" smtClean="0"/>
              <a:t>alusel</a:t>
            </a:r>
            <a:endParaRPr lang="en-GB" dirty="0" smtClean="0"/>
          </a:p>
          <a:p>
            <a:pPr marL="342900" indent="-342900" algn="just">
              <a:buFont typeface="Wingdings" panose="05000000000000000000" pitchFamily="2" charset="2"/>
              <a:buChar char="v"/>
            </a:pPr>
            <a:r>
              <a:rPr lang="en-GB" dirty="0" err="1"/>
              <a:t>Reaalajas</a:t>
            </a:r>
            <a:r>
              <a:rPr lang="en-GB" dirty="0"/>
              <a:t> </a:t>
            </a:r>
            <a:r>
              <a:rPr lang="en-GB" dirty="0" smtClean="0"/>
              <a:t>vs </a:t>
            </a:r>
            <a:r>
              <a:rPr lang="en-GB" dirty="0" err="1"/>
              <a:t>asünkroonne</a:t>
            </a:r>
            <a:r>
              <a:rPr lang="en-GB" dirty="0"/>
              <a:t> - </a:t>
            </a:r>
            <a:r>
              <a:rPr lang="en-GB" dirty="0" err="1"/>
              <a:t>kas</a:t>
            </a:r>
            <a:r>
              <a:rPr lang="en-GB" dirty="0"/>
              <a:t> </a:t>
            </a:r>
            <a:r>
              <a:rPr lang="en-GB" dirty="0" err="1"/>
              <a:t>peate</a:t>
            </a:r>
            <a:r>
              <a:rPr lang="en-GB" dirty="0"/>
              <a:t> </a:t>
            </a:r>
            <a:r>
              <a:rPr lang="en-GB" dirty="0" err="1"/>
              <a:t>seda</a:t>
            </a:r>
            <a:r>
              <a:rPr lang="en-GB" dirty="0"/>
              <a:t> </a:t>
            </a:r>
            <a:r>
              <a:rPr lang="en-GB" dirty="0" err="1"/>
              <a:t>tegema</a:t>
            </a:r>
            <a:r>
              <a:rPr lang="en-GB" dirty="0"/>
              <a:t> </a:t>
            </a:r>
            <a:r>
              <a:rPr lang="en-GB" dirty="0" err="1"/>
              <a:t>samaaegselt</a:t>
            </a:r>
            <a:r>
              <a:rPr lang="en-GB" dirty="0"/>
              <a:t> </a:t>
            </a:r>
            <a:r>
              <a:rPr lang="en-GB" dirty="0" err="1"/>
              <a:t>või</a:t>
            </a:r>
            <a:r>
              <a:rPr lang="en-GB" dirty="0"/>
              <a:t> </a:t>
            </a:r>
            <a:r>
              <a:rPr lang="en-GB" dirty="0" err="1"/>
              <a:t>võib</a:t>
            </a:r>
            <a:r>
              <a:rPr lang="en-GB" dirty="0"/>
              <a:t> </a:t>
            </a:r>
            <a:r>
              <a:rPr lang="en-GB" dirty="0" err="1"/>
              <a:t>iga</a:t>
            </a:r>
            <a:r>
              <a:rPr lang="en-GB" dirty="0"/>
              <a:t> </a:t>
            </a:r>
            <a:r>
              <a:rPr lang="en-GB" dirty="0" err="1"/>
              <a:t>inimene</a:t>
            </a:r>
            <a:r>
              <a:rPr lang="en-GB" dirty="0"/>
              <a:t> </a:t>
            </a:r>
            <a:r>
              <a:rPr lang="en-GB" dirty="0" err="1"/>
              <a:t>osaleda</a:t>
            </a:r>
            <a:r>
              <a:rPr lang="en-GB" dirty="0"/>
              <a:t> </a:t>
            </a:r>
            <a:r>
              <a:rPr lang="en-GB" dirty="0" err="1"/>
              <a:t>sellisel</a:t>
            </a:r>
            <a:r>
              <a:rPr lang="en-GB" dirty="0"/>
              <a:t> </a:t>
            </a:r>
            <a:r>
              <a:rPr lang="en-GB" dirty="0" err="1"/>
              <a:t>ajal</a:t>
            </a:r>
            <a:r>
              <a:rPr lang="en-GB" dirty="0"/>
              <a:t>, </a:t>
            </a:r>
            <a:r>
              <a:rPr lang="en-GB" dirty="0" err="1"/>
              <a:t>mis</a:t>
            </a:r>
            <a:r>
              <a:rPr lang="en-GB" dirty="0"/>
              <a:t> </a:t>
            </a:r>
            <a:r>
              <a:rPr lang="en-GB" dirty="0" err="1"/>
              <a:t>talle</a:t>
            </a:r>
            <a:r>
              <a:rPr lang="en-GB" dirty="0"/>
              <a:t> </a:t>
            </a:r>
            <a:r>
              <a:rPr lang="en-GB" dirty="0" err="1"/>
              <a:t>kõige</a:t>
            </a:r>
            <a:r>
              <a:rPr lang="en-GB" dirty="0"/>
              <a:t> </a:t>
            </a:r>
            <a:r>
              <a:rPr lang="en-GB" dirty="0" err="1"/>
              <a:t>paremini</a:t>
            </a:r>
            <a:r>
              <a:rPr lang="en-GB" dirty="0"/>
              <a:t> </a:t>
            </a:r>
            <a:r>
              <a:rPr lang="en-GB" dirty="0" err="1"/>
              <a:t>sobib</a:t>
            </a:r>
            <a:r>
              <a:rPr lang="en-GB" dirty="0" smtClean="0"/>
              <a:t>?</a:t>
            </a:r>
          </a:p>
          <a:p>
            <a:pPr marL="342900" indent="-342900" algn="just">
              <a:buFont typeface="Wingdings" panose="05000000000000000000" pitchFamily="2" charset="2"/>
              <a:buChar char="v"/>
            </a:pPr>
            <a:r>
              <a:rPr lang="en-GB" dirty="0" err="1"/>
              <a:t>Praktiline</a:t>
            </a:r>
            <a:r>
              <a:rPr lang="en-GB" dirty="0"/>
              <a:t> </a:t>
            </a:r>
            <a:r>
              <a:rPr lang="en-GB" dirty="0" smtClean="0"/>
              <a:t>vs </a:t>
            </a:r>
            <a:r>
              <a:rPr lang="en-GB" dirty="0" err="1"/>
              <a:t>lihtsalt</a:t>
            </a:r>
            <a:r>
              <a:rPr lang="en-GB" dirty="0"/>
              <a:t> </a:t>
            </a:r>
            <a:r>
              <a:rPr lang="en-GB" dirty="0" err="1" smtClean="0"/>
              <a:t>lõbus</a:t>
            </a:r>
            <a:r>
              <a:rPr lang="en-GB" dirty="0" smtClean="0"/>
              <a:t> </a:t>
            </a:r>
            <a:r>
              <a:rPr lang="en-GB" dirty="0"/>
              <a:t>- </a:t>
            </a:r>
            <a:r>
              <a:rPr lang="en-GB" dirty="0" err="1"/>
              <a:t>kas</a:t>
            </a:r>
            <a:r>
              <a:rPr lang="en-GB" dirty="0"/>
              <a:t> </a:t>
            </a:r>
            <a:r>
              <a:rPr lang="en-GB" dirty="0" err="1"/>
              <a:t>tegevus</a:t>
            </a:r>
            <a:r>
              <a:rPr lang="en-GB" dirty="0"/>
              <a:t> on </a:t>
            </a:r>
            <a:r>
              <a:rPr lang="en-GB" dirty="0" err="1"/>
              <a:t>tahtlikult</a:t>
            </a:r>
            <a:r>
              <a:rPr lang="en-GB" dirty="0"/>
              <a:t> </a:t>
            </a:r>
            <a:r>
              <a:rPr lang="en-GB" dirty="0" err="1"/>
              <a:t>ebaproduktiivne</a:t>
            </a:r>
            <a:r>
              <a:rPr lang="en-GB" dirty="0"/>
              <a:t> (</a:t>
            </a:r>
            <a:r>
              <a:rPr lang="en-GB" dirty="0" err="1"/>
              <a:t>mis</a:t>
            </a:r>
            <a:r>
              <a:rPr lang="en-GB" dirty="0"/>
              <a:t> </a:t>
            </a:r>
            <a:r>
              <a:rPr lang="en-GB" dirty="0" err="1"/>
              <a:t>ei</a:t>
            </a:r>
            <a:r>
              <a:rPr lang="en-GB" dirty="0"/>
              <a:t> ole </a:t>
            </a:r>
            <a:r>
              <a:rPr lang="en-GB" dirty="0" err="1"/>
              <a:t>tingimata</a:t>
            </a:r>
            <a:r>
              <a:rPr lang="en-GB" dirty="0"/>
              <a:t> </a:t>
            </a:r>
            <a:r>
              <a:rPr lang="en-GB" dirty="0" err="1"/>
              <a:t>halb</a:t>
            </a:r>
            <a:r>
              <a:rPr lang="en-GB" dirty="0"/>
              <a:t>) </a:t>
            </a:r>
            <a:r>
              <a:rPr lang="en-GB" dirty="0" err="1"/>
              <a:t>või</a:t>
            </a:r>
            <a:r>
              <a:rPr lang="en-GB" dirty="0"/>
              <a:t> </a:t>
            </a:r>
            <a:r>
              <a:rPr lang="en-GB" dirty="0" err="1"/>
              <a:t>teenib</a:t>
            </a:r>
            <a:r>
              <a:rPr lang="en-GB" dirty="0"/>
              <a:t> see </a:t>
            </a:r>
            <a:r>
              <a:rPr lang="en-GB" dirty="0" err="1"/>
              <a:t>kahte</a:t>
            </a:r>
            <a:r>
              <a:rPr lang="en-GB" dirty="0"/>
              <a:t> </a:t>
            </a:r>
            <a:r>
              <a:rPr lang="en-GB" dirty="0" err="1"/>
              <a:t>eesmärki</a:t>
            </a:r>
            <a:r>
              <a:rPr lang="en-GB" dirty="0"/>
              <a:t>: </a:t>
            </a:r>
            <a:r>
              <a:rPr lang="en-GB" dirty="0" err="1"/>
              <a:t>luua</a:t>
            </a:r>
            <a:r>
              <a:rPr lang="en-GB" dirty="0"/>
              <a:t> </a:t>
            </a:r>
            <a:r>
              <a:rPr lang="en-GB" dirty="0" err="1"/>
              <a:t>sotsiaalseid</a:t>
            </a:r>
            <a:r>
              <a:rPr lang="en-GB" dirty="0"/>
              <a:t> </a:t>
            </a:r>
            <a:r>
              <a:rPr lang="en-GB" dirty="0" err="1"/>
              <a:t>sidemeid</a:t>
            </a:r>
            <a:r>
              <a:rPr lang="en-GB" dirty="0"/>
              <a:t> </a:t>
            </a:r>
            <a:r>
              <a:rPr lang="en-GB" dirty="0" err="1"/>
              <a:t>ja</a:t>
            </a:r>
            <a:r>
              <a:rPr lang="en-GB" dirty="0"/>
              <a:t> </a:t>
            </a:r>
            <a:r>
              <a:rPr lang="en-GB" dirty="0" err="1"/>
              <a:t>parandada</a:t>
            </a:r>
            <a:r>
              <a:rPr lang="en-GB" dirty="0"/>
              <a:t> </a:t>
            </a:r>
            <a:r>
              <a:rPr lang="en-GB" dirty="0" err="1"/>
              <a:t>oma</a:t>
            </a:r>
            <a:r>
              <a:rPr lang="en-GB" dirty="0"/>
              <a:t> </a:t>
            </a:r>
            <a:r>
              <a:rPr lang="en-GB" dirty="0" err="1" smtClean="0"/>
              <a:t>tööviisi</a:t>
            </a:r>
            <a:endParaRPr lang="en-GB" dirty="0" smtClean="0"/>
          </a:p>
          <a:p>
            <a:pPr marL="0" indent="0" algn="just"/>
            <a:r>
              <a:rPr lang="en-GB" dirty="0" err="1" smtClean="0"/>
              <a:t>Siit</a:t>
            </a:r>
            <a:r>
              <a:rPr lang="en-GB" dirty="0" smtClean="0"/>
              <a:t> </a:t>
            </a:r>
            <a:r>
              <a:rPr lang="en-GB" dirty="0" err="1" smtClean="0"/>
              <a:t>leiad</a:t>
            </a:r>
            <a:r>
              <a:rPr lang="en-GB" dirty="0" smtClean="0"/>
              <a:t> </a:t>
            </a:r>
            <a:r>
              <a:rPr lang="en-GB" b="1" dirty="0" smtClean="0">
                <a:solidFill>
                  <a:srgbClr val="8A4199"/>
                </a:solidFill>
                <a:hlinkClick r:id="rId2"/>
              </a:rPr>
              <a:t>18 </a:t>
            </a:r>
            <a:r>
              <a:rPr lang="en-GB" b="1" dirty="0" err="1">
                <a:solidFill>
                  <a:srgbClr val="8A4199"/>
                </a:solidFill>
                <a:hlinkClick r:id="rId2"/>
              </a:rPr>
              <a:t>ideed</a:t>
            </a:r>
            <a:r>
              <a:rPr lang="en-GB" b="1" dirty="0">
                <a:solidFill>
                  <a:srgbClr val="8A4199"/>
                </a:solidFill>
                <a:hlinkClick r:id="rId2"/>
              </a:rPr>
              <a:t> </a:t>
            </a:r>
            <a:r>
              <a:rPr lang="en-GB" b="1" dirty="0" err="1" smtClean="0">
                <a:solidFill>
                  <a:srgbClr val="8A4199"/>
                </a:solidFill>
                <a:hlinkClick r:id="rId2"/>
              </a:rPr>
              <a:t>virtuaalseteks</a:t>
            </a:r>
            <a:r>
              <a:rPr lang="en-GB" b="1" dirty="0" smtClean="0">
                <a:solidFill>
                  <a:srgbClr val="8A4199"/>
                </a:solidFill>
                <a:hlinkClick r:id="rId2"/>
              </a:rPr>
              <a:t> </a:t>
            </a:r>
            <a:r>
              <a:rPr lang="en-GB" b="1" dirty="0" err="1" smtClean="0">
                <a:solidFill>
                  <a:srgbClr val="8A4199"/>
                </a:solidFill>
                <a:hlinkClick r:id="rId2"/>
              </a:rPr>
              <a:t>meeskonnamängudeks</a:t>
            </a:r>
            <a:r>
              <a:rPr lang="en-GB" b="1" dirty="0" smtClean="0">
                <a:solidFill>
                  <a:srgbClr val="8A4199"/>
                </a:solidFill>
                <a:hlinkClick r:id="rId2"/>
              </a:rPr>
              <a:t> </a:t>
            </a:r>
            <a:r>
              <a:rPr lang="en-GB" b="1" dirty="0" err="1">
                <a:solidFill>
                  <a:srgbClr val="8A4199"/>
                </a:solidFill>
                <a:hlinkClick r:id="rId2"/>
              </a:rPr>
              <a:t>ja</a:t>
            </a:r>
            <a:r>
              <a:rPr lang="en-GB" b="1" dirty="0">
                <a:solidFill>
                  <a:srgbClr val="8A4199"/>
                </a:solidFill>
                <a:hlinkClick r:id="rId2"/>
              </a:rPr>
              <a:t> -</a:t>
            </a:r>
            <a:r>
              <a:rPr lang="en-GB" b="1" dirty="0" err="1" smtClean="0">
                <a:solidFill>
                  <a:srgbClr val="8A4199"/>
                </a:solidFill>
                <a:hlinkClick r:id="rId2"/>
              </a:rPr>
              <a:t>tegevusteks</a:t>
            </a:r>
            <a:endParaRPr lang="en-GB" b="1" dirty="0">
              <a:solidFill>
                <a:srgbClr val="8A4199"/>
              </a:solidFill>
            </a:endParaRPr>
          </a:p>
        </p:txBody>
      </p:sp>
      <p:sp>
        <p:nvSpPr>
          <p:cNvPr id="3" name="Text Placeholder 2">
            <a:extLst>
              <a:ext uri="{FF2B5EF4-FFF2-40B4-BE49-F238E27FC236}">
                <a16:creationId xmlns:a16="http://schemas.microsoft.com/office/drawing/2014/main" id="{30B97012-5EBF-2472-1BE8-A407F92AD9F5}"/>
              </a:ext>
            </a:extLst>
          </p:cNvPr>
          <p:cNvSpPr>
            <a:spLocks noGrp="1"/>
          </p:cNvSpPr>
          <p:nvPr>
            <p:ph type="body" sz="quarter" idx="16"/>
          </p:nvPr>
        </p:nvSpPr>
        <p:spPr/>
        <p:txBody>
          <a:bodyPr>
            <a:normAutofit fontScale="85000" lnSpcReduction="20000"/>
          </a:bodyPr>
          <a:lstStyle/>
          <a:p>
            <a:r>
              <a:rPr lang="en-GB" dirty="0" smtClean="0"/>
              <a:t>ÜLESANNE: </a:t>
            </a:r>
            <a:r>
              <a:rPr lang="en-GB" dirty="0" err="1" smtClean="0"/>
              <a:t>lõbusad</a:t>
            </a:r>
            <a:r>
              <a:rPr lang="en-GB" dirty="0" smtClean="0"/>
              <a:t> </a:t>
            </a:r>
            <a:r>
              <a:rPr lang="en-GB" dirty="0" err="1" smtClean="0"/>
              <a:t>meeskonnaloome</a:t>
            </a:r>
            <a:r>
              <a:rPr lang="en-GB" dirty="0" smtClean="0"/>
              <a:t> </a:t>
            </a:r>
            <a:r>
              <a:rPr lang="en-GB" dirty="0" err="1"/>
              <a:t>tegevused</a:t>
            </a:r>
            <a:r>
              <a:rPr lang="en-GB" dirty="0"/>
              <a:t> </a:t>
            </a:r>
            <a:r>
              <a:rPr lang="en-GB" dirty="0" err="1"/>
              <a:t>igaks</a:t>
            </a:r>
            <a:r>
              <a:rPr lang="en-GB" dirty="0"/>
              <a:t> </a:t>
            </a:r>
            <a:r>
              <a:rPr lang="en-GB" dirty="0" err="1"/>
              <a:t>juhuks</a:t>
            </a:r>
            <a:endParaRPr lang="en-GB" dirty="0"/>
          </a:p>
        </p:txBody>
      </p:sp>
      <p:pic>
        <p:nvPicPr>
          <p:cNvPr id="6" name="Picture Placeholder 5">
            <a:extLst>
              <a:ext uri="{FF2B5EF4-FFF2-40B4-BE49-F238E27FC236}">
                <a16:creationId xmlns:a16="http://schemas.microsoft.com/office/drawing/2014/main" id="{1EFD4265-44FE-F53A-F4E1-5347B2EF5042}"/>
              </a:ext>
            </a:extLst>
          </p:cNvPr>
          <p:cNvPicPr>
            <a:picLocks noGrp="1" noChangeAspect="1"/>
          </p:cNvPicPr>
          <p:nvPr>
            <p:ph type="pic" sz="quarter" idx="10"/>
          </p:nvPr>
        </p:nvPicPr>
        <p:blipFill rotWithShape="1">
          <a:blip r:embed="rId3"/>
          <a:srcRect l="19341" r="19341"/>
          <a:stretch/>
        </p:blipFill>
        <p:spPr/>
      </p:pic>
    </p:spTree>
    <p:extLst>
      <p:ext uri="{BB962C8B-B14F-4D97-AF65-F5344CB8AC3E}">
        <p14:creationId xmlns:p14="http://schemas.microsoft.com/office/powerpoint/2010/main" val="955177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B47776-97BC-7E79-00D4-68408C144A78}"/>
              </a:ext>
            </a:extLst>
          </p:cNvPr>
          <p:cNvSpPr>
            <a:spLocks noGrp="1"/>
          </p:cNvSpPr>
          <p:nvPr>
            <p:ph type="body" sz="quarter" idx="18"/>
          </p:nvPr>
        </p:nvSpPr>
        <p:spPr>
          <a:xfrm>
            <a:off x="713768" y="2136321"/>
            <a:ext cx="10834986" cy="4029530"/>
          </a:xfrm>
        </p:spPr>
        <p:txBody>
          <a:bodyPr/>
          <a:lstStyle/>
          <a:p>
            <a:pPr marL="0" indent="0"/>
            <a:r>
              <a:rPr lang="en-GB" b="1" dirty="0" err="1" smtClean="0"/>
              <a:t>Eesmärk</a:t>
            </a:r>
            <a:r>
              <a:rPr lang="en-GB" dirty="0"/>
              <a:t>: </a:t>
            </a:r>
            <a:r>
              <a:rPr lang="en-GB" dirty="0" err="1" smtClean="0"/>
              <a:t>jagada</a:t>
            </a:r>
            <a:r>
              <a:rPr lang="en-GB" dirty="0" smtClean="0"/>
              <a:t> </a:t>
            </a:r>
            <a:r>
              <a:rPr lang="en-GB" dirty="0" err="1" smtClean="0"/>
              <a:t>kaugtööga</a:t>
            </a:r>
            <a:r>
              <a:rPr lang="en-GB" dirty="0" smtClean="0"/>
              <a:t> </a:t>
            </a:r>
            <a:r>
              <a:rPr lang="en-GB" dirty="0" err="1"/>
              <a:t>seotud</a:t>
            </a:r>
            <a:r>
              <a:rPr lang="en-GB" dirty="0"/>
              <a:t> </a:t>
            </a:r>
            <a:r>
              <a:rPr lang="en-GB" dirty="0" err="1" smtClean="0"/>
              <a:t>isiklikke</a:t>
            </a:r>
            <a:r>
              <a:rPr lang="en-GB" dirty="0" smtClean="0"/>
              <a:t> </a:t>
            </a:r>
            <a:r>
              <a:rPr lang="en-GB" dirty="0" err="1" smtClean="0"/>
              <a:t>kogemusi</a:t>
            </a:r>
            <a:r>
              <a:rPr lang="en-GB" dirty="0" smtClean="0"/>
              <a:t> </a:t>
            </a:r>
            <a:r>
              <a:rPr lang="en-GB" dirty="0" err="1" smtClean="0"/>
              <a:t>nendest</a:t>
            </a:r>
            <a:r>
              <a:rPr lang="en-GB" dirty="0" smtClean="0"/>
              <a:t> </a:t>
            </a:r>
            <a:r>
              <a:rPr lang="en-GB" dirty="0" err="1" smtClean="0"/>
              <a:t>õppimiseks</a:t>
            </a:r>
            <a:r>
              <a:rPr lang="en-GB" dirty="0" smtClean="0"/>
              <a:t>.</a:t>
            </a:r>
            <a:endParaRPr lang="en-GB" dirty="0"/>
          </a:p>
          <a:p>
            <a:r>
              <a:rPr lang="en-GB" b="1" dirty="0" err="1" smtClean="0"/>
              <a:t>Juhised</a:t>
            </a:r>
            <a:r>
              <a:rPr lang="en-GB" b="1" dirty="0" smtClean="0"/>
              <a:t>:</a:t>
            </a:r>
            <a:endParaRPr lang="en-GB" b="1" dirty="0"/>
          </a:p>
          <a:p>
            <a:endParaRPr lang="en-GB" dirty="0"/>
          </a:p>
          <a:p>
            <a:pPr marL="457200" indent="-457200">
              <a:buFont typeface="+mj-lt"/>
              <a:buAutoNum type="arabicPeriod"/>
            </a:pPr>
            <a:r>
              <a:rPr lang="en-GB" dirty="0" err="1" smtClean="0"/>
              <a:t>Jagunege</a:t>
            </a:r>
            <a:r>
              <a:rPr lang="en-GB" dirty="0" smtClean="0"/>
              <a:t> </a:t>
            </a:r>
            <a:r>
              <a:rPr lang="en-GB" dirty="0" err="1" smtClean="0"/>
              <a:t>väikestesse</a:t>
            </a:r>
            <a:r>
              <a:rPr lang="en-GB" dirty="0" smtClean="0"/>
              <a:t> </a:t>
            </a:r>
            <a:r>
              <a:rPr lang="en-GB" dirty="0" err="1" smtClean="0"/>
              <a:t>rühmadesse</a:t>
            </a:r>
            <a:r>
              <a:rPr lang="en-GB" dirty="0" smtClean="0"/>
              <a:t>.</a:t>
            </a:r>
            <a:endParaRPr lang="en-GB" dirty="0"/>
          </a:p>
          <a:p>
            <a:pPr marL="457200" indent="-457200">
              <a:buFont typeface="+mj-lt"/>
              <a:buAutoNum type="arabicPeriod"/>
            </a:pPr>
            <a:r>
              <a:rPr lang="en-GB" dirty="0" err="1" smtClean="0"/>
              <a:t>Igas</a:t>
            </a:r>
            <a:r>
              <a:rPr lang="en-GB" dirty="0" smtClean="0"/>
              <a:t> </a:t>
            </a:r>
            <a:r>
              <a:rPr lang="en-GB" dirty="0" err="1" smtClean="0"/>
              <a:t>rühmas</a:t>
            </a:r>
            <a:r>
              <a:rPr lang="en-GB" dirty="0" smtClean="0"/>
              <a:t> </a:t>
            </a:r>
            <a:r>
              <a:rPr lang="en-GB" dirty="0" err="1" smtClean="0"/>
              <a:t>jagatakse</a:t>
            </a:r>
            <a:r>
              <a:rPr lang="en-GB" dirty="0" smtClean="0"/>
              <a:t> </a:t>
            </a:r>
            <a:r>
              <a:rPr lang="en-GB" dirty="0" err="1"/>
              <a:t>oma</a:t>
            </a:r>
            <a:r>
              <a:rPr lang="en-GB" dirty="0"/>
              <a:t> </a:t>
            </a:r>
            <a:r>
              <a:rPr lang="en-GB" dirty="0" err="1" smtClean="0"/>
              <a:t>kogemusi</a:t>
            </a:r>
            <a:r>
              <a:rPr lang="en-GB" dirty="0" smtClean="0"/>
              <a:t>, </a:t>
            </a:r>
            <a:r>
              <a:rPr lang="en-GB" dirty="0" err="1" smtClean="0"/>
              <a:t>arutatakse</a:t>
            </a:r>
            <a:r>
              <a:rPr lang="en-GB" dirty="0" smtClean="0"/>
              <a:t> </a:t>
            </a:r>
            <a:r>
              <a:rPr lang="en-GB" dirty="0" err="1" smtClean="0"/>
              <a:t>kaugtööga</a:t>
            </a:r>
            <a:r>
              <a:rPr lang="en-GB" dirty="0" smtClean="0"/>
              <a:t> </a:t>
            </a:r>
            <a:r>
              <a:rPr lang="en-GB" dirty="0" err="1"/>
              <a:t>seotud</a:t>
            </a:r>
            <a:r>
              <a:rPr lang="en-GB" dirty="0"/>
              <a:t> </a:t>
            </a:r>
            <a:r>
              <a:rPr lang="en-GB" dirty="0" err="1"/>
              <a:t>probleeme</a:t>
            </a:r>
            <a:r>
              <a:rPr lang="en-GB" dirty="0"/>
              <a:t> </a:t>
            </a:r>
            <a:r>
              <a:rPr lang="en-GB" dirty="0" err="1" smtClean="0"/>
              <a:t>ja</a:t>
            </a:r>
            <a:r>
              <a:rPr lang="en-GB" dirty="0" smtClean="0"/>
              <a:t> </a:t>
            </a:r>
            <a:r>
              <a:rPr lang="en-GB" dirty="0" err="1" smtClean="0"/>
              <a:t>pakutakse</a:t>
            </a:r>
            <a:r>
              <a:rPr lang="en-GB" dirty="0" smtClean="0"/>
              <a:t> </a:t>
            </a:r>
            <a:r>
              <a:rPr lang="en-GB" dirty="0" err="1"/>
              <a:t>võimalikke</a:t>
            </a:r>
            <a:r>
              <a:rPr lang="en-GB" dirty="0"/>
              <a:t> </a:t>
            </a:r>
            <a:r>
              <a:rPr lang="en-GB" dirty="0" err="1"/>
              <a:t>lahendusi</a:t>
            </a:r>
            <a:r>
              <a:rPr lang="en-GB" dirty="0" smtClean="0"/>
              <a:t>.</a:t>
            </a:r>
            <a:endParaRPr lang="en-GB" dirty="0"/>
          </a:p>
          <a:p>
            <a:pPr marL="457200" indent="-457200">
              <a:buFont typeface="+mj-lt"/>
              <a:buAutoNum type="arabicPeriod"/>
            </a:pPr>
            <a:r>
              <a:rPr lang="en-GB" dirty="0" err="1" smtClean="0"/>
              <a:t>Edasi</a:t>
            </a:r>
            <a:r>
              <a:rPr lang="en-GB" dirty="0" smtClean="0"/>
              <a:t> </a:t>
            </a:r>
            <a:r>
              <a:rPr lang="en-GB" dirty="0" err="1" smtClean="0"/>
              <a:t>tekitada</a:t>
            </a:r>
            <a:r>
              <a:rPr lang="en-GB" dirty="0" smtClean="0"/>
              <a:t> </a:t>
            </a:r>
            <a:r>
              <a:rPr lang="en-GB" dirty="0" err="1"/>
              <a:t>kogu</a:t>
            </a:r>
            <a:r>
              <a:rPr lang="en-GB" dirty="0"/>
              <a:t> </a:t>
            </a:r>
            <a:r>
              <a:rPr lang="en-GB" dirty="0" err="1" smtClean="0"/>
              <a:t>rühma</a:t>
            </a:r>
            <a:r>
              <a:rPr lang="en-GB" dirty="0" smtClean="0"/>
              <a:t> </a:t>
            </a:r>
            <a:r>
              <a:rPr lang="en-GB" dirty="0" err="1" smtClean="0"/>
              <a:t>haarav</a:t>
            </a:r>
            <a:r>
              <a:rPr lang="en-GB" dirty="0" smtClean="0"/>
              <a:t> </a:t>
            </a:r>
            <a:r>
              <a:rPr lang="en-GB" dirty="0" err="1"/>
              <a:t>arutelu</a:t>
            </a:r>
            <a:r>
              <a:rPr lang="en-GB" dirty="0"/>
              <a:t> </a:t>
            </a:r>
            <a:r>
              <a:rPr lang="en-GB" dirty="0" err="1"/>
              <a:t>nende</a:t>
            </a:r>
            <a:r>
              <a:rPr lang="en-GB" dirty="0"/>
              <a:t> </a:t>
            </a:r>
            <a:r>
              <a:rPr lang="en-GB" dirty="0" err="1"/>
              <a:t>kogemuste</a:t>
            </a:r>
            <a:r>
              <a:rPr lang="en-GB" dirty="0"/>
              <a:t> </a:t>
            </a:r>
            <a:r>
              <a:rPr lang="en-GB" dirty="0" err="1"/>
              <a:t>üle</a:t>
            </a:r>
            <a:r>
              <a:rPr lang="en-GB" dirty="0"/>
              <a:t>, </a:t>
            </a:r>
            <a:r>
              <a:rPr lang="en-GB" dirty="0" err="1"/>
              <a:t>seostades</a:t>
            </a:r>
            <a:r>
              <a:rPr lang="en-GB" dirty="0"/>
              <a:t> </a:t>
            </a:r>
            <a:r>
              <a:rPr lang="en-GB" dirty="0" err="1"/>
              <a:t>neid</a:t>
            </a:r>
            <a:r>
              <a:rPr lang="en-GB" dirty="0"/>
              <a:t> </a:t>
            </a:r>
            <a:r>
              <a:rPr lang="en-GB" dirty="0" err="1"/>
              <a:t>selle</a:t>
            </a:r>
            <a:r>
              <a:rPr lang="en-GB" dirty="0"/>
              <a:t> </a:t>
            </a:r>
            <a:r>
              <a:rPr lang="en-GB" dirty="0" err="1" smtClean="0"/>
              <a:t>peatüki</a:t>
            </a:r>
            <a:r>
              <a:rPr lang="en-GB" dirty="0" smtClean="0"/>
              <a:t> </a:t>
            </a:r>
            <a:r>
              <a:rPr lang="en-GB" dirty="0" err="1"/>
              <a:t>sisu</a:t>
            </a:r>
            <a:r>
              <a:rPr lang="en-GB" dirty="0"/>
              <a:t> </a:t>
            </a:r>
            <a:r>
              <a:rPr lang="en-GB" dirty="0" err="1"/>
              <a:t>ning</a:t>
            </a:r>
            <a:r>
              <a:rPr lang="en-GB" dirty="0"/>
              <a:t> </a:t>
            </a:r>
            <a:r>
              <a:rPr lang="en-GB" dirty="0" err="1"/>
              <a:t>ELi</a:t>
            </a:r>
            <a:r>
              <a:rPr lang="en-GB" dirty="0"/>
              <a:t> </a:t>
            </a:r>
            <a:r>
              <a:rPr lang="en-GB" dirty="0" err="1"/>
              <a:t>strateegiate</a:t>
            </a:r>
            <a:r>
              <a:rPr lang="en-GB" dirty="0"/>
              <a:t> </a:t>
            </a:r>
            <a:r>
              <a:rPr lang="en-GB" dirty="0" err="1"/>
              <a:t>ja</a:t>
            </a:r>
            <a:r>
              <a:rPr lang="en-GB" dirty="0"/>
              <a:t> </a:t>
            </a:r>
            <a:r>
              <a:rPr lang="en-GB" dirty="0" err="1"/>
              <a:t>raamistikega</a:t>
            </a:r>
            <a:r>
              <a:rPr lang="en-GB" dirty="0"/>
              <a:t>.</a:t>
            </a:r>
          </a:p>
        </p:txBody>
      </p:sp>
      <p:sp>
        <p:nvSpPr>
          <p:cNvPr id="3" name="Text Placeholder 2">
            <a:extLst>
              <a:ext uri="{FF2B5EF4-FFF2-40B4-BE49-F238E27FC236}">
                <a16:creationId xmlns:a16="http://schemas.microsoft.com/office/drawing/2014/main" id="{0ACFE181-72BF-5BA8-F6C7-8475A1DFCFE3}"/>
              </a:ext>
            </a:extLst>
          </p:cNvPr>
          <p:cNvSpPr>
            <a:spLocks noGrp="1"/>
          </p:cNvSpPr>
          <p:nvPr>
            <p:ph type="body" sz="quarter" idx="16"/>
          </p:nvPr>
        </p:nvSpPr>
        <p:spPr>
          <a:xfrm>
            <a:off x="713768" y="421468"/>
            <a:ext cx="10834985" cy="1093008"/>
          </a:xfrm>
        </p:spPr>
        <p:txBody>
          <a:bodyPr>
            <a:normAutofit/>
          </a:bodyPr>
          <a:lstStyle/>
          <a:p>
            <a:r>
              <a:rPr lang="en-GB" dirty="0" err="1" smtClean="0"/>
              <a:t>Rühmaarutelu</a:t>
            </a:r>
            <a:r>
              <a:rPr lang="en-GB" dirty="0"/>
              <a:t>: </a:t>
            </a:r>
            <a:r>
              <a:rPr lang="en-GB" dirty="0" err="1" smtClean="0"/>
              <a:t>isiklike</a:t>
            </a:r>
            <a:r>
              <a:rPr lang="en-GB" dirty="0" smtClean="0"/>
              <a:t> </a:t>
            </a:r>
            <a:r>
              <a:rPr lang="en-GB" dirty="0" err="1"/>
              <a:t>kogemuste</a:t>
            </a:r>
            <a:r>
              <a:rPr lang="en-GB" dirty="0"/>
              <a:t> </a:t>
            </a:r>
            <a:r>
              <a:rPr lang="en-GB" dirty="0" err="1"/>
              <a:t>ja</a:t>
            </a:r>
            <a:r>
              <a:rPr lang="en-GB" dirty="0"/>
              <a:t> </a:t>
            </a:r>
            <a:r>
              <a:rPr lang="en-GB" dirty="0" err="1"/>
              <a:t>kaugtööga</a:t>
            </a:r>
            <a:r>
              <a:rPr lang="en-GB" dirty="0"/>
              <a:t> </a:t>
            </a:r>
            <a:r>
              <a:rPr lang="en-GB" dirty="0" err="1"/>
              <a:t>seotud</a:t>
            </a:r>
            <a:r>
              <a:rPr lang="en-GB" dirty="0"/>
              <a:t> </a:t>
            </a:r>
            <a:r>
              <a:rPr lang="en-GB" dirty="0" err="1"/>
              <a:t>väljakutsete</a:t>
            </a:r>
            <a:r>
              <a:rPr lang="en-GB" dirty="0"/>
              <a:t> </a:t>
            </a:r>
            <a:r>
              <a:rPr lang="en-GB" dirty="0" err="1"/>
              <a:t>jagamine</a:t>
            </a:r>
            <a:endParaRPr lang="en-GB" dirty="0"/>
          </a:p>
        </p:txBody>
      </p:sp>
    </p:spTree>
    <p:extLst>
      <p:ext uri="{BB962C8B-B14F-4D97-AF65-F5344CB8AC3E}">
        <p14:creationId xmlns:p14="http://schemas.microsoft.com/office/powerpoint/2010/main" val="3207991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42DFED-8C43-E320-6D0F-4D5945823F5F}"/>
              </a:ext>
            </a:extLst>
          </p:cNvPr>
          <p:cNvSpPr>
            <a:spLocks noGrp="1"/>
          </p:cNvSpPr>
          <p:nvPr>
            <p:ph type="body" sz="quarter" idx="18"/>
          </p:nvPr>
        </p:nvSpPr>
        <p:spPr/>
        <p:txBody>
          <a:bodyPr/>
          <a:lstStyle/>
          <a:p>
            <a:r>
              <a:rPr lang="en-GB" b="1" dirty="0" err="1" smtClean="0"/>
              <a:t>Eesmärk</a:t>
            </a:r>
            <a:r>
              <a:rPr lang="en-GB" b="1" dirty="0" smtClean="0"/>
              <a:t>: </a:t>
            </a:r>
            <a:r>
              <a:rPr lang="en-GB" dirty="0" err="1" smtClean="0"/>
              <a:t>tutvuda</a:t>
            </a:r>
            <a:r>
              <a:rPr lang="en-GB" dirty="0" smtClean="0"/>
              <a:t> </a:t>
            </a:r>
            <a:r>
              <a:rPr lang="en-GB" dirty="0" err="1" smtClean="0"/>
              <a:t>edulugudega</a:t>
            </a:r>
            <a:r>
              <a:rPr lang="en-GB" dirty="0" smtClean="0"/>
              <a:t>.</a:t>
            </a:r>
            <a:endParaRPr lang="en-GB" dirty="0"/>
          </a:p>
          <a:p>
            <a:endParaRPr lang="en-GB" dirty="0"/>
          </a:p>
          <a:p>
            <a:r>
              <a:rPr lang="en-GB" b="1" dirty="0" err="1" smtClean="0"/>
              <a:t>Juhised</a:t>
            </a:r>
            <a:r>
              <a:rPr lang="en-GB" b="1" dirty="0" smtClean="0"/>
              <a:t>:</a:t>
            </a:r>
            <a:endParaRPr lang="en-GB" b="1" dirty="0"/>
          </a:p>
          <a:p>
            <a:endParaRPr lang="en-GB" dirty="0"/>
          </a:p>
          <a:p>
            <a:pPr marL="342900" indent="-342900">
              <a:buFont typeface="Arial" panose="020B0604020202020204" pitchFamily="34" charset="0"/>
              <a:buChar char="•"/>
            </a:pPr>
            <a:r>
              <a:rPr lang="en-GB" dirty="0" err="1" smtClean="0"/>
              <a:t>Iga</a:t>
            </a:r>
            <a:r>
              <a:rPr lang="en-GB" dirty="0" smtClean="0"/>
              <a:t> </a:t>
            </a:r>
            <a:r>
              <a:rPr lang="en-GB" dirty="0" err="1" smtClean="0"/>
              <a:t>osaleja</a:t>
            </a:r>
            <a:r>
              <a:rPr lang="en-GB" dirty="0" smtClean="0"/>
              <a:t> </a:t>
            </a:r>
            <a:r>
              <a:rPr lang="en-GB" dirty="0" err="1" smtClean="0"/>
              <a:t>saab</a:t>
            </a:r>
            <a:r>
              <a:rPr lang="en-GB" dirty="0" smtClean="0"/>
              <a:t> </a:t>
            </a:r>
            <a:r>
              <a:rPr lang="en-GB" dirty="0" err="1" smtClean="0"/>
              <a:t>eduka</a:t>
            </a:r>
            <a:r>
              <a:rPr lang="en-GB" dirty="0" smtClean="0"/>
              <a:t> </a:t>
            </a:r>
            <a:r>
              <a:rPr lang="en-GB" dirty="0" err="1" smtClean="0"/>
              <a:t>kaugtöö</a:t>
            </a:r>
            <a:r>
              <a:rPr lang="en-GB" dirty="0" smtClean="0"/>
              <a:t> </a:t>
            </a:r>
            <a:r>
              <a:rPr lang="en-GB" dirty="0" err="1" smtClean="0"/>
              <a:t>meeskonna</a:t>
            </a:r>
            <a:r>
              <a:rPr lang="en-GB" dirty="0" smtClean="0"/>
              <a:t> </a:t>
            </a:r>
            <a:r>
              <a:rPr lang="en-GB" dirty="0" err="1" smtClean="0"/>
              <a:t>juhtumi</a:t>
            </a:r>
            <a:r>
              <a:rPr lang="en-GB" dirty="0" smtClean="0"/>
              <a:t> </a:t>
            </a:r>
            <a:r>
              <a:rPr lang="en-GB" dirty="0" err="1" smtClean="0"/>
              <a:t>kirjelduse</a:t>
            </a:r>
            <a:r>
              <a:rPr lang="en-GB" dirty="0" smtClean="0"/>
              <a:t> </a:t>
            </a:r>
            <a:r>
              <a:rPr lang="en-GB" dirty="0"/>
              <a:t>(</a:t>
            </a:r>
            <a:r>
              <a:rPr lang="en-GB" dirty="0" err="1" smtClean="0"/>
              <a:t>nt</a:t>
            </a:r>
            <a:r>
              <a:rPr lang="en-GB" dirty="0" smtClean="0"/>
              <a:t> </a:t>
            </a:r>
            <a:r>
              <a:rPr lang="en-GB" dirty="0" err="1" smtClean="0"/>
              <a:t>Telefónica</a:t>
            </a:r>
            <a:r>
              <a:rPr lang="en-GB" dirty="0" smtClean="0"/>
              <a:t>, </a:t>
            </a:r>
            <a:r>
              <a:rPr lang="en-GB" dirty="0" err="1"/>
              <a:t>kes</a:t>
            </a:r>
            <a:r>
              <a:rPr lang="en-GB" dirty="0"/>
              <a:t> on </a:t>
            </a:r>
            <a:r>
              <a:rPr lang="en-GB" dirty="0" err="1"/>
              <a:t>saanud</a:t>
            </a:r>
            <a:r>
              <a:rPr lang="en-GB" dirty="0"/>
              <a:t> 2020. </a:t>
            </a:r>
            <a:r>
              <a:rPr lang="en-GB" dirty="0" err="1"/>
              <a:t>aasta</a:t>
            </a:r>
            <a:r>
              <a:rPr lang="en-GB" dirty="0"/>
              <a:t> </a:t>
            </a:r>
            <a:r>
              <a:rPr lang="en-GB" dirty="0" err="1"/>
              <a:t>Saksamaa</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smtClean="0"/>
              <a:t>auhinna</a:t>
            </a:r>
            <a:r>
              <a:rPr lang="en-GB" dirty="0" smtClean="0"/>
              <a:t>)</a:t>
            </a:r>
            <a:endParaRPr lang="en-GB" dirty="0" smtClean="0"/>
          </a:p>
          <a:p>
            <a:pPr marL="342900" indent="-342900">
              <a:buFont typeface="Arial" panose="020B0604020202020204" pitchFamily="34" charset="0"/>
              <a:buChar char="•"/>
            </a:pPr>
            <a:r>
              <a:rPr lang="en-GB" dirty="0" err="1"/>
              <a:t>O</a:t>
            </a:r>
            <a:r>
              <a:rPr lang="en-GB" dirty="0" err="1" smtClean="0"/>
              <a:t>salejatel</a:t>
            </a:r>
            <a:r>
              <a:rPr lang="en-GB" dirty="0" smtClean="0"/>
              <a:t> </a:t>
            </a:r>
            <a:r>
              <a:rPr lang="en-GB" dirty="0" err="1" smtClean="0"/>
              <a:t>tuleb</a:t>
            </a:r>
            <a:r>
              <a:rPr lang="en-GB" dirty="0" smtClean="0"/>
              <a:t> </a:t>
            </a:r>
            <a:r>
              <a:rPr lang="en-GB" dirty="0" err="1" smtClean="0"/>
              <a:t>analüüsida</a:t>
            </a:r>
            <a:r>
              <a:rPr lang="en-GB" dirty="0" smtClean="0"/>
              <a:t> </a:t>
            </a:r>
            <a:r>
              <a:rPr lang="en-GB" dirty="0" err="1"/>
              <a:t>nende</a:t>
            </a:r>
            <a:r>
              <a:rPr lang="en-GB" dirty="0"/>
              <a:t> </a:t>
            </a:r>
            <a:r>
              <a:rPr lang="en-GB" dirty="0" err="1" smtClean="0"/>
              <a:t>meeskondade</a:t>
            </a:r>
            <a:r>
              <a:rPr lang="en-GB" dirty="0" smtClean="0"/>
              <a:t> </a:t>
            </a:r>
            <a:r>
              <a:rPr lang="en-GB" dirty="0" err="1" smtClean="0"/>
              <a:t>tegevuskava</a:t>
            </a:r>
            <a:r>
              <a:rPr lang="en-GB" dirty="0" smtClean="0"/>
              <a:t> </a:t>
            </a:r>
            <a:r>
              <a:rPr lang="en-GB" dirty="0" err="1"/>
              <a:t>ja</a:t>
            </a:r>
            <a:r>
              <a:rPr lang="en-GB" dirty="0"/>
              <a:t> </a:t>
            </a:r>
            <a:r>
              <a:rPr lang="en-GB" dirty="0" err="1"/>
              <a:t>tavasid</a:t>
            </a:r>
            <a:r>
              <a:rPr lang="en-GB" dirty="0" smtClean="0"/>
              <a:t>.</a:t>
            </a:r>
          </a:p>
          <a:p>
            <a:pPr marL="342900" indent="-342900">
              <a:buFont typeface="Arial" panose="020B0604020202020204" pitchFamily="34" charset="0"/>
              <a:buChar char="•"/>
            </a:pPr>
            <a:r>
              <a:rPr lang="en-GB" dirty="0" err="1" smtClean="0"/>
              <a:t>Tekitage</a:t>
            </a:r>
            <a:r>
              <a:rPr lang="en-GB" dirty="0" smtClean="0"/>
              <a:t> </a:t>
            </a:r>
            <a:r>
              <a:rPr lang="en-GB" dirty="0" err="1"/>
              <a:t>kogu</a:t>
            </a:r>
            <a:r>
              <a:rPr lang="en-GB" dirty="0"/>
              <a:t> </a:t>
            </a:r>
            <a:r>
              <a:rPr lang="en-GB" dirty="0" err="1" smtClean="0"/>
              <a:t>rühma</a:t>
            </a:r>
            <a:r>
              <a:rPr lang="en-GB" dirty="0" smtClean="0"/>
              <a:t> </a:t>
            </a:r>
            <a:r>
              <a:rPr lang="en-GB" dirty="0" err="1"/>
              <a:t>hõlmav</a:t>
            </a:r>
            <a:r>
              <a:rPr lang="en-GB" dirty="0"/>
              <a:t> </a:t>
            </a:r>
            <a:r>
              <a:rPr lang="en-GB" dirty="0" err="1"/>
              <a:t>arutelu</a:t>
            </a:r>
            <a:r>
              <a:rPr lang="en-GB" dirty="0"/>
              <a:t> </a:t>
            </a:r>
            <a:r>
              <a:rPr lang="en-GB" dirty="0" err="1" smtClean="0"/>
              <a:t>juhtumi</a:t>
            </a:r>
            <a:r>
              <a:rPr lang="en-GB" dirty="0" smtClean="0"/>
              <a:t> </a:t>
            </a:r>
            <a:r>
              <a:rPr lang="en-GB" dirty="0" err="1"/>
              <a:t>üle</a:t>
            </a:r>
            <a:r>
              <a:rPr lang="en-GB" dirty="0"/>
              <a:t>, </a:t>
            </a:r>
            <a:r>
              <a:rPr lang="en-GB" dirty="0" err="1"/>
              <a:t>julgustades</a:t>
            </a:r>
            <a:r>
              <a:rPr lang="en-GB" dirty="0"/>
              <a:t> </a:t>
            </a:r>
            <a:r>
              <a:rPr lang="en-GB" dirty="0" err="1" smtClean="0"/>
              <a:t>mõtlema</a:t>
            </a:r>
            <a:r>
              <a:rPr lang="en-GB" dirty="0"/>
              <a:t>, </a:t>
            </a:r>
            <a:r>
              <a:rPr lang="en-GB" dirty="0" err="1"/>
              <a:t>kuidas</a:t>
            </a:r>
            <a:r>
              <a:rPr lang="en-GB" dirty="0"/>
              <a:t> </a:t>
            </a:r>
            <a:r>
              <a:rPr lang="en-GB" dirty="0" err="1"/>
              <a:t>sarnaseid</a:t>
            </a:r>
            <a:r>
              <a:rPr lang="en-GB" dirty="0"/>
              <a:t> </a:t>
            </a:r>
            <a:r>
              <a:rPr lang="en-GB" dirty="0" err="1"/>
              <a:t>strateegiaid</a:t>
            </a:r>
            <a:r>
              <a:rPr lang="en-GB" dirty="0"/>
              <a:t> </a:t>
            </a:r>
            <a:r>
              <a:rPr lang="en-GB" dirty="0" err="1"/>
              <a:t>võiks</a:t>
            </a:r>
            <a:r>
              <a:rPr lang="en-GB" dirty="0"/>
              <a:t> </a:t>
            </a:r>
            <a:r>
              <a:rPr lang="en-GB" dirty="0" err="1" smtClean="0"/>
              <a:t>kasutada</a:t>
            </a:r>
            <a:r>
              <a:rPr lang="en-GB" dirty="0" smtClean="0"/>
              <a:t> </a:t>
            </a:r>
            <a:r>
              <a:rPr lang="en-GB" dirty="0" err="1" smtClean="0"/>
              <a:t>oma</a:t>
            </a:r>
            <a:r>
              <a:rPr lang="en-GB" dirty="0" smtClean="0"/>
              <a:t> </a:t>
            </a:r>
            <a:r>
              <a:rPr lang="en-GB" dirty="0" err="1" smtClean="0"/>
              <a:t>töökohal</a:t>
            </a:r>
            <a:r>
              <a:rPr lang="en-GB" dirty="0" smtClean="0"/>
              <a:t>.</a:t>
            </a:r>
            <a:endParaRPr lang="en-GB" dirty="0"/>
          </a:p>
        </p:txBody>
      </p:sp>
      <p:sp>
        <p:nvSpPr>
          <p:cNvPr id="3" name="Text Placeholder 2">
            <a:extLst>
              <a:ext uri="{FF2B5EF4-FFF2-40B4-BE49-F238E27FC236}">
                <a16:creationId xmlns:a16="http://schemas.microsoft.com/office/drawing/2014/main" id="{849D224E-9432-6F1B-4659-4694C46B2058}"/>
              </a:ext>
            </a:extLst>
          </p:cNvPr>
          <p:cNvSpPr>
            <a:spLocks noGrp="1"/>
          </p:cNvSpPr>
          <p:nvPr>
            <p:ph type="body" sz="quarter" idx="16"/>
          </p:nvPr>
        </p:nvSpPr>
        <p:spPr/>
        <p:txBody>
          <a:bodyPr>
            <a:normAutofit fontScale="92500"/>
          </a:bodyPr>
          <a:lstStyle/>
          <a:p>
            <a:r>
              <a:rPr lang="en-GB" dirty="0" err="1" smtClean="0"/>
              <a:t>Juhtumi</a:t>
            </a:r>
            <a:r>
              <a:rPr lang="en-GB" dirty="0" smtClean="0"/>
              <a:t> </a:t>
            </a:r>
            <a:r>
              <a:rPr lang="en-GB" dirty="0" err="1" smtClean="0"/>
              <a:t>analüüs</a:t>
            </a:r>
            <a:r>
              <a:rPr lang="en-GB" dirty="0" smtClean="0"/>
              <a:t>: </a:t>
            </a:r>
            <a:r>
              <a:rPr lang="en-GB" dirty="0" err="1" smtClean="0"/>
              <a:t>mida</a:t>
            </a:r>
            <a:r>
              <a:rPr lang="en-GB" dirty="0" smtClean="0"/>
              <a:t> </a:t>
            </a:r>
            <a:r>
              <a:rPr lang="en-GB" dirty="0" err="1" smtClean="0"/>
              <a:t>teevad</a:t>
            </a:r>
            <a:r>
              <a:rPr lang="en-GB" dirty="0" smtClean="0"/>
              <a:t> </a:t>
            </a:r>
            <a:r>
              <a:rPr lang="en-GB" dirty="0" err="1" smtClean="0"/>
              <a:t>edukad</a:t>
            </a:r>
            <a:r>
              <a:rPr lang="en-GB" dirty="0" smtClean="0"/>
              <a:t> </a:t>
            </a:r>
            <a:r>
              <a:rPr lang="en-GB" dirty="0" err="1" smtClean="0"/>
              <a:t>kaugtöö</a:t>
            </a:r>
            <a:r>
              <a:rPr lang="en-GB" dirty="0" smtClean="0"/>
              <a:t> </a:t>
            </a:r>
            <a:r>
              <a:rPr lang="en-GB" dirty="0" err="1" smtClean="0"/>
              <a:t>meeskonnad</a:t>
            </a:r>
            <a:endParaRPr lang="en-GB" dirty="0"/>
          </a:p>
        </p:txBody>
      </p:sp>
    </p:spTree>
    <p:extLst>
      <p:ext uri="{BB962C8B-B14F-4D97-AF65-F5344CB8AC3E}">
        <p14:creationId xmlns:p14="http://schemas.microsoft.com/office/powerpoint/2010/main" val="331402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C307F-4ADC-4C46-9705-8CD585EBE03B}"/>
              </a:ext>
            </a:extLst>
          </p:cNvPr>
          <p:cNvSpPr>
            <a:spLocks noGrp="1"/>
          </p:cNvSpPr>
          <p:nvPr>
            <p:ph type="body" sz="quarter" idx="18"/>
          </p:nvPr>
        </p:nvSpPr>
        <p:spPr/>
        <p:txBody>
          <a:bodyPr/>
          <a:lstStyle/>
          <a:p>
            <a:r>
              <a:rPr lang="en-GB" b="1" dirty="0" err="1" smtClean="0"/>
              <a:t>Eesmärk</a:t>
            </a:r>
            <a:r>
              <a:rPr lang="en-GB" b="1" dirty="0" smtClean="0"/>
              <a:t>: </a:t>
            </a:r>
            <a:r>
              <a:rPr lang="en-GB" dirty="0" err="1" smtClean="0"/>
              <a:t>tutvuda</a:t>
            </a:r>
            <a:r>
              <a:rPr lang="en-GB" dirty="0" smtClean="0"/>
              <a:t> </a:t>
            </a:r>
            <a:r>
              <a:rPr lang="en-GB" dirty="0" err="1" smtClean="0"/>
              <a:t>kommunikatsioonivahendi</a:t>
            </a:r>
            <a:r>
              <a:rPr lang="en-GB" dirty="0" smtClean="0"/>
              <a:t> </a:t>
            </a:r>
            <a:r>
              <a:rPr lang="en-GB" dirty="0" err="1" smtClean="0"/>
              <a:t>tõhusa</a:t>
            </a:r>
            <a:r>
              <a:rPr lang="en-GB" dirty="0" smtClean="0"/>
              <a:t> </a:t>
            </a:r>
            <a:r>
              <a:rPr lang="en-GB" dirty="0" err="1" smtClean="0"/>
              <a:t>kasutamisega</a:t>
            </a:r>
            <a:endParaRPr lang="en-GB" dirty="0"/>
          </a:p>
          <a:p>
            <a:endParaRPr lang="en-GB" dirty="0"/>
          </a:p>
          <a:p>
            <a:r>
              <a:rPr lang="en-GB" b="1" dirty="0" err="1" smtClean="0"/>
              <a:t>Juhised</a:t>
            </a:r>
            <a:r>
              <a:rPr lang="en-GB" b="1" dirty="0" smtClean="0"/>
              <a:t>:</a:t>
            </a:r>
            <a:endParaRPr lang="en-GB" b="1" dirty="0"/>
          </a:p>
          <a:p>
            <a:endParaRPr lang="en-GB" dirty="0"/>
          </a:p>
          <a:p>
            <a:pPr marL="342900" indent="-342900">
              <a:buFont typeface="Arial" panose="020B0604020202020204" pitchFamily="34" charset="0"/>
              <a:buChar char="•"/>
            </a:pPr>
            <a:r>
              <a:rPr lang="en-GB" dirty="0" err="1"/>
              <a:t>Valige</a:t>
            </a:r>
            <a:r>
              <a:rPr lang="en-GB" dirty="0"/>
              <a:t> </a:t>
            </a:r>
            <a:r>
              <a:rPr lang="en-GB" dirty="0" err="1"/>
              <a:t>populaarne</a:t>
            </a:r>
            <a:r>
              <a:rPr lang="en-GB" dirty="0"/>
              <a:t> </a:t>
            </a:r>
            <a:r>
              <a:rPr lang="en-GB" dirty="0" err="1"/>
              <a:t>kaugkommunikatsioonivahend</a:t>
            </a:r>
            <a:r>
              <a:rPr lang="en-GB" dirty="0"/>
              <a:t> (</a:t>
            </a:r>
            <a:r>
              <a:rPr lang="en-GB" dirty="0" err="1"/>
              <a:t>näiteks</a:t>
            </a:r>
            <a:r>
              <a:rPr lang="en-GB" dirty="0"/>
              <a:t> Slack, Microsoft Teams </a:t>
            </a:r>
            <a:r>
              <a:rPr lang="en-GB" dirty="0" err="1"/>
              <a:t>või</a:t>
            </a:r>
            <a:r>
              <a:rPr lang="en-GB" dirty="0"/>
              <a:t> Zoom</a:t>
            </a:r>
            <a:r>
              <a:rPr lang="en-GB" dirty="0" smtClean="0"/>
              <a:t>).</a:t>
            </a:r>
          </a:p>
          <a:p>
            <a:pPr marL="342900" indent="-342900">
              <a:buFont typeface="Arial" panose="020B0604020202020204" pitchFamily="34" charset="0"/>
              <a:buChar char="•"/>
            </a:pPr>
            <a:r>
              <a:rPr lang="en-GB" dirty="0" err="1" smtClean="0"/>
              <a:t>Paluge</a:t>
            </a:r>
            <a:r>
              <a:rPr lang="en-GB" dirty="0" smtClean="0"/>
              <a:t> </a:t>
            </a:r>
            <a:r>
              <a:rPr lang="en-GB" dirty="0" err="1"/>
              <a:t>osalejatel</a:t>
            </a:r>
            <a:r>
              <a:rPr lang="en-GB" dirty="0"/>
              <a:t> </a:t>
            </a:r>
            <a:r>
              <a:rPr lang="en-GB" dirty="0" err="1"/>
              <a:t>täita</a:t>
            </a:r>
            <a:r>
              <a:rPr lang="en-GB" dirty="0"/>
              <a:t> </a:t>
            </a:r>
            <a:r>
              <a:rPr lang="en-GB" dirty="0" err="1"/>
              <a:t>ülesanne</a:t>
            </a:r>
            <a:r>
              <a:rPr lang="en-GB" dirty="0"/>
              <a:t> </a:t>
            </a:r>
            <a:r>
              <a:rPr lang="en-GB" dirty="0" err="1"/>
              <a:t>selle</a:t>
            </a:r>
            <a:r>
              <a:rPr lang="en-GB" dirty="0"/>
              <a:t> </a:t>
            </a:r>
            <a:r>
              <a:rPr lang="en-GB" dirty="0" err="1"/>
              <a:t>vahendi</a:t>
            </a:r>
            <a:r>
              <a:rPr lang="en-GB" dirty="0"/>
              <a:t> </a:t>
            </a:r>
            <a:r>
              <a:rPr lang="en-GB" dirty="0" err="1"/>
              <a:t>abil</a:t>
            </a:r>
            <a:r>
              <a:rPr lang="en-GB" dirty="0"/>
              <a:t>, </a:t>
            </a:r>
            <a:r>
              <a:rPr lang="en-GB" dirty="0" err="1"/>
              <a:t>näiteks</a:t>
            </a:r>
            <a:r>
              <a:rPr lang="en-GB" dirty="0"/>
              <a:t> </a:t>
            </a:r>
            <a:r>
              <a:rPr lang="en-GB" dirty="0" err="1"/>
              <a:t>saata</a:t>
            </a:r>
            <a:r>
              <a:rPr lang="en-GB" dirty="0"/>
              <a:t> </a:t>
            </a:r>
            <a:r>
              <a:rPr lang="en-GB" dirty="0" err="1"/>
              <a:t>sõnum</a:t>
            </a:r>
            <a:r>
              <a:rPr lang="en-GB" dirty="0"/>
              <a:t>, </a:t>
            </a:r>
            <a:r>
              <a:rPr lang="en-GB" dirty="0" err="1"/>
              <a:t>korraldada</a:t>
            </a:r>
            <a:r>
              <a:rPr lang="en-GB" dirty="0"/>
              <a:t> </a:t>
            </a:r>
            <a:r>
              <a:rPr lang="en-GB" dirty="0" err="1"/>
              <a:t>koosolek</a:t>
            </a:r>
            <a:r>
              <a:rPr lang="en-GB" dirty="0"/>
              <a:t> </a:t>
            </a:r>
            <a:r>
              <a:rPr lang="en-GB" dirty="0" err="1"/>
              <a:t>või</a:t>
            </a:r>
            <a:r>
              <a:rPr lang="en-GB" dirty="0"/>
              <a:t> </a:t>
            </a:r>
            <a:r>
              <a:rPr lang="en-GB" dirty="0" err="1"/>
              <a:t>jagada</a:t>
            </a:r>
            <a:r>
              <a:rPr lang="en-GB" dirty="0"/>
              <a:t> </a:t>
            </a:r>
            <a:r>
              <a:rPr lang="en-GB" dirty="0" err="1"/>
              <a:t>dokumenti</a:t>
            </a:r>
            <a:r>
              <a:rPr lang="en-GB" dirty="0" smtClean="0"/>
              <a:t>.</a:t>
            </a:r>
          </a:p>
          <a:p>
            <a:pPr marL="342900" indent="-342900">
              <a:buFont typeface="Arial" panose="020B0604020202020204" pitchFamily="34" charset="0"/>
              <a:buChar char="•"/>
            </a:pPr>
            <a:r>
              <a:rPr lang="en-GB" dirty="0" err="1" smtClean="0"/>
              <a:t>Tekitage</a:t>
            </a:r>
            <a:r>
              <a:rPr lang="en-GB" dirty="0" smtClean="0"/>
              <a:t> </a:t>
            </a:r>
            <a:r>
              <a:rPr lang="en-GB" dirty="0" err="1"/>
              <a:t>arutelu</a:t>
            </a:r>
            <a:r>
              <a:rPr lang="en-GB" dirty="0"/>
              <a:t> </a:t>
            </a:r>
            <a:r>
              <a:rPr lang="en-GB" dirty="0" err="1"/>
              <a:t>selle</a:t>
            </a:r>
            <a:r>
              <a:rPr lang="en-GB" dirty="0"/>
              <a:t> </a:t>
            </a:r>
            <a:r>
              <a:rPr lang="en-GB" dirty="0" err="1" smtClean="0"/>
              <a:t>kogemuse</a:t>
            </a:r>
            <a:r>
              <a:rPr lang="en-GB" dirty="0" smtClean="0"/>
              <a:t>, </a:t>
            </a:r>
            <a:r>
              <a:rPr lang="en-GB" dirty="0" err="1"/>
              <a:t>sealhulgas</a:t>
            </a:r>
            <a:r>
              <a:rPr lang="en-GB" dirty="0"/>
              <a:t> </a:t>
            </a:r>
            <a:r>
              <a:rPr lang="en-GB" dirty="0" err="1"/>
              <a:t>võimalike</a:t>
            </a:r>
            <a:r>
              <a:rPr lang="en-GB" dirty="0"/>
              <a:t> </a:t>
            </a:r>
            <a:r>
              <a:rPr lang="en-GB" dirty="0" err="1"/>
              <a:t>probleemide</a:t>
            </a:r>
            <a:r>
              <a:rPr lang="en-GB" dirty="0"/>
              <a:t> </a:t>
            </a:r>
            <a:r>
              <a:rPr lang="en-GB" dirty="0" err="1"/>
              <a:t>üle</a:t>
            </a:r>
            <a:r>
              <a:rPr lang="en-GB" dirty="0"/>
              <a:t> </a:t>
            </a:r>
            <a:r>
              <a:rPr lang="en-GB" dirty="0" err="1" smtClean="0"/>
              <a:t>ja</a:t>
            </a:r>
            <a:r>
              <a:rPr lang="en-GB" dirty="0" smtClean="0"/>
              <a:t> </a:t>
            </a:r>
            <a:r>
              <a:rPr lang="en-GB" dirty="0" err="1"/>
              <a:t>kuidas</a:t>
            </a:r>
            <a:r>
              <a:rPr lang="en-GB" dirty="0"/>
              <a:t> </a:t>
            </a:r>
            <a:r>
              <a:rPr lang="en-GB" dirty="0" err="1"/>
              <a:t>neid</a:t>
            </a:r>
            <a:r>
              <a:rPr lang="en-GB" dirty="0"/>
              <a:t> </a:t>
            </a:r>
            <a:r>
              <a:rPr lang="en-GB" dirty="0" err="1"/>
              <a:t>reaalses</a:t>
            </a:r>
            <a:r>
              <a:rPr lang="en-GB" dirty="0"/>
              <a:t> </a:t>
            </a:r>
            <a:r>
              <a:rPr lang="en-GB" dirty="0" err="1"/>
              <a:t>olukorras</a:t>
            </a:r>
            <a:r>
              <a:rPr lang="en-GB" dirty="0"/>
              <a:t> </a:t>
            </a:r>
            <a:r>
              <a:rPr lang="en-GB" dirty="0" err="1" smtClean="0"/>
              <a:t>lahendada</a:t>
            </a:r>
            <a:r>
              <a:rPr lang="en-GB" dirty="0"/>
              <a:t>.</a:t>
            </a:r>
          </a:p>
        </p:txBody>
      </p:sp>
      <p:sp>
        <p:nvSpPr>
          <p:cNvPr id="3" name="Text Placeholder 2">
            <a:extLst>
              <a:ext uri="{FF2B5EF4-FFF2-40B4-BE49-F238E27FC236}">
                <a16:creationId xmlns:a16="http://schemas.microsoft.com/office/drawing/2014/main" id="{A290D422-76CD-FE46-EC2F-821F5B1AA1A9}"/>
              </a:ext>
            </a:extLst>
          </p:cNvPr>
          <p:cNvSpPr>
            <a:spLocks noGrp="1"/>
          </p:cNvSpPr>
          <p:nvPr>
            <p:ph type="body" sz="quarter" idx="16"/>
          </p:nvPr>
        </p:nvSpPr>
        <p:spPr/>
        <p:txBody>
          <a:bodyPr>
            <a:normAutofit lnSpcReduction="10000"/>
          </a:bodyPr>
          <a:lstStyle/>
          <a:p>
            <a:r>
              <a:rPr lang="en-GB" dirty="0" err="1" smtClean="0"/>
              <a:t>Ülesanne</a:t>
            </a:r>
            <a:r>
              <a:rPr lang="en-GB" dirty="0"/>
              <a:t>: </a:t>
            </a:r>
            <a:r>
              <a:rPr lang="en-GB" dirty="0" err="1" smtClean="0"/>
              <a:t>kaugsidevahendi</a:t>
            </a:r>
            <a:r>
              <a:rPr lang="en-GB" dirty="0" smtClean="0"/>
              <a:t> </a:t>
            </a:r>
            <a:r>
              <a:rPr lang="en-GB" dirty="0" err="1"/>
              <a:t>kasutamine</a:t>
            </a:r>
            <a:endParaRPr lang="en-GB" dirty="0"/>
          </a:p>
        </p:txBody>
      </p:sp>
    </p:spTree>
    <p:extLst>
      <p:ext uri="{BB962C8B-B14F-4D97-AF65-F5344CB8AC3E}">
        <p14:creationId xmlns:p14="http://schemas.microsoft.com/office/powerpoint/2010/main" val="411376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391814" y="1666262"/>
            <a:ext cx="10834986" cy="4770270"/>
          </a:xfrm>
        </p:spPr>
        <p:txBody>
          <a:bodyPr>
            <a:normAutofit/>
          </a:bodyPr>
          <a:lstStyle/>
          <a:p>
            <a:pPr marL="285750" indent="-285750">
              <a:lnSpc>
                <a:spcPct val="115000"/>
              </a:lnSpc>
              <a:spcBef>
                <a:spcPts val="500"/>
              </a:spcBef>
              <a:spcAft>
                <a:spcPts val="1000"/>
              </a:spcAft>
              <a:buFont typeface="Arial" panose="020B0604020202020204" pitchFamily="34" charset="0"/>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8 reasons why remote work is still important</a:t>
            </a:r>
          </a:p>
          <a:p>
            <a:pPr marL="0" indent="0">
              <a:lnSpc>
                <a:spcPct val="115000"/>
              </a:lnSpc>
              <a:spcBef>
                <a:spcPts val="500"/>
              </a:spcBef>
              <a:spcAft>
                <a:spcPts val="1000"/>
              </a:spcAft>
            </a:pP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2"/>
              </a:rPr>
              <a:t>https://www.happeo.com/blog/8-reasons-why-your-company-needs-remote-work#:~:text=Remote%20work%20improves%20work%2Dlife,their%20personal%20and%20professional%20lives</a:t>
            </a:r>
            <a:r>
              <a:rPr lang="en-GB" sz="1200" kern="100" dirty="0">
                <a:effectLst/>
                <a:latin typeface="Calibri" panose="020F0502020204030204" pitchFamily="34" charset="0"/>
                <a:ea typeface="Corbel" panose="020B0503020204020204" pitchFamily="34" charset="0"/>
                <a:cs typeface="Calibri" panose="020F0502020204030204" pitchFamily="34" charset="0"/>
              </a:rPr>
              <a:t>.</a:t>
            </a:r>
          </a:p>
          <a:p>
            <a:pPr marL="285750" indent="-285750">
              <a:lnSpc>
                <a:spcPct val="115000"/>
              </a:lnSpc>
              <a:spcBef>
                <a:spcPts val="500"/>
              </a:spcBef>
              <a:spcAft>
                <a:spcPts val="1000"/>
              </a:spcAft>
              <a:buFont typeface="Arial" panose="020B0604020202020204" pitchFamily="34" charset="0"/>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11 Methods of Effective Remote Team Communication</a:t>
            </a:r>
          </a:p>
          <a:p>
            <a:pPr marL="0" indent="0">
              <a:lnSpc>
                <a:spcPct val="115000"/>
              </a:lnSpc>
              <a:spcBef>
                <a:spcPts val="500"/>
              </a:spcBef>
              <a:spcAft>
                <a:spcPts val="1000"/>
              </a:spcAft>
            </a:pP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3"/>
              </a:rPr>
              <a:t>https://www.indeed.com/career-advice/career-development/remote-team-communication</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smtClean="0"/>
              <a:t>5. </a:t>
            </a:r>
            <a:r>
              <a:rPr lang="en-GB" dirty="0" err="1"/>
              <a:t>p</a:t>
            </a:r>
            <a:r>
              <a:rPr lang="en-GB" dirty="0" err="1" smtClean="0"/>
              <a:t>eatüki</a:t>
            </a:r>
            <a:r>
              <a:rPr lang="en-GB" dirty="0" smtClean="0"/>
              <a:t> </a:t>
            </a:r>
            <a:r>
              <a:rPr lang="en-GB" dirty="0" err="1" smtClean="0"/>
              <a:t>viited</a:t>
            </a:r>
            <a:endParaRPr lang="en-GB" dirty="0"/>
          </a:p>
        </p:txBody>
      </p:sp>
    </p:spTree>
    <p:extLst>
      <p:ext uri="{BB962C8B-B14F-4D97-AF65-F5344CB8AC3E}">
        <p14:creationId xmlns:p14="http://schemas.microsoft.com/office/powerpoint/2010/main" val="29719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AB9AF-58D4-1479-0994-6AF469B4B810}"/>
              </a:ext>
            </a:extLst>
          </p:cNvPr>
          <p:cNvSpPr>
            <a:spLocks noGrp="1"/>
          </p:cNvSpPr>
          <p:nvPr>
            <p:ph type="body" sz="quarter" idx="18"/>
          </p:nvPr>
        </p:nvSpPr>
        <p:spPr/>
        <p:txBody>
          <a:bodyPr>
            <a:normAutofit fontScale="85000" lnSpcReduction="10000"/>
          </a:bodyPr>
          <a:lstStyle/>
          <a:p>
            <a:pPr marL="342900" indent="-342900">
              <a:lnSpc>
                <a:spcPct val="110000"/>
              </a:lnSpc>
              <a:buFont typeface="Arial" panose="020B0604020202020204" pitchFamily="34" charset="0"/>
              <a:buChar char="•"/>
            </a:pPr>
            <a:r>
              <a:rPr lang="en-GB" dirty="0" err="1"/>
              <a:t>Töö</a:t>
            </a:r>
            <a:r>
              <a:rPr lang="en-GB" dirty="0"/>
              <a:t>- </a:t>
            </a:r>
            <a:r>
              <a:rPr lang="en-GB" dirty="0" err="1"/>
              <a:t>ja</a:t>
            </a:r>
            <a:r>
              <a:rPr lang="en-GB" dirty="0"/>
              <a:t> </a:t>
            </a:r>
            <a:r>
              <a:rPr lang="en-GB" dirty="0" err="1"/>
              <a:t>eraelu</a:t>
            </a:r>
            <a:r>
              <a:rPr lang="en-GB" dirty="0"/>
              <a:t> </a:t>
            </a:r>
            <a:r>
              <a:rPr lang="en-GB" dirty="0" err="1"/>
              <a:t>tasakaal</a:t>
            </a:r>
            <a:r>
              <a:rPr lang="en-GB" dirty="0"/>
              <a:t> </a:t>
            </a:r>
            <a:r>
              <a:rPr lang="en-GB" dirty="0" err="1"/>
              <a:t>viitab</a:t>
            </a:r>
            <a:r>
              <a:rPr lang="en-GB" dirty="0"/>
              <a:t> </a:t>
            </a:r>
            <a:r>
              <a:rPr lang="en-GB" dirty="0" err="1"/>
              <a:t>aja</a:t>
            </a:r>
            <a:r>
              <a:rPr lang="en-GB" dirty="0"/>
              <a:t>, </a:t>
            </a:r>
            <a:r>
              <a:rPr lang="en-GB" dirty="0" err="1"/>
              <a:t>energia</a:t>
            </a:r>
            <a:r>
              <a:rPr lang="en-GB" dirty="0"/>
              <a:t> </a:t>
            </a:r>
            <a:r>
              <a:rPr lang="en-GB" dirty="0" err="1"/>
              <a:t>ja</a:t>
            </a:r>
            <a:r>
              <a:rPr lang="en-GB" dirty="0"/>
              <a:t> </a:t>
            </a:r>
            <a:r>
              <a:rPr lang="en-GB" dirty="0" err="1"/>
              <a:t>tähelepanu</a:t>
            </a:r>
            <a:r>
              <a:rPr lang="en-GB" dirty="0"/>
              <a:t> </a:t>
            </a:r>
            <a:r>
              <a:rPr lang="en-GB" dirty="0" err="1"/>
              <a:t>harmoonilisele</a:t>
            </a:r>
            <a:r>
              <a:rPr lang="en-GB" dirty="0"/>
              <a:t> </a:t>
            </a:r>
            <a:r>
              <a:rPr lang="en-GB" dirty="0" err="1"/>
              <a:t>jaotamisele</a:t>
            </a:r>
            <a:r>
              <a:rPr lang="en-GB" dirty="0"/>
              <a:t> </a:t>
            </a:r>
            <a:r>
              <a:rPr lang="en-GB" dirty="0" err="1"/>
              <a:t>tööalase</a:t>
            </a:r>
            <a:r>
              <a:rPr lang="en-GB" dirty="0"/>
              <a:t> </a:t>
            </a:r>
            <a:r>
              <a:rPr lang="en-GB" dirty="0" err="1"/>
              <a:t>tegevuse</a:t>
            </a:r>
            <a:r>
              <a:rPr lang="en-GB" dirty="0"/>
              <a:t> </a:t>
            </a:r>
            <a:r>
              <a:rPr lang="en-GB" dirty="0" err="1"/>
              <a:t>ja</a:t>
            </a:r>
            <a:r>
              <a:rPr lang="en-GB" dirty="0"/>
              <a:t> </a:t>
            </a:r>
            <a:r>
              <a:rPr lang="en-GB" dirty="0" err="1"/>
              <a:t>muude</a:t>
            </a:r>
            <a:r>
              <a:rPr lang="en-GB" dirty="0"/>
              <a:t> </a:t>
            </a:r>
            <a:r>
              <a:rPr lang="en-GB" dirty="0" err="1"/>
              <a:t>oluliste</a:t>
            </a:r>
            <a:r>
              <a:rPr lang="en-GB" dirty="0"/>
              <a:t> </a:t>
            </a:r>
            <a:r>
              <a:rPr lang="en-GB" dirty="0" err="1"/>
              <a:t>eluvaldkondade</a:t>
            </a:r>
            <a:r>
              <a:rPr lang="en-GB" dirty="0"/>
              <a:t>, </a:t>
            </a:r>
            <a:r>
              <a:rPr lang="en-GB" dirty="0" err="1"/>
              <a:t>sealhulgas</a:t>
            </a:r>
            <a:r>
              <a:rPr lang="en-GB" dirty="0"/>
              <a:t> </a:t>
            </a:r>
            <a:r>
              <a:rPr lang="en-GB" dirty="0" err="1"/>
              <a:t>isiklike</a:t>
            </a:r>
            <a:r>
              <a:rPr lang="en-GB" dirty="0"/>
              <a:t> </a:t>
            </a:r>
            <a:r>
              <a:rPr lang="en-GB" dirty="0" err="1"/>
              <a:t>huvide</a:t>
            </a:r>
            <a:r>
              <a:rPr lang="en-GB" dirty="0"/>
              <a:t>, </a:t>
            </a:r>
            <a:r>
              <a:rPr lang="en-GB" dirty="0" err="1"/>
              <a:t>perekonna</a:t>
            </a:r>
            <a:r>
              <a:rPr lang="en-GB" dirty="0"/>
              <a:t> </a:t>
            </a:r>
            <a:r>
              <a:rPr lang="en-GB" dirty="0" err="1"/>
              <a:t>ja</a:t>
            </a:r>
            <a:r>
              <a:rPr lang="en-GB" dirty="0"/>
              <a:t> </a:t>
            </a:r>
            <a:r>
              <a:rPr lang="en-GB" dirty="0" err="1"/>
              <a:t>sotsiaalsete</a:t>
            </a:r>
            <a:r>
              <a:rPr lang="en-GB" dirty="0"/>
              <a:t> </a:t>
            </a:r>
            <a:r>
              <a:rPr lang="en-GB" dirty="0" err="1"/>
              <a:t>suhete</a:t>
            </a:r>
            <a:r>
              <a:rPr lang="en-GB" dirty="0"/>
              <a:t> </a:t>
            </a:r>
            <a:r>
              <a:rPr lang="en-GB" dirty="0" err="1"/>
              <a:t>vahel</a:t>
            </a:r>
            <a:r>
              <a:rPr lang="en-GB" dirty="0" smtClean="0"/>
              <a:t>.</a:t>
            </a:r>
          </a:p>
          <a:p>
            <a:pPr marL="342900" indent="-342900">
              <a:lnSpc>
                <a:spcPct val="110000"/>
              </a:lnSpc>
              <a:buFont typeface="Arial" panose="020B0604020202020204" pitchFamily="34" charset="0"/>
              <a:buChar char="•"/>
            </a:pPr>
            <a:r>
              <a:rPr lang="en-GB" dirty="0" err="1"/>
              <a:t>Euroopa</a:t>
            </a:r>
            <a:r>
              <a:rPr lang="en-GB" dirty="0"/>
              <a:t> </a:t>
            </a:r>
            <a:r>
              <a:rPr lang="en-GB" dirty="0" err="1"/>
              <a:t>Tööohutuse</a:t>
            </a:r>
            <a:r>
              <a:rPr lang="en-GB" dirty="0"/>
              <a:t> </a:t>
            </a:r>
            <a:r>
              <a:rPr lang="en-GB" dirty="0" err="1"/>
              <a:t>ja</a:t>
            </a:r>
            <a:r>
              <a:rPr lang="en-GB" dirty="0"/>
              <a:t> </a:t>
            </a:r>
            <a:r>
              <a:rPr lang="en-GB" dirty="0" err="1"/>
              <a:t>Töötervishoiu</a:t>
            </a:r>
            <a:r>
              <a:rPr lang="en-GB" dirty="0"/>
              <a:t> </a:t>
            </a:r>
            <a:r>
              <a:rPr lang="en-GB" dirty="0" err="1"/>
              <a:t>Agentuuri</a:t>
            </a:r>
            <a:r>
              <a:rPr lang="en-GB" dirty="0"/>
              <a:t> (EU-OSHA) </a:t>
            </a:r>
            <a:r>
              <a:rPr lang="en-GB" dirty="0" err="1"/>
              <a:t>andmetel</a:t>
            </a:r>
            <a:r>
              <a:rPr lang="en-GB" dirty="0"/>
              <a:t> on </a:t>
            </a:r>
            <a:r>
              <a:rPr lang="en-GB" dirty="0" err="1"/>
              <a:t>rahuldava</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saavutamine</a:t>
            </a:r>
            <a:r>
              <a:rPr lang="en-GB" dirty="0"/>
              <a:t> </a:t>
            </a:r>
            <a:r>
              <a:rPr lang="en-GB" dirty="0" err="1"/>
              <a:t>oluline</a:t>
            </a:r>
            <a:r>
              <a:rPr lang="en-GB" dirty="0"/>
              <a:t> </a:t>
            </a:r>
            <a:r>
              <a:rPr lang="en-GB" dirty="0" err="1"/>
              <a:t>üksikisikute</a:t>
            </a:r>
            <a:r>
              <a:rPr lang="en-GB" dirty="0"/>
              <a:t> </a:t>
            </a:r>
            <a:r>
              <a:rPr lang="en-GB" dirty="0" err="1"/>
              <a:t>heaolu</a:t>
            </a:r>
            <a:r>
              <a:rPr lang="en-GB" dirty="0"/>
              <a:t> </a:t>
            </a:r>
            <a:r>
              <a:rPr lang="en-GB" dirty="0" err="1"/>
              <a:t>ja</a:t>
            </a:r>
            <a:r>
              <a:rPr lang="en-GB" dirty="0"/>
              <a:t> </a:t>
            </a:r>
            <a:r>
              <a:rPr lang="en-GB" dirty="0" err="1"/>
              <a:t>rahulolu</a:t>
            </a:r>
            <a:r>
              <a:rPr lang="en-GB" dirty="0"/>
              <a:t> </a:t>
            </a:r>
            <a:r>
              <a:rPr lang="en-GB" dirty="0" err="1"/>
              <a:t>jaoks</a:t>
            </a:r>
            <a:r>
              <a:rPr lang="en-GB" dirty="0"/>
              <a:t> </a:t>
            </a:r>
            <a:r>
              <a:rPr lang="en-GB" dirty="0" err="1"/>
              <a:t>ning</a:t>
            </a:r>
            <a:r>
              <a:rPr lang="en-GB" dirty="0"/>
              <a:t> see </a:t>
            </a:r>
            <a:r>
              <a:rPr lang="en-GB" dirty="0" err="1"/>
              <a:t>mõjutab</a:t>
            </a:r>
            <a:r>
              <a:rPr lang="en-GB" dirty="0"/>
              <a:t> </a:t>
            </a:r>
            <a:r>
              <a:rPr lang="en-GB" dirty="0" err="1"/>
              <a:t>oluliselt</a:t>
            </a:r>
            <a:r>
              <a:rPr lang="en-GB" dirty="0"/>
              <a:t> </a:t>
            </a:r>
            <a:r>
              <a:rPr lang="en-GB" dirty="0" err="1"/>
              <a:t>ka</a:t>
            </a:r>
            <a:r>
              <a:rPr lang="en-GB" dirty="0"/>
              <a:t> </a:t>
            </a:r>
            <a:r>
              <a:rPr lang="en-GB" dirty="0" err="1"/>
              <a:t>tööviljakust</a:t>
            </a:r>
            <a:r>
              <a:rPr lang="en-GB" dirty="0"/>
              <a:t> </a:t>
            </a:r>
            <a:r>
              <a:rPr lang="en-GB" dirty="0" err="1"/>
              <a:t>ja</a:t>
            </a:r>
            <a:r>
              <a:rPr lang="en-GB" dirty="0"/>
              <a:t> </a:t>
            </a:r>
            <a:r>
              <a:rPr lang="en-GB" dirty="0" err="1"/>
              <a:t>töömoraali</a:t>
            </a:r>
            <a:r>
              <a:rPr lang="en-GB" dirty="0" smtClean="0"/>
              <a:t>.</a:t>
            </a:r>
          </a:p>
          <a:p>
            <a:pPr marL="342900" indent="-342900">
              <a:lnSpc>
                <a:spcPct val="110000"/>
              </a:lnSpc>
              <a:buFont typeface="Arial" panose="020B0604020202020204" pitchFamily="34" charset="0"/>
              <a:buChar char="•"/>
            </a:pPr>
            <a:r>
              <a:rPr lang="en-GB" dirty="0" err="1"/>
              <a:t>Tasakaalustatud</a:t>
            </a:r>
            <a:r>
              <a:rPr lang="en-GB" dirty="0"/>
              <a:t> </a:t>
            </a:r>
            <a:r>
              <a:rPr lang="en-GB" dirty="0" err="1"/>
              <a:t>lähenemine</a:t>
            </a:r>
            <a:r>
              <a:rPr lang="en-GB" dirty="0"/>
              <a:t> </a:t>
            </a:r>
            <a:r>
              <a:rPr lang="en-GB" dirty="0" err="1"/>
              <a:t>töö</a:t>
            </a:r>
            <a:r>
              <a:rPr lang="en-GB" dirty="0"/>
              <a:t>- </a:t>
            </a:r>
            <a:r>
              <a:rPr lang="en-GB" dirty="0" err="1"/>
              <a:t>ja</a:t>
            </a:r>
            <a:r>
              <a:rPr lang="en-GB" dirty="0"/>
              <a:t> </a:t>
            </a:r>
            <a:r>
              <a:rPr lang="en-GB" dirty="0" err="1"/>
              <a:t>eraelu</a:t>
            </a:r>
            <a:r>
              <a:rPr lang="en-GB" dirty="0"/>
              <a:t> </a:t>
            </a:r>
            <a:r>
              <a:rPr lang="en-GB" dirty="0" err="1"/>
              <a:t>suhtes</a:t>
            </a:r>
            <a:r>
              <a:rPr lang="en-GB" dirty="0"/>
              <a:t> </a:t>
            </a:r>
            <a:r>
              <a:rPr lang="en-GB" dirty="0" err="1"/>
              <a:t>võimaldab</a:t>
            </a:r>
            <a:r>
              <a:rPr lang="en-GB" dirty="0"/>
              <a:t> </a:t>
            </a:r>
            <a:r>
              <a:rPr lang="en-GB" dirty="0" err="1"/>
              <a:t>inimestel</a:t>
            </a:r>
            <a:r>
              <a:rPr lang="en-GB" dirty="0"/>
              <a:t> </a:t>
            </a:r>
            <a:r>
              <a:rPr lang="en-GB" dirty="0" err="1"/>
              <a:t>täita</a:t>
            </a:r>
            <a:r>
              <a:rPr lang="en-GB" dirty="0"/>
              <a:t> </a:t>
            </a:r>
            <a:r>
              <a:rPr lang="en-GB" dirty="0" err="1"/>
              <a:t>oma</a:t>
            </a:r>
            <a:r>
              <a:rPr lang="en-GB" dirty="0"/>
              <a:t> </a:t>
            </a:r>
            <a:r>
              <a:rPr lang="en-GB" dirty="0" err="1"/>
              <a:t>tööalaseid</a:t>
            </a:r>
            <a:r>
              <a:rPr lang="en-GB" dirty="0"/>
              <a:t> </a:t>
            </a:r>
            <a:r>
              <a:rPr lang="en-GB" dirty="0" err="1"/>
              <a:t>kohustusi</a:t>
            </a:r>
            <a:r>
              <a:rPr lang="en-GB" dirty="0"/>
              <a:t> </a:t>
            </a:r>
            <a:r>
              <a:rPr lang="en-GB" dirty="0" err="1"/>
              <a:t>ilma</a:t>
            </a:r>
            <a:r>
              <a:rPr lang="en-GB" dirty="0"/>
              <a:t> </a:t>
            </a:r>
            <a:r>
              <a:rPr lang="en-GB" dirty="0" err="1"/>
              <a:t>oma</a:t>
            </a:r>
            <a:r>
              <a:rPr lang="en-GB" dirty="0"/>
              <a:t> </a:t>
            </a:r>
            <a:r>
              <a:rPr lang="en-GB" dirty="0" err="1"/>
              <a:t>tervist</a:t>
            </a:r>
            <a:r>
              <a:rPr lang="en-GB" dirty="0"/>
              <a:t> </a:t>
            </a:r>
            <a:r>
              <a:rPr lang="en-GB" dirty="0" err="1"/>
              <a:t>ja</a:t>
            </a:r>
            <a:r>
              <a:rPr lang="en-GB" dirty="0"/>
              <a:t> </a:t>
            </a:r>
            <a:r>
              <a:rPr lang="en-GB" dirty="0" err="1"/>
              <a:t>isiklikku</a:t>
            </a:r>
            <a:r>
              <a:rPr lang="en-GB" dirty="0"/>
              <a:t> </a:t>
            </a:r>
            <a:r>
              <a:rPr lang="en-GB" dirty="0" err="1"/>
              <a:t>elu</a:t>
            </a:r>
            <a:r>
              <a:rPr lang="en-GB" dirty="0"/>
              <a:t> </a:t>
            </a:r>
            <a:r>
              <a:rPr lang="en-GB" dirty="0" err="1"/>
              <a:t>ohustamata</a:t>
            </a:r>
            <a:r>
              <a:rPr lang="en-GB" dirty="0"/>
              <a:t>, </a:t>
            </a:r>
            <a:r>
              <a:rPr lang="en-GB" dirty="0" err="1"/>
              <a:t>suurendades</a:t>
            </a:r>
            <a:r>
              <a:rPr lang="en-GB" dirty="0"/>
              <a:t> </a:t>
            </a:r>
            <a:r>
              <a:rPr lang="en-GB" dirty="0" err="1"/>
              <a:t>seeläbi</a:t>
            </a:r>
            <a:r>
              <a:rPr lang="en-GB" dirty="0"/>
              <a:t> </a:t>
            </a:r>
            <a:r>
              <a:rPr lang="en-GB" dirty="0" err="1"/>
              <a:t>isiklikku</a:t>
            </a:r>
            <a:r>
              <a:rPr lang="en-GB" dirty="0"/>
              <a:t> </a:t>
            </a:r>
            <a:r>
              <a:rPr lang="en-GB" dirty="0" err="1"/>
              <a:t>rahulolu</a:t>
            </a:r>
            <a:r>
              <a:rPr lang="en-GB" dirty="0"/>
              <a:t> </a:t>
            </a:r>
            <a:r>
              <a:rPr lang="en-GB" dirty="0" err="1"/>
              <a:t>ja</a:t>
            </a:r>
            <a:r>
              <a:rPr lang="en-GB" dirty="0"/>
              <a:t> </a:t>
            </a:r>
            <a:r>
              <a:rPr lang="en-GB" dirty="0" err="1"/>
              <a:t>tööalast</a:t>
            </a:r>
            <a:r>
              <a:rPr lang="en-GB" dirty="0"/>
              <a:t> </a:t>
            </a:r>
            <a:r>
              <a:rPr lang="en-GB" dirty="0" err="1"/>
              <a:t>tõhusust</a:t>
            </a:r>
            <a:r>
              <a:rPr lang="en-GB" dirty="0"/>
              <a:t>.</a:t>
            </a:r>
          </a:p>
        </p:txBody>
      </p:sp>
      <p:sp>
        <p:nvSpPr>
          <p:cNvPr id="3" name="Text Placeholder 2">
            <a:extLst>
              <a:ext uri="{FF2B5EF4-FFF2-40B4-BE49-F238E27FC236}">
                <a16:creationId xmlns:a16="http://schemas.microsoft.com/office/drawing/2014/main" id="{EE706E32-1CFA-5762-5C84-0338BE735C88}"/>
              </a:ext>
            </a:extLst>
          </p:cNvPr>
          <p:cNvSpPr>
            <a:spLocks noGrp="1"/>
          </p:cNvSpPr>
          <p:nvPr>
            <p:ph type="body" sz="quarter" idx="16"/>
          </p:nvPr>
        </p:nvSpPr>
        <p:spPr/>
        <p:txBody>
          <a:bodyPr>
            <a:normAutofit fontScale="77500" lnSpcReduction="20000"/>
          </a:bodyPr>
          <a:lstStyle/>
          <a:p>
            <a:r>
              <a:rPr lang="fi-FI" dirty="0" smtClean="0"/>
              <a:t>Töö- </a:t>
            </a:r>
            <a:r>
              <a:rPr lang="fi-FI" dirty="0"/>
              <a:t>ja eraelu tasakaalu mõiste ja tähtsus</a:t>
            </a:r>
            <a:endParaRPr lang="en-GB" dirty="0"/>
          </a:p>
        </p:txBody>
      </p:sp>
      <p:pic>
        <p:nvPicPr>
          <p:cNvPr id="6" name="Picture Placeholder 5">
            <a:extLst>
              <a:ext uri="{FF2B5EF4-FFF2-40B4-BE49-F238E27FC236}">
                <a16:creationId xmlns:a16="http://schemas.microsoft.com/office/drawing/2014/main" id="{8F06222A-8263-57BE-ECD1-34BCF41C0A27}"/>
              </a:ext>
            </a:extLst>
          </p:cNvPr>
          <p:cNvPicPr>
            <a:picLocks noGrp="1" noChangeAspect="1"/>
          </p:cNvPicPr>
          <p:nvPr>
            <p:ph type="pic" sz="quarter" idx="15"/>
          </p:nvPr>
        </p:nvPicPr>
        <p:blipFill>
          <a:blip r:embed="rId2"/>
          <a:srcRect t="10601" b="10601"/>
          <a:stretch>
            <a:fillRect/>
          </a:stretch>
        </p:blipFill>
        <p:spPr/>
      </p:pic>
    </p:spTree>
    <p:extLst>
      <p:ext uri="{BB962C8B-B14F-4D97-AF65-F5344CB8AC3E}">
        <p14:creationId xmlns:p14="http://schemas.microsoft.com/office/powerpoint/2010/main" val="545722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B0154-4E77-493D-0CBB-8939CF84CB58}"/>
              </a:ext>
            </a:extLst>
          </p:cNvPr>
          <p:cNvSpPr>
            <a:spLocks noGrp="1"/>
          </p:cNvSpPr>
          <p:nvPr>
            <p:ph type="body" sz="quarter" idx="18"/>
          </p:nvPr>
        </p:nvSpPr>
        <p:spPr/>
        <p:txBody>
          <a:bodyPr/>
          <a:lstStyle/>
          <a:p>
            <a:r>
              <a:rPr lang="en-GB" dirty="0"/>
              <a:t>p</a:t>
            </a:r>
            <a:r>
              <a:rPr lang="en-GB" dirty="0" smtClean="0"/>
              <a:t>rojectbalance.eu</a:t>
            </a:r>
            <a:endParaRPr lang="en-GB" dirty="0"/>
          </a:p>
        </p:txBody>
      </p:sp>
      <p:sp>
        <p:nvSpPr>
          <p:cNvPr id="3" name="Text Placeholder 2">
            <a:extLst>
              <a:ext uri="{FF2B5EF4-FFF2-40B4-BE49-F238E27FC236}">
                <a16:creationId xmlns:a16="http://schemas.microsoft.com/office/drawing/2014/main" id="{6973F1BB-4524-19DD-5281-FE7B8B640D18}"/>
              </a:ext>
            </a:extLst>
          </p:cNvPr>
          <p:cNvSpPr>
            <a:spLocks noGrp="1"/>
          </p:cNvSpPr>
          <p:nvPr>
            <p:ph type="body" sz="quarter" idx="19"/>
          </p:nvPr>
        </p:nvSpPr>
        <p:spPr>
          <a:xfrm>
            <a:off x="642677" y="1648607"/>
            <a:ext cx="4211333" cy="1521770"/>
          </a:xfrm>
        </p:spPr>
        <p:txBody>
          <a:bodyPr>
            <a:normAutofit fontScale="70000" lnSpcReduction="20000"/>
          </a:bodyPr>
          <a:lstStyle/>
          <a:p>
            <a:r>
              <a:rPr lang="en-GB" sz="5500" b="1" dirty="0" err="1">
                <a:solidFill>
                  <a:srgbClr val="8A4199"/>
                </a:solidFill>
              </a:rPr>
              <a:t>O</a:t>
            </a:r>
            <a:r>
              <a:rPr lang="en-GB" sz="5500" b="1" dirty="0" err="1" smtClean="0">
                <a:solidFill>
                  <a:srgbClr val="8A4199"/>
                </a:solidFill>
              </a:rPr>
              <a:t>rganisatsiooniline</a:t>
            </a:r>
            <a:r>
              <a:rPr lang="en-GB" sz="5500" b="1" dirty="0" smtClean="0">
                <a:solidFill>
                  <a:srgbClr val="8A4199"/>
                </a:solidFill>
              </a:rPr>
              <a:t> </a:t>
            </a:r>
            <a:r>
              <a:rPr lang="en-GB" sz="5500" b="1" dirty="0" err="1" smtClean="0">
                <a:solidFill>
                  <a:srgbClr val="8A4199"/>
                </a:solidFill>
              </a:rPr>
              <a:t>ja</a:t>
            </a:r>
            <a:r>
              <a:rPr lang="en-GB" sz="5500" b="1" dirty="0" smtClean="0">
                <a:solidFill>
                  <a:srgbClr val="8A4199"/>
                </a:solidFill>
              </a:rPr>
              <a:t> </a:t>
            </a:r>
            <a:r>
              <a:rPr lang="en-GB" sz="5500" b="1" dirty="0" err="1" smtClean="0">
                <a:solidFill>
                  <a:srgbClr val="8A4199"/>
                </a:solidFill>
              </a:rPr>
              <a:t>individuaalne</a:t>
            </a:r>
            <a:r>
              <a:rPr lang="en-GB" sz="5500" b="1" dirty="0" smtClean="0">
                <a:solidFill>
                  <a:srgbClr val="8A4199"/>
                </a:solidFill>
              </a:rPr>
              <a:t> </a:t>
            </a:r>
            <a:r>
              <a:rPr lang="en-GB" sz="5500" b="1" dirty="0" err="1" smtClean="0">
                <a:solidFill>
                  <a:srgbClr val="8A4199"/>
                </a:solidFill>
              </a:rPr>
              <a:t>vastutus</a:t>
            </a:r>
            <a:endParaRPr lang="en-GB" dirty="0"/>
          </a:p>
        </p:txBody>
      </p:sp>
      <p:sp>
        <p:nvSpPr>
          <p:cNvPr id="4" name="Text Placeholder 3">
            <a:extLst>
              <a:ext uri="{FF2B5EF4-FFF2-40B4-BE49-F238E27FC236}">
                <a16:creationId xmlns:a16="http://schemas.microsoft.com/office/drawing/2014/main" id="{D5A1AD69-1725-FB91-8BE1-FB7773351A4F}"/>
              </a:ext>
            </a:extLst>
          </p:cNvPr>
          <p:cNvSpPr>
            <a:spLocks noGrp="1"/>
          </p:cNvSpPr>
          <p:nvPr>
            <p:ph type="body" sz="quarter" idx="20"/>
          </p:nvPr>
        </p:nvSpPr>
        <p:spPr/>
        <p:txBody>
          <a:bodyPr>
            <a:normAutofit fontScale="62500" lnSpcReduction="20000"/>
          </a:bodyPr>
          <a:lstStyle/>
          <a:p>
            <a:r>
              <a:rPr lang="en-GB" dirty="0" err="1" smtClean="0"/>
              <a:t>Jätka</a:t>
            </a:r>
            <a:r>
              <a:rPr lang="en-GB" dirty="0" smtClean="0"/>
              <a:t> 2. </a:t>
            </a:r>
            <a:r>
              <a:rPr lang="en-GB" dirty="0" err="1" smtClean="0"/>
              <a:t>peatükiga</a:t>
            </a:r>
            <a:endParaRPr lang="en-GB" dirty="0"/>
          </a:p>
        </p:txBody>
      </p:sp>
    </p:spTree>
    <p:extLst>
      <p:ext uri="{BB962C8B-B14F-4D97-AF65-F5344CB8AC3E}">
        <p14:creationId xmlns:p14="http://schemas.microsoft.com/office/powerpoint/2010/main" val="414024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5243BB-1854-66C3-B7BD-B33DA0C5B164}"/>
              </a:ext>
            </a:extLst>
          </p:cNvPr>
          <p:cNvPicPr>
            <a:picLocks noGrp="1" noChangeAspect="1"/>
          </p:cNvPicPr>
          <p:nvPr>
            <p:ph type="pic" sz="quarter" idx="33"/>
          </p:nvPr>
        </p:nvPicPr>
        <p:blipFill rotWithShape="1">
          <a:blip r:embed="rId2"/>
          <a:srcRect t="57" b="57"/>
          <a:stretch/>
        </p:blipFill>
        <p:spPr/>
      </p:pic>
      <p:sp>
        <p:nvSpPr>
          <p:cNvPr id="3" name="Text Placeholder 2">
            <a:extLst>
              <a:ext uri="{FF2B5EF4-FFF2-40B4-BE49-F238E27FC236}">
                <a16:creationId xmlns:a16="http://schemas.microsoft.com/office/drawing/2014/main" id="{0731DDB5-45BE-2564-A3CE-482D54109C49}"/>
              </a:ext>
            </a:extLst>
          </p:cNvPr>
          <p:cNvSpPr>
            <a:spLocks noGrp="1"/>
          </p:cNvSpPr>
          <p:nvPr>
            <p:ph type="body" sz="quarter" idx="18"/>
          </p:nvPr>
        </p:nvSpPr>
        <p:spPr>
          <a:xfrm>
            <a:off x="6650836" y="1100831"/>
            <a:ext cx="5222656" cy="4822813"/>
          </a:xfrm>
        </p:spPr>
        <p:txBody>
          <a:bodyPr>
            <a:normAutofit fontScale="92500" lnSpcReduction="10000"/>
          </a:bodyPr>
          <a:lstStyle/>
          <a:p>
            <a:pPr marL="342900" indent="-342900" algn="just">
              <a:buFont typeface="Arial" panose="020B0604020202020204" pitchFamily="34" charset="0"/>
              <a:buChar char="•"/>
            </a:pPr>
            <a:r>
              <a:rPr lang="fi-FI" dirty="0"/>
              <a:t>Töö- ja eraelu </a:t>
            </a:r>
            <a:r>
              <a:rPr lang="fi-FI" dirty="0" smtClean="0"/>
              <a:t>tasakaalust väljas olemise </a:t>
            </a:r>
            <a:r>
              <a:rPr lang="fi-FI" dirty="0"/>
              <a:t>äratundmine on oluline ennetavate meetmete ja sekkumiste </a:t>
            </a:r>
            <a:r>
              <a:rPr lang="fi-FI" dirty="0" smtClean="0"/>
              <a:t>jaoks.</a:t>
            </a:r>
          </a:p>
          <a:p>
            <a:pPr marL="342900" indent="-342900" algn="just">
              <a:buFont typeface="Arial" panose="020B0604020202020204" pitchFamily="34" charset="0"/>
              <a:buChar char="•"/>
            </a:pPr>
            <a:r>
              <a:rPr lang="en-GB" dirty="0" smtClean="0"/>
              <a:t>Need </a:t>
            </a:r>
            <a:r>
              <a:rPr lang="en-GB" dirty="0" err="1" smtClean="0"/>
              <a:t>näitajad</a:t>
            </a:r>
            <a:r>
              <a:rPr lang="en-GB" dirty="0" smtClean="0"/>
              <a:t> </a:t>
            </a:r>
            <a:r>
              <a:rPr lang="en-GB" dirty="0" err="1"/>
              <a:t>võivad</a:t>
            </a:r>
            <a:r>
              <a:rPr lang="en-GB" dirty="0"/>
              <a:t> olla </a:t>
            </a:r>
            <a:r>
              <a:rPr lang="en-GB" b="1" dirty="0" err="1"/>
              <a:t>pidev</a:t>
            </a:r>
            <a:r>
              <a:rPr lang="en-GB" b="1" dirty="0"/>
              <a:t> </a:t>
            </a:r>
            <a:r>
              <a:rPr lang="en-GB" b="1" dirty="0" err="1"/>
              <a:t>väsimus</a:t>
            </a:r>
            <a:r>
              <a:rPr lang="en-GB" dirty="0"/>
              <a:t>, </a:t>
            </a:r>
            <a:r>
              <a:rPr lang="en-GB" b="1" dirty="0" err="1"/>
              <a:t>vähenenud</a:t>
            </a:r>
            <a:r>
              <a:rPr lang="en-GB" b="1" dirty="0"/>
              <a:t> </a:t>
            </a:r>
            <a:r>
              <a:rPr lang="en-GB" b="1" dirty="0" err="1" smtClean="0"/>
              <a:t>tulemuslikkus</a:t>
            </a:r>
            <a:r>
              <a:rPr lang="en-GB" dirty="0" smtClean="0"/>
              <a:t>, </a:t>
            </a:r>
            <a:r>
              <a:rPr lang="en-GB" b="1" dirty="0" err="1"/>
              <a:t>suurenenud</a:t>
            </a:r>
            <a:r>
              <a:rPr lang="en-GB" b="1" dirty="0"/>
              <a:t> </a:t>
            </a:r>
            <a:r>
              <a:rPr lang="en-GB" b="1" dirty="0" err="1"/>
              <a:t>stressitase</a:t>
            </a:r>
            <a:r>
              <a:rPr lang="en-GB" dirty="0"/>
              <a:t>, </a:t>
            </a:r>
            <a:r>
              <a:rPr lang="en-GB" b="1" dirty="0" err="1"/>
              <a:t>suutmatus</a:t>
            </a:r>
            <a:r>
              <a:rPr lang="en-GB" b="1" dirty="0"/>
              <a:t> </a:t>
            </a:r>
            <a:r>
              <a:rPr lang="en-GB" b="1" dirty="0" err="1" smtClean="0"/>
              <a:t>vabal</a:t>
            </a:r>
            <a:r>
              <a:rPr lang="en-GB" b="1" dirty="0" smtClean="0"/>
              <a:t> </a:t>
            </a:r>
            <a:r>
              <a:rPr lang="en-GB" b="1" dirty="0" err="1" smtClean="0"/>
              <a:t>ajal</a:t>
            </a:r>
            <a:r>
              <a:rPr lang="en-GB" b="1" dirty="0" smtClean="0"/>
              <a:t> </a:t>
            </a:r>
            <a:r>
              <a:rPr lang="en-GB" b="1" dirty="0" err="1" smtClean="0"/>
              <a:t>eemalduda</a:t>
            </a:r>
            <a:r>
              <a:rPr lang="en-GB" b="1" dirty="0" smtClean="0"/>
              <a:t> </a:t>
            </a:r>
            <a:r>
              <a:rPr lang="en-GB" b="1" dirty="0" err="1" smtClean="0"/>
              <a:t>tööst</a:t>
            </a:r>
            <a:r>
              <a:rPr lang="en-GB" dirty="0" smtClean="0"/>
              <a:t>, </a:t>
            </a:r>
            <a:r>
              <a:rPr lang="en-GB" b="1" dirty="0" err="1"/>
              <a:t>isiklike</a:t>
            </a:r>
            <a:r>
              <a:rPr lang="en-GB" b="1" dirty="0"/>
              <a:t> </a:t>
            </a:r>
            <a:r>
              <a:rPr lang="en-GB" b="1" dirty="0" err="1"/>
              <a:t>ja</a:t>
            </a:r>
            <a:r>
              <a:rPr lang="en-GB" b="1" dirty="0"/>
              <a:t> </a:t>
            </a:r>
            <a:r>
              <a:rPr lang="en-GB" b="1" dirty="0" err="1"/>
              <a:t>perekondlike</a:t>
            </a:r>
            <a:r>
              <a:rPr lang="en-GB" b="1" dirty="0"/>
              <a:t> </a:t>
            </a:r>
            <a:r>
              <a:rPr lang="en-GB" b="1" dirty="0" err="1"/>
              <a:t>kohustuste</a:t>
            </a:r>
            <a:r>
              <a:rPr lang="en-GB" b="1" dirty="0"/>
              <a:t> </a:t>
            </a:r>
            <a:r>
              <a:rPr lang="en-GB" b="1" dirty="0" err="1"/>
              <a:t>unarusse</a:t>
            </a:r>
            <a:r>
              <a:rPr lang="en-GB" b="1" dirty="0"/>
              <a:t> </a:t>
            </a:r>
            <a:r>
              <a:rPr lang="en-GB" b="1" dirty="0" err="1"/>
              <a:t>jätmine</a:t>
            </a:r>
            <a:r>
              <a:rPr lang="en-GB" dirty="0"/>
              <a:t>, </a:t>
            </a:r>
            <a:r>
              <a:rPr lang="en-GB" b="1" dirty="0" err="1"/>
              <a:t>korduvad</a:t>
            </a:r>
            <a:r>
              <a:rPr lang="en-GB" b="1" dirty="0"/>
              <a:t> </a:t>
            </a:r>
            <a:r>
              <a:rPr lang="en-GB" b="1" dirty="0" err="1"/>
              <a:t>terviseprobleemid</a:t>
            </a:r>
            <a:r>
              <a:rPr lang="en-GB" dirty="0"/>
              <a:t>, </a:t>
            </a:r>
            <a:r>
              <a:rPr lang="en-GB" dirty="0" err="1"/>
              <a:t>nagu</a:t>
            </a:r>
            <a:r>
              <a:rPr lang="en-GB" dirty="0"/>
              <a:t> </a:t>
            </a:r>
            <a:r>
              <a:rPr lang="en-GB" dirty="0" err="1"/>
              <a:t>peavalu</a:t>
            </a:r>
            <a:r>
              <a:rPr lang="en-GB" dirty="0"/>
              <a:t> </a:t>
            </a:r>
            <a:r>
              <a:rPr lang="en-GB" dirty="0" err="1"/>
              <a:t>või</a:t>
            </a:r>
            <a:r>
              <a:rPr lang="en-GB" dirty="0"/>
              <a:t> </a:t>
            </a:r>
            <a:r>
              <a:rPr lang="en-GB" dirty="0" err="1"/>
              <a:t>sagedane</a:t>
            </a:r>
            <a:r>
              <a:rPr lang="en-GB" dirty="0"/>
              <a:t> </a:t>
            </a:r>
            <a:r>
              <a:rPr lang="en-GB" dirty="0" err="1"/>
              <a:t>haigestumine</a:t>
            </a:r>
            <a:r>
              <a:rPr lang="en-GB" dirty="0"/>
              <a:t>, </a:t>
            </a:r>
            <a:r>
              <a:rPr lang="en-GB" dirty="0" err="1"/>
              <a:t>ning</a:t>
            </a:r>
            <a:r>
              <a:rPr lang="en-GB" dirty="0"/>
              <a:t> </a:t>
            </a:r>
            <a:r>
              <a:rPr lang="en-GB" b="1" dirty="0" err="1"/>
              <a:t>üldine</a:t>
            </a:r>
            <a:r>
              <a:rPr lang="en-GB" b="1" dirty="0"/>
              <a:t> </a:t>
            </a:r>
            <a:r>
              <a:rPr lang="en-GB" b="1" dirty="0" err="1" smtClean="0"/>
              <a:t>rahulolematus</a:t>
            </a:r>
            <a:r>
              <a:rPr lang="en-GB" dirty="0" smtClean="0"/>
              <a:t>. </a:t>
            </a:r>
            <a:r>
              <a:rPr lang="en-GB" dirty="0" err="1"/>
              <a:t>Vaimne</a:t>
            </a:r>
            <a:r>
              <a:rPr lang="en-GB" dirty="0"/>
              <a:t> </a:t>
            </a:r>
            <a:r>
              <a:rPr lang="en-GB" dirty="0" err="1"/>
              <a:t>tervis</a:t>
            </a:r>
            <a:r>
              <a:rPr lang="en-GB" dirty="0"/>
              <a:t> </a:t>
            </a:r>
            <a:r>
              <a:rPr lang="en-GB" dirty="0" err="1"/>
              <a:t>võib</a:t>
            </a:r>
            <a:r>
              <a:rPr lang="en-GB" dirty="0"/>
              <a:t> </a:t>
            </a:r>
            <a:r>
              <a:rPr lang="en-GB" dirty="0" err="1"/>
              <a:t>oluliselt</a:t>
            </a:r>
            <a:r>
              <a:rPr lang="en-GB" dirty="0"/>
              <a:t> </a:t>
            </a:r>
            <a:r>
              <a:rPr lang="en-GB" dirty="0" err="1"/>
              <a:t>kannatada</a:t>
            </a:r>
            <a:r>
              <a:rPr lang="en-GB" dirty="0"/>
              <a:t>, </a:t>
            </a:r>
            <a:r>
              <a:rPr lang="en-GB" dirty="0" err="1"/>
              <a:t>mis</a:t>
            </a:r>
            <a:r>
              <a:rPr lang="en-GB" dirty="0"/>
              <a:t> </a:t>
            </a:r>
            <a:r>
              <a:rPr lang="en-GB" dirty="0" err="1"/>
              <a:t>võib</a:t>
            </a:r>
            <a:r>
              <a:rPr lang="en-GB" dirty="0"/>
              <a:t> </a:t>
            </a:r>
            <a:r>
              <a:rPr lang="en-GB" dirty="0" err="1"/>
              <a:t>põhjustada</a:t>
            </a:r>
            <a:r>
              <a:rPr lang="en-GB" dirty="0"/>
              <a:t> </a:t>
            </a:r>
            <a:r>
              <a:rPr lang="en-GB" dirty="0" err="1"/>
              <a:t>selliseid</a:t>
            </a:r>
            <a:r>
              <a:rPr lang="en-GB" dirty="0"/>
              <a:t> </a:t>
            </a:r>
            <a:r>
              <a:rPr lang="en-GB" dirty="0" err="1"/>
              <a:t>haigusi</a:t>
            </a:r>
            <a:r>
              <a:rPr lang="en-GB" dirty="0"/>
              <a:t> </a:t>
            </a:r>
            <a:r>
              <a:rPr lang="en-GB" dirty="0" err="1"/>
              <a:t>nagu</a:t>
            </a:r>
            <a:r>
              <a:rPr lang="en-GB" dirty="0"/>
              <a:t> </a:t>
            </a:r>
            <a:r>
              <a:rPr lang="en-GB" dirty="0" err="1"/>
              <a:t>ärevus</a:t>
            </a:r>
            <a:r>
              <a:rPr lang="en-GB" dirty="0"/>
              <a:t> </a:t>
            </a:r>
            <a:r>
              <a:rPr lang="en-GB" dirty="0" err="1"/>
              <a:t>ja</a:t>
            </a:r>
            <a:r>
              <a:rPr lang="en-GB" dirty="0"/>
              <a:t> </a:t>
            </a:r>
            <a:r>
              <a:rPr lang="en-GB" dirty="0" err="1"/>
              <a:t>depressioon</a:t>
            </a:r>
            <a:r>
              <a:rPr lang="en-GB" dirty="0" smtClean="0"/>
              <a:t>. </a:t>
            </a:r>
            <a:endParaRPr lang="en-GB" dirty="0"/>
          </a:p>
          <a:p>
            <a:pPr marL="342900" indent="-342900" algn="just">
              <a:buFont typeface="Arial" panose="020B0604020202020204" pitchFamily="34" charset="0"/>
              <a:buChar char="•"/>
            </a:pPr>
            <a:r>
              <a:rPr lang="en-GB" dirty="0" err="1"/>
              <a:t>Psühhosotsiaalsete</a:t>
            </a:r>
            <a:r>
              <a:rPr lang="en-GB" dirty="0"/>
              <a:t> </a:t>
            </a:r>
            <a:r>
              <a:rPr lang="en-GB" dirty="0" err="1"/>
              <a:t>riskide</a:t>
            </a:r>
            <a:r>
              <a:rPr lang="en-GB" dirty="0"/>
              <a:t> </a:t>
            </a:r>
            <a:r>
              <a:rPr lang="en-GB" dirty="0" err="1"/>
              <a:t>juhtimise</a:t>
            </a:r>
            <a:r>
              <a:rPr lang="en-GB" dirty="0"/>
              <a:t> </a:t>
            </a:r>
            <a:r>
              <a:rPr lang="en-GB" dirty="0" err="1"/>
              <a:t>Euroopa</a:t>
            </a:r>
            <a:r>
              <a:rPr lang="en-GB" dirty="0"/>
              <a:t> </a:t>
            </a:r>
            <a:r>
              <a:rPr lang="en-GB" dirty="0" err="1"/>
              <a:t>raamistikus</a:t>
            </a:r>
            <a:r>
              <a:rPr lang="en-GB" dirty="0"/>
              <a:t> (PRIMA-EF) </a:t>
            </a:r>
            <a:r>
              <a:rPr lang="en-GB" dirty="0" err="1"/>
              <a:t>rõhutatakse</a:t>
            </a:r>
            <a:r>
              <a:rPr lang="en-GB" dirty="0"/>
              <a:t> </a:t>
            </a:r>
            <a:r>
              <a:rPr lang="en-GB" dirty="0" err="1"/>
              <a:t>nende</a:t>
            </a:r>
            <a:r>
              <a:rPr lang="en-GB" dirty="0"/>
              <a:t> </a:t>
            </a:r>
            <a:r>
              <a:rPr lang="en-GB" dirty="0" err="1"/>
              <a:t>sümptomite</a:t>
            </a:r>
            <a:r>
              <a:rPr lang="en-GB" dirty="0"/>
              <a:t> </a:t>
            </a:r>
            <a:r>
              <a:rPr lang="en-GB" dirty="0" err="1"/>
              <a:t>teadvustamise</a:t>
            </a:r>
            <a:r>
              <a:rPr lang="en-GB" dirty="0"/>
              <a:t> </a:t>
            </a:r>
            <a:r>
              <a:rPr lang="en-GB" dirty="0" err="1"/>
              <a:t>ja</a:t>
            </a:r>
            <a:r>
              <a:rPr lang="en-GB" dirty="0"/>
              <a:t> </a:t>
            </a:r>
            <a:r>
              <a:rPr lang="en-GB" dirty="0" err="1"/>
              <a:t>varajase</a:t>
            </a:r>
            <a:r>
              <a:rPr lang="en-GB" dirty="0"/>
              <a:t> </a:t>
            </a:r>
            <a:r>
              <a:rPr lang="en-GB" dirty="0" err="1"/>
              <a:t>avastamise</a:t>
            </a:r>
            <a:r>
              <a:rPr lang="en-GB" dirty="0"/>
              <a:t> </a:t>
            </a:r>
            <a:r>
              <a:rPr lang="en-GB" dirty="0" err="1"/>
              <a:t>tähtsust</a:t>
            </a:r>
            <a:r>
              <a:rPr lang="en-GB" dirty="0"/>
              <a:t>.</a:t>
            </a:r>
          </a:p>
        </p:txBody>
      </p:sp>
      <p:sp>
        <p:nvSpPr>
          <p:cNvPr id="2" name="Text Placeholder 1">
            <a:extLst>
              <a:ext uri="{FF2B5EF4-FFF2-40B4-BE49-F238E27FC236}">
                <a16:creationId xmlns:a16="http://schemas.microsoft.com/office/drawing/2014/main" id="{0762B96C-EEC1-ECE4-5F7C-6023F5B8C016}"/>
              </a:ext>
            </a:extLst>
          </p:cNvPr>
          <p:cNvSpPr>
            <a:spLocks noGrp="1"/>
          </p:cNvSpPr>
          <p:nvPr>
            <p:ph type="body" sz="quarter" idx="16"/>
          </p:nvPr>
        </p:nvSpPr>
        <p:spPr>
          <a:xfrm>
            <a:off x="6763100" y="377765"/>
            <a:ext cx="4998128" cy="474492"/>
          </a:xfrm>
        </p:spPr>
        <p:txBody>
          <a:bodyPr>
            <a:normAutofit fontScale="85000" lnSpcReduction="10000"/>
          </a:bodyPr>
          <a:lstStyle/>
          <a:p>
            <a:r>
              <a:rPr lang="fi-FI" sz="2400" dirty="0">
                <a:ea typeface="Corbel" panose="020B0503020204020204" pitchFamily="34" charset="0"/>
                <a:cs typeface="Times New Roman" panose="02020603050405020304" pitchFamily="18" charset="0"/>
              </a:rPr>
              <a:t>Töö- ja eraelu </a:t>
            </a:r>
            <a:r>
              <a:rPr lang="fi-FI" sz="2400" dirty="0" smtClean="0">
                <a:ea typeface="Corbel" panose="020B0503020204020204" pitchFamily="34" charset="0"/>
                <a:cs typeface="Times New Roman" panose="02020603050405020304" pitchFamily="18" charset="0"/>
              </a:rPr>
              <a:t>tasakaalustamatuse </a:t>
            </a:r>
            <a:r>
              <a:rPr lang="fi-FI" sz="2400" dirty="0">
                <a:ea typeface="Corbel" panose="020B0503020204020204" pitchFamily="34" charset="0"/>
                <a:cs typeface="Times New Roman" panose="02020603050405020304" pitchFamily="18" charset="0"/>
              </a:rPr>
              <a:t>tunnused</a:t>
            </a:r>
            <a:endParaRPr lang="en-GB" sz="4000" dirty="0"/>
          </a:p>
        </p:txBody>
      </p:sp>
      <p:sp>
        <p:nvSpPr>
          <p:cNvPr id="6" name="Text Placeholder 5">
            <a:extLst>
              <a:ext uri="{FF2B5EF4-FFF2-40B4-BE49-F238E27FC236}">
                <a16:creationId xmlns:a16="http://schemas.microsoft.com/office/drawing/2014/main" id="{06B01A6F-16FA-8843-1D64-A5A19C029F02}"/>
              </a:ext>
            </a:extLst>
          </p:cNvPr>
          <p:cNvSpPr>
            <a:spLocks noGrp="1"/>
          </p:cNvSpPr>
          <p:nvPr>
            <p:ph type="body" sz="quarter" idx="34"/>
          </p:nvPr>
        </p:nvSpPr>
        <p:spPr/>
        <p:txBody>
          <a:bodyPr/>
          <a:lstStyle/>
          <a:p>
            <a:r>
              <a:rPr lang="en-GB" dirty="0" smtClean="0"/>
              <a:t>LEIA </a:t>
            </a:r>
          </a:p>
          <a:p>
            <a:r>
              <a:rPr lang="en-GB" dirty="0" smtClean="0"/>
              <a:t>TASAKAAL</a:t>
            </a:r>
            <a:endParaRPr lang="en-GB" dirty="0"/>
          </a:p>
        </p:txBody>
      </p:sp>
    </p:spTree>
    <p:extLst>
      <p:ext uri="{BB962C8B-B14F-4D97-AF65-F5344CB8AC3E}">
        <p14:creationId xmlns:p14="http://schemas.microsoft.com/office/powerpoint/2010/main" val="85406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065CDEB-BCFA-2E58-F5FF-0A50B241D841}"/>
              </a:ext>
            </a:extLst>
          </p:cNvPr>
          <p:cNvSpPr>
            <a:spLocks noGrp="1"/>
          </p:cNvSpPr>
          <p:nvPr>
            <p:ph type="body" sz="quarter" idx="18"/>
          </p:nvPr>
        </p:nvSpPr>
        <p:spPr>
          <a:xfrm>
            <a:off x="333720" y="1219886"/>
            <a:ext cx="6626373" cy="4852662"/>
          </a:xfrm>
        </p:spPr>
        <p:txBody>
          <a:bodyPr>
            <a:normAutofit/>
          </a:bodyPr>
          <a:lstStyle/>
          <a:p>
            <a:pPr marL="342900" indent="-342900" algn="just">
              <a:buFont typeface="Arial" panose="020B0604020202020204" pitchFamily="34" charset="0"/>
              <a:buChar char="•"/>
            </a:pPr>
            <a:r>
              <a:rPr lang="en-GB" sz="1800" dirty="0" err="1"/>
              <a:t>Töö</a:t>
            </a:r>
            <a:r>
              <a:rPr lang="en-GB" sz="1800" dirty="0"/>
              <a:t>- </a:t>
            </a:r>
            <a:r>
              <a:rPr lang="en-GB" sz="1800" dirty="0" err="1"/>
              <a:t>ja</a:t>
            </a:r>
            <a:r>
              <a:rPr lang="en-GB" sz="1800" dirty="0"/>
              <a:t> </a:t>
            </a:r>
            <a:r>
              <a:rPr lang="en-GB" sz="1800" dirty="0" err="1"/>
              <a:t>eraelu</a:t>
            </a:r>
            <a:r>
              <a:rPr lang="en-GB" sz="1800" dirty="0"/>
              <a:t> </a:t>
            </a:r>
            <a:r>
              <a:rPr lang="en-GB" sz="1800" dirty="0" err="1"/>
              <a:t>tasakaalustamatus</a:t>
            </a:r>
            <a:r>
              <a:rPr lang="en-GB" sz="1800" dirty="0"/>
              <a:t> </a:t>
            </a:r>
            <a:r>
              <a:rPr lang="en-GB" sz="1800" dirty="0" err="1"/>
              <a:t>võib</a:t>
            </a:r>
            <a:r>
              <a:rPr lang="en-GB" sz="1800" dirty="0"/>
              <a:t> </a:t>
            </a:r>
            <a:r>
              <a:rPr lang="en-GB" sz="1800" dirty="0" err="1"/>
              <a:t>avaldada</a:t>
            </a:r>
            <a:r>
              <a:rPr lang="en-GB" sz="1800" dirty="0"/>
              <a:t> </a:t>
            </a:r>
            <a:r>
              <a:rPr lang="en-GB" sz="1800" dirty="0" err="1"/>
              <a:t>märkimisväärset</a:t>
            </a:r>
            <a:r>
              <a:rPr lang="en-GB" sz="1800" dirty="0"/>
              <a:t> </a:t>
            </a:r>
            <a:r>
              <a:rPr lang="en-GB" sz="1800" dirty="0" err="1"/>
              <a:t>mõju</a:t>
            </a:r>
            <a:r>
              <a:rPr lang="en-GB" sz="1800" dirty="0"/>
              <a:t> </a:t>
            </a:r>
            <a:r>
              <a:rPr lang="en-GB" sz="1800" dirty="0" err="1"/>
              <a:t>nii</a:t>
            </a:r>
            <a:r>
              <a:rPr lang="en-GB" sz="1800" dirty="0"/>
              <a:t> </a:t>
            </a:r>
            <a:r>
              <a:rPr lang="en-GB" sz="1800" dirty="0" err="1"/>
              <a:t>üksikisikule</a:t>
            </a:r>
            <a:r>
              <a:rPr lang="en-GB" sz="1800" dirty="0"/>
              <a:t> </a:t>
            </a:r>
            <a:r>
              <a:rPr lang="en-GB" sz="1800" dirty="0" err="1"/>
              <a:t>kui</a:t>
            </a:r>
            <a:r>
              <a:rPr lang="en-GB" sz="1800" dirty="0"/>
              <a:t> </a:t>
            </a:r>
            <a:r>
              <a:rPr lang="en-GB" sz="1800" dirty="0" err="1"/>
              <a:t>ka</a:t>
            </a:r>
            <a:r>
              <a:rPr lang="en-GB" sz="1800" dirty="0"/>
              <a:t> </a:t>
            </a:r>
            <a:r>
              <a:rPr lang="en-GB" sz="1800" dirty="0" err="1"/>
              <a:t>organisatsioonile</a:t>
            </a:r>
            <a:r>
              <a:rPr lang="en-GB" sz="1800" dirty="0"/>
              <a:t>. </a:t>
            </a:r>
            <a:r>
              <a:rPr lang="en-GB" sz="1800" dirty="0" err="1"/>
              <a:t>Isiklikul</a:t>
            </a:r>
            <a:r>
              <a:rPr lang="en-GB" sz="1800" dirty="0"/>
              <a:t> </a:t>
            </a:r>
            <a:r>
              <a:rPr lang="en-GB" sz="1800" dirty="0" err="1"/>
              <a:t>tasandil</a:t>
            </a:r>
            <a:r>
              <a:rPr lang="en-GB" sz="1800" dirty="0"/>
              <a:t> </a:t>
            </a:r>
            <a:r>
              <a:rPr lang="en-GB" sz="1800" dirty="0" err="1"/>
              <a:t>võivad</a:t>
            </a:r>
            <a:r>
              <a:rPr lang="en-GB" sz="1800" dirty="0"/>
              <a:t> </a:t>
            </a:r>
            <a:r>
              <a:rPr lang="en-GB" sz="1800" dirty="0" err="1"/>
              <a:t>inimesed</a:t>
            </a:r>
            <a:r>
              <a:rPr lang="en-GB" sz="1800" dirty="0"/>
              <a:t> </a:t>
            </a:r>
            <a:r>
              <a:rPr lang="en-GB" sz="1800" dirty="0" err="1"/>
              <a:t>kogeda</a:t>
            </a:r>
            <a:r>
              <a:rPr lang="en-GB" sz="1800" dirty="0"/>
              <a:t> </a:t>
            </a:r>
            <a:r>
              <a:rPr lang="en-GB" sz="1800" dirty="0" err="1"/>
              <a:t>läbipõlemist</a:t>
            </a:r>
            <a:r>
              <a:rPr lang="en-GB" sz="1800" dirty="0"/>
              <a:t>, </a:t>
            </a:r>
            <a:r>
              <a:rPr lang="en-GB" sz="1800" dirty="0" err="1"/>
              <a:t>mis</a:t>
            </a:r>
            <a:r>
              <a:rPr lang="en-GB" sz="1800" dirty="0"/>
              <a:t> on </a:t>
            </a:r>
            <a:r>
              <a:rPr lang="en-GB" sz="1800" dirty="0" err="1"/>
              <a:t>kroonilise</a:t>
            </a:r>
            <a:r>
              <a:rPr lang="en-GB" sz="1800" dirty="0"/>
              <a:t> </a:t>
            </a:r>
            <a:r>
              <a:rPr lang="en-GB" sz="1800" dirty="0" err="1"/>
              <a:t>füüsilise</a:t>
            </a:r>
            <a:r>
              <a:rPr lang="en-GB" sz="1800" dirty="0"/>
              <a:t> </a:t>
            </a:r>
            <a:r>
              <a:rPr lang="en-GB" sz="1800" dirty="0" err="1"/>
              <a:t>ja</a:t>
            </a:r>
            <a:r>
              <a:rPr lang="en-GB" sz="1800" dirty="0"/>
              <a:t> </a:t>
            </a:r>
            <a:r>
              <a:rPr lang="en-GB" sz="1800" dirty="0" err="1"/>
              <a:t>emotsionaalse</a:t>
            </a:r>
            <a:r>
              <a:rPr lang="en-GB" sz="1800" dirty="0"/>
              <a:t> </a:t>
            </a:r>
            <a:r>
              <a:rPr lang="en-GB" sz="1800" dirty="0" err="1"/>
              <a:t>kurnatuse</a:t>
            </a:r>
            <a:r>
              <a:rPr lang="en-GB" sz="1800" dirty="0"/>
              <a:t> </a:t>
            </a:r>
            <a:r>
              <a:rPr lang="en-GB" sz="1800" dirty="0" err="1"/>
              <a:t>seisund</a:t>
            </a:r>
            <a:r>
              <a:rPr lang="en-GB" sz="1800" dirty="0"/>
              <a:t>, </a:t>
            </a:r>
            <a:r>
              <a:rPr lang="en-GB" sz="1800" dirty="0" err="1"/>
              <a:t>millega</a:t>
            </a:r>
            <a:r>
              <a:rPr lang="en-GB" sz="1800" dirty="0"/>
              <a:t> </a:t>
            </a:r>
            <a:r>
              <a:rPr lang="en-GB" sz="1800" dirty="0" err="1"/>
              <a:t>tavaliselt</a:t>
            </a:r>
            <a:r>
              <a:rPr lang="en-GB" sz="1800" dirty="0"/>
              <a:t> </a:t>
            </a:r>
            <a:r>
              <a:rPr lang="en-GB" sz="1800" dirty="0" err="1"/>
              <a:t>kaasneb</a:t>
            </a:r>
            <a:r>
              <a:rPr lang="en-GB" sz="1800" dirty="0"/>
              <a:t> </a:t>
            </a:r>
            <a:r>
              <a:rPr lang="en-GB" sz="1800" dirty="0" err="1"/>
              <a:t>küünilisuse</a:t>
            </a:r>
            <a:r>
              <a:rPr lang="en-GB" sz="1800" dirty="0"/>
              <a:t> </a:t>
            </a:r>
            <a:r>
              <a:rPr lang="en-GB" sz="1800" dirty="0" err="1"/>
              <a:t>ja</a:t>
            </a:r>
            <a:r>
              <a:rPr lang="en-GB" sz="1800" dirty="0"/>
              <a:t> </a:t>
            </a:r>
            <a:r>
              <a:rPr lang="en-GB" sz="1800" dirty="0" err="1"/>
              <a:t>vähenenud</a:t>
            </a:r>
            <a:r>
              <a:rPr lang="en-GB" sz="1800" dirty="0"/>
              <a:t> </a:t>
            </a:r>
            <a:r>
              <a:rPr lang="en-GB" sz="1800" dirty="0" err="1"/>
              <a:t>saavutuste</a:t>
            </a:r>
            <a:r>
              <a:rPr lang="en-GB" sz="1800" dirty="0"/>
              <a:t> </a:t>
            </a:r>
            <a:r>
              <a:rPr lang="en-GB" sz="1800" dirty="0" err="1"/>
              <a:t>tunne</a:t>
            </a:r>
            <a:r>
              <a:rPr lang="en-GB" sz="1800" dirty="0"/>
              <a:t>. </a:t>
            </a:r>
            <a:r>
              <a:rPr lang="en-GB" sz="1800" dirty="0" err="1"/>
              <a:t>Samuti</a:t>
            </a:r>
            <a:r>
              <a:rPr lang="en-GB" sz="1800" dirty="0"/>
              <a:t> </a:t>
            </a:r>
            <a:r>
              <a:rPr lang="en-GB" sz="1800" dirty="0" err="1"/>
              <a:t>võivad</a:t>
            </a:r>
            <a:r>
              <a:rPr lang="en-GB" sz="1800" dirty="0"/>
              <a:t> </a:t>
            </a:r>
            <a:r>
              <a:rPr lang="en-GB" sz="1800" dirty="0" err="1"/>
              <a:t>tekkida</a:t>
            </a:r>
            <a:r>
              <a:rPr lang="en-GB" sz="1800" dirty="0"/>
              <a:t> </a:t>
            </a:r>
            <a:r>
              <a:rPr lang="en-GB" sz="1800" dirty="0" err="1"/>
              <a:t>stressiga</a:t>
            </a:r>
            <a:r>
              <a:rPr lang="en-GB" sz="1800" dirty="0"/>
              <a:t> </a:t>
            </a:r>
            <a:r>
              <a:rPr lang="en-GB" sz="1800" dirty="0" err="1"/>
              <a:t>seotud</a:t>
            </a:r>
            <a:r>
              <a:rPr lang="en-GB" sz="1800" dirty="0"/>
              <a:t> </a:t>
            </a:r>
            <a:r>
              <a:rPr lang="en-GB" sz="1800" dirty="0" err="1"/>
              <a:t>tervisehäired</a:t>
            </a:r>
            <a:r>
              <a:rPr lang="en-GB" sz="1800" dirty="0"/>
              <a:t>, </a:t>
            </a:r>
            <a:r>
              <a:rPr lang="en-GB" sz="1800" dirty="0" err="1"/>
              <a:t>nagu</a:t>
            </a:r>
            <a:r>
              <a:rPr lang="en-GB" sz="1800" dirty="0"/>
              <a:t> </a:t>
            </a:r>
            <a:r>
              <a:rPr lang="en-GB" sz="1800" dirty="0" err="1"/>
              <a:t>unehäired</a:t>
            </a:r>
            <a:r>
              <a:rPr lang="en-GB" sz="1800" dirty="0"/>
              <a:t>, </a:t>
            </a:r>
            <a:r>
              <a:rPr lang="en-GB" sz="1800" dirty="0" err="1"/>
              <a:t>südame-veresoonkonna</a:t>
            </a:r>
            <a:r>
              <a:rPr lang="en-GB" sz="1800" dirty="0"/>
              <a:t> </a:t>
            </a:r>
            <a:r>
              <a:rPr lang="en-GB" sz="1800" dirty="0" err="1"/>
              <a:t>haigused</a:t>
            </a:r>
            <a:r>
              <a:rPr lang="en-GB" sz="1800" dirty="0"/>
              <a:t> </a:t>
            </a:r>
            <a:r>
              <a:rPr lang="en-GB" sz="1800" dirty="0" err="1"/>
              <a:t>ja</a:t>
            </a:r>
            <a:r>
              <a:rPr lang="en-GB" sz="1800" dirty="0"/>
              <a:t> </a:t>
            </a:r>
            <a:r>
              <a:rPr lang="en-GB" sz="1800" dirty="0" err="1"/>
              <a:t>vaimse</a:t>
            </a:r>
            <a:r>
              <a:rPr lang="en-GB" sz="1800" dirty="0"/>
              <a:t> </a:t>
            </a:r>
            <a:r>
              <a:rPr lang="en-GB" sz="1800" dirty="0" err="1"/>
              <a:t>tervise</a:t>
            </a:r>
            <a:r>
              <a:rPr lang="en-GB" sz="1800" dirty="0"/>
              <a:t> </a:t>
            </a:r>
            <a:r>
              <a:rPr lang="en-GB" sz="1800" dirty="0" err="1"/>
              <a:t>probleemid</a:t>
            </a:r>
            <a:r>
              <a:rPr lang="en-GB" sz="1800" dirty="0"/>
              <a:t>.</a:t>
            </a:r>
          </a:p>
          <a:p>
            <a:pPr marL="342900" indent="-342900" algn="just">
              <a:buFont typeface="Arial" panose="020B0604020202020204" pitchFamily="34" charset="0"/>
              <a:buChar char="•"/>
            </a:pPr>
            <a:r>
              <a:rPr lang="en-GB" sz="1800" dirty="0" err="1"/>
              <a:t>Organisatsiooni</a:t>
            </a:r>
            <a:r>
              <a:rPr lang="en-GB" sz="1800" dirty="0"/>
              <a:t> </a:t>
            </a:r>
            <a:r>
              <a:rPr lang="en-GB" sz="1800" dirty="0" err="1"/>
              <a:t>seisukohalt</a:t>
            </a:r>
            <a:r>
              <a:rPr lang="en-GB" sz="1800" dirty="0"/>
              <a:t> </a:t>
            </a:r>
            <a:r>
              <a:rPr lang="en-GB" sz="1800" dirty="0" err="1"/>
              <a:t>võib</a:t>
            </a:r>
            <a:r>
              <a:rPr lang="en-GB" sz="1800" dirty="0"/>
              <a:t> </a:t>
            </a:r>
            <a:r>
              <a:rPr lang="en-GB" sz="1800" dirty="0" err="1"/>
              <a:t>töötajate</a:t>
            </a:r>
            <a:r>
              <a:rPr lang="en-GB" sz="1800" dirty="0"/>
              <a:t> </a:t>
            </a:r>
            <a:r>
              <a:rPr lang="en-GB" sz="1800" dirty="0" err="1"/>
              <a:t>halb</a:t>
            </a:r>
            <a:r>
              <a:rPr lang="en-GB" sz="1800" dirty="0"/>
              <a:t> </a:t>
            </a:r>
            <a:r>
              <a:rPr lang="en-GB" sz="1800" dirty="0" err="1"/>
              <a:t>töö</a:t>
            </a:r>
            <a:r>
              <a:rPr lang="en-GB" sz="1800" dirty="0"/>
              <a:t>- </a:t>
            </a:r>
            <a:r>
              <a:rPr lang="en-GB" sz="1800" dirty="0" err="1"/>
              <a:t>ja</a:t>
            </a:r>
            <a:r>
              <a:rPr lang="en-GB" sz="1800" dirty="0"/>
              <a:t> </a:t>
            </a:r>
            <a:r>
              <a:rPr lang="en-GB" sz="1800" dirty="0" err="1"/>
              <a:t>eraelu</a:t>
            </a:r>
            <a:r>
              <a:rPr lang="en-GB" sz="1800" dirty="0"/>
              <a:t> </a:t>
            </a:r>
            <a:r>
              <a:rPr lang="en-GB" sz="1800" dirty="0" err="1"/>
              <a:t>tasakaal</a:t>
            </a:r>
            <a:r>
              <a:rPr lang="en-GB" sz="1800" dirty="0"/>
              <a:t> </a:t>
            </a:r>
            <a:r>
              <a:rPr lang="en-GB" sz="1800" dirty="0" err="1"/>
              <a:t>tuua</a:t>
            </a:r>
            <a:r>
              <a:rPr lang="en-GB" sz="1800" dirty="0"/>
              <a:t> </a:t>
            </a:r>
            <a:r>
              <a:rPr lang="en-GB" sz="1800" dirty="0" err="1"/>
              <a:t>kaasa</a:t>
            </a:r>
            <a:r>
              <a:rPr lang="en-GB" sz="1800" dirty="0"/>
              <a:t> </a:t>
            </a:r>
            <a:r>
              <a:rPr lang="en-GB" sz="1800" dirty="0" err="1" smtClean="0"/>
              <a:t>enama</a:t>
            </a:r>
            <a:r>
              <a:rPr lang="en-GB" sz="1800" dirty="0" smtClean="0"/>
              <a:t> </a:t>
            </a:r>
            <a:r>
              <a:rPr lang="en-GB" sz="1800" dirty="0" err="1"/>
              <a:t>töölt</a:t>
            </a:r>
            <a:r>
              <a:rPr lang="en-GB" sz="1800" dirty="0"/>
              <a:t> </a:t>
            </a:r>
            <a:r>
              <a:rPr lang="en-GB" sz="1800" dirty="0" err="1"/>
              <a:t>puudumise</a:t>
            </a:r>
            <a:r>
              <a:rPr lang="en-GB" sz="1800" dirty="0"/>
              <a:t>, </a:t>
            </a:r>
            <a:r>
              <a:rPr lang="en-GB" sz="1800" dirty="0" err="1" smtClean="0"/>
              <a:t>tulemuslikkuse</a:t>
            </a:r>
            <a:r>
              <a:rPr lang="en-GB" sz="1800" dirty="0" smtClean="0"/>
              <a:t> </a:t>
            </a:r>
            <a:r>
              <a:rPr lang="en-GB" sz="1800" dirty="0" err="1"/>
              <a:t>vähenemise</a:t>
            </a:r>
            <a:r>
              <a:rPr lang="en-GB" sz="1800" dirty="0"/>
              <a:t>, </a:t>
            </a:r>
            <a:r>
              <a:rPr lang="en-GB" sz="1800" dirty="0" err="1"/>
              <a:t>suurema</a:t>
            </a:r>
            <a:r>
              <a:rPr lang="en-GB" sz="1800" dirty="0"/>
              <a:t> </a:t>
            </a:r>
            <a:r>
              <a:rPr lang="en-GB" sz="1800" dirty="0" err="1" smtClean="0"/>
              <a:t>personali</a:t>
            </a:r>
            <a:r>
              <a:rPr lang="en-GB" sz="1800" dirty="0" smtClean="0"/>
              <a:t> </a:t>
            </a:r>
            <a:r>
              <a:rPr lang="en-GB" sz="1800" dirty="0" err="1" smtClean="0"/>
              <a:t>vahetuvuse</a:t>
            </a:r>
            <a:r>
              <a:rPr lang="en-GB" sz="1800" dirty="0" smtClean="0"/>
              <a:t> </a:t>
            </a:r>
            <a:r>
              <a:rPr lang="en-GB" sz="1800" dirty="0" err="1"/>
              <a:t>ja</a:t>
            </a:r>
            <a:r>
              <a:rPr lang="en-GB" sz="1800" dirty="0"/>
              <a:t> </a:t>
            </a:r>
            <a:r>
              <a:rPr lang="en-GB" sz="1800" dirty="0" err="1"/>
              <a:t>töö</a:t>
            </a:r>
            <a:r>
              <a:rPr lang="en-GB" sz="1800" dirty="0"/>
              <a:t> </a:t>
            </a:r>
            <a:r>
              <a:rPr lang="en-GB" sz="1800" dirty="0" err="1"/>
              <a:t>kvaliteedi</a:t>
            </a:r>
            <a:r>
              <a:rPr lang="en-GB" sz="1800" dirty="0"/>
              <a:t> </a:t>
            </a:r>
            <a:r>
              <a:rPr lang="en-GB" sz="1800" dirty="0" err="1"/>
              <a:t>languse</a:t>
            </a:r>
            <a:r>
              <a:rPr lang="en-GB" sz="1800" dirty="0"/>
              <a:t>. </a:t>
            </a:r>
            <a:r>
              <a:rPr lang="en-GB" sz="1800" dirty="0" err="1"/>
              <a:t>Lisaks</a:t>
            </a:r>
            <a:r>
              <a:rPr lang="en-GB" sz="1800" dirty="0"/>
              <a:t> </a:t>
            </a:r>
            <a:r>
              <a:rPr lang="en-GB" sz="1800" dirty="0" err="1"/>
              <a:t>sellele</a:t>
            </a:r>
            <a:r>
              <a:rPr lang="en-GB" sz="1800" dirty="0"/>
              <a:t> </a:t>
            </a:r>
            <a:r>
              <a:rPr lang="en-GB" sz="1800" dirty="0" err="1"/>
              <a:t>võib</a:t>
            </a:r>
            <a:r>
              <a:rPr lang="en-GB" sz="1800" dirty="0"/>
              <a:t> see </a:t>
            </a:r>
            <a:r>
              <a:rPr lang="en-GB" sz="1800" dirty="0" err="1"/>
              <a:t>kahjustada</a:t>
            </a:r>
            <a:r>
              <a:rPr lang="en-GB" sz="1800" dirty="0"/>
              <a:t> </a:t>
            </a:r>
            <a:r>
              <a:rPr lang="en-GB" sz="1800" dirty="0" err="1"/>
              <a:t>organisatsiooni</a:t>
            </a:r>
            <a:r>
              <a:rPr lang="en-GB" sz="1800" dirty="0"/>
              <a:t> </a:t>
            </a:r>
            <a:r>
              <a:rPr lang="en-GB" sz="1800" dirty="0" err="1"/>
              <a:t>mainet</a:t>
            </a:r>
            <a:r>
              <a:rPr lang="en-GB" sz="1800" dirty="0"/>
              <a:t>, </a:t>
            </a:r>
            <a:r>
              <a:rPr lang="en-GB" sz="1800" dirty="0" err="1"/>
              <a:t>mis</a:t>
            </a:r>
            <a:r>
              <a:rPr lang="en-GB" sz="1800" dirty="0"/>
              <a:t> </a:t>
            </a:r>
            <a:r>
              <a:rPr lang="en-GB" sz="1800" dirty="0" err="1"/>
              <a:t>tekitab</a:t>
            </a:r>
            <a:r>
              <a:rPr lang="en-GB" sz="1800" dirty="0"/>
              <a:t> </a:t>
            </a:r>
            <a:r>
              <a:rPr lang="en-GB" sz="1800" dirty="0" err="1"/>
              <a:t>probleeme</a:t>
            </a:r>
            <a:r>
              <a:rPr lang="en-GB" sz="1800" dirty="0"/>
              <a:t> </a:t>
            </a:r>
            <a:r>
              <a:rPr lang="en-GB" sz="1800" dirty="0" err="1"/>
              <a:t>kvalifitseeritud</a:t>
            </a:r>
            <a:r>
              <a:rPr lang="en-GB" sz="1800" dirty="0"/>
              <a:t> </a:t>
            </a:r>
            <a:r>
              <a:rPr lang="en-GB" sz="1800" dirty="0" err="1"/>
              <a:t>töötajate</a:t>
            </a:r>
            <a:r>
              <a:rPr lang="en-GB" sz="1800" dirty="0"/>
              <a:t> </a:t>
            </a:r>
            <a:r>
              <a:rPr lang="en-GB" sz="1800" dirty="0" err="1"/>
              <a:t>ligimeelitamisel</a:t>
            </a:r>
            <a:r>
              <a:rPr lang="en-GB" sz="1800" dirty="0"/>
              <a:t> </a:t>
            </a:r>
            <a:r>
              <a:rPr lang="en-GB" sz="1800" dirty="0" err="1"/>
              <a:t>ja</a:t>
            </a:r>
            <a:r>
              <a:rPr lang="en-GB" sz="1800" dirty="0"/>
              <a:t> </a:t>
            </a:r>
            <a:r>
              <a:rPr lang="en-GB" sz="1800" dirty="0" err="1"/>
              <a:t>hoidmisel</a:t>
            </a:r>
            <a:r>
              <a:rPr lang="en-GB" sz="1800" dirty="0"/>
              <a:t>. </a:t>
            </a:r>
            <a:r>
              <a:rPr lang="en-GB" sz="1800" dirty="0" err="1"/>
              <a:t>Euroopa</a:t>
            </a:r>
            <a:r>
              <a:rPr lang="en-GB" sz="1800" dirty="0"/>
              <a:t> </a:t>
            </a:r>
            <a:r>
              <a:rPr lang="en-GB" sz="1800" dirty="0" err="1"/>
              <a:t>sotsiaalõiguste</a:t>
            </a:r>
            <a:r>
              <a:rPr lang="en-GB" sz="1800" dirty="0"/>
              <a:t> </a:t>
            </a:r>
            <a:r>
              <a:rPr lang="en-GB" sz="1800" dirty="0" err="1"/>
              <a:t>sammas</a:t>
            </a:r>
            <a:r>
              <a:rPr lang="en-GB" sz="1800" dirty="0"/>
              <a:t> </a:t>
            </a:r>
            <a:r>
              <a:rPr lang="en-GB" sz="1800" dirty="0" err="1"/>
              <a:t>rõhutab</a:t>
            </a:r>
            <a:r>
              <a:rPr lang="en-GB" sz="1800" dirty="0"/>
              <a:t>, </a:t>
            </a:r>
            <a:r>
              <a:rPr lang="en-GB" sz="1800" dirty="0" err="1" smtClean="0"/>
              <a:t>kui</a:t>
            </a:r>
            <a:r>
              <a:rPr lang="en-GB" sz="1800" dirty="0" smtClean="0"/>
              <a:t> </a:t>
            </a:r>
            <a:r>
              <a:rPr lang="en-GB" sz="1800" dirty="0" err="1"/>
              <a:t>oluline</a:t>
            </a:r>
            <a:r>
              <a:rPr lang="en-GB" sz="1800" dirty="0"/>
              <a:t> on </a:t>
            </a:r>
            <a:r>
              <a:rPr lang="en-GB" sz="1800" dirty="0" err="1"/>
              <a:t>tegeleda</a:t>
            </a:r>
            <a:r>
              <a:rPr lang="en-GB" sz="1800" dirty="0"/>
              <a:t> </a:t>
            </a:r>
            <a:r>
              <a:rPr lang="en-GB" sz="1800" dirty="0" err="1"/>
              <a:t>nende</a:t>
            </a:r>
            <a:r>
              <a:rPr lang="en-GB" sz="1800" dirty="0"/>
              <a:t> </a:t>
            </a:r>
            <a:r>
              <a:rPr lang="en-GB" sz="1800" dirty="0" err="1"/>
              <a:t>probleemidega</a:t>
            </a:r>
            <a:r>
              <a:rPr lang="en-GB" sz="1800" dirty="0"/>
              <a:t>, et </a:t>
            </a:r>
            <a:r>
              <a:rPr lang="en-GB" sz="1800" dirty="0" err="1"/>
              <a:t>edendada</a:t>
            </a:r>
            <a:r>
              <a:rPr lang="en-GB" sz="1800" dirty="0"/>
              <a:t> </a:t>
            </a:r>
            <a:r>
              <a:rPr lang="en-GB" sz="1800" dirty="0" err="1"/>
              <a:t>tervislikku</a:t>
            </a:r>
            <a:r>
              <a:rPr lang="en-GB" sz="1800" dirty="0"/>
              <a:t> </a:t>
            </a:r>
            <a:r>
              <a:rPr lang="en-GB" sz="1800" dirty="0" err="1"/>
              <a:t>töökeskkonda</a:t>
            </a:r>
            <a:r>
              <a:rPr lang="en-GB" sz="1800" dirty="0"/>
              <a:t>.</a:t>
            </a:r>
          </a:p>
        </p:txBody>
      </p:sp>
      <p:sp>
        <p:nvSpPr>
          <p:cNvPr id="8" name="Text Placeholder 7">
            <a:extLst>
              <a:ext uri="{FF2B5EF4-FFF2-40B4-BE49-F238E27FC236}">
                <a16:creationId xmlns:a16="http://schemas.microsoft.com/office/drawing/2014/main" id="{130B87C0-B504-68B3-B91C-4C2D76E19B08}"/>
              </a:ext>
            </a:extLst>
          </p:cNvPr>
          <p:cNvSpPr>
            <a:spLocks noGrp="1"/>
          </p:cNvSpPr>
          <p:nvPr>
            <p:ph type="body" sz="quarter" idx="16"/>
          </p:nvPr>
        </p:nvSpPr>
        <p:spPr>
          <a:xfrm>
            <a:off x="822121" y="421467"/>
            <a:ext cx="6340204" cy="643935"/>
          </a:xfrm>
        </p:spPr>
        <p:txBody>
          <a:bodyPr>
            <a:normAutofit/>
          </a:bodyPr>
          <a:lstStyle/>
          <a:p>
            <a:r>
              <a:rPr lang="fi-FI" sz="2200" dirty="0">
                <a:ea typeface="Corbel" panose="020B0503020204020204" pitchFamily="34" charset="0"/>
                <a:cs typeface="Times New Roman" panose="02020603050405020304" pitchFamily="18" charset="0"/>
              </a:rPr>
              <a:t>Töö- ja eraelu tasakaalustamatuse tagajärjed</a:t>
            </a:r>
            <a:endParaRPr lang="en-GB" sz="2200" dirty="0"/>
          </a:p>
        </p:txBody>
      </p:sp>
      <p:pic>
        <p:nvPicPr>
          <p:cNvPr id="11" name="Picture Placeholder 10">
            <a:extLst>
              <a:ext uri="{FF2B5EF4-FFF2-40B4-BE49-F238E27FC236}">
                <a16:creationId xmlns:a16="http://schemas.microsoft.com/office/drawing/2014/main" id="{765C4931-2C0A-E9A6-EE36-3F519DBE70C1}"/>
              </a:ext>
            </a:extLst>
          </p:cNvPr>
          <p:cNvPicPr>
            <a:picLocks noGrp="1" noChangeAspect="1"/>
          </p:cNvPicPr>
          <p:nvPr>
            <p:ph type="pic" sz="quarter" idx="53"/>
          </p:nvPr>
        </p:nvPicPr>
        <p:blipFill>
          <a:blip r:embed="rId2"/>
          <a:srcRect l="30282" r="30282"/>
          <a:stretch>
            <a:fillRect/>
          </a:stretch>
        </p:blipFill>
        <p:spPr/>
      </p:pic>
    </p:spTree>
    <p:extLst>
      <p:ext uri="{BB962C8B-B14F-4D97-AF65-F5344CB8AC3E}">
        <p14:creationId xmlns:p14="http://schemas.microsoft.com/office/powerpoint/2010/main" val="128663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08EF8-8BE1-1B27-0366-E98176F40B04}"/>
              </a:ext>
            </a:extLst>
          </p:cNvPr>
          <p:cNvSpPr>
            <a:spLocks noGrp="1"/>
          </p:cNvSpPr>
          <p:nvPr>
            <p:ph type="body" sz="quarter" idx="18"/>
          </p:nvPr>
        </p:nvSpPr>
        <p:spPr>
          <a:xfrm>
            <a:off x="712183" y="2414590"/>
            <a:ext cx="5383370" cy="1762086"/>
          </a:xfrm>
        </p:spPr>
        <p:txBody>
          <a:bodyPr>
            <a:normAutofit fontScale="55000" lnSpcReduction="20000"/>
          </a:bodyPr>
          <a:lstStyle/>
          <a:p>
            <a:pPr marL="0" indent="0"/>
            <a:r>
              <a:rPr lang="en-GB" sz="3200" dirty="0" err="1"/>
              <a:t>Tööst</a:t>
            </a:r>
            <a:r>
              <a:rPr lang="en-GB" sz="3200" dirty="0"/>
              <a:t> </a:t>
            </a:r>
            <a:r>
              <a:rPr lang="en-GB" sz="3200" dirty="0" err="1"/>
              <a:t>põhjustatud</a:t>
            </a:r>
            <a:r>
              <a:rPr lang="en-GB" sz="3200" dirty="0"/>
              <a:t> </a:t>
            </a:r>
            <a:r>
              <a:rPr lang="en-GB" sz="3200" dirty="0" err="1" smtClean="0"/>
              <a:t>läbipõlemine</a:t>
            </a:r>
            <a:r>
              <a:rPr lang="en-GB" sz="3200" dirty="0" smtClean="0"/>
              <a:t>: </a:t>
            </a:r>
            <a:endParaRPr lang="en-GB" sz="3200" dirty="0" smtClean="0"/>
          </a:p>
          <a:p>
            <a:pPr marL="0" indent="0"/>
            <a:r>
              <a:rPr lang="en-GB" sz="3200" dirty="0" err="1" smtClean="0"/>
              <a:t>kliki</a:t>
            </a:r>
            <a:r>
              <a:rPr lang="en-GB" sz="3200" b="1" dirty="0" smtClean="0">
                <a:solidFill>
                  <a:srgbClr val="8A4199"/>
                </a:solidFill>
              </a:rPr>
              <a:t> </a:t>
            </a:r>
            <a:r>
              <a:rPr lang="en-GB" sz="3200" b="1" dirty="0" smtClean="0">
                <a:solidFill>
                  <a:srgbClr val="8A4199"/>
                </a:solidFill>
                <a:hlinkClick r:id="rId2"/>
              </a:rPr>
              <a:t>SIIN, </a:t>
            </a:r>
            <a:r>
              <a:rPr lang="en-GB" sz="3200" dirty="0"/>
              <a:t>et </a:t>
            </a:r>
            <a:r>
              <a:rPr lang="en-GB" sz="3200" dirty="0" err="1"/>
              <a:t>teada</a:t>
            </a:r>
            <a:r>
              <a:rPr lang="en-GB" sz="3200" dirty="0"/>
              <a:t> </a:t>
            </a:r>
            <a:r>
              <a:rPr lang="en-GB" sz="3200" dirty="0" err="1"/>
              <a:t>saada</a:t>
            </a:r>
            <a:r>
              <a:rPr lang="en-GB" sz="3200" dirty="0"/>
              <a:t>, </a:t>
            </a:r>
            <a:r>
              <a:rPr lang="en-GB" sz="3200" dirty="0" err="1"/>
              <a:t>kuidas</a:t>
            </a:r>
            <a:r>
              <a:rPr lang="en-GB" sz="3200" dirty="0"/>
              <a:t> </a:t>
            </a:r>
            <a:r>
              <a:rPr lang="en-GB" sz="3200" dirty="0" err="1"/>
              <a:t>seda</a:t>
            </a:r>
            <a:r>
              <a:rPr lang="en-GB" sz="3200" dirty="0"/>
              <a:t> </a:t>
            </a:r>
            <a:r>
              <a:rPr lang="en-GB" sz="3200" dirty="0" err="1"/>
              <a:t>märgata</a:t>
            </a:r>
            <a:r>
              <a:rPr lang="en-GB" sz="3200" dirty="0"/>
              <a:t> </a:t>
            </a:r>
            <a:r>
              <a:rPr lang="en-GB" sz="3200" dirty="0" err="1"/>
              <a:t>ja</a:t>
            </a:r>
            <a:r>
              <a:rPr lang="en-GB" sz="3200" dirty="0"/>
              <a:t> </a:t>
            </a:r>
            <a:r>
              <a:rPr lang="en-GB" sz="3200" dirty="0" err="1"/>
              <a:t>tegutseda</a:t>
            </a:r>
            <a:r>
              <a:rPr lang="en-GB" sz="3200" dirty="0" smtClean="0"/>
              <a:t>!</a:t>
            </a:r>
          </a:p>
          <a:p>
            <a:pPr marL="0" indent="0"/>
            <a:endParaRPr lang="en-GB" sz="2300" dirty="0"/>
          </a:p>
          <a:p>
            <a:pPr marL="0" indent="0"/>
            <a:r>
              <a:rPr lang="en-GB" sz="3200" dirty="0" err="1" smtClean="0"/>
              <a:t>Vaimse</a:t>
            </a:r>
            <a:r>
              <a:rPr lang="en-GB" sz="3200" dirty="0" smtClean="0"/>
              <a:t> </a:t>
            </a:r>
            <a:r>
              <a:rPr lang="en-GB" sz="3200" dirty="0" err="1" smtClean="0"/>
              <a:t>tervise</a:t>
            </a:r>
            <a:r>
              <a:rPr lang="en-GB" sz="3200" dirty="0" smtClean="0"/>
              <a:t> </a:t>
            </a:r>
            <a:r>
              <a:rPr lang="en-GB" sz="3200" dirty="0" err="1" smtClean="0"/>
              <a:t>töökohal</a:t>
            </a:r>
            <a:r>
              <a:rPr lang="en-GB" sz="3200" dirty="0" smtClean="0"/>
              <a:t> </a:t>
            </a:r>
            <a:r>
              <a:rPr lang="en-GB" sz="3200" dirty="0" err="1" smtClean="0"/>
              <a:t>hoidmise</a:t>
            </a:r>
            <a:r>
              <a:rPr lang="en-GB" sz="3200" dirty="0" smtClean="0"/>
              <a:t> </a:t>
            </a:r>
            <a:r>
              <a:rPr lang="en-GB" sz="3200" dirty="0" err="1" smtClean="0"/>
              <a:t>kohta</a:t>
            </a:r>
            <a:r>
              <a:rPr lang="en-GB" sz="3200" dirty="0" smtClean="0"/>
              <a:t> </a:t>
            </a:r>
            <a:r>
              <a:rPr lang="en-GB" sz="3200" dirty="0" err="1" smtClean="0"/>
              <a:t>vaata</a:t>
            </a:r>
            <a:r>
              <a:rPr lang="en-GB" sz="3200" dirty="0" smtClean="0"/>
              <a:t> </a:t>
            </a:r>
            <a:r>
              <a:rPr lang="en-GB" sz="3200" dirty="0" err="1" smtClean="0"/>
              <a:t>siit</a:t>
            </a:r>
            <a:r>
              <a:rPr lang="en-GB" sz="3200" dirty="0" smtClean="0"/>
              <a:t>:</a:t>
            </a:r>
          </a:p>
          <a:p>
            <a:pPr marL="0" indent="0"/>
            <a:r>
              <a:rPr lang="en-GB" sz="3200" dirty="0"/>
              <a:t>https://peaasi.ee/tookohal/</a:t>
            </a:r>
          </a:p>
          <a:p>
            <a:pPr marL="0" indent="0"/>
            <a:endParaRPr lang="en-GB" dirty="0" smtClean="0"/>
          </a:p>
          <a:p>
            <a:pPr marL="0" indent="0"/>
            <a:endParaRPr lang="en-GB" dirty="0"/>
          </a:p>
        </p:txBody>
      </p:sp>
      <p:sp>
        <p:nvSpPr>
          <p:cNvPr id="3" name="Text Placeholder 2">
            <a:extLst>
              <a:ext uri="{FF2B5EF4-FFF2-40B4-BE49-F238E27FC236}">
                <a16:creationId xmlns:a16="http://schemas.microsoft.com/office/drawing/2014/main" id="{312898A6-E00D-641D-41F6-4C85F903BF51}"/>
              </a:ext>
            </a:extLst>
          </p:cNvPr>
          <p:cNvSpPr>
            <a:spLocks noGrp="1"/>
          </p:cNvSpPr>
          <p:nvPr>
            <p:ph type="body" sz="quarter" idx="16"/>
          </p:nvPr>
        </p:nvSpPr>
        <p:spPr/>
        <p:txBody>
          <a:bodyPr>
            <a:normAutofit fontScale="85000" lnSpcReduction="20000"/>
          </a:bodyPr>
          <a:lstStyle/>
          <a:p>
            <a:r>
              <a:rPr lang="fi-FI" dirty="0"/>
              <a:t>Töö- ja eraelu tasakaalustamatuse märgid, mida tuleb jälgida</a:t>
            </a:r>
            <a:endParaRPr lang="en-GB" dirty="0"/>
          </a:p>
        </p:txBody>
      </p:sp>
      <p:pic>
        <p:nvPicPr>
          <p:cNvPr id="12" name="Picture Placeholder 11">
            <a:extLst>
              <a:ext uri="{FF2B5EF4-FFF2-40B4-BE49-F238E27FC236}">
                <a16:creationId xmlns:a16="http://schemas.microsoft.com/office/drawing/2014/main" id="{28571F6C-748A-FCCF-EEAF-9157AB6D9AAC}"/>
              </a:ext>
            </a:extLst>
          </p:cNvPr>
          <p:cNvPicPr>
            <a:picLocks noGrp="1" noChangeAspect="1"/>
          </p:cNvPicPr>
          <p:nvPr>
            <p:ph type="pic" sz="quarter" idx="10"/>
          </p:nvPr>
        </p:nvPicPr>
        <p:blipFill rotWithShape="1">
          <a:blip r:embed="rId3"/>
          <a:srcRect l="18845" r="18845"/>
          <a:stretch/>
        </p:blipFill>
        <p:spPr/>
      </p:pic>
    </p:spTree>
    <p:extLst>
      <p:ext uri="{BB962C8B-B14F-4D97-AF65-F5344CB8AC3E}">
        <p14:creationId xmlns:p14="http://schemas.microsoft.com/office/powerpoint/2010/main" val="2713881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4F65DF-7B0D-0B1C-0C55-C5EC15970A00}"/>
              </a:ext>
            </a:extLst>
          </p:cNvPr>
          <p:cNvSpPr>
            <a:spLocks noGrp="1"/>
          </p:cNvSpPr>
          <p:nvPr>
            <p:ph type="body" sz="quarter" idx="18"/>
          </p:nvPr>
        </p:nvSpPr>
        <p:spPr/>
        <p:txBody>
          <a:bodyPr>
            <a:normAutofit fontScale="92500" lnSpcReduction="10000"/>
          </a:bodyPr>
          <a:lstStyle/>
          <a:p>
            <a:pPr marL="0" indent="0"/>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säilitamine</a:t>
            </a:r>
            <a:r>
              <a:rPr lang="en-GB" dirty="0"/>
              <a:t> </a:t>
            </a:r>
            <a:r>
              <a:rPr lang="en-GB" dirty="0" err="1"/>
              <a:t>annab</a:t>
            </a:r>
            <a:r>
              <a:rPr lang="en-GB" dirty="0"/>
              <a:t> </a:t>
            </a:r>
            <a:r>
              <a:rPr lang="en-GB" dirty="0" err="1"/>
              <a:t>mitmeid</a:t>
            </a:r>
            <a:r>
              <a:rPr lang="en-GB" dirty="0"/>
              <a:t> </a:t>
            </a:r>
            <a:r>
              <a:rPr lang="en-GB" dirty="0" err="1"/>
              <a:t>eeliseid</a:t>
            </a:r>
            <a:r>
              <a:rPr lang="en-GB" dirty="0"/>
              <a:t>: see </a:t>
            </a:r>
            <a:r>
              <a:rPr lang="en-GB" dirty="0" err="1"/>
              <a:t>parandab</a:t>
            </a:r>
            <a:r>
              <a:rPr lang="en-GB" dirty="0"/>
              <a:t> </a:t>
            </a:r>
            <a:r>
              <a:rPr lang="en-GB" dirty="0" err="1"/>
              <a:t>tervist</a:t>
            </a:r>
            <a:r>
              <a:rPr lang="en-GB" dirty="0"/>
              <a:t>, </a:t>
            </a:r>
            <a:r>
              <a:rPr lang="en-GB" dirty="0" err="1"/>
              <a:t>annab</a:t>
            </a:r>
            <a:r>
              <a:rPr lang="en-GB" dirty="0"/>
              <a:t> </a:t>
            </a:r>
            <a:r>
              <a:rPr lang="en-GB" dirty="0" err="1"/>
              <a:t>enam</a:t>
            </a:r>
            <a:r>
              <a:rPr lang="en-GB" dirty="0"/>
              <a:t> </a:t>
            </a:r>
            <a:r>
              <a:rPr lang="en-GB" dirty="0" err="1"/>
              <a:t>aega</a:t>
            </a:r>
            <a:r>
              <a:rPr lang="en-GB" dirty="0"/>
              <a:t> </a:t>
            </a:r>
            <a:r>
              <a:rPr lang="en-GB" dirty="0" err="1"/>
              <a:t>isiklikele</a:t>
            </a:r>
            <a:r>
              <a:rPr lang="en-GB" dirty="0"/>
              <a:t> </a:t>
            </a:r>
            <a:r>
              <a:rPr lang="en-GB" dirty="0" err="1"/>
              <a:t>huvidele</a:t>
            </a:r>
            <a:r>
              <a:rPr lang="en-GB" dirty="0"/>
              <a:t> </a:t>
            </a:r>
            <a:r>
              <a:rPr lang="en-GB" dirty="0" err="1"/>
              <a:t>ja</a:t>
            </a:r>
            <a:r>
              <a:rPr lang="en-GB" dirty="0"/>
              <a:t> </a:t>
            </a:r>
            <a:r>
              <a:rPr lang="en-GB" dirty="0" err="1"/>
              <a:t>suhetele</a:t>
            </a:r>
            <a:r>
              <a:rPr lang="en-GB" dirty="0"/>
              <a:t>, </a:t>
            </a:r>
            <a:r>
              <a:rPr lang="en-GB" dirty="0" err="1"/>
              <a:t>leevendab</a:t>
            </a:r>
            <a:r>
              <a:rPr lang="en-GB" dirty="0"/>
              <a:t> </a:t>
            </a:r>
            <a:r>
              <a:rPr lang="en-GB" dirty="0" err="1"/>
              <a:t>stressitaset</a:t>
            </a:r>
            <a:r>
              <a:rPr lang="en-GB" dirty="0"/>
              <a:t> </a:t>
            </a:r>
            <a:r>
              <a:rPr lang="en-GB" dirty="0" err="1"/>
              <a:t>ja</a:t>
            </a:r>
            <a:r>
              <a:rPr lang="en-GB" dirty="0"/>
              <a:t> </a:t>
            </a:r>
            <a:r>
              <a:rPr lang="en-GB" dirty="0" err="1"/>
              <a:t>suurendab</a:t>
            </a:r>
            <a:r>
              <a:rPr lang="en-GB" dirty="0"/>
              <a:t> </a:t>
            </a:r>
            <a:r>
              <a:rPr lang="en-GB" dirty="0" err="1"/>
              <a:t>üldist</a:t>
            </a:r>
            <a:r>
              <a:rPr lang="en-GB" dirty="0"/>
              <a:t> </a:t>
            </a:r>
            <a:r>
              <a:rPr lang="en-GB" dirty="0" err="1"/>
              <a:t>eluga</a:t>
            </a:r>
            <a:r>
              <a:rPr lang="en-GB" dirty="0"/>
              <a:t> </a:t>
            </a:r>
            <a:r>
              <a:rPr lang="en-GB" dirty="0" err="1"/>
              <a:t>rahulolu</a:t>
            </a:r>
            <a:r>
              <a:rPr lang="en-GB" dirty="0"/>
              <a:t>. See </a:t>
            </a:r>
            <a:r>
              <a:rPr lang="en-GB" dirty="0" err="1"/>
              <a:t>võimaldab</a:t>
            </a:r>
            <a:r>
              <a:rPr lang="en-GB" dirty="0"/>
              <a:t> </a:t>
            </a:r>
            <a:r>
              <a:rPr lang="en-GB" dirty="0" err="1"/>
              <a:t>inimestel</a:t>
            </a:r>
            <a:r>
              <a:rPr lang="en-GB" dirty="0"/>
              <a:t> </a:t>
            </a:r>
            <a:r>
              <a:rPr lang="en-GB" dirty="0" err="1"/>
              <a:t>hoolitseda</a:t>
            </a:r>
            <a:r>
              <a:rPr lang="en-GB" dirty="0"/>
              <a:t> </a:t>
            </a:r>
            <a:r>
              <a:rPr lang="en-GB" dirty="0" err="1"/>
              <a:t>oma</a:t>
            </a:r>
            <a:r>
              <a:rPr lang="en-GB" dirty="0"/>
              <a:t> </a:t>
            </a:r>
            <a:r>
              <a:rPr lang="en-GB" dirty="0" err="1"/>
              <a:t>füüsilise</a:t>
            </a:r>
            <a:r>
              <a:rPr lang="en-GB" dirty="0"/>
              <a:t>, </a:t>
            </a:r>
            <a:r>
              <a:rPr lang="en-GB" dirty="0" err="1"/>
              <a:t>emotsionaalse</a:t>
            </a:r>
            <a:r>
              <a:rPr lang="en-GB" dirty="0"/>
              <a:t> </a:t>
            </a:r>
            <a:r>
              <a:rPr lang="en-GB" dirty="0" err="1"/>
              <a:t>ja</a:t>
            </a:r>
            <a:r>
              <a:rPr lang="en-GB" dirty="0"/>
              <a:t> </a:t>
            </a:r>
            <a:r>
              <a:rPr lang="en-GB" dirty="0" err="1"/>
              <a:t>vaimse</a:t>
            </a:r>
            <a:r>
              <a:rPr lang="en-GB" dirty="0"/>
              <a:t> </a:t>
            </a:r>
            <a:r>
              <a:rPr lang="en-GB" dirty="0" err="1"/>
              <a:t>heaolu</a:t>
            </a:r>
            <a:r>
              <a:rPr lang="en-GB" dirty="0"/>
              <a:t> </a:t>
            </a:r>
            <a:r>
              <a:rPr lang="en-GB" dirty="0" err="1"/>
              <a:t>eest</a:t>
            </a:r>
            <a:r>
              <a:rPr lang="en-GB" dirty="0"/>
              <a:t>, </a:t>
            </a:r>
            <a:r>
              <a:rPr lang="en-GB" dirty="0" err="1"/>
              <a:t>parandades</a:t>
            </a:r>
            <a:r>
              <a:rPr lang="en-GB" dirty="0"/>
              <a:t> </a:t>
            </a:r>
            <a:r>
              <a:rPr lang="en-GB" dirty="0" err="1"/>
              <a:t>seeläbi</a:t>
            </a:r>
            <a:r>
              <a:rPr lang="en-GB" dirty="0"/>
              <a:t> </a:t>
            </a:r>
            <a:r>
              <a:rPr lang="en-GB" dirty="0" err="1"/>
              <a:t>elukvaliteeti</a:t>
            </a:r>
            <a:r>
              <a:rPr lang="en-GB" dirty="0" smtClean="0"/>
              <a:t>.</a:t>
            </a:r>
          </a:p>
          <a:p>
            <a:pPr marL="0" indent="0"/>
            <a:r>
              <a:rPr lang="en-GB" dirty="0" err="1" smtClean="0"/>
              <a:t>Tööalaselt</a:t>
            </a:r>
            <a:r>
              <a:rPr lang="en-GB" dirty="0" smtClean="0"/>
              <a:t> </a:t>
            </a:r>
            <a:r>
              <a:rPr lang="en-GB" dirty="0"/>
              <a:t>on </a:t>
            </a:r>
            <a:r>
              <a:rPr lang="en-GB" dirty="0" err="1"/>
              <a:t>töö</a:t>
            </a:r>
            <a:r>
              <a:rPr lang="en-GB" dirty="0"/>
              <a:t>- </a:t>
            </a:r>
            <a:r>
              <a:rPr lang="en-GB" dirty="0" err="1"/>
              <a:t>ja</a:t>
            </a:r>
            <a:r>
              <a:rPr lang="en-GB" dirty="0"/>
              <a:t> </a:t>
            </a:r>
            <a:r>
              <a:rPr lang="en-GB" dirty="0" err="1"/>
              <a:t>eraelu</a:t>
            </a:r>
            <a:r>
              <a:rPr lang="en-GB" dirty="0"/>
              <a:t> </a:t>
            </a:r>
            <a:r>
              <a:rPr lang="en-GB" dirty="0" err="1"/>
              <a:t>tasakaalu</a:t>
            </a:r>
            <a:r>
              <a:rPr lang="en-GB" dirty="0"/>
              <a:t> </a:t>
            </a:r>
            <a:r>
              <a:rPr lang="en-GB" dirty="0" err="1"/>
              <a:t>säilitavatel</a:t>
            </a:r>
            <a:r>
              <a:rPr lang="en-GB" dirty="0"/>
              <a:t> </a:t>
            </a:r>
            <a:r>
              <a:rPr lang="en-GB" dirty="0" err="1"/>
              <a:t>töötajatel</a:t>
            </a:r>
            <a:r>
              <a:rPr lang="en-GB" dirty="0"/>
              <a:t> </a:t>
            </a:r>
            <a:r>
              <a:rPr lang="en-GB" dirty="0" err="1"/>
              <a:t>suurem</a:t>
            </a:r>
            <a:r>
              <a:rPr lang="en-GB" dirty="0"/>
              <a:t> </a:t>
            </a:r>
            <a:r>
              <a:rPr lang="en-GB" dirty="0" err="1"/>
              <a:t>tööga</a:t>
            </a:r>
            <a:r>
              <a:rPr lang="en-GB" dirty="0"/>
              <a:t> </a:t>
            </a:r>
            <a:r>
              <a:rPr lang="en-GB" dirty="0" err="1"/>
              <a:t>rahulolu</a:t>
            </a:r>
            <a:r>
              <a:rPr lang="en-GB" dirty="0"/>
              <a:t>, </a:t>
            </a:r>
            <a:r>
              <a:rPr lang="en-GB" dirty="0" err="1"/>
              <a:t>suurem</a:t>
            </a:r>
            <a:r>
              <a:rPr lang="en-GB" dirty="0"/>
              <a:t> </a:t>
            </a:r>
            <a:r>
              <a:rPr lang="en-GB" dirty="0" err="1" smtClean="0"/>
              <a:t>tulemuslikkus</a:t>
            </a:r>
            <a:r>
              <a:rPr lang="en-GB" dirty="0" smtClean="0"/>
              <a:t> </a:t>
            </a:r>
            <a:r>
              <a:rPr lang="en-GB" dirty="0" err="1"/>
              <a:t>ning</a:t>
            </a:r>
            <a:r>
              <a:rPr lang="en-GB" dirty="0"/>
              <a:t> </a:t>
            </a:r>
            <a:r>
              <a:rPr lang="en-GB" dirty="0" err="1"/>
              <a:t>väiksem</a:t>
            </a:r>
            <a:r>
              <a:rPr lang="en-GB" dirty="0"/>
              <a:t> stress </a:t>
            </a:r>
            <a:r>
              <a:rPr lang="en-GB" dirty="0" err="1"/>
              <a:t>ja</a:t>
            </a:r>
            <a:r>
              <a:rPr lang="en-GB" dirty="0"/>
              <a:t> </a:t>
            </a:r>
            <a:r>
              <a:rPr lang="en-GB" dirty="0" err="1"/>
              <a:t>läbipõlemine</a:t>
            </a:r>
            <a:r>
              <a:rPr lang="en-GB" dirty="0"/>
              <a:t>. </a:t>
            </a:r>
            <a:r>
              <a:rPr lang="en-GB" dirty="0" err="1"/>
              <a:t>Nad</a:t>
            </a:r>
            <a:r>
              <a:rPr lang="en-GB" dirty="0"/>
              <a:t> </a:t>
            </a:r>
            <a:r>
              <a:rPr lang="en-GB" dirty="0" smtClean="0"/>
              <a:t>on </a:t>
            </a:r>
            <a:r>
              <a:rPr lang="en-GB" dirty="0" err="1" smtClean="0"/>
              <a:t>pühendunumad</a:t>
            </a:r>
            <a:r>
              <a:rPr lang="en-GB" dirty="0" smtClean="0"/>
              <a:t>, </a:t>
            </a:r>
            <a:r>
              <a:rPr lang="en-GB" dirty="0"/>
              <a:t>mille </a:t>
            </a:r>
            <a:r>
              <a:rPr lang="en-GB" dirty="0" err="1"/>
              <a:t>tulemuseks</a:t>
            </a:r>
            <a:r>
              <a:rPr lang="en-GB" dirty="0"/>
              <a:t> </a:t>
            </a:r>
            <a:r>
              <a:rPr lang="en-GB" dirty="0" smtClean="0"/>
              <a:t>on </a:t>
            </a:r>
            <a:r>
              <a:rPr lang="en-GB" dirty="0" err="1"/>
              <a:t>parem</a:t>
            </a:r>
            <a:r>
              <a:rPr lang="en-GB" dirty="0"/>
              <a:t> </a:t>
            </a:r>
            <a:r>
              <a:rPr lang="en-GB" dirty="0" err="1"/>
              <a:t>töökvaliteet</a:t>
            </a:r>
            <a:r>
              <a:rPr lang="en-GB" dirty="0"/>
              <a:t>. </a:t>
            </a:r>
            <a:r>
              <a:rPr lang="en-GB" dirty="0" err="1" smtClean="0"/>
              <a:t>Organisatsiooni</a:t>
            </a:r>
            <a:r>
              <a:rPr lang="en-GB" dirty="0" smtClean="0"/>
              <a:t> </a:t>
            </a:r>
            <a:r>
              <a:rPr lang="en-GB" dirty="0" err="1"/>
              <a:t>jaoks</a:t>
            </a:r>
            <a:r>
              <a:rPr lang="en-GB" dirty="0"/>
              <a:t> </a:t>
            </a:r>
            <a:r>
              <a:rPr lang="en-GB" dirty="0" err="1" smtClean="0"/>
              <a:t>töö</a:t>
            </a:r>
            <a:r>
              <a:rPr lang="en-GB" dirty="0" smtClean="0"/>
              <a:t>- </a:t>
            </a:r>
            <a:r>
              <a:rPr lang="en-GB" dirty="0" err="1"/>
              <a:t>ja</a:t>
            </a:r>
            <a:r>
              <a:rPr lang="en-GB" dirty="0"/>
              <a:t> </a:t>
            </a:r>
            <a:r>
              <a:rPr lang="en-GB" dirty="0" err="1"/>
              <a:t>eraelu</a:t>
            </a:r>
            <a:r>
              <a:rPr lang="en-GB" dirty="0"/>
              <a:t> </a:t>
            </a:r>
            <a:r>
              <a:rPr lang="en-GB" dirty="0" err="1"/>
              <a:t>tasakaalu</a:t>
            </a:r>
            <a:r>
              <a:rPr lang="en-GB" dirty="0"/>
              <a:t> </a:t>
            </a:r>
            <a:r>
              <a:rPr lang="en-GB" dirty="0" err="1" smtClean="0"/>
              <a:t>eest</a:t>
            </a:r>
            <a:r>
              <a:rPr lang="en-GB" dirty="0" smtClean="0"/>
              <a:t> </a:t>
            </a:r>
            <a:r>
              <a:rPr lang="en-GB" dirty="0" err="1" smtClean="0"/>
              <a:t>hoolitsemine</a:t>
            </a:r>
            <a:r>
              <a:rPr lang="en-GB" dirty="0" smtClean="0"/>
              <a:t> </a:t>
            </a:r>
            <a:endParaRPr lang="en-GB" dirty="0" smtClean="0"/>
          </a:p>
          <a:p>
            <a:pPr marL="342900" indent="-342900">
              <a:buFont typeface="Arial" panose="020B0604020202020204" pitchFamily="34" charset="0"/>
              <a:buChar char="•"/>
            </a:pPr>
            <a:r>
              <a:rPr lang="en-GB" dirty="0" err="1" smtClean="0"/>
              <a:t>hoiab</a:t>
            </a:r>
            <a:r>
              <a:rPr lang="en-GB" dirty="0" smtClean="0"/>
              <a:t> </a:t>
            </a:r>
            <a:r>
              <a:rPr lang="en-GB" dirty="0" err="1" smtClean="0"/>
              <a:t>töötajaid</a:t>
            </a:r>
            <a:r>
              <a:rPr lang="en-GB" dirty="0" smtClean="0"/>
              <a:t>, </a:t>
            </a:r>
            <a:endParaRPr lang="en-GB" dirty="0" smtClean="0"/>
          </a:p>
          <a:p>
            <a:pPr marL="342900" indent="-342900">
              <a:buFont typeface="Arial" panose="020B0604020202020204" pitchFamily="34" charset="0"/>
              <a:buChar char="•"/>
            </a:pPr>
            <a:r>
              <a:rPr lang="en-GB" dirty="0" err="1" smtClean="0"/>
              <a:t>vähendab</a:t>
            </a:r>
            <a:r>
              <a:rPr lang="en-GB" dirty="0" smtClean="0"/>
              <a:t> </a:t>
            </a:r>
            <a:r>
              <a:rPr lang="en-GB" dirty="0" err="1"/>
              <a:t>töölt</a:t>
            </a:r>
            <a:r>
              <a:rPr lang="en-GB" dirty="0"/>
              <a:t> </a:t>
            </a:r>
            <a:r>
              <a:rPr lang="en-GB" dirty="0" err="1" smtClean="0"/>
              <a:t>puudumisi</a:t>
            </a:r>
            <a:r>
              <a:rPr lang="en-GB" dirty="0" smtClean="0"/>
              <a:t>, </a:t>
            </a:r>
            <a:endParaRPr lang="en-GB" dirty="0" smtClean="0"/>
          </a:p>
          <a:p>
            <a:pPr marL="342900" indent="-342900">
              <a:buFont typeface="Arial" panose="020B0604020202020204" pitchFamily="34" charset="0"/>
              <a:buChar char="•"/>
            </a:pPr>
            <a:r>
              <a:rPr lang="en-GB" dirty="0" err="1" smtClean="0"/>
              <a:t>tugevdab</a:t>
            </a:r>
            <a:r>
              <a:rPr lang="en-GB" dirty="0" smtClean="0"/>
              <a:t> </a:t>
            </a:r>
            <a:r>
              <a:rPr lang="en-GB" dirty="0" err="1"/>
              <a:t>ettevõtte</a:t>
            </a:r>
            <a:r>
              <a:rPr lang="en-GB" dirty="0"/>
              <a:t> </a:t>
            </a:r>
            <a:r>
              <a:rPr lang="en-GB" dirty="0" err="1"/>
              <a:t>mainet</a:t>
            </a:r>
            <a:r>
              <a:rPr lang="en-GB" dirty="0"/>
              <a:t> </a:t>
            </a:r>
            <a:r>
              <a:rPr lang="en-GB" dirty="0" err="1"/>
              <a:t>ja</a:t>
            </a:r>
            <a:r>
              <a:rPr lang="en-GB" dirty="0"/>
              <a:t> </a:t>
            </a:r>
            <a:endParaRPr lang="en-GB" dirty="0" smtClean="0"/>
          </a:p>
          <a:p>
            <a:pPr marL="342900" indent="-342900">
              <a:buFont typeface="Arial" panose="020B0604020202020204" pitchFamily="34" charset="0"/>
              <a:buChar char="•"/>
            </a:pPr>
            <a:r>
              <a:rPr lang="en-GB" dirty="0" err="1" smtClean="0"/>
              <a:t>lõppkokkuvõttes</a:t>
            </a:r>
            <a:r>
              <a:rPr lang="en-GB" dirty="0" smtClean="0"/>
              <a:t> </a:t>
            </a:r>
            <a:r>
              <a:rPr lang="en-GB" dirty="0" err="1" smtClean="0"/>
              <a:t>soodustab</a:t>
            </a:r>
            <a:r>
              <a:rPr lang="en-GB" dirty="0" smtClean="0"/>
              <a:t> </a:t>
            </a:r>
            <a:r>
              <a:rPr lang="en-GB" dirty="0" err="1"/>
              <a:t>tervislikumat</a:t>
            </a:r>
            <a:r>
              <a:rPr lang="en-GB" dirty="0"/>
              <a:t> </a:t>
            </a:r>
            <a:r>
              <a:rPr lang="en-GB" dirty="0" err="1"/>
              <a:t>ja</a:t>
            </a:r>
            <a:r>
              <a:rPr lang="en-GB" dirty="0"/>
              <a:t> </a:t>
            </a:r>
            <a:r>
              <a:rPr lang="en-GB" dirty="0" err="1" smtClean="0"/>
              <a:t>tulemusliku</a:t>
            </a:r>
            <a:r>
              <a:rPr lang="en-GB" dirty="0" err="1" smtClean="0"/>
              <a:t>mat</a:t>
            </a:r>
            <a:r>
              <a:rPr lang="en-GB" dirty="0" smtClean="0"/>
              <a:t> </a:t>
            </a:r>
            <a:r>
              <a:rPr lang="en-GB" dirty="0" err="1" smtClean="0"/>
              <a:t>töökeskkonda</a:t>
            </a:r>
            <a:r>
              <a:rPr lang="en-GB" dirty="0" smtClean="0"/>
              <a:t>.</a:t>
            </a:r>
          </a:p>
          <a:p>
            <a:pPr marL="0" indent="0"/>
            <a:r>
              <a:rPr lang="en-GB" dirty="0" err="1"/>
              <a:t>ELi</a:t>
            </a:r>
            <a:r>
              <a:rPr lang="en-GB" dirty="0"/>
              <a:t> </a:t>
            </a:r>
            <a:r>
              <a:rPr lang="en-GB" dirty="0" err="1"/>
              <a:t>töötervishoiu</a:t>
            </a:r>
            <a:r>
              <a:rPr lang="en-GB" dirty="0"/>
              <a:t> </a:t>
            </a:r>
            <a:r>
              <a:rPr lang="en-GB" dirty="0" err="1"/>
              <a:t>ja</a:t>
            </a:r>
            <a:r>
              <a:rPr lang="en-GB" dirty="0"/>
              <a:t> </a:t>
            </a:r>
            <a:r>
              <a:rPr lang="en-GB" dirty="0" err="1"/>
              <a:t>tööohutuse</a:t>
            </a:r>
            <a:r>
              <a:rPr lang="en-GB" dirty="0"/>
              <a:t> </a:t>
            </a:r>
            <a:r>
              <a:rPr lang="en-GB" dirty="0" err="1"/>
              <a:t>strateegia</a:t>
            </a:r>
            <a:r>
              <a:rPr lang="en-GB" dirty="0"/>
              <a:t> 2021-2027 </a:t>
            </a:r>
            <a:r>
              <a:rPr lang="en-GB" dirty="0" err="1"/>
              <a:t>kohaselt</a:t>
            </a:r>
            <a:r>
              <a:rPr lang="en-GB" dirty="0"/>
              <a:t> on </a:t>
            </a:r>
            <a:r>
              <a:rPr lang="en-GB" dirty="0" err="1"/>
              <a:t>töö</a:t>
            </a:r>
            <a:r>
              <a:rPr lang="en-GB" dirty="0"/>
              <a:t>- </a:t>
            </a:r>
            <a:r>
              <a:rPr lang="en-GB" dirty="0" err="1"/>
              <a:t>ja</a:t>
            </a:r>
            <a:r>
              <a:rPr lang="en-GB" dirty="0"/>
              <a:t> </a:t>
            </a:r>
            <a:r>
              <a:rPr lang="en-GB" dirty="0" err="1"/>
              <a:t>eraelu</a:t>
            </a:r>
            <a:r>
              <a:rPr lang="en-GB" dirty="0"/>
              <a:t> </a:t>
            </a:r>
            <a:r>
              <a:rPr lang="en-GB" dirty="0" err="1" smtClean="0"/>
              <a:t>tasakaalustamine</a:t>
            </a:r>
            <a:r>
              <a:rPr lang="en-GB" dirty="0" smtClean="0"/>
              <a:t> </a:t>
            </a:r>
            <a:r>
              <a:rPr lang="en-GB" dirty="0" err="1"/>
              <a:t>tööohutuse</a:t>
            </a:r>
            <a:r>
              <a:rPr lang="en-GB" dirty="0"/>
              <a:t> </a:t>
            </a:r>
            <a:r>
              <a:rPr lang="en-GB" dirty="0" err="1"/>
              <a:t>ja</a:t>
            </a:r>
            <a:r>
              <a:rPr lang="en-GB" dirty="0"/>
              <a:t> </a:t>
            </a:r>
            <a:r>
              <a:rPr lang="en-GB" dirty="0" err="1"/>
              <a:t>töötervishoiu</a:t>
            </a:r>
            <a:r>
              <a:rPr lang="en-GB" dirty="0"/>
              <a:t> </a:t>
            </a:r>
            <a:r>
              <a:rPr lang="en-GB" dirty="0" err="1"/>
              <a:t>parandamise</a:t>
            </a:r>
            <a:r>
              <a:rPr lang="en-GB" dirty="0"/>
              <a:t> </a:t>
            </a:r>
            <a:r>
              <a:rPr lang="en-GB" dirty="0" err="1" smtClean="0"/>
              <a:t>põhialus</a:t>
            </a:r>
            <a:r>
              <a:rPr lang="en-GB" dirty="0" smtClean="0"/>
              <a:t>.</a:t>
            </a:r>
            <a:endParaRPr lang="en-GB" dirty="0"/>
          </a:p>
        </p:txBody>
      </p:sp>
      <p:sp>
        <p:nvSpPr>
          <p:cNvPr id="2" name="Text Placeholder 1">
            <a:extLst>
              <a:ext uri="{FF2B5EF4-FFF2-40B4-BE49-F238E27FC236}">
                <a16:creationId xmlns:a16="http://schemas.microsoft.com/office/drawing/2014/main" id="{F1D1D2B1-DC81-2440-BDDC-DC485C1AF4F9}"/>
              </a:ext>
            </a:extLst>
          </p:cNvPr>
          <p:cNvSpPr>
            <a:spLocks noGrp="1"/>
          </p:cNvSpPr>
          <p:nvPr>
            <p:ph type="body" sz="quarter" idx="16"/>
          </p:nvPr>
        </p:nvSpPr>
        <p:spPr/>
        <p:txBody>
          <a:bodyPr>
            <a:normAutofit/>
          </a:bodyPr>
          <a:lstStyle/>
          <a:p>
            <a:r>
              <a:rPr lang="fi-FI" sz="2200" dirty="0" smtClean="0">
                <a:latin typeface="Calibri" panose="020F0502020204030204" pitchFamily="34" charset="0"/>
                <a:ea typeface="Corbel" panose="020B0503020204020204" pitchFamily="34" charset="0"/>
                <a:cs typeface="Calibri" panose="020F0502020204030204" pitchFamily="34" charset="0"/>
              </a:rPr>
              <a:t>Töö- </a:t>
            </a:r>
            <a:r>
              <a:rPr lang="fi-FI" sz="2200" dirty="0">
                <a:latin typeface="Calibri" panose="020F0502020204030204" pitchFamily="34" charset="0"/>
                <a:ea typeface="Corbel" panose="020B0503020204020204" pitchFamily="34" charset="0"/>
                <a:cs typeface="Calibri" panose="020F0502020204030204" pitchFamily="34" charset="0"/>
              </a:rPr>
              <a:t>ja eraelu tasakaalu isiklikud ja ametialased eelised</a:t>
            </a:r>
            <a:endParaRPr lang="en-GB"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0680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2767</TotalTime>
  <Words>3415</Words>
  <Application>Microsoft Office PowerPoint</Application>
  <PresentationFormat>Widescreen</PresentationFormat>
  <Paragraphs>301</Paragraphs>
  <Slides>50</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vt:lpstr>
      <vt:lpstr>Calibri</vt:lpstr>
      <vt:lpstr>Calibri Light</vt:lpstr>
      <vt:lpstr>Corbel</vt:lpstr>
      <vt:lpstr>Montserrat</vt:lpstr>
      <vt:lpstr>Montserrat Light</vt:lpstr>
      <vt:lpstr>Open Sans</vt:lpstr>
      <vt:lpstr>Quattrocento Sans</vt:lpstr>
      <vt:lpstr>Söhne</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Marge Kõrvits</cp:lastModifiedBy>
  <cp:revision>115</cp:revision>
  <dcterms:created xsi:type="dcterms:W3CDTF">2022-08-04T07:13:02Z</dcterms:created>
  <dcterms:modified xsi:type="dcterms:W3CDTF">2023-10-19T13:57:03Z</dcterms:modified>
</cp:coreProperties>
</file>