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52"/>
  </p:notesMasterIdLst>
  <p:sldIdLst>
    <p:sldId id="256" r:id="rId2"/>
    <p:sldId id="356" r:id="rId3"/>
    <p:sldId id="258" r:id="rId4"/>
    <p:sldId id="341" r:id="rId5"/>
    <p:sldId id="360" r:id="rId6"/>
    <p:sldId id="259" r:id="rId7"/>
    <p:sldId id="260" r:id="rId8"/>
    <p:sldId id="359" r:id="rId9"/>
    <p:sldId id="361" r:id="rId10"/>
    <p:sldId id="300" r:id="rId11"/>
    <p:sldId id="369" r:id="rId12"/>
    <p:sldId id="342" r:id="rId13"/>
    <p:sldId id="362" r:id="rId14"/>
    <p:sldId id="302" r:id="rId15"/>
    <p:sldId id="292" r:id="rId16"/>
    <p:sldId id="353" r:id="rId17"/>
    <p:sldId id="354" r:id="rId18"/>
    <p:sldId id="303" r:id="rId19"/>
    <p:sldId id="370" r:id="rId20"/>
    <p:sldId id="375" r:id="rId21"/>
    <p:sldId id="310" r:id="rId22"/>
    <p:sldId id="357" r:id="rId23"/>
    <p:sldId id="311" r:id="rId24"/>
    <p:sldId id="358" r:id="rId25"/>
    <p:sldId id="312" r:id="rId26"/>
    <p:sldId id="355" r:id="rId27"/>
    <p:sldId id="365" r:id="rId28"/>
    <p:sldId id="343" r:id="rId29"/>
    <p:sldId id="344" r:id="rId30"/>
    <p:sldId id="371" r:id="rId31"/>
    <p:sldId id="376" r:id="rId32"/>
    <p:sldId id="363" r:id="rId33"/>
    <p:sldId id="316" r:id="rId34"/>
    <p:sldId id="345" r:id="rId35"/>
    <p:sldId id="347" r:id="rId36"/>
    <p:sldId id="318" r:id="rId37"/>
    <p:sldId id="346" r:id="rId38"/>
    <p:sldId id="372" r:id="rId39"/>
    <p:sldId id="377" r:id="rId40"/>
    <p:sldId id="320" r:id="rId41"/>
    <p:sldId id="321" r:id="rId42"/>
    <p:sldId id="366" r:id="rId43"/>
    <p:sldId id="367" r:id="rId44"/>
    <p:sldId id="349" r:id="rId45"/>
    <p:sldId id="368" r:id="rId46"/>
    <p:sldId id="350" r:id="rId47"/>
    <p:sldId id="351" r:id="rId48"/>
    <p:sldId id="352" r:id="rId49"/>
    <p:sldId id="373" r:id="rId50"/>
    <p:sldId id="374" r:id="rId51"/>
  </p:sldIdLst>
  <p:sldSz cx="12192000" cy="6858000"/>
  <p:notesSz cx="6858000" cy="9144000"/>
  <p:defaultTextStyle>
    <a:defPPr>
      <a:defRPr lang="en-LB"/>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95959"/>
    <a:srgbClr val="8A4199"/>
    <a:srgbClr val="14B4CB"/>
    <a:srgbClr val="ECECEC"/>
    <a:srgbClr val="40B89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256" autoAdjust="0"/>
    <p:restoredTop sz="96281"/>
  </p:normalViewPr>
  <p:slideViewPr>
    <p:cSldViewPr snapToGrid="0" showGuides="1">
      <p:cViewPr varScale="1">
        <p:scale>
          <a:sx n="83" d="100"/>
          <a:sy n="83" d="100"/>
        </p:scale>
        <p:origin x="600" y="72"/>
      </p:cViewPr>
      <p:guideLst>
        <p:guide orient="horz" pos="2160"/>
        <p:guide pos="3840"/>
      </p:guideLst>
    </p:cSldViewPr>
  </p:slideViewPr>
  <p:notesTextViewPr>
    <p:cViewPr>
      <p:scale>
        <a:sx n="1" d="1"/>
        <a:sy n="1" d="1"/>
      </p:scale>
      <p:origin x="0" y="0"/>
    </p:cViewPr>
  </p:notesTextViewPr>
  <p:sorterViewPr>
    <p:cViewPr varScale="1">
      <p:scale>
        <a:sx n="1" d="1"/>
        <a:sy n="1" d="1"/>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1629980-17A3-4759-9CCE-CBED516940FC}" type="datetimeFigureOut">
              <a:rPr lang="en-GB" smtClean="0"/>
              <a:t>01/09/2023</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6B5134F-C055-45FF-AD21-620168A1C9B3}" type="slidenum">
              <a:rPr lang="en-GB" smtClean="0"/>
              <a:t>‹#›</a:t>
            </a:fld>
            <a:endParaRPr lang="en-GB"/>
          </a:p>
        </p:txBody>
      </p:sp>
    </p:spTree>
    <p:extLst>
      <p:ext uri="{BB962C8B-B14F-4D97-AF65-F5344CB8AC3E}">
        <p14:creationId xmlns:p14="http://schemas.microsoft.com/office/powerpoint/2010/main" val="341065263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2"/>
        <p:cNvGrpSpPr/>
        <p:nvPr/>
      </p:nvGrpSpPr>
      <p:grpSpPr>
        <a:xfrm>
          <a:off x="0" y="0"/>
          <a:ext cx="0" cy="0"/>
          <a:chOff x="0" y="0"/>
          <a:chExt cx="0" cy="0"/>
        </a:xfrm>
      </p:grpSpPr>
      <p:sp>
        <p:nvSpPr>
          <p:cNvPr id="253" name="Google Shape;253;p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54" name="Google Shape;254;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Cover">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2D85FE04-BFF6-B6EC-3C62-4073CF99C8E5}"/>
              </a:ext>
            </a:extLst>
          </p:cNvPr>
          <p:cNvSpPr/>
          <p:nvPr userDrawn="1"/>
        </p:nvSpPr>
        <p:spPr>
          <a:xfrm>
            <a:off x="0" y="0"/>
            <a:ext cx="12192000" cy="6858001"/>
          </a:xfrm>
          <a:prstGeom prst="rect">
            <a:avLst/>
          </a:prstGeom>
          <a:solidFill>
            <a:srgbClr val="14B4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a:extLst>
              <a:ext uri="{FF2B5EF4-FFF2-40B4-BE49-F238E27FC236}">
                <a16:creationId xmlns:a16="http://schemas.microsoft.com/office/drawing/2014/main" id="{3731F697-B9FA-0F6E-7173-426C9D38A33A}"/>
              </a:ext>
            </a:extLst>
          </p:cNvPr>
          <p:cNvSpPr/>
          <p:nvPr userDrawn="1"/>
        </p:nvSpPr>
        <p:spPr>
          <a:xfrm>
            <a:off x="424669" y="528535"/>
            <a:ext cx="6498645" cy="1446550"/>
          </a:xfrm>
          <a:prstGeom prst="rect">
            <a:avLst/>
          </a:prstGeom>
        </p:spPr>
        <p:txBody>
          <a:bodyPr wrap="square">
            <a:spAutoFit/>
          </a:bodyPr>
          <a:lstStyle/>
          <a:p>
            <a:pPr fontAlgn="base"/>
            <a:r>
              <a:rPr lang="en-IE" sz="4400" b="1" i="0" u="none" strike="noStrike" kern="1200" baseline="0" dirty="0">
                <a:solidFill>
                  <a:schemeClr val="bg1"/>
                </a:solidFill>
                <a:effectLst/>
                <a:latin typeface="+mn-lt"/>
                <a:ea typeface="+mn-ea"/>
                <a:cs typeface="+mn-cs"/>
                <a:sym typeface="Quattrocento Sans"/>
              </a:rPr>
              <a:t>BALANCE</a:t>
            </a:r>
          </a:p>
          <a:p>
            <a:pPr fontAlgn="base"/>
            <a:r>
              <a:rPr lang="en-IE" sz="4400" b="0" i="0" u="none" strike="noStrike" kern="1200" baseline="0" dirty="0">
                <a:solidFill>
                  <a:schemeClr val="bg1"/>
                </a:solidFill>
                <a:effectLst/>
                <a:latin typeface="+mn-lt"/>
                <a:ea typeface="+mn-ea"/>
                <a:cs typeface="+mn-cs"/>
                <a:sym typeface="Quattrocento Sans"/>
              </a:rPr>
              <a:t>FONT TYPEFACE &amp; SIZE</a:t>
            </a:r>
            <a:endParaRPr lang="en-IE" sz="3600" baseline="0" dirty="0">
              <a:solidFill>
                <a:schemeClr val="bg1"/>
              </a:solidFill>
              <a:latin typeface="+mn-lt"/>
              <a:ea typeface="Quattrocento Sans"/>
              <a:cs typeface="Quattrocento Sans"/>
              <a:sym typeface="Quattrocento Sans"/>
            </a:endParaRPr>
          </a:p>
        </p:txBody>
      </p:sp>
      <p:sp>
        <p:nvSpPr>
          <p:cNvPr id="4" name="Rectangle 3">
            <a:extLst>
              <a:ext uri="{FF2B5EF4-FFF2-40B4-BE49-F238E27FC236}">
                <a16:creationId xmlns:a16="http://schemas.microsoft.com/office/drawing/2014/main" id="{38C9A1A1-7030-A957-EC8F-F9D5CA33C1FF}"/>
              </a:ext>
            </a:extLst>
          </p:cNvPr>
          <p:cNvSpPr/>
          <p:nvPr userDrawn="1"/>
        </p:nvSpPr>
        <p:spPr>
          <a:xfrm>
            <a:off x="7347983" y="564843"/>
            <a:ext cx="4589207" cy="4708981"/>
          </a:xfrm>
          <a:prstGeom prst="rect">
            <a:avLst/>
          </a:prstGeom>
        </p:spPr>
        <p:txBody>
          <a:bodyPr wrap="square">
            <a:spAutoFit/>
          </a:bodyPr>
          <a:lstStyle/>
          <a:p>
            <a:pPr fontAlgn="base"/>
            <a:r>
              <a:rPr lang="en-IE" sz="3000" b="0" i="0" u="none" strike="noStrike" kern="1200" dirty="0">
                <a:solidFill>
                  <a:schemeClr val="bg1"/>
                </a:solidFill>
                <a:effectLst/>
                <a:latin typeface="+mn-lt"/>
                <a:ea typeface="+mn-ea"/>
                <a:cs typeface="+mn-cs"/>
              </a:rPr>
              <a:t>PLEASE</a:t>
            </a:r>
            <a:r>
              <a:rPr lang="en-IE" sz="3000" b="0" i="0" u="none" strike="noStrike" kern="1200" baseline="0" dirty="0">
                <a:solidFill>
                  <a:schemeClr val="bg1"/>
                </a:solidFill>
                <a:effectLst/>
                <a:latin typeface="+mn-lt"/>
                <a:ea typeface="+mn-ea"/>
                <a:cs typeface="+mn-cs"/>
              </a:rPr>
              <a:t> ENSURE TO KEEP FONTS AS PER THE LAYOUT</a:t>
            </a:r>
            <a:endParaRPr lang="en-IE" sz="3000" b="0" i="0" u="none" strike="noStrike" kern="1200" dirty="0">
              <a:solidFill>
                <a:schemeClr val="bg1"/>
              </a:solidFill>
              <a:effectLst/>
              <a:latin typeface="+mn-lt"/>
              <a:ea typeface="+mn-ea"/>
              <a:cs typeface="+mn-cs"/>
            </a:endParaRPr>
          </a:p>
          <a:p>
            <a:pPr fontAlgn="base"/>
            <a:endParaRPr lang="en-IE" sz="3000" b="0" i="0" u="none" strike="noStrike" kern="1200" dirty="0">
              <a:solidFill>
                <a:schemeClr val="bg1"/>
              </a:solidFill>
              <a:effectLst/>
              <a:latin typeface="+mn-lt"/>
              <a:ea typeface="+mn-ea"/>
              <a:cs typeface="+mn-cs"/>
            </a:endParaRPr>
          </a:p>
          <a:p>
            <a:pPr marL="0" lvl="0" indent="0" algn="l" rtl="0">
              <a:spcBef>
                <a:spcPts val="0"/>
              </a:spcBef>
              <a:spcAft>
                <a:spcPts val="0"/>
              </a:spcAft>
              <a:buClr>
                <a:schemeClr val="dk1"/>
              </a:buClr>
              <a:buSzPts val="1100"/>
              <a:buFont typeface="Arial"/>
              <a:buNone/>
            </a:pPr>
            <a:r>
              <a:rPr lang="en-IE" sz="3000" b="0" i="0" u="none" strike="noStrike" kern="1200" dirty="0">
                <a:solidFill>
                  <a:schemeClr val="bg1"/>
                </a:solidFill>
                <a:effectLst/>
                <a:latin typeface="+mn-lt"/>
                <a:ea typeface="+mn-ea"/>
                <a:cs typeface="+mn-cs"/>
              </a:rPr>
              <a:t>48 point </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Divider</a:t>
            </a:r>
            <a:r>
              <a:rPr lang="en-IE" sz="3000" b="0" i="0" u="none" strike="noStrike" kern="1200" baseline="0" dirty="0">
                <a:solidFill>
                  <a:schemeClr val="bg1"/>
                </a:solidFill>
                <a:effectLst/>
                <a:latin typeface="+mn-lt"/>
                <a:ea typeface="+mn-ea"/>
                <a:cs typeface="+mn-cs"/>
              </a:rPr>
              <a:t> Slides</a:t>
            </a:r>
          </a:p>
          <a:p>
            <a:pPr marL="0" lvl="0" indent="0" algn="l" rtl="0">
              <a:spcBef>
                <a:spcPts val="0"/>
              </a:spcBef>
              <a:spcAft>
                <a:spcPts val="0"/>
              </a:spcAft>
              <a:buClr>
                <a:schemeClr val="dk1"/>
              </a:buClr>
              <a:buSzPts val="1100"/>
              <a:buFont typeface="Arial"/>
              <a:buNone/>
            </a:pPr>
            <a:endParaRPr lang="en-IE" sz="1000" b="1" baseline="0" dirty="0">
              <a:solidFill>
                <a:schemeClr val="bg1"/>
              </a:solidFill>
              <a:latin typeface="+mn-lt"/>
              <a:ea typeface="Quattrocento Sans"/>
              <a:cs typeface="Quattrocento Sans"/>
              <a:sym typeface="Quattrocento San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36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Title Heading</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30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Sub-Titles</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	</a:t>
            </a:r>
            <a:r>
              <a:rPr lang="en-IE" sz="3000" b="0" i="0" u="none" strike="noStrike" kern="1200" baseline="0" dirty="0">
                <a:solidFill>
                  <a:schemeClr val="bg1"/>
                </a:solidFill>
                <a:effectLst/>
                <a:latin typeface="+mn-lt"/>
                <a:ea typeface="+mn-ea"/>
                <a:cs typeface="+mn-cs"/>
              </a:rPr>
              <a:t>       </a:t>
            </a:r>
            <a:r>
              <a:rPr lang="en-IE" sz="3000" b="0" i="0" u="none" strike="noStrike" kern="1200" dirty="0">
                <a:solidFill>
                  <a:schemeClr val="bg1"/>
                </a:solidFill>
                <a:effectLst/>
                <a:latin typeface="+mn-lt"/>
                <a:ea typeface="+mn-ea"/>
                <a:cs typeface="+mn-cs"/>
              </a:rPr>
              <a:t>- Quotes	</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22 point</a:t>
            </a:r>
            <a:r>
              <a:rPr lang="en-IE" sz="3000" b="0" i="0" u="none" strike="noStrike" kern="1200" baseline="0" dirty="0">
                <a:solidFill>
                  <a:schemeClr val="bg1"/>
                </a:solidFill>
                <a:effectLst/>
                <a:latin typeface="+mn-lt"/>
                <a:ea typeface="+mn-ea"/>
                <a:cs typeface="+mn-cs"/>
              </a:rPr>
              <a:t>  -  </a:t>
            </a:r>
            <a:r>
              <a:rPr lang="en-IE" sz="3000" b="0" i="0" u="none" strike="noStrike" kern="1200" baseline="0" dirty="0">
                <a:solidFill>
                  <a:schemeClr val="bg1"/>
                </a:solidFill>
                <a:effectLst/>
                <a:latin typeface="+mn-lt"/>
                <a:ea typeface="Quattrocento Sans"/>
                <a:cs typeface="Quattrocento Sans"/>
                <a:sym typeface="Quattrocento Sans"/>
              </a:rPr>
              <a:t>Main </a:t>
            </a:r>
            <a:r>
              <a:rPr lang="en-IE" sz="3000" b="0" i="0" u="none" strike="noStrike" kern="1200" dirty="0">
                <a:solidFill>
                  <a:schemeClr val="bg1"/>
                </a:solidFill>
                <a:effectLst/>
                <a:latin typeface="+mn-lt"/>
                <a:ea typeface="+mn-ea"/>
                <a:cs typeface="+mn-cs"/>
              </a:rPr>
              <a:t>Text Body </a:t>
            </a:r>
            <a:endParaRPr lang="en-US" sz="3000" dirty="0"/>
          </a:p>
          <a:p>
            <a:pPr fontAlgn="base"/>
            <a:endParaRPr lang="en-IE" sz="3000" b="0" i="0" u="none" strike="noStrike" kern="1200" dirty="0">
              <a:solidFill>
                <a:schemeClr val="bg1"/>
              </a:solidFill>
              <a:effectLst/>
              <a:latin typeface="+mn-lt"/>
              <a:ea typeface="+mn-ea"/>
              <a:cs typeface="+mn-cs"/>
            </a:endParaRPr>
          </a:p>
        </p:txBody>
      </p:sp>
      <p:sp>
        <p:nvSpPr>
          <p:cNvPr id="5" name="Rectangle 4">
            <a:extLst>
              <a:ext uri="{FF2B5EF4-FFF2-40B4-BE49-F238E27FC236}">
                <a16:creationId xmlns:a16="http://schemas.microsoft.com/office/drawing/2014/main" id="{13822BE3-D499-A5B4-86A5-31AEBB7CCC42}"/>
              </a:ext>
            </a:extLst>
          </p:cNvPr>
          <p:cNvSpPr/>
          <p:nvPr userDrawn="1"/>
        </p:nvSpPr>
        <p:spPr>
          <a:xfrm>
            <a:off x="424668" y="2883583"/>
            <a:ext cx="5845501" cy="2123658"/>
          </a:xfrm>
          <a:prstGeom prst="rect">
            <a:avLst/>
          </a:prstGeom>
        </p:spPr>
        <p:txBody>
          <a:bodyPr wrap="square">
            <a:spAutoFit/>
          </a:bodyPr>
          <a:lstStyle/>
          <a:p>
            <a:pPr fontAlgn="base"/>
            <a:r>
              <a:rPr lang="en-IE" sz="2400" b="0" i="0" u="none" strike="noStrike" kern="1200" baseline="0" dirty="0">
                <a:solidFill>
                  <a:schemeClr val="bg1"/>
                </a:solidFill>
                <a:effectLst/>
                <a:latin typeface="+mn-lt"/>
                <a:ea typeface="+mn-ea"/>
                <a:cs typeface="+mn-cs"/>
                <a:sym typeface="Quattrocento Sans"/>
              </a:rPr>
              <a:t>Please ensure to keep the font sizes set as per the slide layouts. The font used throughout the </a:t>
            </a:r>
            <a:r>
              <a:rPr lang="en-IE" sz="2400" b="1" i="0" u="none" strike="noStrike" kern="1200" baseline="0" dirty="0">
                <a:solidFill>
                  <a:schemeClr val="bg1"/>
                </a:solidFill>
                <a:effectLst/>
                <a:latin typeface="+mn-lt"/>
                <a:ea typeface="+mn-ea"/>
                <a:cs typeface="+mn-cs"/>
                <a:sym typeface="Quattrocento Sans"/>
              </a:rPr>
              <a:t>BALANCE </a:t>
            </a:r>
            <a:r>
              <a:rPr lang="en-IE" sz="2400" b="0" i="0" u="none" strike="noStrike" kern="1200" baseline="0" dirty="0">
                <a:solidFill>
                  <a:schemeClr val="bg1"/>
                </a:solidFill>
                <a:effectLst/>
                <a:latin typeface="+mn-lt"/>
                <a:ea typeface="+mn-ea"/>
                <a:cs typeface="+mn-cs"/>
                <a:sym typeface="Quattrocento Sans"/>
              </a:rPr>
              <a:t>PowerPoint is</a:t>
            </a:r>
            <a:r>
              <a:rPr lang="is-IS" sz="2400" b="0" i="0" u="none" strike="noStrike" kern="1200" baseline="0" dirty="0">
                <a:solidFill>
                  <a:schemeClr val="bg1"/>
                </a:solidFill>
                <a:effectLst/>
                <a:latin typeface="+mn-lt"/>
                <a:ea typeface="+mn-ea"/>
                <a:cs typeface="+mn-cs"/>
                <a:sym typeface="Quattrocento Sans"/>
              </a:rPr>
              <a:t>….</a:t>
            </a:r>
            <a:endParaRPr lang="en-IE" sz="2400" b="0" i="0" u="none" strike="noStrike" kern="1200" baseline="0" dirty="0">
              <a:solidFill>
                <a:schemeClr val="bg1"/>
              </a:solidFill>
              <a:effectLst/>
              <a:latin typeface="+mn-lt"/>
              <a:ea typeface="+mn-ea"/>
              <a:cs typeface="+mn-cs"/>
              <a:sym typeface="Quattrocento Sans"/>
            </a:endParaRPr>
          </a:p>
          <a:p>
            <a:pPr fontAlgn="base"/>
            <a:endParaRPr lang="en-IE" sz="2400" b="0" i="0" u="none" strike="noStrike" kern="1200" baseline="0" dirty="0">
              <a:solidFill>
                <a:schemeClr val="bg1"/>
              </a:solidFill>
              <a:effectLst/>
              <a:latin typeface="+mn-lt"/>
              <a:ea typeface="+mn-ea"/>
              <a:cs typeface="+mn-cs"/>
              <a:sym typeface="Quattrocento Sans"/>
            </a:endParaRPr>
          </a:p>
          <a:p>
            <a:pPr fontAlgn="base"/>
            <a:r>
              <a:rPr lang="en-IE" sz="3600" b="1" i="1" baseline="0" dirty="0">
                <a:solidFill>
                  <a:schemeClr val="bg1"/>
                </a:solidFill>
                <a:latin typeface="+mn-lt"/>
                <a:ea typeface="Quattrocento Sans"/>
                <a:cs typeface="Quattrocento Sans"/>
                <a:sym typeface="Quattrocento Sans"/>
              </a:rPr>
              <a:t>Calibri</a:t>
            </a:r>
            <a:endParaRPr lang="en-IE" sz="3600" baseline="0" dirty="0">
              <a:solidFill>
                <a:schemeClr val="bg1"/>
              </a:solidFill>
              <a:latin typeface="+mn-lt"/>
              <a:ea typeface="Quattrocento Sans"/>
              <a:cs typeface="Quattrocento Sans"/>
              <a:sym typeface="Quattrocento Sans"/>
            </a:endParaRPr>
          </a:p>
        </p:txBody>
      </p:sp>
      <p:cxnSp>
        <p:nvCxnSpPr>
          <p:cNvPr id="36" name="Straight Connector 35">
            <a:extLst>
              <a:ext uri="{FF2B5EF4-FFF2-40B4-BE49-F238E27FC236}">
                <a16:creationId xmlns:a16="http://schemas.microsoft.com/office/drawing/2014/main" id="{A39FF33A-8CAB-9CD4-A1CF-796BBF83AC54}"/>
              </a:ext>
            </a:extLst>
          </p:cNvPr>
          <p:cNvCxnSpPr/>
          <p:nvPr userDrawn="1"/>
        </p:nvCxnSpPr>
        <p:spPr>
          <a:xfrm>
            <a:off x="7098716" y="-1"/>
            <a:ext cx="0" cy="554040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8" name="Straight Connector 37">
            <a:extLst>
              <a:ext uri="{FF2B5EF4-FFF2-40B4-BE49-F238E27FC236}">
                <a16:creationId xmlns:a16="http://schemas.microsoft.com/office/drawing/2014/main" id="{F878560F-0E17-490F-EB60-F7DDEB518658}"/>
              </a:ext>
            </a:extLst>
          </p:cNvPr>
          <p:cNvCxnSpPr/>
          <p:nvPr userDrawn="1"/>
        </p:nvCxnSpPr>
        <p:spPr>
          <a:xfrm flipH="1">
            <a:off x="1" y="2503620"/>
            <a:ext cx="709871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4" name="Rectangle 43">
            <a:extLst>
              <a:ext uri="{FF2B5EF4-FFF2-40B4-BE49-F238E27FC236}">
                <a16:creationId xmlns:a16="http://schemas.microsoft.com/office/drawing/2014/main" id="{FE88495F-4B7F-7326-98F4-F8EA9AF73A89}"/>
              </a:ext>
            </a:extLst>
          </p:cNvPr>
          <p:cNvSpPr/>
          <p:nvPr userDrawn="1"/>
        </p:nvSpPr>
        <p:spPr>
          <a:xfrm>
            <a:off x="0" y="5968370"/>
            <a:ext cx="12192000" cy="461665"/>
          </a:xfrm>
          <a:prstGeom prst="rect">
            <a:avLst/>
          </a:prstGeom>
        </p:spPr>
        <p:txBody>
          <a:bodyPr wrap="square">
            <a:spAutoFit/>
          </a:bodyPr>
          <a:lstStyle/>
          <a:p>
            <a:pPr algn="ctr"/>
            <a:r>
              <a:rPr lang="en-IE" sz="2400" kern="1200" dirty="0">
                <a:solidFill>
                  <a:schemeClr val="bg1"/>
                </a:solidFill>
                <a:effectLst/>
                <a:latin typeface="+mn-lt"/>
                <a:ea typeface="+mn-ea"/>
                <a:cs typeface="+mn-cs"/>
              </a:rPr>
              <a:t>*** </a:t>
            </a:r>
            <a:r>
              <a:rPr lang="en-IE" sz="2400" b="1" kern="1200" dirty="0">
                <a:solidFill>
                  <a:schemeClr val="bg1"/>
                </a:solidFill>
                <a:effectLst/>
                <a:latin typeface="+mn-lt"/>
                <a:ea typeface="+mn-ea"/>
                <a:cs typeface="+mn-cs"/>
              </a:rPr>
              <a:t>PLEASE DELETE THIS INSTRUCTION SLIDE BEFORE PRESENTING FINAL PRESENTATION </a:t>
            </a:r>
            <a:r>
              <a:rPr lang="en-IE" sz="2400" kern="1200" dirty="0">
                <a:solidFill>
                  <a:schemeClr val="bg1"/>
                </a:solidFill>
                <a:effectLst/>
                <a:latin typeface="+mn-lt"/>
                <a:ea typeface="+mn-ea"/>
                <a:cs typeface="+mn-cs"/>
              </a:rPr>
              <a:t>*** </a:t>
            </a:r>
            <a:endParaRPr lang="en-US" sz="2400" kern="1200" dirty="0">
              <a:solidFill>
                <a:schemeClr val="bg1"/>
              </a:solidFill>
              <a:effectLst/>
              <a:latin typeface="+mn-lt"/>
              <a:ea typeface="+mn-ea"/>
              <a:cs typeface="+mn-cs"/>
            </a:endParaRPr>
          </a:p>
        </p:txBody>
      </p:sp>
      <p:cxnSp>
        <p:nvCxnSpPr>
          <p:cNvPr id="45" name="Straight Connector 44">
            <a:extLst>
              <a:ext uri="{FF2B5EF4-FFF2-40B4-BE49-F238E27FC236}">
                <a16:creationId xmlns:a16="http://schemas.microsoft.com/office/drawing/2014/main" id="{89B5FE18-0409-FD9D-D822-36AEF5B999E6}"/>
              </a:ext>
            </a:extLst>
          </p:cNvPr>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48308640"/>
      </p:ext>
    </p:extLst>
  </p:cSld>
  <p:clrMapOvr>
    <a:masterClrMapping/>
  </p:clrMapOvr>
  <p:extLst>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ext Slide 03">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027587C5-0B66-A077-9524-C6FBC184CA8E}"/>
              </a:ext>
            </a:extLst>
          </p:cNvPr>
          <p:cNvSpPr/>
          <p:nvPr userDrawn="1"/>
        </p:nvSpPr>
        <p:spPr>
          <a:xfrm>
            <a:off x="4454" y="3627004"/>
            <a:ext cx="12191999" cy="3230996"/>
          </a:xfrm>
          <a:prstGeom prst="rect">
            <a:avLst/>
          </a:prstGeom>
          <a:solidFill>
            <a:srgbClr val="8A4199"/>
          </a:solidFill>
          <a:ln>
            <a:noFill/>
          </a:ln>
          <a:effectLst>
            <a:innerShdw blurRad="479984" dist="1143" dir="162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a:latin typeface="Calibri" panose="020F0502020204030204" pitchFamily="34" charset="0"/>
              <a:cs typeface="Calibri" panose="020F0502020204030204" pitchFamily="34" charset="0"/>
            </a:endParaRPr>
          </a:p>
        </p:txBody>
      </p:sp>
      <p:sp>
        <p:nvSpPr>
          <p:cNvPr id="11" name="Freeform 10">
            <a:extLst>
              <a:ext uri="{FF2B5EF4-FFF2-40B4-BE49-F238E27FC236}">
                <a16:creationId xmlns:a16="http://schemas.microsoft.com/office/drawing/2014/main" id="{F2E9E031-6506-03C9-1D6F-46426A4E9B20}"/>
              </a:ext>
            </a:extLst>
          </p:cNvPr>
          <p:cNvSpPr/>
          <p:nvPr userDrawn="1"/>
        </p:nvSpPr>
        <p:spPr>
          <a:xfrm rot="10800000">
            <a:off x="10471272" y="3884474"/>
            <a:ext cx="1090269" cy="789251"/>
          </a:xfrm>
          <a:custGeom>
            <a:avLst/>
            <a:gdLst>
              <a:gd name="connsiteX0" fmla="*/ 355667 w 1522388"/>
              <a:gd name="connsiteY0" fmla="*/ 1102064 h 1102064"/>
              <a:gd name="connsiteX1" fmla="*/ 331425 w 1522388"/>
              <a:gd name="connsiteY1" fmla="*/ 1101167 h 1102064"/>
              <a:gd name="connsiteX2" fmla="*/ 67016 w 1522388"/>
              <a:gd name="connsiteY2" fmla="*/ 970589 h 1102064"/>
              <a:gd name="connsiteX3" fmla="*/ 67016 w 1522388"/>
              <a:gd name="connsiteY3" fmla="*/ 970589 h 1102064"/>
              <a:gd name="connsiteX4" fmla="*/ 1475 w 1522388"/>
              <a:gd name="connsiteY4" fmla="*/ 694624 h 1102064"/>
              <a:gd name="connsiteX5" fmla="*/ 69261 w 1522388"/>
              <a:gd name="connsiteY5" fmla="*/ 411030 h 1102064"/>
              <a:gd name="connsiteX6" fmla="*/ 449489 w 1522388"/>
              <a:gd name="connsiteY6" fmla="*/ 6282 h 1102064"/>
              <a:gd name="connsiteX7" fmla="*/ 460712 w 1522388"/>
              <a:gd name="connsiteY7" fmla="*/ 449 h 1102064"/>
              <a:gd name="connsiteX8" fmla="*/ 582367 w 1522388"/>
              <a:gd name="connsiteY8" fmla="*/ 221221 h 1102064"/>
              <a:gd name="connsiteX9" fmla="*/ 568451 w 1522388"/>
              <a:gd name="connsiteY9" fmla="*/ 226605 h 1102064"/>
              <a:gd name="connsiteX10" fmla="*/ 340853 w 1522388"/>
              <a:gd name="connsiteY10" fmla="*/ 463531 h 1102064"/>
              <a:gd name="connsiteX11" fmla="*/ 346688 w 1522388"/>
              <a:gd name="connsiteY11" fmla="*/ 463531 h 1102064"/>
              <a:gd name="connsiteX12" fmla="*/ 597181 w 1522388"/>
              <a:gd name="connsiteY12" fmla="*/ 555520 h 1102064"/>
              <a:gd name="connsiteX13" fmla="*/ 685617 w 1522388"/>
              <a:gd name="connsiteY13" fmla="*/ 781676 h 1102064"/>
              <a:gd name="connsiteX14" fmla="*/ 597630 w 1522388"/>
              <a:gd name="connsiteY14" fmla="*/ 1007384 h 1102064"/>
              <a:gd name="connsiteX15" fmla="*/ 355667 w 1522388"/>
              <a:gd name="connsiteY15" fmla="*/ 1102064 h 1102064"/>
              <a:gd name="connsiteX16" fmla="*/ 87217 w 1522388"/>
              <a:gd name="connsiteY16" fmla="*/ 954883 h 1102064"/>
              <a:gd name="connsiteX17" fmla="*/ 332772 w 1522388"/>
              <a:gd name="connsiteY17" fmla="*/ 1075590 h 1102064"/>
              <a:gd name="connsiteX18" fmla="*/ 579225 w 1522388"/>
              <a:gd name="connsiteY18" fmla="*/ 989883 h 1102064"/>
              <a:gd name="connsiteX19" fmla="*/ 660029 w 1522388"/>
              <a:gd name="connsiteY19" fmla="*/ 781676 h 1102064"/>
              <a:gd name="connsiteX20" fmla="*/ 579225 w 1522388"/>
              <a:gd name="connsiteY20" fmla="*/ 573469 h 1102064"/>
              <a:gd name="connsiteX21" fmla="*/ 346688 w 1522388"/>
              <a:gd name="connsiteY21" fmla="*/ 488660 h 1102064"/>
              <a:gd name="connsiteX22" fmla="*/ 304940 w 1522388"/>
              <a:gd name="connsiteY22" fmla="*/ 488660 h 1102064"/>
              <a:gd name="connsiteX23" fmla="*/ 310776 w 1522388"/>
              <a:gd name="connsiteY23" fmla="*/ 471608 h 1102064"/>
              <a:gd name="connsiteX24" fmla="*/ 546005 w 1522388"/>
              <a:gd name="connsiteY24" fmla="*/ 207759 h 1102064"/>
              <a:gd name="connsiteX25" fmla="*/ 450387 w 1522388"/>
              <a:gd name="connsiteY25" fmla="*/ 34103 h 1102064"/>
              <a:gd name="connsiteX26" fmla="*/ 93053 w 1522388"/>
              <a:gd name="connsiteY26" fmla="*/ 419556 h 1102064"/>
              <a:gd name="connsiteX27" fmla="*/ 87217 w 1522388"/>
              <a:gd name="connsiteY27" fmla="*/ 954883 h 1102064"/>
              <a:gd name="connsiteX28" fmla="*/ 1190194 w 1522388"/>
              <a:gd name="connsiteY28" fmla="*/ 1101616 h 1102064"/>
              <a:gd name="connsiteX29" fmla="*/ 1166402 w 1522388"/>
              <a:gd name="connsiteY29" fmla="*/ 1100718 h 1102064"/>
              <a:gd name="connsiteX30" fmla="*/ 904237 w 1522388"/>
              <a:gd name="connsiteY30" fmla="*/ 970140 h 1102064"/>
              <a:gd name="connsiteX31" fmla="*/ 904237 w 1522388"/>
              <a:gd name="connsiteY31" fmla="*/ 970140 h 1102064"/>
              <a:gd name="connsiteX32" fmla="*/ 902441 w 1522388"/>
              <a:gd name="connsiteY32" fmla="*/ 411030 h 1102064"/>
              <a:gd name="connsiteX33" fmla="*/ 1286710 w 1522388"/>
              <a:gd name="connsiteY33" fmla="*/ 5834 h 1102064"/>
              <a:gd name="connsiteX34" fmla="*/ 1297933 w 1522388"/>
              <a:gd name="connsiteY34" fmla="*/ 0 h 1102064"/>
              <a:gd name="connsiteX35" fmla="*/ 1419588 w 1522388"/>
              <a:gd name="connsiteY35" fmla="*/ 220772 h 1102064"/>
              <a:gd name="connsiteX36" fmla="*/ 1405671 w 1522388"/>
              <a:gd name="connsiteY36" fmla="*/ 226157 h 1102064"/>
              <a:gd name="connsiteX37" fmla="*/ 1178073 w 1522388"/>
              <a:gd name="connsiteY37" fmla="*/ 463083 h 1102064"/>
              <a:gd name="connsiteX38" fmla="*/ 1183909 w 1522388"/>
              <a:gd name="connsiteY38" fmla="*/ 463083 h 1102064"/>
              <a:gd name="connsiteX39" fmla="*/ 1430362 w 1522388"/>
              <a:gd name="connsiteY39" fmla="*/ 555071 h 1102064"/>
              <a:gd name="connsiteX40" fmla="*/ 1522389 w 1522388"/>
              <a:gd name="connsiteY40" fmla="*/ 781227 h 1102064"/>
              <a:gd name="connsiteX41" fmla="*/ 1429913 w 1522388"/>
              <a:gd name="connsiteY41" fmla="*/ 1007384 h 1102064"/>
              <a:gd name="connsiteX42" fmla="*/ 1190194 w 1522388"/>
              <a:gd name="connsiteY42" fmla="*/ 1101616 h 1102064"/>
              <a:gd name="connsiteX43" fmla="*/ 923989 w 1522388"/>
              <a:gd name="connsiteY43" fmla="*/ 954883 h 1102064"/>
              <a:gd name="connsiteX44" fmla="*/ 1167748 w 1522388"/>
              <a:gd name="connsiteY44" fmla="*/ 1075590 h 1102064"/>
              <a:gd name="connsiteX45" fmla="*/ 1411956 w 1522388"/>
              <a:gd name="connsiteY45" fmla="*/ 989883 h 1102064"/>
              <a:gd name="connsiteX46" fmla="*/ 1496801 w 1522388"/>
              <a:gd name="connsiteY46" fmla="*/ 781676 h 1102064"/>
              <a:gd name="connsiteX47" fmla="*/ 1412405 w 1522388"/>
              <a:gd name="connsiteY47" fmla="*/ 573917 h 1102064"/>
              <a:gd name="connsiteX48" fmla="*/ 1411956 w 1522388"/>
              <a:gd name="connsiteY48" fmla="*/ 573469 h 1102064"/>
              <a:gd name="connsiteX49" fmla="*/ 1183909 w 1522388"/>
              <a:gd name="connsiteY49" fmla="*/ 489108 h 1102064"/>
              <a:gd name="connsiteX50" fmla="*/ 1142160 w 1522388"/>
              <a:gd name="connsiteY50" fmla="*/ 489108 h 1102064"/>
              <a:gd name="connsiteX51" fmla="*/ 1147996 w 1522388"/>
              <a:gd name="connsiteY51" fmla="*/ 472057 h 1102064"/>
              <a:gd name="connsiteX52" fmla="*/ 1383226 w 1522388"/>
              <a:gd name="connsiteY52" fmla="*/ 208208 h 1102064"/>
              <a:gd name="connsiteX53" fmla="*/ 1287608 w 1522388"/>
              <a:gd name="connsiteY53" fmla="*/ 34552 h 1102064"/>
              <a:gd name="connsiteX54" fmla="*/ 926234 w 1522388"/>
              <a:gd name="connsiteY54" fmla="*/ 420454 h 1102064"/>
              <a:gd name="connsiteX55" fmla="*/ 923989 w 1522388"/>
              <a:gd name="connsiteY55" fmla="*/ 954883 h 1102064"/>
              <a:gd name="connsiteX56" fmla="*/ 923989 w 1522388"/>
              <a:gd name="connsiteY56" fmla="*/ 954883 h 1102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1522388" h="1102064">
                <a:moveTo>
                  <a:pt x="355667" y="1102064"/>
                </a:moveTo>
                <a:cubicBezTo>
                  <a:pt x="347586" y="1102064"/>
                  <a:pt x="339506" y="1101616"/>
                  <a:pt x="331425" y="1101167"/>
                </a:cubicBezTo>
                <a:cubicBezTo>
                  <a:pt x="225033" y="1094885"/>
                  <a:pt x="126273" y="1045974"/>
                  <a:pt x="67016" y="970589"/>
                </a:cubicBezTo>
                <a:lnTo>
                  <a:pt x="67016" y="970589"/>
                </a:lnTo>
                <a:cubicBezTo>
                  <a:pt x="15840" y="902382"/>
                  <a:pt x="-6156" y="809946"/>
                  <a:pt x="1475" y="694624"/>
                </a:cubicBezTo>
                <a:cubicBezTo>
                  <a:pt x="7311" y="606674"/>
                  <a:pt x="31552" y="505711"/>
                  <a:pt x="69261" y="411030"/>
                </a:cubicBezTo>
                <a:cubicBezTo>
                  <a:pt x="134353" y="242311"/>
                  <a:pt x="265884" y="102309"/>
                  <a:pt x="449489" y="6282"/>
                </a:cubicBezTo>
                <a:lnTo>
                  <a:pt x="460712" y="449"/>
                </a:lnTo>
                <a:lnTo>
                  <a:pt x="582367" y="221221"/>
                </a:lnTo>
                <a:lnTo>
                  <a:pt x="568451" y="226605"/>
                </a:lnTo>
                <a:cubicBezTo>
                  <a:pt x="461610" y="266990"/>
                  <a:pt x="384846" y="346863"/>
                  <a:pt x="340853" y="463531"/>
                </a:cubicBezTo>
                <a:lnTo>
                  <a:pt x="346688" y="463531"/>
                </a:lnTo>
                <a:cubicBezTo>
                  <a:pt x="453081" y="463531"/>
                  <a:pt x="535231" y="493596"/>
                  <a:pt x="597181" y="555520"/>
                </a:cubicBezTo>
                <a:cubicBezTo>
                  <a:pt x="655540" y="613854"/>
                  <a:pt x="685617" y="690137"/>
                  <a:pt x="685617" y="781676"/>
                </a:cubicBezTo>
                <a:cubicBezTo>
                  <a:pt x="685617" y="869177"/>
                  <a:pt x="655989" y="945011"/>
                  <a:pt x="597630" y="1007384"/>
                </a:cubicBezTo>
                <a:cubicBezTo>
                  <a:pt x="537027" y="1068410"/>
                  <a:pt x="449938" y="1102064"/>
                  <a:pt x="355667" y="1102064"/>
                </a:cubicBezTo>
                <a:close/>
                <a:moveTo>
                  <a:pt x="87217" y="954883"/>
                </a:moveTo>
                <a:cubicBezTo>
                  <a:pt x="141985" y="1024435"/>
                  <a:pt x="233563" y="1069756"/>
                  <a:pt x="332772" y="1075590"/>
                </a:cubicBezTo>
                <a:cubicBezTo>
                  <a:pt x="428839" y="1081423"/>
                  <a:pt x="518622" y="1050013"/>
                  <a:pt x="579225" y="989883"/>
                </a:cubicBezTo>
                <a:cubicBezTo>
                  <a:pt x="632645" y="932447"/>
                  <a:pt x="660029" y="862446"/>
                  <a:pt x="660029" y="781676"/>
                </a:cubicBezTo>
                <a:cubicBezTo>
                  <a:pt x="660029" y="697316"/>
                  <a:pt x="632645" y="626867"/>
                  <a:pt x="579225" y="573469"/>
                </a:cubicBezTo>
                <a:cubicBezTo>
                  <a:pt x="522213" y="516480"/>
                  <a:pt x="446347" y="488660"/>
                  <a:pt x="346688" y="488660"/>
                </a:cubicBezTo>
                <a:lnTo>
                  <a:pt x="304940" y="488660"/>
                </a:lnTo>
                <a:lnTo>
                  <a:pt x="310776" y="471608"/>
                </a:lnTo>
                <a:cubicBezTo>
                  <a:pt x="354769" y="343273"/>
                  <a:pt x="434226" y="254875"/>
                  <a:pt x="546005" y="207759"/>
                </a:cubicBezTo>
                <a:lnTo>
                  <a:pt x="450387" y="34103"/>
                </a:lnTo>
                <a:cubicBezTo>
                  <a:pt x="278005" y="126989"/>
                  <a:pt x="155003" y="260260"/>
                  <a:pt x="93053" y="419556"/>
                </a:cubicBezTo>
                <a:cubicBezTo>
                  <a:pt x="24819" y="591418"/>
                  <a:pt x="-12890" y="821612"/>
                  <a:pt x="87217" y="954883"/>
                </a:cubicBezTo>
                <a:close/>
                <a:moveTo>
                  <a:pt x="1190194" y="1101616"/>
                </a:moveTo>
                <a:cubicBezTo>
                  <a:pt x="1182562" y="1101616"/>
                  <a:pt x="1174482" y="1101167"/>
                  <a:pt x="1166402" y="1100718"/>
                </a:cubicBezTo>
                <a:cubicBezTo>
                  <a:pt x="1061356" y="1094436"/>
                  <a:pt x="963044" y="1045525"/>
                  <a:pt x="904237" y="970140"/>
                </a:cubicBezTo>
                <a:lnTo>
                  <a:pt x="904237" y="970140"/>
                </a:lnTo>
                <a:cubicBezTo>
                  <a:pt x="775399" y="804561"/>
                  <a:pt x="859795" y="523660"/>
                  <a:pt x="902441" y="411030"/>
                </a:cubicBezTo>
                <a:cubicBezTo>
                  <a:pt x="972023" y="241413"/>
                  <a:pt x="1104901" y="101411"/>
                  <a:pt x="1286710" y="5834"/>
                </a:cubicBezTo>
                <a:lnTo>
                  <a:pt x="1297933" y="0"/>
                </a:lnTo>
                <a:lnTo>
                  <a:pt x="1419588" y="220772"/>
                </a:lnTo>
                <a:lnTo>
                  <a:pt x="1405671" y="226157"/>
                </a:lnTo>
                <a:cubicBezTo>
                  <a:pt x="1298831" y="266542"/>
                  <a:pt x="1222067" y="346415"/>
                  <a:pt x="1178073" y="463083"/>
                </a:cubicBezTo>
                <a:lnTo>
                  <a:pt x="1183909" y="463083"/>
                </a:lnTo>
                <a:cubicBezTo>
                  <a:pt x="1290301" y="463083"/>
                  <a:pt x="1372901" y="494044"/>
                  <a:pt x="1430362" y="555071"/>
                </a:cubicBezTo>
                <a:cubicBezTo>
                  <a:pt x="1492311" y="612956"/>
                  <a:pt x="1522389" y="686995"/>
                  <a:pt x="1522389" y="781227"/>
                </a:cubicBezTo>
                <a:cubicBezTo>
                  <a:pt x="1522389" y="870075"/>
                  <a:pt x="1491414" y="946358"/>
                  <a:pt x="1429913" y="1007384"/>
                </a:cubicBezTo>
                <a:cubicBezTo>
                  <a:pt x="1369759" y="1068410"/>
                  <a:pt x="1283119" y="1101616"/>
                  <a:pt x="1190194" y="1101616"/>
                </a:cubicBezTo>
                <a:close/>
                <a:moveTo>
                  <a:pt x="923989" y="954883"/>
                </a:moveTo>
                <a:cubicBezTo>
                  <a:pt x="978756" y="1024435"/>
                  <a:pt x="1069885" y="1069756"/>
                  <a:pt x="1167748" y="1075590"/>
                </a:cubicBezTo>
                <a:cubicBezTo>
                  <a:pt x="1262469" y="1081423"/>
                  <a:pt x="1351802" y="1050013"/>
                  <a:pt x="1411956" y="989883"/>
                </a:cubicBezTo>
                <a:cubicBezTo>
                  <a:pt x="1468968" y="932896"/>
                  <a:pt x="1496801" y="864690"/>
                  <a:pt x="1496801" y="781676"/>
                </a:cubicBezTo>
                <a:cubicBezTo>
                  <a:pt x="1496801" y="694624"/>
                  <a:pt x="1468968" y="626867"/>
                  <a:pt x="1412405" y="573917"/>
                </a:cubicBezTo>
                <a:lnTo>
                  <a:pt x="1411956" y="573469"/>
                </a:lnTo>
                <a:cubicBezTo>
                  <a:pt x="1359434" y="517378"/>
                  <a:pt x="1282670" y="489108"/>
                  <a:pt x="1183909" y="489108"/>
                </a:cubicBezTo>
                <a:lnTo>
                  <a:pt x="1142160" y="489108"/>
                </a:lnTo>
                <a:lnTo>
                  <a:pt x="1147996" y="472057"/>
                </a:lnTo>
                <a:cubicBezTo>
                  <a:pt x="1191989" y="343722"/>
                  <a:pt x="1271447" y="255324"/>
                  <a:pt x="1383226" y="208208"/>
                </a:cubicBezTo>
                <a:lnTo>
                  <a:pt x="1287608" y="34552"/>
                </a:lnTo>
                <a:cubicBezTo>
                  <a:pt x="1116572" y="126989"/>
                  <a:pt x="991775" y="259811"/>
                  <a:pt x="926234" y="420454"/>
                </a:cubicBezTo>
                <a:cubicBezTo>
                  <a:pt x="885383" y="529045"/>
                  <a:pt x="803232" y="799176"/>
                  <a:pt x="923989" y="954883"/>
                </a:cubicBezTo>
                <a:lnTo>
                  <a:pt x="923989" y="954883"/>
                </a:lnTo>
                <a:close/>
              </a:path>
            </a:pathLst>
          </a:custGeom>
          <a:solidFill>
            <a:srgbClr val="12B4CB"/>
          </a:solidFill>
          <a:ln w="448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2" name="Freeform 11">
            <a:extLst>
              <a:ext uri="{FF2B5EF4-FFF2-40B4-BE49-F238E27FC236}">
                <a16:creationId xmlns:a16="http://schemas.microsoft.com/office/drawing/2014/main" id="{9D51FD4D-808B-3397-4B26-446714A2489B}"/>
              </a:ext>
            </a:extLst>
          </p:cNvPr>
          <p:cNvSpPr/>
          <p:nvPr userDrawn="1"/>
        </p:nvSpPr>
        <p:spPr>
          <a:xfrm>
            <a:off x="634224" y="5415270"/>
            <a:ext cx="1090269" cy="789251"/>
          </a:xfrm>
          <a:custGeom>
            <a:avLst/>
            <a:gdLst>
              <a:gd name="connsiteX0" fmla="*/ 355667 w 1522388"/>
              <a:gd name="connsiteY0" fmla="*/ 1102064 h 1102064"/>
              <a:gd name="connsiteX1" fmla="*/ 331425 w 1522388"/>
              <a:gd name="connsiteY1" fmla="*/ 1101167 h 1102064"/>
              <a:gd name="connsiteX2" fmla="*/ 67016 w 1522388"/>
              <a:gd name="connsiteY2" fmla="*/ 970589 h 1102064"/>
              <a:gd name="connsiteX3" fmla="*/ 67016 w 1522388"/>
              <a:gd name="connsiteY3" fmla="*/ 970589 h 1102064"/>
              <a:gd name="connsiteX4" fmla="*/ 1475 w 1522388"/>
              <a:gd name="connsiteY4" fmla="*/ 694624 h 1102064"/>
              <a:gd name="connsiteX5" fmla="*/ 69261 w 1522388"/>
              <a:gd name="connsiteY5" fmla="*/ 411030 h 1102064"/>
              <a:gd name="connsiteX6" fmla="*/ 449489 w 1522388"/>
              <a:gd name="connsiteY6" fmla="*/ 6282 h 1102064"/>
              <a:gd name="connsiteX7" fmla="*/ 460712 w 1522388"/>
              <a:gd name="connsiteY7" fmla="*/ 449 h 1102064"/>
              <a:gd name="connsiteX8" fmla="*/ 582367 w 1522388"/>
              <a:gd name="connsiteY8" fmla="*/ 221221 h 1102064"/>
              <a:gd name="connsiteX9" fmla="*/ 568451 w 1522388"/>
              <a:gd name="connsiteY9" fmla="*/ 226605 h 1102064"/>
              <a:gd name="connsiteX10" fmla="*/ 340853 w 1522388"/>
              <a:gd name="connsiteY10" fmla="*/ 463531 h 1102064"/>
              <a:gd name="connsiteX11" fmla="*/ 346688 w 1522388"/>
              <a:gd name="connsiteY11" fmla="*/ 463531 h 1102064"/>
              <a:gd name="connsiteX12" fmla="*/ 597181 w 1522388"/>
              <a:gd name="connsiteY12" fmla="*/ 555520 h 1102064"/>
              <a:gd name="connsiteX13" fmla="*/ 685617 w 1522388"/>
              <a:gd name="connsiteY13" fmla="*/ 781676 h 1102064"/>
              <a:gd name="connsiteX14" fmla="*/ 597630 w 1522388"/>
              <a:gd name="connsiteY14" fmla="*/ 1007384 h 1102064"/>
              <a:gd name="connsiteX15" fmla="*/ 355667 w 1522388"/>
              <a:gd name="connsiteY15" fmla="*/ 1102064 h 1102064"/>
              <a:gd name="connsiteX16" fmla="*/ 87217 w 1522388"/>
              <a:gd name="connsiteY16" fmla="*/ 954883 h 1102064"/>
              <a:gd name="connsiteX17" fmla="*/ 332772 w 1522388"/>
              <a:gd name="connsiteY17" fmla="*/ 1075590 h 1102064"/>
              <a:gd name="connsiteX18" fmla="*/ 579225 w 1522388"/>
              <a:gd name="connsiteY18" fmla="*/ 989883 h 1102064"/>
              <a:gd name="connsiteX19" fmla="*/ 660029 w 1522388"/>
              <a:gd name="connsiteY19" fmla="*/ 781676 h 1102064"/>
              <a:gd name="connsiteX20" fmla="*/ 579225 w 1522388"/>
              <a:gd name="connsiteY20" fmla="*/ 573469 h 1102064"/>
              <a:gd name="connsiteX21" fmla="*/ 346688 w 1522388"/>
              <a:gd name="connsiteY21" fmla="*/ 488660 h 1102064"/>
              <a:gd name="connsiteX22" fmla="*/ 304940 w 1522388"/>
              <a:gd name="connsiteY22" fmla="*/ 488660 h 1102064"/>
              <a:gd name="connsiteX23" fmla="*/ 310776 w 1522388"/>
              <a:gd name="connsiteY23" fmla="*/ 471608 h 1102064"/>
              <a:gd name="connsiteX24" fmla="*/ 546005 w 1522388"/>
              <a:gd name="connsiteY24" fmla="*/ 207759 h 1102064"/>
              <a:gd name="connsiteX25" fmla="*/ 450387 w 1522388"/>
              <a:gd name="connsiteY25" fmla="*/ 34103 h 1102064"/>
              <a:gd name="connsiteX26" fmla="*/ 93053 w 1522388"/>
              <a:gd name="connsiteY26" fmla="*/ 419556 h 1102064"/>
              <a:gd name="connsiteX27" fmla="*/ 87217 w 1522388"/>
              <a:gd name="connsiteY27" fmla="*/ 954883 h 1102064"/>
              <a:gd name="connsiteX28" fmla="*/ 1190194 w 1522388"/>
              <a:gd name="connsiteY28" fmla="*/ 1101616 h 1102064"/>
              <a:gd name="connsiteX29" fmla="*/ 1166402 w 1522388"/>
              <a:gd name="connsiteY29" fmla="*/ 1100718 h 1102064"/>
              <a:gd name="connsiteX30" fmla="*/ 904237 w 1522388"/>
              <a:gd name="connsiteY30" fmla="*/ 970140 h 1102064"/>
              <a:gd name="connsiteX31" fmla="*/ 904237 w 1522388"/>
              <a:gd name="connsiteY31" fmla="*/ 970140 h 1102064"/>
              <a:gd name="connsiteX32" fmla="*/ 902441 w 1522388"/>
              <a:gd name="connsiteY32" fmla="*/ 411030 h 1102064"/>
              <a:gd name="connsiteX33" fmla="*/ 1286710 w 1522388"/>
              <a:gd name="connsiteY33" fmla="*/ 5834 h 1102064"/>
              <a:gd name="connsiteX34" fmla="*/ 1297933 w 1522388"/>
              <a:gd name="connsiteY34" fmla="*/ 0 h 1102064"/>
              <a:gd name="connsiteX35" fmla="*/ 1419588 w 1522388"/>
              <a:gd name="connsiteY35" fmla="*/ 220772 h 1102064"/>
              <a:gd name="connsiteX36" fmla="*/ 1405671 w 1522388"/>
              <a:gd name="connsiteY36" fmla="*/ 226157 h 1102064"/>
              <a:gd name="connsiteX37" fmla="*/ 1178073 w 1522388"/>
              <a:gd name="connsiteY37" fmla="*/ 463083 h 1102064"/>
              <a:gd name="connsiteX38" fmla="*/ 1183909 w 1522388"/>
              <a:gd name="connsiteY38" fmla="*/ 463083 h 1102064"/>
              <a:gd name="connsiteX39" fmla="*/ 1430362 w 1522388"/>
              <a:gd name="connsiteY39" fmla="*/ 555071 h 1102064"/>
              <a:gd name="connsiteX40" fmla="*/ 1522389 w 1522388"/>
              <a:gd name="connsiteY40" fmla="*/ 781227 h 1102064"/>
              <a:gd name="connsiteX41" fmla="*/ 1429913 w 1522388"/>
              <a:gd name="connsiteY41" fmla="*/ 1007384 h 1102064"/>
              <a:gd name="connsiteX42" fmla="*/ 1190194 w 1522388"/>
              <a:gd name="connsiteY42" fmla="*/ 1101616 h 1102064"/>
              <a:gd name="connsiteX43" fmla="*/ 923989 w 1522388"/>
              <a:gd name="connsiteY43" fmla="*/ 954883 h 1102064"/>
              <a:gd name="connsiteX44" fmla="*/ 1167748 w 1522388"/>
              <a:gd name="connsiteY44" fmla="*/ 1075590 h 1102064"/>
              <a:gd name="connsiteX45" fmla="*/ 1411956 w 1522388"/>
              <a:gd name="connsiteY45" fmla="*/ 989883 h 1102064"/>
              <a:gd name="connsiteX46" fmla="*/ 1496801 w 1522388"/>
              <a:gd name="connsiteY46" fmla="*/ 781676 h 1102064"/>
              <a:gd name="connsiteX47" fmla="*/ 1412405 w 1522388"/>
              <a:gd name="connsiteY47" fmla="*/ 573917 h 1102064"/>
              <a:gd name="connsiteX48" fmla="*/ 1411956 w 1522388"/>
              <a:gd name="connsiteY48" fmla="*/ 573469 h 1102064"/>
              <a:gd name="connsiteX49" fmla="*/ 1183909 w 1522388"/>
              <a:gd name="connsiteY49" fmla="*/ 489108 h 1102064"/>
              <a:gd name="connsiteX50" fmla="*/ 1142160 w 1522388"/>
              <a:gd name="connsiteY50" fmla="*/ 489108 h 1102064"/>
              <a:gd name="connsiteX51" fmla="*/ 1147996 w 1522388"/>
              <a:gd name="connsiteY51" fmla="*/ 472057 h 1102064"/>
              <a:gd name="connsiteX52" fmla="*/ 1383226 w 1522388"/>
              <a:gd name="connsiteY52" fmla="*/ 208208 h 1102064"/>
              <a:gd name="connsiteX53" fmla="*/ 1287608 w 1522388"/>
              <a:gd name="connsiteY53" fmla="*/ 34552 h 1102064"/>
              <a:gd name="connsiteX54" fmla="*/ 926234 w 1522388"/>
              <a:gd name="connsiteY54" fmla="*/ 420454 h 1102064"/>
              <a:gd name="connsiteX55" fmla="*/ 923989 w 1522388"/>
              <a:gd name="connsiteY55" fmla="*/ 954883 h 1102064"/>
              <a:gd name="connsiteX56" fmla="*/ 923989 w 1522388"/>
              <a:gd name="connsiteY56" fmla="*/ 954883 h 1102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1522388" h="1102064">
                <a:moveTo>
                  <a:pt x="355667" y="1102064"/>
                </a:moveTo>
                <a:cubicBezTo>
                  <a:pt x="347586" y="1102064"/>
                  <a:pt x="339506" y="1101616"/>
                  <a:pt x="331425" y="1101167"/>
                </a:cubicBezTo>
                <a:cubicBezTo>
                  <a:pt x="225033" y="1094885"/>
                  <a:pt x="126273" y="1045974"/>
                  <a:pt x="67016" y="970589"/>
                </a:cubicBezTo>
                <a:lnTo>
                  <a:pt x="67016" y="970589"/>
                </a:lnTo>
                <a:cubicBezTo>
                  <a:pt x="15840" y="902382"/>
                  <a:pt x="-6156" y="809946"/>
                  <a:pt x="1475" y="694624"/>
                </a:cubicBezTo>
                <a:cubicBezTo>
                  <a:pt x="7311" y="606674"/>
                  <a:pt x="31552" y="505711"/>
                  <a:pt x="69261" y="411030"/>
                </a:cubicBezTo>
                <a:cubicBezTo>
                  <a:pt x="134353" y="242311"/>
                  <a:pt x="265884" y="102309"/>
                  <a:pt x="449489" y="6282"/>
                </a:cubicBezTo>
                <a:lnTo>
                  <a:pt x="460712" y="449"/>
                </a:lnTo>
                <a:lnTo>
                  <a:pt x="582367" y="221221"/>
                </a:lnTo>
                <a:lnTo>
                  <a:pt x="568451" y="226605"/>
                </a:lnTo>
                <a:cubicBezTo>
                  <a:pt x="461610" y="266990"/>
                  <a:pt x="384846" y="346863"/>
                  <a:pt x="340853" y="463531"/>
                </a:cubicBezTo>
                <a:lnTo>
                  <a:pt x="346688" y="463531"/>
                </a:lnTo>
                <a:cubicBezTo>
                  <a:pt x="453081" y="463531"/>
                  <a:pt x="535231" y="493596"/>
                  <a:pt x="597181" y="555520"/>
                </a:cubicBezTo>
                <a:cubicBezTo>
                  <a:pt x="655540" y="613854"/>
                  <a:pt x="685617" y="690137"/>
                  <a:pt x="685617" y="781676"/>
                </a:cubicBezTo>
                <a:cubicBezTo>
                  <a:pt x="685617" y="869177"/>
                  <a:pt x="655989" y="945011"/>
                  <a:pt x="597630" y="1007384"/>
                </a:cubicBezTo>
                <a:cubicBezTo>
                  <a:pt x="537027" y="1068410"/>
                  <a:pt x="449938" y="1102064"/>
                  <a:pt x="355667" y="1102064"/>
                </a:cubicBezTo>
                <a:close/>
                <a:moveTo>
                  <a:pt x="87217" y="954883"/>
                </a:moveTo>
                <a:cubicBezTo>
                  <a:pt x="141985" y="1024435"/>
                  <a:pt x="233563" y="1069756"/>
                  <a:pt x="332772" y="1075590"/>
                </a:cubicBezTo>
                <a:cubicBezTo>
                  <a:pt x="428839" y="1081423"/>
                  <a:pt x="518622" y="1050013"/>
                  <a:pt x="579225" y="989883"/>
                </a:cubicBezTo>
                <a:cubicBezTo>
                  <a:pt x="632645" y="932447"/>
                  <a:pt x="660029" y="862446"/>
                  <a:pt x="660029" y="781676"/>
                </a:cubicBezTo>
                <a:cubicBezTo>
                  <a:pt x="660029" y="697316"/>
                  <a:pt x="632645" y="626867"/>
                  <a:pt x="579225" y="573469"/>
                </a:cubicBezTo>
                <a:cubicBezTo>
                  <a:pt x="522213" y="516480"/>
                  <a:pt x="446347" y="488660"/>
                  <a:pt x="346688" y="488660"/>
                </a:cubicBezTo>
                <a:lnTo>
                  <a:pt x="304940" y="488660"/>
                </a:lnTo>
                <a:lnTo>
                  <a:pt x="310776" y="471608"/>
                </a:lnTo>
                <a:cubicBezTo>
                  <a:pt x="354769" y="343273"/>
                  <a:pt x="434226" y="254875"/>
                  <a:pt x="546005" y="207759"/>
                </a:cubicBezTo>
                <a:lnTo>
                  <a:pt x="450387" y="34103"/>
                </a:lnTo>
                <a:cubicBezTo>
                  <a:pt x="278005" y="126989"/>
                  <a:pt x="155003" y="260260"/>
                  <a:pt x="93053" y="419556"/>
                </a:cubicBezTo>
                <a:cubicBezTo>
                  <a:pt x="24819" y="591418"/>
                  <a:pt x="-12890" y="821612"/>
                  <a:pt x="87217" y="954883"/>
                </a:cubicBezTo>
                <a:close/>
                <a:moveTo>
                  <a:pt x="1190194" y="1101616"/>
                </a:moveTo>
                <a:cubicBezTo>
                  <a:pt x="1182562" y="1101616"/>
                  <a:pt x="1174482" y="1101167"/>
                  <a:pt x="1166402" y="1100718"/>
                </a:cubicBezTo>
                <a:cubicBezTo>
                  <a:pt x="1061356" y="1094436"/>
                  <a:pt x="963044" y="1045525"/>
                  <a:pt x="904237" y="970140"/>
                </a:cubicBezTo>
                <a:lnTo>
                  <a:pt x="904237" y="970140"/>
                </a:lnTo>
                <a:cubicBezTo>
                  <a:pt x="775399" y="804561"/>
                  <a:pt x="859795" y="523660"/>
                  <a:pt x="902441" y="411030"/>
                </a:cubicBezTo>
                <a:cubicBezTo>
                  <a:pt x="972023" y="241413"/>
                  <a:pt x="1104901" y="101411"/>
                  <a:pt x="1286710" y="5834"/>
                </a:cubicBezTo>
                <a:lnTo>
                  <a:pt x="1297933" y="0"/>
                </a:lnTo>
                <a:lnTo>
                  <a:pt x="1419588" y="220772"/>
                </a:lnTo>
                <a:lnTo>
                  <a:pt x="1405671" y="226157"/>
                </a:lnTo>
                <a:cubicBezTo>
                  <a:pt x="1298831" y="266542"/>
                  <a:pt x="1222067" y="346415"/>
                  <a:pt x="1178073" y="463083"/>
                </a:cubicBezTo>
                <a:lnTo>
                  <a:pt x="1183909" y="463083"/>
                </a:lnTo>
                <a:cubicBezTo>
                  <a:pt x="1290301" y="463083"/>
                  <a:pt x="1372901" y="494044"/>
                  <a:pt x="1430362" y="555071"/>
                </a:cubicBezTo>
                <a:cubicBezTo>
                  <a:pt x="1492311" y="612956"/>
                  <a:pt x="1522389" y="686995"/>
                  <a:pt x="1522389" y="781227"/>
                </a:cubicBezTo>
                <a:cubicBezTo>
                  <a:pt x="1522389" y="870075"/>
                  <a:pt x="1491414" y="946358"/>
                  <a:pt x="1429913" y="1007384"/>
                </a:cubicBezTo>
                <a:cubicBezTo>
                  <a:pt x="1369759" y="1068410"/>
                  <a:pt x="1283119" y="1101616"/>
                  <a:pt x="1190194" y="1101616"/>
                </a:cubicBezTo>
                <a:close/>
                <a:moveTo>
                  <a:pt x="923989" y="954883"/>
                </a:moveTo>
                <a:cubicBezTo>
                  <a:pt x="978756" y="1024435"/>
                  <a:pt x="1069885" y="1069756"/>
                  <a:pt x="1167748" y="1075590"/>
                </a:cubicBezTo>
                <a:cubicBezTo>
                  <a:pt x="1262469" y="1081423"/>
                  <a:pt x="1351802" y="1050013"/>
                  <a:pt x="1411956" y="989883"/>
                </a:cubicBezTo>
                <a:cubicBezTo>
                  <a:pt x="1468968" y="932896"/>
                  <a:pt x="1496801" y="864690"/>
                  <a:pt x="1496801" y="781676"/>
                </a:cubicBezTo>
                <a:cubicBezTo>
                  <a:pt x="1496801" y="694624"/>
                  <a:pt x="1468968" y="626867"/>
                  <a:pt x="1412405" y="573917"/>
                </a:cubicBezTo>
                <a:lnTo>
                  <a:pt x="1411956" y="573469"/>
                </a:lnTo>
                <a:cubicBezTo>
                  <a:pt x="1359434" y="517378"/>
                  <a:pt x="1282670" y="489108"/>
                  <a:pt x="1183909" y="489108"/>
                </a:cubicBezTo>
                <a:lnTo>
                  <a:pt x="1142160" y="489108"/>
                </a:lnTo>
                <a:lnTo>
                  <a:pt x="1147996" y="472057"/>
                </a:lnTo>
                <a:cubicBezTo>
                  <a:pt x="1191989" y="343722"/>
                  <a:pt x="1271447" y="255324"/>
                  <a:pt x="1383226" y="208208"/>
                </a:cubicBezTo>
                <a:lnTo>
                  <a:pt x="1287608" y="34552"/>
                </a:lnTo>
                <a:cubicBezTo>
                  <a:pt x="1116572" y="126989"/>
                  <a:pt x="991775" y="259811"/>
                  <a:pt x="926234" y="420454"/>
                </a:cubicBezTo>
                <a:cubicBezTo>
                  <a:pt x="885383" y="529045"/>
                  <a:pt x="803232" y="799176"/>
                  <a:pt x="923989" y="954883"/>
                </a:cubicBezTo>
                <a:lnTo>
                  <a:pt x="923989" y="954883"/>
                </a:lnTo>
                <a:close/>
              </a:path>
            </a:pathLst>
          </a:custGeom>
          <a:solidFill>
            <a:srgbClr val="12B4CB"/>
          </a:solidFill>
          <a:ln w="448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cxnSp>
        <p:nvCxnSpPr>
          <p:cNvPr id="14" name="Straight Connector 13">
            <a:extLst>
              <a:ext uri="{FF2B5EF4-FFF2-40B4-BE49-F238E27FC236}">
                <a16:creationId xmlns:a16="http://schemas.microsoft.com/office/drawing/2014/main" id="{D9695B56-F751-A0D8-B221-FF7530D25982}"/>
              </a:ext>
            </a:extLst>
          </p:cNvPr>
          <p:cNvCxnSpPr>
            <a:cxnSpLocks/>
          </p:cNvCxnSpPr>
          <p:nvPr userDrawn="1"/>
        </p:nvCxnSpPr>
        <p:spPr>
          <a:xfrm flipH="1">
            <a:off x="-2" y="684666"/>
            <a:ext cx="634226" cy="1"/>
          </a:xfrm>
          <a:prstGeom prst="line">
            <a:avLst/>
          </a:prstGeom>
          <a:ln w="28575">
            <a:solidFill>
              <a:srgbClr val="12B4CB"/>
            </a:solidFill>
          </a:ln>
        </p:spPr>
        <p:style>
          <a:lnRef idx="1">
            <a:schemeClr val="accent1"/>
          </a:lnRef>
          <a:fillRef idx="0">
            <a:schemeClr val="accent1"/>
          </a:fillRef>
          <a:effectRef idx="0">
            <a:schemeClr val="accent1"/>
          </a:effectRef>
          <a:fontRef idx="minor">
            <a:schemeClr val="tx1"/>
          </a:fontRef>
        </p:style>
      </p:cxnSp>
      <p:sp>
        <p:nvSpPr>
          <p:cNvPr id="16" name="Slide Number Placeholder 5">
            <a:extLst>
              <a:ext uri="{FF2B5EF4-FFF2-40B4-BE49-F238E27FC236}">
                <a16:creationId xmlns:a16="http://schemas.microsoft.com/office/drawing/2014/main" id="{661F60B8-D13B-412C-47F1-0CD17CAF0CEF}"/>
              </a:ext>
            </a:extLst>
          </p:cNvPr>
          <p:cNvSpPr txBox="1">
            <a:spLocks/>
          </p:cNvSpPr>
          <p:nvPr userDrawn="1"/>
        </p:nvSpPr>
        <p:spPr>
          <a:xfrm>
            <a:off x="11548753" y="6368426"/>
            <a:ext cx="410610" cy="465822"/>
          </a:xfrm>
          <a:prstGeom prst="rect">
            <a:avLst/>
          </a:prstGeom>
        </p:spPr>
        <p:txBody>
          <a:bodyPr vert="horz" lIns="91440" tIns="45720" rIns="91440" bIns="45720" rtlCol="0" anchor="ctr"/>
          <a:lstStyle>
            <a:defPPr>
              <a:defRPr lang="en-LB"/>
            </a:defPPr>
            <a:lvl1pPr marL="0" algn="r" defTabSz="914400" rtl="0" eaLnBrk="1" latinLnBrk="0" hangingPunct="1">
              <a:defRPr sz="900" b="0" i="0" kern="120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CB2079F2-58AF-ED44-82D7-E04B2F6FD686}" type="slidenum">
              <a:rPr lang="en-US" smtClean="0"/>
              <a:pPr/>
              <a:t>‹#›</a:t>
            </a:fld>
            <a:endParaRPr lang="en-US" dirty="0"/>
          </a:p>
        </p:txBody>
      </p:sp>
      <p:sp>
        <p:nvSpPr>
          <p:cNvPr id="2" name="Text Placeholder 17">
            <a:extLst>
              <a:ext uri="{FF2B5EF4-FFF2-40B4-BE49-F238E27FC236}">
                <a16:creationId xmlns:a16="http://schemas.microsoft.com/office/drawing/2014/main" id="{A0B9F833-14EF-CD34-0961-AE432B87D8FD}"/>
              </a:ext>
            </a:extLst>
          </p:cNvPr>
          <p:cNvSpPr>
            <a:spLocks noGrp="1"/>
          </p:cNvSpPr>
          <p:nvPr>
            <p:ph type="body" sz="quarter" idx="18" hasCustomPrompt="1"/>
          </p:nvPr>
        </p:nvSpPr>
        <p:spPr>
          <a:xfrm>
            <a:off x="734714" y="1442730"/>
            <a:ext cx="10834986" cy="1894908"/>
          </a:xfrm>
        </p:spPr>
        <p:txBody>
          <a:bodyPr>
            <a:normAutofit/>
          </a:bodyPr>
          <a:lstStyle>
            <a:lvl1pPr>
              <a:buNone/>
              <a:defRPr sz="2200" b="0" i="0" spc="0">
                <a:solidFill>
                  <a:srgbClr val="5959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3" name="Text Placeholder 23">
            <a:extLst>
              <a:ext uri="{FF2B5EF4-FFF2-40B4-BE49-F238E27FC236}">
                <a16:creationId xmlns:a16="http://schemas.microsoft.com/office/drawing/2014/main" id="{D3736009-EB2E-4EC5-A69A-C241BEFD50D3}"/>
              </a:ext>
            </a:extLst>
          </p:cNvPr>
          <p:cNvSpPr>
            <a:spLocks noGrp="1"/>
          </p:cNvSpPr>
          <p:nvPr>
            <p:ph type="body" sz="quarter" idx="19" hasCustomPrompt="1"/>
          </p:nvPr>
        </p:nvSpPr>
        <p:spPr>
          <a:xfrm>
            <a:off x="713768" y="421468"/>
            <a:ext cx="10834985" cy="580518"/>
          </a:xfrm>
        </p:spPr>
        <p:txBody>
          <a:bodyPr>
            <a:normAutofit/>
          </a:bodyPr>
          <a:lstStyle>
            <a:lvl1pPr marL="0" indent="0" algn="l">
              <a:buNone/>
              <a:defRPr sz="3600" b="1" i="0">
                <a:solidFill>
                  <a:srgbClr val="8A4199"/>
                </a:solidFill>
                <a:latin typeface="+mn-lt"/>
              </a:defRPr>
            </a:lvl1pPr>
          </a:lstStyle>
          <a:p>
            <a:pPr lvl="0"/>
            <a:r>
              <a:rPr lang="en-US" dirty="0"/>
              <a:t>Heading</a:t>
            </a:r>
          </a:p>
        </p:txBody>
      </p:sp>
      <p:sp>
        <p:nvSpPr>
          <p:cNvPr id="4" name="Text Placeholder 23">
            <a:extLst>
              <a:ext uri="{FF2B5EF4-FFF2-40B4-BE49-F238E27FC236}">
                <a16:creationId xmlns:a16="http://schemas.microsoft.com/office/drawing/2014/main" id="{9D1D0975-2336-61FB-8EED-DEE35A41CA04}"/>
              </a:ext>
            </a:extLst>
          </p:cNvPr>
          <p:cNvSpPr>
            <a:spLocks noGrp="1"/>
          </p:cNvSpPr>
          <p:nvPr>
            <p:ph type="body" sz="quarter" idx="16" hasCustomPrompt="1"/>
          </p:nvPr>
        </p:nvSpPr>
        <p:spPr>
          <a:xfrm>
            <a:off x="487896" y="4132101"/>
            <a:ext cx="11013542" cy="1350107"/>
          </a:xfrm>
        </p:spPr>
        <p:txBody>
          <a:bodyPr anchor="ctr">
            <a:normAutofit/>
          </a:bodyPr>
          <a:lstStyle>
            <a:lvl1pPr marL="0" indent="0" algn="ctr">
              <a:buNone/>
              <a:defRPr sz="3000" i="1" baseline="0">
                <a:solidFill>
                  <a:schemeClr val="bg1"/>
                </a:solidFill>
                <a:latin typeface="Calibri" panose="020F0502020204030204" pitchFamily="34" charset="0"/>
                <a:cs typeface="Calibri" panose="020F0502020204030204" pitchFamily="34" charset="0"/>
              </a:defRPr>
            </a:lvl1pPr>
          </a:lstStyle>
          <a:p>
            <a:pPr lvl="0"/>
            <a:r>
              <a:rPr lang="en-US" dirty="0"/>
              <a:t>Quote Slide</a:t>
            </a:r>
          </a:p>
        </p:txBody>
      </p:sp>
    </p:spTree>
    <p:extLst>
      <p:ext uri="{BB962C8B-B14F-4D97-AF65-F5344CB8AC3E}">
        <p14:creationId xmlns:p14="http://schemas.microsoft.com/office/powerpoint/2010/main" val="408754493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Large Photo Slide - Pruple">
    <p:spTree>
      <p:nvGrpSpPr>
        <p:cNvPr id="1" name=""/>
        <p:cNvGrpSpPr/>
        <p:nvPr/>
      </p:nvGrpSpPr>
      <p:grpSpPr>
        <a:xfrm>
          <a:off x="0" y="0"/>
          <a:ext cx="0" cy="0"/>
          <a:chOff x="0" y="0"/>
          <a:chExt cx="0" cy="0"/>
        </a:xfrm>
      </p:grpSpPr>
      <p:sp>
        <p:nvSpPr>
          <p:cNvPr id="22" name="Freeform 21">
            <a:extLst>
              <a:ext uri="{FF2B5EF4-FFF2-40B4-BE49-F238E27FC236}">
                <a16:creationId xmlns:a16="http://schemas.microsoft.com/office/drawing/2014/main" id="{1FA61A72-BC4D-F04A-A3BA-6975406B568A}"/>
              </a:ext>
            </a:extLst>
          </p:cNvPr>
          <p:cNvSpPr/>
          <p:nvPr userDrawn="1"/>
        </p:nvSpPr>
        <p:spPr>
          <a:xfrm>
            <a:off x="-1" y="-16255"/>
            <a:ext cx="5994403" cy="5249886"/>
          </a:xfrm>
          <a:custGeom>
            <a:avLst/>
            <a:gdLst>
              <a:gd name="connsiteX0" fmla="*/ 0 w 5994403"/>
              <a:gd name="connsiteY0" fmla="*/ 0 h 5249886"/>
              <a:gd name="connsiteX1" fmla="*/ 5910658 w 5994403"/>
              <a:gd name="connsiteY1" fmla="*/ 0 h 5249886"/>
              <a:gd name="connsiteX2" fmla="*/ 5971686 w 5994403"/>
              <a:gd name="connsiteY2" fmla="*/ 399875 h 5249886"/>
              <a:gd name="connsiteX3" fmla="*/ 5994403 w 5994403"/>
              <a:gd name="connsiteY3" fmla="*/ 849762 h 5249886"/>
              <a:gd name="connsiteX4" fmla="*/ 1594279 w 5994403"/>
              <a:gd name="connsiteY4" fmla="*/ 5249886 h 5249886"/>
              <a:gd name="connsiteX5" fmla="*/ 81369 w 5994403"/>
              <a:gd name="connsiteY5" fmla="*/ 4982888 h 5249886"/>
              <a:gd name="connsiteX6" fmla="*/ 0 w 5994403"/>
              <a:gd name="connsiteY6" fmla="*/ 4950805 h 52498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994403" h="5249886">
                <a:moveTo>
                  <a:pt x="0" y="0"/>
                </a:moveTo>
                <a:lnTo>
                  <a:pt x="5910658" y="0"/>
                </a:lnTo>
                <a:lnTo>
                  <a:pt x="5971686" y="399875"/>
                </a:lnTo>
                <a:cubicBezTo>
                  <a:pt x="5986708" y="547794"/>
                  <a:pt x="5994403" y="697879"/>
                  <a:pt x="5994403" y="849762"/>
                </a:cubicBezTo>
                <a:cubicBezTo>
                  <a:pt x="5994403" y="3279883"/>
                  <a:pt x="4024400" y="5249886"/>
                  <a:pt x="1594279" y="5249886"/>
                </a:cubicBezTo>
                <a:cubicBezTo>
                  <a:pt x="1062690" y="5249886"/>
                  <a:pt x="553119" y="5155619"/>
                  <a:pt x="81369" y="4982888"/>
                </a:cubicBezTo>
                <a:lnTo>
                  <a:pt x="0" y="4950805"/>
                </a:lnTo>
                <a:close/>
              </a:path>
            </a:pathLst>
          </a:custGeom>
          <a:solidFill>
            <a:srgbClr val="8A4199"/>
          </a:solidFill>
          <a:ln>
            <a:noFill/>
          </a:ln>
          <a:effectLst>
            <a:innerShdw blurRad="495300" dist="190500" dir="3360000">
              <a:prstClr val="black">
                <a:alpha val="43000"/>
              </a:prstClr>
            </a:inn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1" name="Picture Placeholder 20">
            <a:extLst>
              <a:ext uri="{FF2B5EF4-FFF2-40B4-BE49-F238E27FC236}">
                <a16:creationId xmlns:a16="http://schemas.microsoft.com/office/drawing/2014/main" id="{75F1B4C7-2F92-EF4D-9084-6326EF657FB8}"/>
              </a:ext>
            </a:extLst>
          </p:cNvPr>
          <p:cNvSpPr>
            <a:spLocks noGrp="1"/>
          </p:cNvSpPr>
          <p:nvPr>
            <p:ph type="pic" sz="quarter" idx="21"/>
          </p:nvPr>
        </p:nvSpPr>
        <p:spPr>
          <a:xfrm>
            <a:off x="0" y="0"/>
            <a:ext cx="12192000" cy="6858000"/>
          </a:xfrm>
          <a:custGeom>
            <a:avLst/>
            <a:gdLst>
              <a:gd name="connsiteX0" fmla="*/ 5910658 w 12192000"/>
              <a:gd name="connsiteY0" fmla="*/ 0 h 6858000"/>
              <a:gd name="connsiteX1" fmla="*/ 12192000 w 12192000"/>
              <a:gd name="connsiteY1" fmla="*/ 0 h 6858000"/>
              <a:gd name="connsiteX2" fmla="*/ 12192000 w 12192000"/>
              <a:gd name="connsiteY2" fmla="*/ 6858000 h 6858000"/>
              <a:gd name="connsiteX3" fmla="*/ 0 w 12192000"/>
              <a:gd name="connsiteY3" fmla="*/ 6858000 h 6858000"/>
              <a:gd name="connsiteX4" fmla="*/ 0 w 12192000"/>
              <a:gd name="connsiteY4" fmla="*/ 4950805 h 6858000"/>
              <a:gd name="connsiteX5" fmla="*/ 81369 w 12192000"/>
              <a:gd name="connsiteY5" fmla="*/ 4982888 h 6858000"/>
              <a:gd name="connsiteX6" fmla="*/ 1594279 w 12192000"/>
              <a:gd name="connsiteY6" fmla="*/ 5249886 h 6858000"/>
              <a:gd name="connsiteX7" fmla="*/ 5994403 w 12192000"/>
              <a:gd name="connsiteY7" fmla="*/ 849762 h 6858000"/>
              <a:gd name="connsiteX8" fmla="*/ 5971686 w 12192000"/>
              <a:gd name="connsiteY8" fmla="*/ 399875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6858000">
                <a:moveTo>
                  <a:pt x="5910658" y="0"/>
                </a:moveTo>
                <a:lnTo>
                  <a:pt x="12192000" y="0"/>
                </a:lnTo>
                <a:lnTo>
                  <a:pt x="12192000" y="6858000"/>
                </a:lnTo>
                <a:lnTo>
                  <a:pt x="0" y="6858000"/>
                </a:lnTo>
                <a:lnTo>
                  <a:pt x="0" y="4950805"/>
                </a:lnTo>
                <a:lnTo>
                  <a:pt x="81369" y="4982888"/>
                </a:lnTo>
                <a:cubicBezTo>
                  <a:pt x="553119" y="5155619"/>
                  <a:pt x="1062690" y="5249886"/>
                  <a:pt x="1594279" y="5249886"/>
                </a:cubicBezTo>
                <a:cubicBezTo>
                  <a:pt x="4024400" y="5249886"/>
                  <a:pt x="5994403" y="3279883"/>
                  <a:pt x="5994403" y="849762"/>
                </a:cubicBezTo>
                <a:cubicBezTo>
                  <a:pt x="5994403" y="697879"/>
                  <a:pt x="5986708" y="547794"/>
                  <a:pt x="5971686" y="399875"/>
                </a:cubicBezTo>
                <a:close/>
              </a:path>
            </a:pathLst>
          </a:custGeom>
        </p:spPr>
        <p:txBody>
          <a:bodyPr wrap="square">
            <a:noAutofit/>
          </a:bodyPr>
          <a:lstStyle/>
          <a:p>
            <a:endParaRPr lang="en-US"/>
          </a:p>
        </p:txBody>
      </p:sp>
      <p:sp>
        <p:nvSpPr>
          <p:cNvPr id="15" name="TextBox 14">
            <a:extLst>
              <a:ext uri="{FF2B5EF4-FFF2-40B4-BE49-F238E27FC236}">
                <a16:creationId xmlns:a16="http://schemas.microsoft.com/office/drawing/2014/main" id="{A6686CA7-9F9D-8D44-B94F-5A2669C8F7B2}"/>
              </a:ext>
            </a:extLst>
          </p:cNvPr>
          <p:cNvSpPr txBox="1"/>
          <p:nvPr userDrawn="1"/>
        </p:nvSpPr>
        <p:spPr>
          <a:xfrm>
            <a:off x="6637283" y="-587065"/>
            <a:ext cx="184731" cy="369332"/>
          </a:xfrm>
          <a:prstGeom prst="rect">
            <a:avLst/>
          </a:prstGeom>
          <a:noFill/>
        </p:spPr>
        <p:txBody>
          <a:bodyPr wrap="none" rtlCol="0">
            <a:spAutoFit/>
          </a:bodyPr>
          <a:lstStyle/>
          <a:p>
            <a:endParaRPr lang="en-US" dirty="0"/>
          </a:p>
        </p:txBody>
      </p:sp>
      <p:sp>
        <p:nvSpPr>
          <p:cNvPr id="10" name="Text Placeholder 23">
            <a:extLst>
              <a:ext uri="{FF2B5EF4-FFF2-40B4-BE49-F238E27FC236}">
                <a16:creationId xmlns:a16="http://schemas.microsoft.com/office/drawing/2014/main" id="{371BECE4-6731-5547-8F1D-4A38ED0A5F33}"/>
              </a:ext>
            </a:extLst>
          </p:cNvPr>
          <p:cNvSpPr>
            <a:spLocks noGrp="1"/>
          </p:cNvSpPr>
          <p:nvPr>
            <p:ph type="body" sz="quarter" idx="19" hasCustomPrompt="1"/>
          </p:nvPr>
        </p:nvSpPr>
        <p:spPr>
          <a:xfrm>
            <a:off x="503238" y="684070"/>
            <a:ext cx="4404721" cy="582221"/>
          </a:xfrm>
        </p:spPr>
        <p:txBody>
          <a:bodyPr>
            <a:normAutofit/>
          </a:bodyPr>
          <a:lstStyle>
            <a:lvl1pPr marL="0" indent="0" algn="l">
              <a:buNone/>
              <a:defRPr sz="3600" b="0" i="0">
                <a:solidFill>
                  <a:schemeClr val="bg1"/>
                </a:solidFill>
                <a:latin typeface="+mn-lt"/>
              </a:defRPr>
            </a:lvl1pPr>
          </a:lstStyle>
          <a:p>
            <a:pPr lvl="0"/>
            <a:r>
              <a:rPr lang="en-US" dirty="0"/>
              <a:t>Heading</a:t>
            </a:r>
          </a:p>
        </p:txBody>
      </p:sp>
      <p:sp>
        <p:nvSpPr>
          <p:cNvPr id="12" name="Text Placeholder 17">
            <a:extLst>
              <a:ext uri="{FF2B5EF4-FFF2-40B4-BE49-F238E27FC236}">
                <a16:creationId xmlns:a16="http://schemas.microsoft.com/office/drawing/2014/main" id="{CB0F69B6-004B-8247-A75B-E3DC6BE4322D}"/>
              </a:ext>
            </a:extLst>
          </p:cNvPr>
          <p:cNvSpPr>
            <a:spLocks noGrp="1"/>
          </p:cNvSpPr>
          <p:nvPr>
            <p:ph type="body" sz="quarter" idx="20" hasCustomPrompt="1"/>
          </p:nvPr>
        </p:nvSpPr>
        <p:spPr>
          <a:xfrm>
            <a:off x="503238" y="1624369"/>
            <a:ext cx="4332233" cy="851567"/>
          </a:xfrm>
        </p:spPr>
        <p:txBody>
          <a:bodyPr>
            <a:normAutofit/>
          </a:bodyPr>
          <a:lstStyle>
            <a:lvl1pPr>
              <a:buNone/>
              <a:defRPr sz="22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Tree>
    <p:extLst>
      <p:ext uri="{BB962C8B-B14F-4D97-AF65-F5344CB8AC3E}">
        <p14:creationId xmlns:p14="http://schemas.microsoft.com/office/powerpoint/2010/main" val="412483581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Large Photo Slide - Blue">
    <p:spTree>
      <p:nvGrpSpPr>
        <p:cNvPr id="1" name=""/>
        <p:cNvGrpSpPr/>
        <p:nvPr/>
      </p:nvGrpSpPr>
      <p:grpSpPr>
        <a:xfrm>
          <a:off x="0" y="0"/>
          <a:ext cx="0" cy="0"/>
          <a:chOff x="0" y="0"/>
          <a:chExt cx="0" cy="0"/>
        </a:xfrm>
      </p:grpSpPr>
      <p:sp>
        <p:nvSpPr>
          <p:cNvPr id="22" name="Freeform 21">
            <a:extLst>
              <a:ext uri="{FF2B5EF4-FFF2-40B4-BE49-F238E27FC236}">
                <a16:creationId xmlns:a16="http://schemas.microsoft.com/office/drawing/2014/main" id="{1FA61A72-BC4D-F04A-A3BA-6975406B568A}"/>
              </a:ext>
            </a:extLst>
          </p:cNvPr>
          <p:cNvSpPr/>
          <p:nvPr userDrawn="1"/>
        </p:nvSpPr>
        <p:spPr>
          <a:xfrm>
            <a:off x="-1" y="-16255"/>
            <a:ext cx="5994403" cy="5249886"/>
          </a:xfrm>
          <a:custGeom>
            <a:avLst/>
            <a:gdLst>
              <a:gd name="connsiteX0" fmla="*/ 0 w 5994403"/>
              <a:gd name="connsiteY0" fmla="*/ 0 h 5249886"/>
              <a:gd name="connsiteX1" fmla="*/ 5910658 w 5994403"/>
              <a:gd name="connsiteY1" fmla="*/ 0 h 5249886"/>
              <a:gd name="connsiteX2" fmla="*/ 5971686 w 5994403"/>
              <a:gd name="connsiteY2" fmla="*/ 399875 h 5249886"/>
              <a:gd name="connsiteX3" fmla="*/ 5994403 w 5994403"/>
              <a:gd name="connsiteY3" fmla="*/ 849762 h 5249886"/>
              <a:gd name="connsiteX4" fmla="*/ 1594279 w 5994403"/>
              <a:gd name="connsiteY4" fmla="*/ 5249886 h 5249886"/>
              <a:gd name="connsiteX5" fmla="*/ 81369 w 5994403"/>
              <a:gd name="connsiteY5" fmla="*/ 4982888 h 5249886"/>
              <a:gd name="connsiteX6" fmla="*/ 0 w 5994403"/>
              <a:gd name="connsiteY6" fmla="*/ 4950805 h 52498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994403" h="5249886">
                <a:moveTo>
                  <a:pt x="0" y="0"/>
                </a:moveTo>
                <a:lnTo>
                  <a:pt x="5910658" y="0"/>
                </a:lnTo>
                <a:lnTo>
                  <a:pt x="5971686" y="399875"/>
                </a:lnTo>
                <a:cubicBezTo>
                  <a:pt x="5986708" y="547794"/>
                  <a:pt x="5994403" y="697879"/>
                  <a:pt x="5994403" y="849762"/>
                </a:cubicBezTo>
                <a:cubicBezTo>
                  <a:pt x="5994403" y="3279883"/>
                  <a:pt x="4024400" y="5249886"/>
                  <a:pt x="1594279" y="5249886"/>
                </a:cubicBezTo>
                <a:cubicBezTo>
                  <a:pt x="1062690" y="5249886"/>
                  <a:pt x="553119" y="5155619"/>
                  <a:pt x="81369" y="4982888"/>
                </a:cubicBezTo>
                <a:lnTo>
                  <a:pt x="0" y="4950805"/>
                </a:lnTo>
                <a:close/>
              </a:path>
            </a:pathLst>
          </a:custGeom>
          <a:solidFill>
            <a:srgbClr val="14B4CB"/>
          </a:solidFill>
          <a:ln>
            <a:noFill/>
          </a:ln>
          <a:effectLst>
            <a:innerShdw blurRad="495300" dist="190500" dir="3360000">
              <a:prstClr val="black">
                <a:alpha val="43000"/>
              </a:prstClr>
            </a:inn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1" name="Picture Placeholder 20">
            <a:extLst>
              <a:ext uri="{FF2B5EF4-FFF2-40B4-BE49-F238E27FC236}">
                <a16:creationId xmlns:a16="http://schemas.microsoft.com/office/drawing/2014/main" id="{75F1B4C7-2F92-EF4D-9084-6326EF657FB8}"/>
              </a:ext>
            </a:extLst>
          </p:cNvPr>
          <p:cNvSpPr>
            <a:spLocks noGrp="1"/>
          </p:cNvSpPr>
          <p:nvPr>
            <p:ph type="pic" sz="quarter" idx="21"/>
          </p:nvPr>
        </p:nvSpPr>
        <p:spPr>
          <a:xfrm>
            <a:off x="0" y="0"/>
            <a:ext cx="12192000" cy="6858000"/>
          </a:xfrm>
          <a:custGeom>
            <a:avLst/>
            <a:gdLst>
              <a:gd name="connsiteX0" fmla="*/ 5910658 w 12192000"/>
              <a:gd name="connsiteY0" fmla="*/ 0 h 6858000"/>
              <a:gd name="connsiteX1" fmla="*/ 12192000 w 12192000"/>
              <a:gd name="connsiteY1" fmla="*/ 0 h 6858000"/>
              <a:gd name="connsiteX2" fmla="*/ 12192000 w 12192000"/>
              <a:gd name="connsiteY2" fmla="*/ 6858000 h 6858000"/>
              <a:gd name="connsiteX3" fmla="*/ 0 w 12192000"/>
              <a:gd name="connsiteY3" fmla="*/ 6858000 h 6858000"/>
              <a:gd name="connsiteX4" fmla="*/ 0 w 12192000"/>
              <a:gd name="connsiteY4" fmla="*/ 4950805 h 6858000"/>
              <a:gd name="connsiteX5" fmla="*/ 81369 w 12192000"/>
              <a:gd name="connsiteY5" fmla="*/ 4982888 h 6858000"/>
              <a:gd name="connsiteX6" fmla="*/ 1594279 w 12192000"/>
              <a:gd name="connsiteY6" fmla="*/ 5249886 h 6858000"/>
              <a:gd name="connsiteX7" fmla="*/ 5994403 w 12192000"/>
              <a:gd name="connsiteY7" fmla="*/ 849762 h 6858000"/>
              <a:gd name="connsiteX8" fmla="*/ 5971686 w 12192000"/>
              <a:gd name="connsiteY8" fmla="*/ 399875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6858000">
                <a:moveTo>
                  <a:pt x="5910658" y="0"/>
                </a:moveTo>
                <a:lnTo>
                  <a:pt x="12192000" y="0"/>
                </a:lnTo>
                <a:lnTo>
                  <a:pt x="12192000" y="6858000"/>
                </a:lnTo>
                <a:lnTo>
                  <a:pt x="0" y="6858000"/>
                </a:lnTo>
                <a:lnTo>
                  <a:pt x="0" y="4950805"/>
                </a:lnTo>
                <a:lnTo>
                  <a:pt x="81369" y="4982888"/>
                </a:lnTo>
                <a:cubicBezTo>
                  <a:pt x="553119" y="5155619"/>
                  <a:pt x="1062690" y="5249886"/>
                  <a:pt x="1594279" y="5249886"/>
                </a:cubicBezTo>
                <a:cubicBezTo>
                  <a:pt x="4024400" y="5249886"/>
                  <a:pt x="5994403" y="3279883"/>
                  <a:pt x="5994403" y="849762"/>
                </a:cubicBezTo>
                <a:cubicBezTo>
                  <a:pt x="5994403" y="697879"/>
                  <a:pt x="5986708" y="547794"/>
                  <a:pt x="5971686" y="399875"/>
                </a:cubicBezTo>
                <a:close/>
              </a:path>
            </a:pathLst>
          </a:custGeom>
        </p:spPr>
        <p:txBody>
          <a:bodyPr wrap="square">
            <a:noAutofit/>
          </a:bodyPr>
          <a:lstStyle/>
          <a:p>
            <a:endParaRPr lang="en-US"/>
          </a:p>
        </p:txBody>
      </p:sp>
      <p:sp>
        <p:nvSpPr>
          <p:cNvPr id="15" name="TextBox 14">
            <a:extLst>
              <a:ext uri="{FF2B5EF4-FFF2-40B4-BE49-F238E27FC236}">
                <a16:creationId xmlns:a16="http://schemas.microsoft.com/office/drawing/2014/main" id="{A6686CA7-9F9D-8D44-B94F-5A2669C8F7B2}"/>
              </a:ext>
            </a:extLst>
          </p:cNvPr>
          <p:cNvSpPr txBox="1"/>
          <p:nvPr userDrawn="1"/>
        </p:nvSpPr>
        <p:spPr>
          <a:xfrm>
            <a:off x="6637283" y="-587065"/>
            <a:ext cx="184731" cy="369332"/>
          </a:xfrm>
          <a:prstGeom prst="rect">
            <a:avLst/>
          </a:prstGeom>
          <a:noFill/>
        </p:spPr>
        <p:txBody>
          <a:bodyPr wrap="none" rtlCol="0">
            <a:spAutoFit/>
          </a:bodyPr>
          <a:lstStyle/>
          <a:p>
            <a:endParaRPr lang="en-US" dirty="0"/>
          </a:p>
        </p:txBody>
      </p:sp>
      <p:sp>
        <p:nvSpPr>
          <p:cNvPr id="10" name="Text Placeholder 23">
            <a:extLst>
              <a:ext uri="{FF2B5EF4-FFF2-40B4-BE49-F238E27FC236}">
                <a16:creationId xmlns:a16="http://schemas.microsoft.com/office/drawing/2014/main" id="{371BECE4-6731-5547-8F1D-4A38ED0A5F33}"/>
              </a:ext>
            </a:extLst>
          </p:cNvPr>
          <p:cNvSpPr>
            <a:spLocks noGrp="1"/>
          </p:cNvSpPr>
          <p:nvPr>
            <p:ph type="body" sz="quarter" idx="19" hasCustomPrompt="1"/>
          </p:nvPr>
        </p:nvSpPr>
        <p:spPr>
          <a:xfrm>
            <a:off x="503238" y="684070"/>
            <a:ext cx="4404721" cy="582221"/>
          </a:xfrm>
        </p:spPr>
        <p:txBody>
          <a:bodyPr>
            <a:normAutofit/>
          </a:bodyPr>
          <a:lstStyle>
            <a:lvl1pPr marL="0" indent="0" algn="l">
              <a:buNone/>
              <a:defRPr sz="3600" b="0" i="0">
                <a:solidFill>
                  <a:schemeClr val="bg1"/>
                </a:solidFill>
                <a:latin typeface="+mn-lt"/>
              </a:defRPr>
            </a:lvl1pPr>
          </a:lstStyle>
          <a:p>
            <a:pPr lvl="0"/>
            <a:r>
              <a:rPr lang="en-US" dirty="0"/>
              <a:t>Heading</a:t>
            </a:r>
          </a:p>
        </p:txBody>
      </p:sp>
      <p:sp>
        <p:nvSpPr>
          <p:cNvPr id="12" name="Text Placeholder 17">
            <a:extLst>
              <a:ext uri="{FF2B5EF4-FFF2-40B4-BE49-F238E27FC236}">
                <a16:creationId xmlns:a16="http://schemas.microsoft.com/office/drawing/2014/main" id="{CB0F69B6-004B-8247-A75B-E3DC6BE4322D}"/>
              </a:ext>
            </a:extLst>
          </p:cNvPr>
          <p:cNvSpPr>
            <a:spLocks noGrp="1"/>
          </p:cNvSpPr>
          <p:nvPr>
            <p:ph type="body" sz="quarter" idx="20" hasCustomPrompt="1"/>
          </p:nvPr>
        </p:nvSpPr>
        <p:spPr>
          <a:xfrm>
            <a:off x="503238" y="1624369"/>
            <a:ext cx="4332233" cy="2506760"/>
          </a:xfrm>
        </p:spPr>
        <p:txBody>
          <a:bodyPr>
            <a:normAutofit/>
          </a:bodyPr>
          <a:lstStyle>
            <a:lvl1pPr>
              <a:buNone/>
              <a:defRPr sz="22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Tree>
    <p:extLst>
      <p:ext uri="{BB962C8B-B14F-4D97-AF65-F5344CB8AC3E}">
        <p14:creationId xmlns:p14="http://schemas.microsoft.com/office/powerpoint/2010/main" val="407261700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Quote Slide - Purple">
    <p:spTree>
      <p:nvGrpSpPr>
        <p:cNvPr id="1" name=""/>
        <p:cNvGrpSpPr/>
        <p:nvPr/>
      </p:nvGrpSpPr>
      <p:grpSpPr>
        <a:xfrm>
          <a:off x="0" y="0"/>
          <a:ext cx="0" cy="0"/>
          <a:chOff x="0" y="0"/>
          <a:chExt cx="0" cy="0"/>
        </a:xfrm>
      </p:grpSpPr>
      <p:sp>
        <p:nvSpPr>
          <p:cNvPr id="2" name="Oval 1">
            <a:extLst>
              <a:ext uri="{FF2B5EF4-FFF2-40B4-BE49-F238E27FC236}">
                <a16:creationId xmlns:a16="http://schemas.microsoft.com/office/drawing/2014/main" id="{E200F3D8-1F43-A84F-9E80-19AD34C4FFFC}"/>
              </a:ext>
            </a:extLst>
          </p:cNvPr>
          <p:cNvSpPr/>
          <p:nvPr userDrawn="1"/>
        </p:nvSpPr>
        <p:spPr>
          <a:xfrm>
            <a:off x="3130350" y="209349"/>
            <a:ext cx="5931299" cy="5931299"/>
          </a:xfrm>
          <a:prstGeom prst="ellipse">
            <a:avLst/>
          </a:prstGeom>
          <a:solidFill>
            <a:srgbClr val="8A4199"/>
          </a:solidFill>
          <a:ln>
            <a:noFill/>
          </a:ln>
          <a:effectLst>
            <a:innerShdw blurRad="495300" dist="190500" dir="3360000">
              <a:prstClr val="black">
                <a:alpha val="43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Text Placeholder 23">
            <a:extLst>
              <a:ext uri="{FF2B5EF4-FFF2-40B4-BE49-F238E27FC236}">
                <a16:creationId xmlns:a16="http://schemas.microsoft.com/office/drawing/2014/main" id="{83F29440-5949-7B42-BAEF-86044EDB0709}"/>
              </a:ext>
            </a:extLst>
          </p:cNvPr>
          <p:cNvSpPr>
            <a:spLocks noGrp="1"/>
          </p:cNvSpPr>
          <p:nvPr>
            <p:ph type="body" sz="quarter" idx="13" hasCustomPrompt="1"/>
          </p:nvPr>
        </p:nvSpPr>
        <p:spPr>
          <a:xfrm>
            <a:off x="3902765" y="1306076"/>
            <a:ext cx="4368800" cy="3742267"/>
          </a:xfrm>
        </p:spPr>
        <p:txBody>
          <a:bodyPr anchor="ctr">
            <a:normAutofit/>
          </a:bodyPr>
          <a:lstStyle>
            <a:lvl1pPr marL="0" indent="0" algn="ctr">
              <a:buNone/>
              <a:defRPr sz="3000" i="1" baseline="0">
                <a:solidFill>
                  <a:schemeClr val="bg1"/>
                </a:solidFill>
                <a:latin typeface="+mn-lt"/>
              </a:defRPr>
            </a:lvl1pPr>
          </a:lstStyle>
          <a:p>
            <a:pPr lvl="0"/>
            <a:r>
              <a:rPr lang="en-US" dirty="0"/>
              <a:t>Quote Slide</a:t>
            </a:r>
          </a:p>
        </p:txBody>
      </p:sp>
      <p:sp>
        <p:nvSpPr>
          <p:cNvPr id="4" name="Text Box 5">
            <a:extLst>
              <a:ext uri="{FF2B5EF4-FFF2-40B4-BE49-F238E27FC236}">
                <a16:creationId xmlns:a16="http://schemas.microsoft.com/office/drawing/2014/main" id="{402693F4-3273-94E0-F15E-3B0BE7AFC952}"/>
              </a:ext>
            </a:extLst>
          </p:cNvPr>
          <p:cNvSpPr txBox="1"/>
          <p:nvPr userDrawn="1"/>
        </p:nvSpPr>
        <p:spPr>
          <a:xfrm>
            <a:off x="0" y="6286500"/>
            <a:ext cx="12191999" cy="452956"/>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r>
              <a:rPr lang="en-US" sz="1200" b="0" i="0" spc="300" dirty="0">
                <a:solidFill>
                  <a:schemeClr val="tx1">
                    <a:lumMod val="65000"/>
                    <a:lumOff val="35000"/>
                  </a:schemeClr>
                </a:solidFill>
                <a:effectLst/>
                <a:latin typeface="Calibri" panose="020F0502020204030204" pitchFamily="34" charset="0"/>
                <a:ea typeface="Open Sans" panose="020B0606030504020204" pitchFamily="34" charset="0"/>
                <a:cs typeface="Calibri" panose="020F0502020204030204" pitchFamily="34" charset="0"/>
              </a:rPr>
              <a:t>balance digital work-life</a:t>
            </a:r>
            <a:endParaRPr lang="en-IE" sz="1200" b="0" i="0" spc="300" dirty="0">
              <a:solidFill>
                <a:schemeClr val="tx1">
                  <a:lumMod val="65000"/>
                  <a:lumOff val="35000"/>
                </a:schemeClr>
              </a:solidFill>
              <a:effectLst/>
              <a:latin typeface="Calibri" panose="020F0502020204030204" pitchFamily="34" charset="0"/>
              <a:ea typeface="Open Sans" panose="020B0606030504020204" pitchFamily="34" charset="0"/>
              <a:cs typeface="Calibri" panose="020F0502020204030204" pitchFamily="34" charset="0"/>
            </a:endParaRPr>
          </a:p>
        </p:txBody>
      </p:sp>
    </p:spTree>
    <p:extLst>
      <p:ext uri="{BB962C8B-B14F-4D97-AF65-F5344CB8AC3E}">
        <p14:creationId xmlns:p14="http://schemas.microsoft.com/office/powerpoint/2010/main" val="425511130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Quote Slide - Blue">
    <p:spTree>
      <p:nvGrpSpPr>
        <p:cNvPr id="1" name=""/>
        <p:cNvGrpSpPr/>
        <p:nvPr/>
      </p:nvGrpSpPr>
      <p:grpSpPr>
        <a:xfrm>
          <a:off x="0" y="0"/>
          <a:ext cx="0" cy="0"/>
          <a:chOff x="0" y="0"/>
          <a:chExt cx="0" cy="0"/>
        </a:xfrm>
      </p:grpSpPr>
      <p:sp>
        <p:nvSpPr>
          <p:cNvPr id="2" name="Oval 1">
            <a:extLst>
              <a:ext uri="{FF2B5EF4-FFF2-40B4-BE49-F238E27FC236}">
                <a16:creationId xmlns:a16="http://schemas.microsoft.com/office/drawing/2014/main" id="{E200F3D8-1F43-A84F-9E80-19AD34C4FFFC}"/>
              </a:ext>
            </a:extLst>
          </p:cNvPr>
          <p:cNvSpPr/>
          <p:nvPr userDrawn="1"/>
        </p:nvSpPr>
        <p:spPr>
          <a:xfrm>
            <a:off x="3130350" y="209349"/>
            <a:ext cx="5931299" cy="5931299"/>
          </a:xfrm>
          <a:prstGeom prst="ellipse">
            <a:avLst/>
          </a:prstGeom>
          <a:solidFill>
            <a:srgbClr val="14B4CB"/>
          </a:solidFill>
          <a:ln>
            <a:noFill/>
          </a:ln>
          <a:effectLst>
            <a:innerShdw blurRad="495300" dist="190500" dir="3360000">
              <a:prstClr val="black">
                <a:alpha val="43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Text Placeholder 23">
            <a:extLst>
              <a:ext uri="{FF2B5EF4-FFF2-40B4-BE49-F238E27FC236}">
                <a16:creationId xmlns:a16="http://schemas.microsoft.com/office/drawing/2014/main" id="{1A625EDB-94DC-1040-A929-3551AE90260C}"/>
              </a:ext>
            </a:extLst>
          </p:cNvPr>
          <p:cNvSpPr>
            <a:spLocks noGrp="1"/>
          </p:cNvSpPr>
          <p:nvPr>
            <p:ph type="body" sz="quarter" idx="13" hasCustomPrompt="1"/>
          </p:nvPr>
        </p:nvSpPr>
        <p:spPr>
          <a:xfrm>
            <a:off x="3902765" y="1306076"/>
            <a:ext cx="4368800" cy="3742267"/>
          </a:xfrm>
        </p:spPr>
        <p:txBody>
          <a:bodyPr anchor="ctr">
            <a:normAutofit/>
          </a:bodyPr>
          <a:lstStyle>
            <a:lvl1pPr marL="0" indent="0" algn="ctr">
              <a:buNone/>
              <a:defRPr sz="3000" i="1" baseline="0">
                <a:solidFill>
                  <a:schemeClr val="bg1"/>
                </a:solidFill>
                <a:latin typeface="+mn-lt"/>
              </a:defRPr>
            </a:lvl1pPr>
          </a:lstStyle>
          <a:p>
            <a:pPr lvl="0"/>
            <a:r>
              <a:rPr lang="en-US" dirty="0"/>
              <a:t>Quote Slide</a:t>
            </a:r>
          </a:p>
        </p:txBody>
      </p:sp>
      <p:sp>
        <p:nvSpPr>
          <p:cNvPr id="6" name="Text Box 5">
            <a:extLst>
              <a:ext uri="{FF2B5EF4-FFF2-40B4-BE49-F238E27FC236}">
                <a16:creationId xmlns:a16="http://schemas.microsoft.com/office/drawing/2014/main" id="{68B99D86-6520-AE4C-30A7-C03085861ACB}"/>
              </a:ext>
            </a:extLst>
          </p:cNvPr>
          <p:cNvSpPr txBox="1"/>
          <p:nvPr userDrawn="1"/>
        </p:nvSpPr>
        <p:spPr>
          <a:xfrm>
            <a:off x="0" y="6286500"/>
            <a:ext cx="12191999" cy="452956"/>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r>
              <a:rPr lang="en-US" sz="1200" b="0" i="0" spc="300" dirty="0">
                <a:solidFill>
                  <a:schemeClr val="tx1">
                    <a:lumMod val="65000"/>
                    <a:lumOff val="35000"/>
                  </a:schemeClr>
                </a:solidFill>
                <a:effectLst/>
                <a:latin typeface="Calibri" panose="020F0502020204030204" pitchFamily="34" charset="0"/>
                <a:ea typeface="Open Sans" panose="020B0606030504020204" pitchFamily="34" charset="0"/>
                <a:cs typeface="Calibri" panose="020F0502020204030204" pitchFamily="34" charset="0"/>
              </a:rPr>
              <a:t>balance digital work-life</a:t>
            </a:r>
            <a:endParaRPr lang="en-IE" sz="1200" b="0" i="0" spc="300" dirty="0">
              <a:solidFill>
                <a:schemeClr val="tx1">
                  <a:lumMod val="65000"/>
                  <a:lumOff val="35000"/>
                </a:schemeClr>
              </a:solidFill>
              <a:effectLst/>
              <a:latin typeface="Calibri" panose="020F0502020204030204" pitchFamily="34" charset="0"/>
              <a:ea typeface="Open Sans" panose="020B0606030504020204" pitchFamily="34" charset="0"/>
              <a:cs typeface="Calibri" panose="020F0502020204030204" pitchFamily="34" charset="0"/>
            </a:endParaRPr>
          </a:p>
        </p:txBody>
      </p:sp>
    </p:spTree>
    <p:extLst>
      <p:ext uri="{BB962C8B-B14F-4D97-AF65-F5344CB8AC3E}">
        <p14:creationId xmlns:p14="http://schemas.microsoft.com/office/powerpoint/2010/main" val="374375855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ext/Photo Slide 02">
    <p:spTree>
      <p:nvGrpSpPr>
        <p:cNvPr id="1" name=""/>
        <p:cNvGrpSpPr/>
        <p:nvPr/>
      </p:nvGrpSpPr>
      <p:grpSpPr>
        <a:xfrm>
          <a:off x="0" y="0"/>
          <a:ext cx="0" cy="0"/>
          <a:chOff x="0" y="0"/>
          <a:chExt cx="0" cy="0"/>
        </a:xfrm>
      </p:grpSpPr>
      <p:sp>
        <p:nvSpPr>
          <p:cNvPr id="9" name="Oval 8">
            <a:extLst>
              <a:ext uri="{FF2B5EF4-FFF2-40B4-BE49-F238E27FC236}">
                <a16:creationId xmlns:a16="http://schemas.microsoft.com/office/drawing/2014/main" id="{DE86A4FB-29E1-490B-F52E-112DE0B4ABA6}"/>
              </a:ext>
            </a:extLst>
          </p:cNvPr>
          <p:cNvSpPr/>
          <p:nvPr userDrawn="1"/>
        </p:nvSpPr>
        <p:spPr>
          <a:xfrm>
            <a:off x="4007560" y="3657853"/>
            <a:ext cx="2507741" cy="2507741"/>
          </a:xfrm>
          <a:prstGeom prst="ellipse">
            <a:avLst/>
          </a:prstGeom>
          <a:solidFill>
            <a:srgbClr val="12B4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sp>
        <p:nvSpPr>
          <p:cNvPr id="10" name="Picture Placeholder 14">
            <a:extLst>
              <a:ext uri="{FF2B5EF4-FFF2-40B4-BE49-F238E27FC236}">
                <a16:creationId xmlns:a16="http://schemas.microsoft.com/office/drawing/2014/main" id="{99411512-8901-6E6C-C91F-D6D7D3094DE4}"/>
              </a:ext>
            </a:extLst>
          </p:cNvPr>
          <p:cNvSpPr>
            <a:spLocks noGrp="1"/>
          </p:cNvSpPr>
          <p:nvPr>
            <p:ph type="pic" sz="quarter" idx="33"/>
          </p:nvPr>
        </p:nvSpPr>
        <p:spPr>
          <a:xfrm>
            <a:off x="16472" y="377764"/>
            <a:ext cx="5222656" cy="5952556"/>
          </a:xfrm>
          <a:custGeom>
            <a:avLst/>
            <a:gdLst>
              <a:gd name="connsiteX0" fmla="*/ 2246378 w 5222656"/>
              <a:gd name="connsiteY0" fmla="*/ 0 h 5952556"/>
              <a:gd name="connsiteX1" fmla="*/ 5222656 w 5222656"/>
              <a:gd name="connsiteY1" fmla="*/ 2976278 h 5952556"/>
              <a:gd name="connsiteX2" fmla="*/ 5207290 w 5222656"/>
              <a:gd name="connsiteY2" fmla="*/ 3280585 h 5952556"/>
              <a:gd name="connsiteX3" fmla="*/ 5207074 w 5222656"/>
              <a:gd name="connsiteY3" fmla="*/ 3282001 h 5952556"/>
              <a:gd name="connsiteX4" fmla="*/ 5116757 w 5222656"/>
              <a:gd name="connsiteY4" fmla="*/ 3286562 h 5952556"/>
              <a:gd name="connsiteX5" fmla="*/ 3991087 w 5222656"/>
              <a:gd name="connsiteY5" fmla="*/ 4533959 h 5952556"/>
              <a:gd name="connsiteX6" fmla="*/ 4142422 w 5222656"/>
              <a:gd name="connsiteY6" fmla="*/ 5131628 h 5952556"/>
              <a:gd name="connsiteX7" fmla="*/ 4196708 w 5222656"/>
              <a:gd name="connsiteY7" fmla="*/ 5220986 h 5952556"/>
              <a:gd name="connsiteX8" fmla="*/ 4139567 w 5222656"/>
              <a:gd name="connsiteY8" fmla="*/ 5272919 h 5952556"/>
              <a:gd name="connsiteX9" fmla="*/ 2246378 w 5222656"/>
              <a:gd name="connsiteY9" fmla="*/ 5952556 h 5952556"/>
              <a:gd name="connsiteX10" fmla="*/ 141832 w 5222656"/>
              <a:gd name="connsiteY10" fmla="*/ 5080825 h 5952556"/>
              <a:gd name="connsiteX11" fmla="*/ 0 w 5222656"/>
              <a:gd name="connsiteY11" fmla="*/ 4924770 h 5952556"/>
              <a:gd name="connsiteX12" fmla="*/ 0 w 5222656"/>
              <a:gd name="connsiteY12" fmla="*/ 1027786 h 5952556"/>
              <a:gd name="connsiteX13" fmla="*/ 141832 w 5222656"/>
              <a:gd name="connsiteY13" fmla="*/ 871732 h 5952556"/>
              <a:gd name="connsiteX14" fmla="*/ 2246378 w 5222656"/>
              <a:gd name="connsiteY14" fmla="*/ 0 h 59525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222656" h="5952556">
                <a:moveTo>
                  <a:pt x="2246378" y="0"/>
                </a:moveTo>
                <a:cubicBezTo>
                  <a:pt x="3890131" y="0"/>
                  <a:pt x="5222656" y="1332525"/>
                  <a:pt x="5222656" y="2976278"/>
                </a:cubicBezTo>
                <a:cubicBezTo>
                  <a:pt x="5222656" y="3079012"/>
                  <a:pt x="5217451" y="3180531"/>
                  <a:pt x="5207290" y="3280585"/>
                </a:cubicBezTo>
                <a:lnTo>
                  <a:pt x="5207074" y="3282001"/>
                </a:lnTo>
                <a:lnTo>
                  <a:pt x="5116757" y="3286562"/>
                </a:lnTo>
                <a:cubicBezTo>
                  <a:pt x="4484485" y="3350772"/>
                  <a:pt x="3991087" y="3884746"/>
                  <a:pt x="3991087" y="4533959"/>
                </a:cubicBezTo>
                <a:cubicBezTo>
                  <a:pt x="3991087" y="4750364"/>
                  <a:pt x="4045909" y="4953964"/>
                  <a:pt x="4142422" y="5131628"/>
                </a:cubicBezTo>
                <a:lnTo>
                  <a:pt x="4196708" y="5220986"/>
                </a:lnTo>
                <a:lnTo>
                  <a:pt x="4139567" y="5272919"/>
                </a:lnTo>
                <a:cubicBezTo>
                  <a:pt x="3625091" y="5697503"/>
                  <a:pt x="2965520" y="5952556"/>
                  <a:pt x="2246378" y="5952556"/>
                </a:cubicBezTo>
                <a:cubicBezTo>
                  <a:pt x="1424502" y="5952556"/>
                  <a:pt x="680432" y="5619425"/>
                  <a:pt x="141832" y="5080825"/>
                </a:cubicBezTo>
                <a:lnTo>
                  <a:pt x="0" y="4924770"/>
                </a:lnTo>
                <a:lnTo>
                  <a:pt x="0" y="1027786"/>
                </a:lnTo>
                <a:lnTo>
                  <a:pt x="141832" y="871732"/>
                </a:lnTo>
                <a:cubicBezTo>
                  <a:pt x="680432" y="333131"/>
                  <a:pt x="1424502" y="0"/>
                  <a:pt x="2246378" y="0"/>
                </a:cubicBezTo>
                <a:close/>
              </a:path>
            </a:pathLst>
          </a:custGeom>
        </p:spPr>
        <p:txBody>
          <a:bodyPr wrap="square">
            <a:noAutofit/>
          </a:bodyPr>
          <a:lstStyle>
            <a:lvl1pPr>
              <a:defRPr>
                <a:latin typeface="Calibri" panose="020F0502020204030204" pitchFamily="34" charset="0"/>
                <a:cs typeface="Calibri" panose="020F0502020204030204" pitchFamily="34" charset="0"/>
              </a:defRPr>
            </a:lvl1pPr>
          </a:lstStyle>
          <a:p>
            <a:endParaRPr lang="en-US"/>
          </a:p>
        </p:txBody>
      </p:sp>
      <p:sp>
        <p:nvSpPr>
          <p:cNvPr id="11" name="Text Placeholder 32">
            <a:extLst>
              <a:ext uri="{FF2B5EF4-FFF2-40B4-BE49-F238E27FC236}">
                <a16:creationId xmlns:a16="http://schemas.microsoft.com/office/drawing/2014/main" id="{47D1D7D5-31CC-5B35-1A7E-E1BC6F336665}"/>
              </a:ext>
            </a:extLst>
          </p:cNvPr>
          <p:cNvSpPr>
            <a:spLocks noGrp="1"/>
          </p:cNvSpPr>
          <p:nvPr>
            <p:ph type="body" sz="quarter" idx="34" hasCustomPrompt="1"/>
          </p:nvPr>
        </p:nvSpPr>
        <p:spPr>
          <a:xfrm>
            <a:off x="4007559" y="4646645"/>
            <a:ext cx="2507741" cy="1026368"/>
          </a:xfrm>
        </p:spPr>
        <p:txBody>
          <a:bodyPr>
            <a:noAutofit/>
          </a:bodyPr>
          <a:lstStyle>
            <a:lvl1pPr marL="0" indent="0" algn="ctr">
              <a:lnSpc>
                <a:spcPts val="2440"/>
              </a:lnSpc>
              <a:spcBef>
                <a:spcPts val="0"/>
              </a:spcBef>
              <a:buNone/>
              <a:defRPr sz="2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Your </a:t>
            </a:r>
          </a:p>
          <a:p>
            <a:pPr lvl="0"/>
            <a:r>
              <a:rPr lang="en-GB" dirty="0"/>
              <a:t>Heading</a:t>
            </a:r>
            <a:endParaRPr lang="en-US" dirty="0"/>
          </a:p>
        </p:txBody>
      </p:sp>
      <p:sp>
        <p:nvSpPr>
          <p:cNvPr id="2" name="Text Placeholder 17">
            <a:extLst>
              <a:ext uri="{FF2B5EF4-FFF2-40B4-BE49-F238E27FC236}">
                <a16:creationId xmlns:a16="http://schemas.microsoft.com/office/drawing/2014/main" id="{176ABB01-6B13-85DB-6659-283DA3D75CE1}"/>
              </a:ext>
            </a:extLst>
          </p:cNvPr>
          <p:cNvSpPr>
            <a:spLocks noGrp="1"/>
          </p:cNvSpPr>
          <p:nvPr>
            <p:ph type="body" sz="quarter" idx="18" hasCustomPrompt="1"/>
          </p:nvPr>
        </p:nvSpPr>
        <p:spPr>
          <a:xfrm>
            <a:off x="6650836" y="1894114"/>
            <a:ext cx="4918863" cy="4029530"/>
          </a:xfrm>
        </p:spPr>
        <p:txBody>
          <a:bodyPr>
            <a:normAutofit/>
          </a:bodyPr>
          <a:lstStyle>
            <a:lvl1pPr>
              <a:buNone/>
              <a:defRPr sz="2200" b="0" i="0" spc="0">
                <a:solidFill>
                  <a:srgbClr val="5959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3" name="Text Placeholder 23">
            <a:extLst>
              <a:ext uri="{FF2B5EF4-FFF2-40B4-BE49-F238E27FC236}">
                <a16:creationId xmlns:a16="http://schemas.microsoft.com/office/drawing/2014/main" id="{67A4C1C3-9082-6380-547B-29511FA0DC47}"/>
              </a:ext>
            </a:extLst>
          </p:cNvPr>
          <p:cNvSpPr>
            <a:spLocks noGrp="1"/>
          </p:cNvSpPr>
          <p:nvPr>
            <p:ph type="body" sz="quarter" idx="16" hasCustomPrompt="1"/>
          </p:nvPr>
        </p:nvSpPr>
        <p:spPr>
          <a:xfrm>
            <a:off x="6629890" y="731711"/>
            <a:ext cx="4918863" cy="580518"/>
          </a:xfrm>
        </p:spPr>
        <p:txBody>
          <a:bodyPr>
            <a:normAutofit/>
          </a:bodyPr>
          <a:lstStyle>
            <a:lvl1pPr marL="0" indent="0" algn="l">
              <a:buNone/>
              <a:defRPr sz="3600" b="1" i="0">
                <a:solidFill>
                  <a:srgbClr val="8A4199"/>
                </a:solidFill>
                <a:latin typeface="+mn-lt"/>
              </a:defRPr>
            </a:lvl1pPr>
          </a:lstStyle>
          <a:p>
            <a:pPr lvl="0"/>
            <a:r>
              <a:rPr lang="en-US" dirty="0"/>
              <a:t>Heading</a:t>
            </a:r>
          </a:p>
        </p:txBody>
      </p:sp>
    </p:spTree>
    <p:extLst>
      <p:ext uri="{BB962C8B-B14F-4D97-AF65-F5344CB8AC3E}">
        <p14:creationId xmlns:p14="http://schemas.microsoft.com/office/powerpoint/2010/main" val="249505123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ext/Photo Slide 03">
    <p:spTree>
      <p:nvGrpSpPr>
        <p:cNvPr id="1" name=""/>
        <p:cNvGrpSpPr/>
        <p:nvPr/>
      </p:nvGrpSpPr>
      <p:grpSpPr>
        <a:xfrm>
          <a:off x="0" y="0"/>
          <a:ext cx="0" cy="0"/>
          <a:chOff x="0" y="0"/>
          <a:chExt cx="0" cy="0"/>
        </a:xfrm>
      </p:grpSpPr>
      <p:cxnSp>
        <p:nvCxnSpPr>
          <p:cNvPr id="10" name="Straight Connector 9">
            <a:extLst>
              <a:ext uri="{FF2B5EF4-FFF2-40B4-BE49-F238E27FC236}">
                <a16:creationId xmlns:a16="http://schemas.microsoft.com/office/drawing/2014/main" id="{59A28266-57DC-9653-A55F-21D1EE419AF2}"/>
              </a:ext>
            </a:extLst>
          </p:cNvPr>
          <p:cNvCxnSpPr>
            <a:cxnSpLocks/>
          </p:cNvCxnSpPr>
          <p:nvPr userDrawn="1"/>
        </p:nvCxnSpPr>
        <p:spPr>
          <a:xfrm flipH="1">
            <a:off x="-2" y="684666"/>
            <a:ext cx="634226" cy="1"/>
          </a:xfrm>
          <a:prstGeom prst="line">
            <a:avLst/>
          </a:prstGeom>
          <a:ln w="28575">
            <a:solidFill>
              <a:srgbClr val="12B4CB"/>
            </a:solidFill>
          </a:ln>
        </p:spPr>
        <p:style>
          <a:lnRef idx="1">
            <a:schemeClr val="accent1"/>
          </a:lnRef>
          <a:fillRef idx="0">
            <a:schemeClr val="accent1"/>
          </a:fillRef>
          <a:effectRef idx="0">
            <a:schemeClr val="accent1"/>
          </a:effectRef>
          <a:fontRef idx="minor">
            <a:schemeClr val="tx1"/>
          </a:fontRef>
        </p:style>
      </p:cxnSp>
      <p:sp>
        <p:nvSpPr>
          <p:cNvPr id="23" name="Picture Placeholder 22">
            <a:extLst>
              <a:ext uri="{FF2B5EF4-FFF2-40B4-BE49-F238E27FC236}">
                <a16:creationId xmlns:a16="http://schemas.microsoft.com/office/drawing/2014/main" id="{14101369-0684-787F-8D77-2682B6045B2E}"/>
              </a:ext>
            </a:extLst>
          </p:cNvPr>
          <p:cNvSpPr>
            <a:spLocks noGrp="1"/>
          </p:cNvSpPr>
          <p:nvPr>
            <p:ph type="pic" sz="quarter" idx="53"/>
          </p:nvPr>
        </p:nvSpPr>
        <p:spPr>
          <a:xfrm>
            <a:off x="8937352" y="857250"/>
            <a:ext cx="3254648" cy="5143500"/>
          </a:xfrm>
          <a:custGeom>
            <a:avLst/>
            <a:gdLst>
              <a:gd name="connsiteX0" fmla="*/ 2292623 w 3254648"/>
              <a:gd name="connsiteY0" fmla="*/ 0 h 5143500"/>
              <a:gd name="connsiteX1" fmla="*/ 3057383 w 3254648"/>
              <a:gd name="connsiteY1" fmla="*/ 115621 h 5143500"/>
              <a:gd name="connsiteX2" fmla="*/ 3254648 w 3254648"/>
              <a:gd name="connsiteY2" fmla="*/ 187821 h 5143500"/>
              <a:gd name="connsiteX3" fmla="*/ 3254648 w 3254648"/>
              <a:gd name="connsiteY3" fmla="*/ 4955679 h 5143500"/>
              <a:gd name="connsiteX4" fmla="*/ 3057383 w 3254648"/>
              <a:gd name="connsiteY4" fmla="*/ 5027879 h 5143500"/>
              <a:gd name="connsiteX5" fmla="*/ 2292623 w 3254648"/>
              <a:gd name="connsiteY5" fmla="*/ 5143500 h 5143500"/>
              <a:gd name="connsiteX6" fmla="*/ 31270 w 3254648"/>
              <a:gd name="connsiteY6" fmla="*/ 3797599 h 5143500"/>
              <a:gd name="connsiteX7" fmla="*/ 27939 w 3254648"/>
              <a:gd name="connsiteY7" fmla="*/ 3790685 h 5143500"/>
              <a:gd name="connsiteX8" fmla="*/ 126078 w 3254648"/>
              <a:gd name="connsiteY8" fmla="*/ 3659445 h 5143500"/>
              <a:gd name="connsiteX9" fmla="*/ 444438 w 3254648"/>
              <a:gd name="connsiteY9" fmla="*/ 2617206 h 5143500"/>
              <a:gd name="connsiteX10" fmla="*/ 18767 w 3254648"/>
              <a:gd name="connsiteY10" fmla="*/ 1431462 h 5143500"/>
              <a:gd name="connsiteX11" fmla="*/ 0 w 3254648"/>
              <a:gd name="connsiteY11" fmla="*/ 1410813 h 5143500"/>
              <a:gd name="connsiteX12" fmla="*/ 31270 w 3254648"/>
              <a:gd name="connsiteY12" fmla="*/ 1345902 h 5143500"/>
              <a:gd name="connsiteX13" fmla="*/ 2292623 w 3254648"/>
              <a:gd name="connsiteY13" fmla="*/ 0 h 5143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54648" h="5143500">
                <a:moveTo>
                  <a:pt x="2292623" y="0"/>
                </a:moveTo>
                <a:cubicBezTo>
                  <a:pt x="2558936" y="0"/>
                  <a:pt x="2815795" y="40479"/>
                  <a:pt x="3057383" y="115621"/>
                </a:cubicBezTo>
                <a:lnTo>
                  <a:pt x="3254648" y="187821"/>
                </a:lnTo>
                <a:lnTo>
                  <a:pt x="3254648" y="4955679"/>
                </a:lnTo>
                <a:lnTo>
                  <a:pt x="3057383" y="5027879"/>
                </a:lnTo>
                <a:cubicBezTo>
                  <a:pt x="2815795" y="5103021"/>
                  <a:pt x="2558936" y="5143500"/>
                  <a:pt x="2292623" y="5143500"/>
                </a:cubicBezTo>
                <a:cubicBezTo>
                  <a:pt x="1316141" y="5143500"/>
                  <a:pt x="466768" y="4599278"/>
                  <a:pt x="31270" y="3797599"/>
                </a:cubicBezTo>
                <a:lnTo>
                  <a:pt x="27939" y="3790685"/>
                </a:lnTo>
                <a:lnTo>
                  <a:pt x="126078" y="3659445"/>
                </a:lnTo>
                <a:cubicBezTo>
                  <a:pt x="327074" y="3361932"/>
                  <a:pt x="444438" y="3003275"/>
                  <a:pt x="444438" y="2617206"/>
                </a:cubicBezTo>
                <a:cubicBezTo>
                  <a:pt x="444438" y="2166792"/>
                  <a:pt x="284693" y="1753689"/>
                  <a:pt x="18767" y="1431462"/>
                </a:cubicBezTo>
                <a:lnTo>
                  <a:pt x="0" y="1410813"/>
                </a:lnTo>
                <a:lnTo>
                  <a:pt x="31270" y="1345902"/>
                </a:lnTo>
                <a:cubicBezTo>
                  <a:pt x="466768" y="544222"/>
                  <a:pt x="1316141" y="0"/>
                  <a:pt x="2292623" y="0"/>
                </a:cubicBezTo>
                <a:close/>
              </a:path>
            </a:pathLst>
          </a:custGeom>
        </p:spPr>
        <p:txBody>
          <a:bodyPr wrap="square">
            <a:noAutofit/>
          </a:bodyPr>
          <a:lstStyle/>
          <a:p>
            <a:endParaRPr lang="en-GB"/>
          </a:p>
        </p:txBody>
      </p:sp>
      <p:sp>
        <p:nvSpPr>
          <p:cNvPr id="2" name="Text Placeholder 17">
            <a:extLst>
              <a:ext uri="{FF2B5EF4-FFF2-40B4-BE49-F238E27FC236}">
                <a16:creationId xmlns:a16="http://schemas.microsoft.com/office/drawing/2014/main" id="{7EBB6C66-E14A-2A9A-13AB-A49C063DA269}"/>
              </a:ext>
            </a:extLst>
          </p:cNvPr>
          <p:cNvSpPr>
            <a:spLocks noGrp="1"/>
          </p:cNvSpPr>
          <p:nvPr>
            <p:ph type="body" sz="quarter" idx="18" hasCustomPrompt="1"/>
          </p:nvPr>
        </p:nvSpPr>
        <p:spPr>
          <a:xfrm>
            <a:off x="734714" y="1583871"/>
            <a:ext cx="4918863" cy="4029530"/>
          </a:xfrm>
        </p:spPr>
        <p:txBody>
          <a:bodyPr>
            <a:normAutofit/>
          </a:bodyPr>
          <a:lstStyle>
            <a:lvl1pPr>
              <a:buNone/>
              <a:defRPr sz="2200" b="0" i="0" spc="0">
                <a:solidFill>
                  <a:srgbClr val="5959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3" name="Text Placeholder 23">
            <a:extLst>
              <a:ext uri="{FF2B5EF4-FFF2-40B4-BE49-F238E27FC236}">
                <a16:creationId xmlns:a16="http://schemas.microsoft.com/office/drawing/2014/main" id="{856A43F0-13F0-F08B-7C78-F2BF218655C4}"/>
              </a:ext>
            </a:extLst>
          </p:cNvPr>
          <p:cNvSpPr>
            <a:spLocks noGrp="1"/>
          </p:cNvSpPr>
          <p:nvPr>
            <p:ph type="body" sz="quarter" idx="16" hasCustomPrompt="1"/>
          </p:nvPr>
        </p:nvSpPr>
        <p:spPr>
          <a:xfrm>
            <a:off x="713768" y="421468"/>
            <a:ext cx="4918863" cy="580518"/>
          </a:xfrm>
        </p:spPr>
        <p:txBody>
          <a:bodyPr>
            <a:normAutofit/>
          </a:bodyPr>
          <a:lstStyle>
            <a:lvl1pPr marL="0" indent="0" algn="l">
              <a:buNone/>
              <a:defRPr sz="3600" b="1" i="0">
                <a:solidFill>
                  <a:srgbClr val="8A4199"/>
                </a:solidFill>
                <a:latin typeface="+mn-lt"/>
              </a:defRPr>
            </a:lvl1pPr>
          </a:lstStyle>
          <a:p>
            <a:pPr lvl="0"/>
            <a:r>
              <a:rPr lang="en-US" dirty="0"/>
              <a:t>Heading</a:t>
            </a:r>
          </a:p>
        </p:txBody>
      </p:sp>
      <p:sp>
        <p:nvSpPr>
          <p:cNvPr id="21" name="Oval 20">
            <a:extLst>
              <a:ext uri="{FF2B5EF4-FFF2-40B4-BE49-F238E27FC236}">
                <a16:creationId xmlns:a16="http://schemas.microsoft.com/office/drawing/2014/main" id="{BAA76F5B-60FD-A8BF-E3D9-D8BBFFC6140C}"/>
              </a:ext>
            </a:extLst>
          </p:cNvPr>
          <p:cNvSpPr/>
          <p:nvPr userDrawn="1"/>
        </p:nvSpPr>
        <p:spPr>
          <a:xfrm>
            <a:off x="7447085" y="2206869"/>
            <a:ext cx="2507295" cy="2588656"/>
          </a:xfrm>
          <a:prstGeom prst="ellipse">
            <a:avLst/>
          </a:prstGeom>
          <a:gradFill>
            <a:gsLst>
              <a:gs pos="4000">
                <a:srgbClr val="8A4199"/>
              </a:gs>
              <a:gs pos="34000">
                <a:srgbClr val="8A4199"/>
              </a:gs>
              <a:gs pos="80000">
                <a:srgbClr val="754483"/>
              </a:gs>
            </a:gsLst>
            <a:path path="circle">
              <a:fillToRect l="50000" t="50000" r="50000" b="50000"/>
            </a:path>
          </a:gradFill>
          <a:ln>
            <a:noFill/>
          </a:ln>
          <a:effectLst>
            <a:innerShdw blurRad="480429" dist="127865" dir="978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29095563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Laptop Slide">
    <p:spTree>
      <p:nvGrpSpPr>
        <p:cNvPr id="1" name=""/>
        <p:cNvGrpSpPr/>
        <p:nvPr/>
      </p:nvGrpSpPr>
      <p:grpSpPr>
        <a:xfrm>
          <a:off x="0" y="0"/>
          <a:ext cx="0" cy="0"/>
          <a:chOff x="0" y="0"/>
          <a:chExt cx="0" cy="0"/>
        </a:xfrm>
      </p:grpSpPr>
      <p:sp>
        <p:nvSpPr>
          <p:cNvPr id="15" name="Text Placeholder 17">
            <a:extLst>
              <a:ext uri="{FF2B5EF4-FFF2-40B4-BE49-F238E27FC236}">
                <a16:creationId xmlns:a16="http://schemas.microsoft.com/office/drawing/2014/main" id="{668A9CD7-8603-3F46-B793-27E188D60526}"/>
              </a:ext>
            </a:extLst>
          </p:cNvPr>
          <p:cNvSpPr>
            <a:spLocks noGrp="1"/>
          </p:cNvSpPr>
          <p:nvPr>
            <p:ph type="body" sz="quarter" idx="18" hasCustomPrompt="1"/>
          </p:nvPr>
        </p:nvSpPr>
        <p:spPr>
          <a:xfrm>
            <a:off x="712630" y="1762164"/>
            <a:ext cx="5383370" cy="3606870"/>
          </a:xfrm>
        </p:spPr>
        <p:txBody>
          <a:bodyPr>
            <a:normAutofit/>
          </a:bodyPr>
          <a:lstStyle>
            <a:lvl1pPr>
              <a:buNone/>
              <a:defRPr sz="2200" b="0" i="0" spc="0">
                <a:solidFill>
                  <a:srgbClr val="5959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6" name="Text Placeholder 23">
            <a:extLst>
              <a:ext uri="{FF2B5EF4-FFF2-40B4-BE49-F238E27FC236}">
                <a16:creationId xmlns:a16="http://schemas.microsoft.com/office/drawing/2014/main" id="{B842FAF1-DCA7-B94C-9621-5BFF9BF14449}"/>
              </a:ext>
            </a:extLst>
          </p:cNvPr>
          <p:cNvSpPr>
            <a:spLocks noGrp="1"/>
          </p:cNvSpPr>
          <p:nvPr>
            <p:ph type="body" sz="quarter" idx="16" hasCustomPrompt="1"/>
          </p:nvPr>
        </p:nvSpPr>
        <p:spPr>
          <a:xfrm>
            <a:off x="712183" y="495859"/>
            <a:ext cx="5383817" cy="1093364"/>
          </a:xfrm>
        </p:spPr>
        <p:txBody>
          <a:bodyPr>
            <a:normAutofit/>
          </a:bodyPr>
          <a:lstStyle>
            <a:lvl1pPr marL="0" indent="0" algn="l">
              <a:buNone/>
              <a:defRPr sz="3600" b="1" i="0">
                <a:solidFill>
                  <a:srgbClr val="8A4199"/>
                </a:solidFill>
                <a:latin typeface="+mn-lt"/>
              </a:defRPr>
            </a:lvl1pPr>
          </a:lstStyle>
          <a:p>
            <a:pPr lvl="0"/>
            <a:r>
              <a:rPr lang="en-US" dirty="0"/>
              <a:t>Laptop Preview</a:t>
            </a:r>
          </a:p>
        </p:txBody>
      </p:sp>
      <p:pic>
        <p:nvPicPr>
          <p:cNvPr id="12" name="Picture 11">
            <a:extLst>
              <a:ext uri="{FF2B5EF4-FFF2-40B4-BE49-F238E27FC236}">
                <a16:creationId xmlns:a16="http://schemas.microsoft.com/office/drawing/2014/main" id="{C3C33563-74D4-9C45-B16E-EE9771603C88}"/>
              </a:ext>
            </a:extLst>
          </p:cNvPr>
          <p:cNvPicPr>
            <a:picLocks noChangeAspect="1"/>
          </p:cNvPicPr>
          <p:nvPr userDrawn="1"/>
        </p:nvPicPr>
        <p:blipFill rotWithShape="1">
          <a:blip r:embed="rId2"/>
          <a:srcRect l="-18315" t="15976" r="29196" b="11083"/>
          <a:stretch/>
        </p:blipFill>
        <p:spPr>
          <a:xfrm>
            <a:off x="3752900" y="1166099"/>
            <a:ext cx="8439100" cy="5375657"/>
          </a:xfrm>
          <a:prstGeom prst="rect">
            <a:avLst/>
          </a:prstGeom>
        </p:spPr>
      </p:pic>
      <p:sp>
        <p:nvSpPr>
          <p:cNvPr id="18" name="Picture Placeholder 17">
            <a:extLst>
              <a:ext uri="{FF2B5EF4-FFF2-40B4-BE49-F238E27FC236}">
                <a16:creationId xmlns:a16="http://schemas.microsoft.com/office/drawing/2014/main" id="{9B270587-869E-A549-98E4-0E2F24D7CBA4}"/>
              </a:ext>
            </a:extLst>
          </p:cNvPr>
          <p:cNvSpPr>
            <a:spLocks noGrp="1"/>
          </p:cNvSpPr>
          <p:nvPr>
            <p:ph type="pic" sz="quarter" idx="10"/>
          </p:nvPr>
        </p:nvSpPr>
        <p:spPr>
          <a:xfrm>
            <a:off x="7061200" y="1339039"/>
            <a:ext cx="5130800" cy="3913188"/>
          </a:xfrm>
          <a:solidFill>
            <a:schemeClr val="bg1"/>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cxnSp>
        <p:nvCxnSpPr>
          <p:cNvPr id="2" name="Straight Connector 1">
            <a:extLst>
              <a:ext uri="{FF2B5EF4-FFF2-40B4-BE49-F238E27FC236}">
                <a16:creationId xmlns:a16="http://schemas.microsoft.com/office/drawing/2014/main" id="{2D1728B9-A95B-A8AC-9F16-A0BF5267CCE7}"/>
              </a:ext>
            </a:extLst>
          </p:cNvPr>
          <p:cNvCxnSpPr>
            <a:cxnSpLocks/>
          </p:cNvCxnSpPr>
          <p:nvPr userDrawn="1"/>
        </p:nvCxnSpPr>
        <p:spPr>
          <a:xfrm flipH="1">
            <a:off x="-2" y="684666"/>
            <a:ext cx="634226" cy="1"/>
          </a:xfrm>
          <a:prstGeom prst="line">
            <a:avLst/>
          </a:prstGeom>
          <a:ln w="28575">
            <a:solidFill>
              <a:srgbClr val="12B4CB"/>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9917032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Phone Slide">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4EBB6A3E-405E-6C40-9213-3778C0CC379A}"/>
              </a:ext>
            </a:extLst>
          </p:cNvPr>
          <p:cNvSpPr/>
          <p:nvPr userDrawn="1"/>
        </p:nvSpPr>
        <p:spPr>
          <a:xfrm rot="16200000" flipV="1">
            <a:off x="402393" y="5168694"/>
            <a:ext cx="0" cy="36000"/>
          </a:xfrm>
          <a:prstGeom prst="rect">
            <a:avLst/>
          </a:prstGeom>
          <a:solidFill>
            <a:srgbClr val="8CBF4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pic>
        <p:nvPicPr>
          <p:cNvPr id="4" name="Picture 3" descr="iPhone6_mockup_front_white.png">
            <a:extLst>
              <a:ext uri="{FF2B5EF4-FFF2-40B4-BE49-F238E27FC236}">
                <a16:creationId xmlns:a16="http://schemas.microsoft.com/office/drawing/2014/main" id="{190C133D-22F4-4847-8C19-ACF8FBE1711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064807" y="280050"/>
            <a:ext cx="3742800" cy="5854425"/>
          </a:xfrm>
          <a:prstGeom prst="rect">
            <a:avLst/>
          </a:prstGeom>
        </p:spPr>
      </p:pic>
      <p:sp>
        <p:nvSpPr>
          <p:cNvPr id="12" name="Picture Placeholder 17">
            <a:extLst>
              <a:ext uri="{FF2B5EF4-FFF2-40B4-BE49-F238E27FC236}">
                <a16:creationId xmlns:a16="http://schemas.microsoft.com/office/drawing/2014/main" id="{DDF094EB-EB5D-7A4F-9743-1045AC7D2DDE}"/>
              </a:ext>
            </a:extLst>
          </p:cNvPr>
          <p:cNvSpPr>
            <a:spLocks noGrp="1"/>
          </p:cNvSpPr>
          <p:nvPr>
            <p:ph type="pic" sz="quarter" idx="10"/>
          </p:nvPr>
        </p:nvSpPr>
        <p:spPr>
          <a:xfrm>
            <a:off x="8800948" y="1208396"/>
            <a:ext cx="2266512" cy="3978298"/>
          </a:xfrm>
          <a:solidFill>
            <a:schemeClr val="bg1"/>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
        <p:nvSpPr>
          <p:cNvPr id="2" name="Text Placeholder 17">
            <a:extLst>
              <a:ext uri="{FF2B5EF4-FFF2-40B4-BE49-F238E27FC236}">
                <a16:creationId xmlns:a16="http://schemas.microsoft.com/office/drawing/2014/main" id="{EDE7CB19-C67B-87F6-9BA8-CEC7E480B17A}"/>
              </a:ext>
            </a:extLst>
          </p:cNvPr>
          <p:cNvSpPr>
            <a:spLocks noGrp="1"/>
          </p:cNvSpPr>
          <p:nvPr>
            <p:ph type="body" sz="quarter" idx="18" hasCustomPrompt="1"/>
          </p:nvPr>
        </p:nvSpPr>
        <p:spPr>
          <a:xfrm>
            <a:off x="712630" y="1762164"/>
            <a:ext cx="7312170" cy="3606870"/>
          </a:xfrm>
        </p:spPr>
        <p:txBody>
          <a:bodyPr>
            <a:normAutofit/>
          </a:bodyPr>
          <a:lstStyle>
            <a:lvl1pPr>
              <a:buNone/>
              <a:defRPr sz="2200" b="0" i="0" spc="0">
                <a:solidFill>
                  <a:srgbClr val="5959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3" name="Text Placeholder 23">
            <a:extLst>
              <a:ext uri="{FF2B5EF4-FFF2-40B4-BE49-F238E27FC236}">
                <a16:creationId xmlns:a16="http://schemas.microsoft.com/office/drawing/2014/main" id="{D47A62FF-E417-42B9-8BE7-2880B9646E20}"/>
              </a:ext>
            </a:extLst>
          </p:cNvPr>
          <p:cNvSpPr>
            <a:spLocks noGrp="1"/>
          </p:cNvSpPr>
          <p:nvPr>
            <p:ph type="body" sz="quarter" idx="16" hasCustomPrompt="1"/>
          </p:nvPr>
        </p:nvSpPr>
        <p:spPr>
          <a:xfrm>
            <a:off x="712183" y="495859"/>
            <a:ext cx="7312777" cy="1093364"/>
          </a:xfrm>
        </p:spPr>
        <p:txBody>
          <a:bodyPr>
            <a:normAutofit/>
          </a:bodyPr>
          <a:lstStyle>
            <a:lvl1pPr marL="0" indent="0" algn="l">
              <a:buNone/>
              <a:defRPr sz="3600" b="1" i="0">
                <a:solidFill>
                  <a:srgbClr val="8A4199"/>
                </a:solidFill>
                <a:latin typeface="+mn-lt"/>
              </a:defRPr>
            </a:lvl1pPr>
          </a:lstStyle>
          <a:p>
            <a:pPr lvl="0"/>
            <a:r>
              <a:rPr lang="en-US" dirty="0"/>
              <a:t>Phone Preview</a:t>
            </a:r>
          </a:p>
        </p:txBody>
      </p:sp>
      <p:cxnSp>
        <p:nvCxnSpPr>
          <p:cNvPr id="5" name="Straight Connector 4">
            <a:extLst>
              <a:ext uri="{FF2B5EF4-FFF2-40B4-BE49-F238E27FC236}">
                <a16:creationId xmlns:a16="http://schemas.microsoft.com/office/drawing/2014/main" id="{8211BB37-A32E-D87B-61A7-3FF008AA7466}"/>
              </a:ext>
            </a:extLst>
          </p:cNvPr>
          <p:cNvCxnSpPr>
            <a:cxnSpLocks/>
          </p:cNvCxnSpPr>
          <p:nvPr userDrawn="1"/>
        </p:nvCxnSpPr>
        <p:spPr>
          <a:xfrm flipH="1">
            <a:off x="-2" y="684666"/>
            <a:ext cx="634226" cy="1"/>
          </a:xfrm>
          <a:prstGeom prst="line">
            <a:avLst/>
          </a:prstGeom>
          <a:ln w="28575">
            <a:solidFill>
              <a:srgbClr val="12B4CB"/>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7202083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Bullet Slide - Purple">
    <p:spTree>
      <p:nvGrpSpPr>
        <p:cNvPr id="1" name=""/>
        <p:cNvGrpSpPr/>
        <p:nvPr/>
      </p:nvGrpSpPr>
      <p:grpSpPr>
        <a:xfrm>
          <a:off x="0" y="0"/>
          <a:ext cx="0" cy="0"/>
          <a:chOff x="0" y="0"/>
          <a:chExt cx="0" cy="0"/>
        </a:xfrm>
      </p:grpSpPr>
      <p:sp>
        <p:nvSpPr>
          <p:cNvPr id="16" name="Text Placeholder 23">
            <a:extLst>
              <a:ext uri="{FF2B5EF4-FFF2-40B4-BE49-F238E27FC236}">
                <a16:creationId xmlns:a16="http://schemas.microsoft.com/office/drawing/2014/main" id="{D89B6699-41C2-A647-B805-477AD8D41EEC}"/>
              </a:ext>
            </a:extLst>
          </p:cNvPr>
          <p:cNvSpPr>
            <a:spLocks noGrp="1"/>
          </p:cNvSpPr>
          <p:nvPr>
            <p:ph type="body" sz="quarter" idx="22" hasCustomPrompt="1"/>
          </p:nvPr>
        </p:nvSpPr>
        <p:spPr>
          <a:xfrm>
            <a:off x="6326940" y="708094"/>
            <a:ext cx="5158622" cy="857158"/>
          </a:xfrm>
          <a:noFill/>
        </p:spPr>
        <p:txBody>
          <a:bodyPr anchor="t">
            <a:normAutofit/>
          </a:bodyPr>
          <a:lstStyle>
            <a:lvl1pPr marL="0" indent="0" algn="l">
              <a:buNone/>
              <a:defRPr sz="3600" i="0">
                <a:solidFill>
                  <a:srgbClr val="853693"/>
                </a:solidFill>
                <a:latin typeface="+mn-lt"/>
              </a:defRPr>
            </a:lvl1pPr>
          </a:lstStyle>
          <a:p>
            <a:pPr lvl="0"/>
            <a:r>
              <a:rPr lang="en-US" dirty="0"/>
              <a:t>TITLE</a:t>
            </a:r>
          </a:p>
        </p:txBody>
      </p:sp>
      <p:cxnSp>
        <p:nvCxnSpPr>
          <p:cNvPr id="17" name="Straight Connector 16">
            <a:extLst>
              <a:ext uri="{FF2B5EF4-FFF2-40B4-BE49-F238E27FC236}">
                <a16:creationId xmlns:a16="http://schemas.microsoft.com/office/drawing/2014/main" id="{46E7E2D0-5766-184D-B066-151C0BDA9313}"/>
              </a:ext>
            </a:extLst>
          </p:cNvPr>
          <p:cNvCxnSpPr>
            <a:cxnSpLocks/>
          </p:cNvCxnSpPr>
          <p:nvPr userDrawn="1"/>
        </p:nvCxnSpPr>
        <p:spPr>
          <a:xfrm>
            <a:off x="5346936" y="-25722"/>
            <a:ext cx="0" cy="6853558"/>
          </a:xfrm>
          <a:prstGeom prst="line">
            <a:avLst/>
          </a:prstGeom>
          <a:ln w="12700">
            <a:solidFill>
              <a:srgbClr val="853693"/>
            </a:solidFill>
          </a:ln>
        </p:spPr>
        <p:style>
          <a:lnRef idx="1">
            <a:schemeClr val="accent1"/>
          </a:lnRef>
          <a:fillRef idx="0">
            <a:schemeClr val="accent1"/>
          </a:fillRef>
          <a:effectRef idx="0">
            <a:schemeClr val="accent1"/>
          </a:effectRef>
          <a:fontRef idx="minor">
            <a:schemeClr val="tx1"/>
          </a:fontRef>
        </p:style>
      </p:cxnSp>
      <p:sp>
        <p:nvSpPr>
          <p:cNvPr id="30" name="Oval 29">
            <a:extLst>
              <a:ext uri="{FF2B5EF4-FFF2-40B4-BE49-F238E27FC236}">
                <a16:creationId xmlns:a16="http://schemas.microsoft.com/office/drawing/2014/main" id="{280E57C5-9F44-1743-A089-B6D51064BBCD}"/>
              </a:ext>
            </a:extLst>
          </p:cNvPr>
          <p:cNvSpPr/>
          <p:nvPr userDrawn="1"/>
        </p:nvSpPr>
        <p:spPr>
          <a:xfrm>
            <a:off x="4783395" y="415207"/>
            <a:ext cx="1154422" cy="1154422"/>
          </a:xfrm>
          <a:prstGeom prst="ellipse">
            <a:avLst/>
          </a:prstGeom>
          <a:solidFill>
            <a:srgbClr val="8A41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24" name="Text Placeholder 23">
            <a:extLst>
              <a:ext uri="{FF2B5EF4-FFF2-40B4-BE49-F238E27FC236}">
                <a16:creationId xmlns:a16="http://schemas.microsoft.com/office/drawing/2014/main" id="{D774BE65-A9FD-8447-B8DC-01E0E3F15686}"/>
              </a:ext>
            </a:extLst>
          </p:cNvPr>
          <p:cNvSpPr>
            <a:spLocks noGrp="1"/>
          </p:cNvSpPr>
          <p:nvPr>
            <p:ph type="body" sz="quarter" idx="24" hasCustomPrompt="1"/>
          </p:nvPr>
        </p:nvSpPr>
        <p:spPr>
          <a:xfrm>
            <a:off x="4783395" y="712471"/>
            <a:ext cx="1154422" cy="857158"/>
          </a:xfrm>
          <a:noFill/>
        </p:spPr>
        <p:txBody>
          <a:bodyPr anchor="t">
            <a:normAutofit/>
          </a:bodyPr>
          <a:lstStyle>
            <a:lvl1pPr marL="0" indent="0" algn="ctr">
              <a:buNone/>
              <a:defRPr sz="3600" i="0">
                <a:solidFill>
                  <a:schemeClr val="bg1"/>
                </a:solidFill>
                <a:latin typeface="+mn-lt"/>
              </a:defRPr>
            </a:lvl1pPr>
          </a:lstStyle>
          <a:p>
            <a:pPr lvl="0"/>
            <a:r>
              <a:rPr lang="en-US" dirty="0"/>
              <a:t>1</a:t>
            </a:r>
          </a:p>
        </p:txBody>
      </p:sp>
      <p:sp>
        <p:nvSpPr>
          <p:cNvPr id="2" name="Text Placeholder 25">
            <a:extLst>
              <a:ext uri="{FF2B5EF4-FFF2-40B4-BE49-F238E27FC236}">
                <a16:creationId xmlns:a16="http://schemas.microsoft.com/office/drawing/2014/main" id="{CBBD1234-A458-B75F-9A54-AE5D2C6EB959}"/>
              </a:ext>
            </a:extLst>
          </p:cNvPr>
          <p:cNvSpPr>
            <a:spLocks noGrp="1"/>
          </p:cNvSpPr>
          <p:nvPr>
            <p:ph type="body" sz="quarter" idx="20" hasCustomPrompt="1"/>
          </p:nvPr>
        </p:nvSpPr>
        <p:spPr>
          <a:xfrm>
            <a:off x="6353299" y="2066544"/>
            <a:ext cx="5132263" cy="3722513"/>
          </a:xfrm>
        </p:spPr>
        <p:txBody>
          <a:bodyPr>
            <a:noAutofit/>
          </a:bodyPr>
          <a:lstStyle>
            <a:lvl1pPr marL="0" indent="0" algn="l">
              <a:buClr>
                <a:srgbClr val="EA1D76"/>
              </a:buClr>
              <a:buFont typeface="Arial" charset="0"/>
              <a:buNone/>
              <a:defRPr sz="2200">
                <a:solidFill>
                  <a:srgbClr val="5959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3" name="Text Placeholder 23">
            <a:extLst>
              <a:ext uri="{FF2B5EF4-FFF2-40B4-BE49-F238E27FC236}">
                <a16:creationId xmlns:a16="http://schemas.microsoft.com/office/drawing/2014/main" id="{8D67C512-3AAF-2D11-E70B-979F4BD23052}"/>
              </a:ext>
            </a:extLst>
          </p:cNvPr>
          <p:cNvSpPr>
            <a:spLocks noGrp="1"/>
          </p:cNvSpPr>
          <p:nvPr>
            <p:ph type="body" sz="quarter" idx="23" hasCustomPrompt="1"/>
          </p:nvPr>
        </p:nvSpPr>
        <p:spPr>
          <a:xfrm>
            <a:off x="1103474" y="708094"/>
            <a:ext cx="3452394" cy="3433969"/>
          </a:xfrm>
          <a:noFill/>
        </p:spPr>
        <p:txBody>
          <a:bodyPr anchor="t">
            <a:normAutofit/>
          </a:bodyPr>
          <a:lstStyle>
            <a:lvl1pPr marL="0" indent="0" algn="l">
              <a:buNone/>
              <a:defRPr sz="3600" i="0">
                <a:solidFill>
                  <a:srgbClr val="595959"/>
                </a:solidFill>
                <a:latin typeface="+mn-lt"/>
              </a:defRPr>
            </a:lvl1pPr>
          </a:lstStyle>
          <a:p>
            <a:pPr lvl="0"/>
            <a:r>
              <a:rPr lang="en-US" dirty="0"/>
              <a:t>BULLET POINT SLIDE</a:t>
            </a:r>
          </a:p>
        </p:txBody>
      </p:sp>
      <p:grpSp>
        <p:nvGrpSpPr>
          <p:cNvPr id="4" name="Group 3">
            <a:extLst>
              <a:ext uri="{FF2B5EF4-FFF2-40B4-BE49-F238E27FC236}">
                <a16:creationId xmlns:a16="http://schemas.microsoft.com/office/drawing/2014/main" id="{15F7AFA1-FF6C-370C-0997-94FF0A6A6432}"/>
              </a:ext>
            </a:extLst>
          </p:cNvPr>
          <p:cNvGrpSpPr/>
          <p:nvPr userDrawn="1"/>
        </p:nvGrpSpPr>
        <p:grpSpPr>
          <a:xfrm rot="16200000">
            <a:off x="-2874794" y="3366914"/>
            <a:ext cx="6554616" cy="427556"/>
            <a:chOff x="246763" y="5103257"/>
            <a:chExt cx="6554616" cy="427556"/>
          </a:xfrm>
        </p:grpSpPr>
        <p:sp>
          <p:nvSpPr>
            <p:cNvPr id="5" name="Text Box 5">
              <a:extLst>
                <a:ext uri="{FF2B5EF4-FFF2-40B4-BE49-F238E27FC236}">
                  <a16:creationId xmlns:a16="http://schemas.microsoft.com/office/drawing/2014/main" id="{59073B07-F9ED-2CF1-C9A0-C7957A389397}"/>
                </a:ext>
              </a:extLst>
            </p:cNvPr>
            <p:cNvSpPr txBox="1"/>
            <p:nvPr userDrawn="1"/>
          </p:nvSpPr>
          <p:spPr>
            <a:xfrm>
              <a:off x="4041107" y="5103257"/>
              <a:ext cx="2760272" cy="427556"/>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r>
                <a:rPr lang="en-US" sz="1200" b="0" i="0" spc="300" dirty="0">
                  <a:solidFill>
                    <a:schemeClr val="tx1">
                      <a:lumMod val="65000"/>
                      <a:lumOff val="35000"/>
                    </a:schemeClr>
                  </a:solidFill>
                  <a:effectLst/>
                  <a:latin typeface="Calibri" panose="020F0502020204030204" pitchFamily="34" charset="0"/>
                  <a:ea typeface="Open Sans" panose="020B0606030504020204" pitchFamily="34" charset="0"/>
                  <a:cs typeface="Calibri" panose="020F0502020204030204" pitchFamily="34" charset="0"/>
                </a:rPr>
                <a:t>balance digital work-life</a:t>
              </a:r>
              <a:endParaRPr lang="en-IE" sz="1200" b="0" i="0" spc="300" dirty="0">
                <a:solidFill>
                  <a:schemeClr val="tx1">
                    <a:lumMod val="65000"/>
                    <a:lumOff val="35000"/>
                  </a:schemeClr>
                </a:solidFill>
                <a:effectLst/>
                <a:latin typeface="Calibri" panose="020F0502020204030204" pitchFamily="34" charset="0"/>
                <a:ea typeface="Open Sans" panose="020B0606030504020204" pitchFamily="34" charset="0"/>
                <a:cs typeface="Calibri" panose="020F0502020204030204" pitchFamily="34" charset="0"/>
              </a:endParaRPr>
            </a:p>
          </p:txBody>
        </p:sp>
        <p:cxnSp>
          <p:nvCxnSpPr>
            <p:cNvPr id="6" name="Straight Connector 5">
              <a:extLst>
                <a:ext uri="{FF2B5EF4-FFF2-40B4-BE49-F238E27FC236}">
                  <a16:creationId xmlns:a16="http://schemas.microsoft.com/office/drawing/2014/main" id="{F23D278F-232C-77BD-5F0B-A9AE267878FD}"/>
                </a:ext>
              </a:extLst>
            </p:cNvPr>
            <p:cNvCxnSpPr>
              <a:cxnSpLocks/>
            </p:cNvCxnSpPr>
            <p:nvPr userDrawn="1"/>
          </p:nvCxnSpPr>
          <p:spPr>
            <a:xfrm rot="5400000" flipV="1">
              <a:off x="2143935" y="3430450"/>
              <a:ext cx="0" cy="3794344"/>
            </a:xfrm>
            <a:prstGeom prst="line">
              <a:avLst/>
            </a:prstGeom>
            <a:ln w="28575">
              <a:solidFill>
                <a:srgbClr val="12B4CB"/>
              </a:solidFill>
            </a:ln>
          </p:spPr>
          <p:style>
            <a:lnRef idx="1">
              <a:schemeClr val="accent1"/>
            </a:lnRef>
            <a:fillRef idx="0">
              <a:schemeClr val="accent1"/>
            </a:fillRef>
            <a:effectRef idx="0">
              <a:schemeClr val="accent1"/>
            </a:effectRef>
            <a:fontRef idx="minor">
              <a:schemeClr val="tx1"/>
            </a:fontRef>
          </p:style>
        </p:cxnSp>
        <p:sp>
          <p:nvSpPr>
            <p:cNvPr id="7" name="Freeform 6">
              <a:extLst>
                <a:ext uri="{FF2B5EF4-FFF2-40B4-BE49-F238E27FC236}">
                  <a16:creationId xmlns:a16="http://schemas.microsoft.com/office/drawing/2014/main" id="{A1B2878C-876B-045C-9622-29CB414D020B}"/>
                </a:ext>
              </a:extLst>
            </p:cNvPr>
            <p:cNvSpPr/>
            <p:nvPr userDrawn="1"/>
          </p:nvSpPr>
          <p:spPr>
            <a:xfrm rot="18900000">
              <a:off x="730160" y="5340899"/>
              <a:ext cx="115023" cy="114739"/>
            </a:xfrm>
            <a:custGeom>
              <a:avLst/>
              <a:gdLst>
                <a:gd name="connsiteX0" fmla="*/ 174913 w 174912"/>
                <a:gd name="connsiteY0" fmla="*/ 87240 h 174479"/>
                <a:gd name="connsiteX1" fmla="*/ 87456 w 174912"/>
                <a:gd name="connsiteY1" fmla="*/ 174479 h 174479"/>
                <a:gd name="connsiteX2" fmla="*/ 0 w 174912"/>
                <a:gd name="connsiteY2" fmla="*/ 87240 h 174479"/>
                <a:gd name="connsiteX3" fmla="*/ 87456 w 174912"/>
                <a:gd name="connsiteY3" fmla="*/ 0 h 174479"/>
                <a:gd name="connsiteX4" fmla="*/ 174913 w 174912"/>
                <a:gd name="connsiteY4" fmla="*/ 87240 h 17447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4912" h="174479">
                  <a:moveTo>
                    <a:pt x="174913" y="87240"/>
                  </a:moveTo>
                  <a:cubicBezTo>
                    <a:pt x="174913" y="135421"/>
                    <a:pt x="135757" y="174479"/>
                    <a:pt x="87456" y="174479"/>
                  </a:cubicBezTo>
                  <a:cubicBezTo>
                    <a:pt x="39156" y="174479"/>
                    <a:pt x="0" y="135421"/>
                    <a:pt x="0" y="87240"/>
                  </a:cubicBezTo>
                  <a:cubicBezTo>
                    <a:pt x="0" y="39059"/>
                    <a:pt x="39156" y="0"/>
                    <a:pt x="87456" y="0"/>
                  </a:cubicBezTo>
                  <a:cubicBezTo>
                    <a:pt x="135757" y="0"/>
                    <a:pt x="174913" y="39059"/>
                    <a:pt x="174913" y="87240"/>
                  </a:cubicBezTo>
                  <a:close/>
                </a:path>
              </a:pathLst>
            </a:custGeom>
            <a:solidFill>
              <a:srgbClr val="12B4CB"/>
            </a:solidFill>
            <a:ln w="9497"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spTree>
    <p:extLst>
      <p:ext uri="{BB962C8B-B14F-4D97-AF65-F5344CB8AC3E}">
        <p14:creationId xmlns:p14="http://schemas.microsoft.com/office/powerpoint/2010/main" val="423359277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over">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B04A3059-041D-AFC8-E471-FCDAC0BD5A29}"/>
              </a:ext>
            </a:extLst>
          </p:cNvPr>
          <p:cNvSpPr/>
          <p:nvPr userDrawn="1"/>
        </p:nvSpPr>
        <p:spPr>
          <a:xfrm>
            <a:off x="0" y="6334297"/>
            <a:ext cx="12192000" cy="52370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Freeform 6">
            <a:extLst>
              <a:ext uri="{FF2B5EF4-FFF2-40B4-BE49-F238E27FC236}">
                <a16:creationId xmlns:a16="http://schemas.microsoft.com/office/drawing/2014/main" id="{207C95BB-D43D-DBEC-43A5-4F55375D0566}"/>
              </a:ext>
            </a:extLst>
          </p:cNvPr>
          <p:cNvSpPr/>
          <p:nvPr userDrawn="1"/>
        </p:nvSpPr>
        <p:spPr>
          <a:xfrm>
            <a:off x="-8050" y="-908165"/>
            <a:ext cx="6401126" cy="8997069"/>
          </a:xfrm>
          <a:custGeom>
            <a:avLst/>
            <a:gdLst>
              <a:gd name="connsiteX0" fmla="*/ 0 w 7560000"/>
              <a:gd name="connsiteY0" fmla="*/ 0 h 10692000"/>
              <a:gd name="connsiteX1" fmla="*/ 4534049 w 7560000"/>
              <a:gd name="connsiteY1" fmla="*/ 0 h 10692000"/>
              <a:gd name="connsiteX2" fmla="*/ 4778336 w 7560000"/>
              <a:gd name="connsiteY2" fmla="*/ 140498 h 10692000"/>
              <a:gd name="connsiteX3" fmla="*/ 7530091 w 7560000"/>
              <a:gd name="connsiteY3" fmla="*/ 4257929 h 10692000"/>
              <a:gd name="connsiteX4" fmla="*/ 7560000 w 7560000"/>
              <a:gd name="connsiteY4" fmla="*/ 4493400 h 10692000"/>
              <a:gd name="connsiteX5" fmla="*/ 7560000 w 7560000"/>
              <a:gd name="connsiteY5" fmla="*/ 5806626 h 10692000"/>
              <a:gd name="connsiteX6" fmla="*/ 7530091 w 7560000"/>
              <a:gd name="connsiteY6" fmla="*/ 6042097 h 10692000"/>
              <a:gd name="connsiteX7" fmla="*/ 3755316 w 7560000"/>
              <a:gd name="connsiteY7" fmla="*/ 10652081 h 10692000"/>
              <a:gd name="connsiteX8" fmla="*/ 3637366 w 7560000"/>
              <a:gd name="connsiteY8" fmla="*/ 10692000 h 10692000"/>
              <a:gd name="connsiteX9" fmla="*/ 0 w 7560000"/>
              <a:gd name="connsiteY9" fmla="*/ 10692000 h 10692000"/>
              <a:gd name="connsiteX10" fmla="*/ 0 w 7560000"/>
              <a:gd name="connsiteY10" fmla="*/ 7088352 h 10692000"/>
              <a:gd name="connsiteX11" fmla="*/ 83132 w 7560000"/>
              <a:gd name="connsiteY11" fmla="*/ 7163912 h 10692000"/>
              <a:gd name="connsiteX12" fmla="*/ 1741839 w 7560000"/>
              <a:gd name="connsiteY12" fmla="*/ 7760465 h 10692000"/>
              <a:gd name="connsiteX13" fmla="*/ 4351508 w 7560000"/>
              <a:gd name="connsiteY13" fmla="*/ 5150013 h 10692000"/>
              <a:gd name="connsiteX14" fmla="*/ 1741839 w 7560000"/>
              <a:gd name="connsiteY14" fmla="*/ 2539564 h 10692000"/>
              <a:gd name="connsiteX15" fmla="*/ 82431 w 7560000"/>
              <a:gd name="connsiteY15" fmla="*/ 3136663 h 10692000"/>
              <a:gd name="connsiteX16" fmla="*/ 0 w 7560000"/>
              <a:gd name="connsiteY16" fmla="*/ 3211653 h 10692000"/>
              <a:gd name="connsiteX0" fmla="*/ 0 w 7598016"/>
              <a:gd name="connsiteY0" fmla="*/ 0 h 10692000"/>
              <a:gd name="connsiteX1" fmla="*/ 4534049 w 7598016"/>
              <a:gd name="connsiteY1" fmla="*/ 0 h 10692000"/>
              <a:gd name="connsiteX2" fmla="*/ 4778336 w 7598016"/>
              <a:gd name="connsiteY2" fmla="*/ 140498 h 10692000"/>
              <a:gd name="connsiteX3" fmla="*/ 7530091 w 7598016"/>
              <a:gd name="connsiteY3" fmla="*/ 4257929 h 10692000"/>
              <a:gd name="connsiteX4" fmla="*/ 7560000 w 7598016"/>
              <a:gd name="connsiteY4" fmla="*/ 4493400 h 10692000"/>
              <a:gd name="connsiteX5" fmla="*/ 7560000 w 7598016"/>
              <a:gd name="connsiteY5" fmla="*/ 5806626 h 10692000"/>
              <a:gd name="connsiteX6" fmla="*/ 7530091 w 7598016"/>
              <a:gd name="connsiteY6" fmla="*/ 6042097 h 10692000"/>
              <a:gd name="connsiteX7" fmla="*/ 3755316 w 7598016"/>
              <a:gd name="connsiteY7" fmla="*/ 10652081 h 10692000"/>
              <a:gd name="connsiteX8" fmla="*/ 3637366 w 7598016"/>
              <a:gd name="connsiteY8" fmla="*/ 10692000 h 10692000"/>
              <a:gd name="connsiteX9" fmla="*/ 0 w 7598016"/>
              <a:gd name="connsiteY9" fmla="*/ 10692000 h 10692000"/>
              <a:gd name="connsiteX10" fmla="*/ 0 w 7598016"/>
              <a:gd name="connsiteY10" fmla="*/ 7088352 h 10692000"/>
              <a:gd name="connsiteX11" fmla="*/ 83132 w 7598016"/>
              <a:gd name="connsiteY11" fmla="*/ 7163912 h 10692000"/>
              <a:gd name="connsiteX12" fmla="*/ 1741839 w 7598016"/>
              <a:gd name="connsiteY12" fmla="*/ 7760465 h 10692000"/>
              <a:gd name="connsiteX13" fmla="*/ 4351508 w 7598016"/>
              <a:gd name="connsiteY13" fmla="*/ 5150013 h 10692000"/>
              <a:gd name="connsiteX14" fmla="*/ 1741839 w 7598016"/>
              <a:gd name="connsiteY14" fmla="*/ 2539564 h 10692000"/>
              <a:gd name="connsiteX15" fmla="*/ 82431 w 7598016"/>
              <a:gd name="connsiteY15" fmla="*/ 3136663 h 10692000"/>
              <a:gd name="connsiteX16" fmla="*/ 0 w 7598016"/>
              <a:gd name="connsiteY16" fmla="*/ 3211653 h 10692000"/>
              <a:gd name="connsiteX17" fmla="*/ 0 w 7598016"/>
              <a:gd name="connsiteY17" fmla="*/ 0 h 10692000"/>
              <a:gd name="connsiteX0" fmla="*/ 0 w 7618928"/>
              <a:gd name="connsiteY0" fmla="*/ 0 h 10692000"/>
              <a:gd name="connsiteX1" fmla="*/ 4534049 w 7618928"/>
              <a:gd name="connsiteY1" fmla="*/ 0 h 10692000"/>
              <a:gd name="connsiteX2" fmla="*/ 4778336 w 7618928"/>
              <a:gd name="connsiteY2" fmla="*/ 140498 h 10692000"/>
              <a:gd name="connsiteX3" fmla="*/ 7530091 w 7618928"/>
              <a:gd name="connsiteY3" fmla="*/ 4257929 h 10692000"/>
              <a:gd name="connsiteX4" fmla="*/ 7560000 w 7618928"/>
              <a:gd name="connsiteY4" fmla="*/ 4493400 h 10692000"/>
              <a:gd name="connsiteX5" fmla="*/ 7560000 w 7618928"/>
              <a:gd name="connsiteY5" fmla="*/ 5806626 h 10692000"/>
              <a:gd name="connsiteX6" fmla="*/ 7530091 w 7618928"/>
              <a:gd name="connsiteY6" fmla="*/ 6042097 h 10692000"/>
              <a:gd name="connsiteX7" fmla="*/ 3755316 w 7618928"/>
              <a:gd name="connsiteY7" fmla="*/ 10652081 h 10692000"/>
              <a:gd name="connsiteX8" fmla="*/ 3637366 w 7618928"/>
              <a:gd name="connsiteY8" fmla="*/ 10692000 h 10692000"/>
              <a:gd name="connsiteX9" fmla="*/ 0 w 7618928"/>
              <a:gd name="connsiteY9" fmla="*/ 10692000 h 10692000"/>
              <a:gd name="connsiteX10" fmla="*/ 0 w 7618928"/>
              <a:gd name="connsiteY10" fmla="*/ 7088352 h 10692000"/>
              <a:gd name="connsiteX11" fmla="*/ 83132 w 7618928"/>
              <a:gd name="connsiteY11" fmla="*/ 7163912 h 10692000"/>
              <a:gd name="connsiteX12" fmla="*/ 1741839 w 7618928"/>
              <a:gd name="connsiteY12" fmla="*/ 7760465 h 10692000"/>
              <a:gd name="connsiteX13" fmla="*/ 4351508 w 7618928"/>
              <a:gd name="connsiteY13" fmla="*/ 5150013 h 10692000"/>
              <a:gd name="connsiteX14" fmla="*/ 1741839 w 7618928"/>
              <a:gd name="connsiteY14" fmla="*/ 2539564 h 10692000"/>
              <a:gd name="connsiteX15" fmla="*/ 82431 w 7618928"/>
              <a:gd name="connsiteY15" fmla="*/ 3136663 h 10692000"/>
              <a:gd name="connsiteX16" fmla="*/ 0 w 7618928"/>
              <a:gd name="connsiteY16" fmla="*/ 3211653 h 10692000"/>
              <a:gd name="connsiteX17" fmla="*/ 0 w 7618928"/>
              <a:gd name="connsiteY17" fmla="*/ 0 h 10692000"/>
              <a:gd name="connsiteX0" fmla="*/ 0 w 7607015"/>
              <a:gd name="connsiteY0" fmla="*/ 0 h 10692000"/>
              <a:gd name="connsiteX1" fmla="*/ 4534049 w 7607015"/>
              <a:gd name="connsiteY1" fmla="*/ 0 h 10692000"/>
              <a:gd name="connsiteX2" fmla="*/ 4778336 w 7607015"/>
              <a:gd name="connsiteY2" fmla="*/ 140498 h 10692000"/>
              <a:gd name="connsiteX3" fmla="*/ 7530091 w 7607015"/>
              <a:gd name="connsiteY3" fmla="*/ 4257929 h 10692000"/>
              <a:gd name="connsiteX4" fmla="*/ 7560000 w 7607015"/>
              <a:gd name="connsiteY4" fmla="*/ 4493400 h 10692000"/>
              <a:gd name="connsiteX5" fmla="*/ 7560000 w 7607015"/>
              <a:gd name="connsiteY5" fmla="*/ 5806626 h 10692000"/>
              <a:gd name="connsiteX6" fmla="*/ 7530091 w 7607015"/>
              <a:gd name="connsiteY6" fmla="*/ 6042097 h 10692000"/>
              <a:gd name="connsiteX7" fmla="*/ 3755316 w 7607015"/>
              <a:gd name="connsiteY7" fmla="*/ 10652081 h 10692000"/>
              <a:gd name="connsiteX8" fmla="*/ 3637366 w 7607015"/>
              <a:gd name="connsiteY8" fmla="*/ 10692000 h 10692000"/>
              <a:gd name="connsiteX9" fmla="*/ 0 w 7607015"/>
              <a:gd name="connsiteY9" fmla="*/ 10692000 h 10692000"/>
              <a:gd name="connsiteX10" fmla="*/ 0 w 7607015"/>
              <a:gd name="connsiteY10" fmla="*/ 7088352 h 10692000"/>
              <a:gd name="connsiteX11" fmla="*/ 83132 w 7607015"/>
              <a:gd name="connsiteY11" fmla="*/ 7163912 h 10692000"/>
              <a:gd name="connsiteX12" fmla="*/ 1741839 w 7607015"/>
              <a:gd name="connsiteY12" fmla="*/ 7760465 h 10692000"/>
              <a:gd name="connsiteX13" fmla="*/ 4351508 w 7607015"/>
              <a:gd name="connsiteY13" fmla="*/ 5150013 h 10692000"/>
              <a:gd name="connsiteX14" fmla="*/ 1741839 w 7607015"/>
              <a:gd name="connsiteY14" fmla="*/ 2539564 h 10692000"/>
              <a:gd name="connsiteX15" fmla="*/ 82431 w 7607015"/>
              <a:gd name="connsiteY15" fmla="*/ 3136663 h 10692000"/>
              <a:gd name="connsiteX16" fmla="*/ 0 w 7607015"/>
              <a:gd name="connsiteY16" fmla="*/ 3211653 h 10692000"/>
              <a:gd name="connsiteX17" fmla="*/ 0 w 7607015"/>
              <a:gd name="connsiteY17" fmla="*/ 0 h 1069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7607015" h="10692000">
                <a:moveTo>
                  <a:pt x="0" y="0"/>
                </a:moveTo>
                <a:lnTo>
                  <a:pt x="4534049" y="0"/>
                </a:lnTo>
                <a:lnTo>
                  <a:pt x="4778336" y="140498"/>
                </a:lnTo>
                <a:cubicBezTo>
                  <a:pt x="6227115" y="1021023"/>
                  <a:pt x="7263538" y="2512707"/>
                  <a:pt x="7530091" y="4257929"/>
                </a:cubicBezTo>
                <a:lnTo>
                  <a:pt x="7560000" y="4493400"/>
                </a:lnTo>
                <a:cubicBezTo>
                  <a:pt x="7645536" y="5059446"/>
                  <a:pt x="7594914" y="5454710"/>
                  <a:pt x="7560000" y="5806626"/>
                </a:cubicBezTo>
                <a:lnTo>
                  <a:pt x="7530091" y="6042097"/>
                </a:lnTo>
                <a:cubicBezTo>
                  <a:pt x="7204303" y="8175148"/>
                  <a:pt x="5728465" y="9929455"/>
                  <a:pt x="3755316" y="10652081"/>
                </a:cubicBezTo>
                <a:lnTo>
                  <a:pt x="3637366" y="10692000"/>
                </a:lnTo>
                <a:lnTo>
                  <a:pt x="0" y="10692000"/>
                </a:lnTo>
                <a:lnTo>
                  <a:pt x="0" y="7088352"/>
                </a:lnTo>
                <a:lnTo>
                  <a:pt x="83132" y="7163912"/>
                </a:lnTo>
                <a:cubicBezTo>
                  <a:pt x="534475" y="7536493"/>
                  <a:pt x="1112633" y="7760465"/>
                  <a:pt x="1741839" y="7760465"/>
                </a:cubicBezTo>
                <a:cubicBezTo>
                  <a:pt x="3181714" y="7760465"/>
                  <a:pt x="4351508" y="6588635"/>
                  <a:pt x="4351508" y="5150013"/>
                </a:cubicBezTo>
                <a:cubicBezTo>
                  <a:pt x="4351508" y="3709706"/>
                  <a:pt x="3181714" y="2539564"/>
                  <a:pt x="1741839" y="2539564"/>
                </a:cubicBezTo>
                <a:cubicBezTo>
                  <a:pt x="1111894" y="2539564"/>
                  <a:pt x="533644" y="2763860"/>
                  <a:pt x="82431" y="3136663"/>
                </a:cubicBezTo>
                <a:lnTo>
                  <a:pt x="0" y="3211653"/>
                </a:lnTo>
                <a:lnTo>
                  <a:pt x="0" y="0"/>
                </a:lnTo>
                <a:close/>
              </a:path>
            </a:pathLst>
          </a:custGeom>
          <a:gradFill>
            <a:gsLst>
              <a:gs pos="9000">
                <a:srgbClr val="754483"/>
              </a:gs>
              <a:gs pos="28000">
                <a:srgbClr val="8A4199"/>
              </a:gs>
              <a:gs pos="53000">
                <a:srgbClr val="8A4199"/>
              </a:gs>
              <a:gs pos="79000">
                <a:srgbClr val="754483"/>
              </a:gs>
            </a:gsLst>
            <a:lin ang="10800000" scaled="1"/>
          </a:gradFill>
          <a:ln w="4610" cap="flat">
            <a:noFill/>
            <a:prstDash val="solid"/>
            <a:miter/>
          </a:ln>
          <a:effectLst>
            <a:innerShdw blurRad="498971" dist="662601" dir="18120000">
              <a:prstClr val="black">
                <a:alpha val="23444"/>
              </a:prstClr>
            </a:innerShdw>
          </a:effectLst>
        </p:spPr>
        <p:txBody>
          <a:bodyPr rtlCol="0" anchor="ctr"/>
          <a:lstStyle/>
          <a:p>
            <a:endParaRPr lang="en-US" dirty="0">
              <a:latin typeface="Calibri" panose="020F0502020204030204" pitchFamily="34" charset="0"/>
              <a:cs typeface="Calibri" panose="020F0502020204030204" pitchFamily="34" charset="0"/>
            </a:endParaRPr>
          </a:p>
        </p:txBody>
      </p:sp>
      <p:grpSp>
        <p:nvGrpSpPr>
          <p:cNvPr id="8" name="Graphic 5">
            <a:extLst>
              <a:ext uri="{FF2B5EF4-FFF2-40B4-BE49-F238E27FC236}">
                <a16:creationId xmlns:a16="http://schemas.microsoft.com/office/drawing/2014/main" id="{8E868C18-651A-DB15-258A-A5662D203449}"/>
              </a:ext>
            </a:extLst>
          </p:cNvPr>
          <p:cNvGrpSpPr/>
          <p:nvPr userDrawn="1"/>
        </p:nvGrpSpPr>
        <p:grpSpPr>
          <a:xfrm>
            <a:off x="240633" y="3102390"/>
            <a:ext cx="3148393" cy="998012"/>
            <a:chOff x="2464177" y="4939099"/>
            <a:chExt cx="2638924" cy="836515"/>
          </a:xfrm>
        </p:grpSpPr>
        <p:sp>
          <p:nvSpPr>
            <p:cNvPr id="9" name="Freeform 8">
              <a:extLst>
                <a:ext uri="{FF2B5EF4-FFF2-40B4-BE49-F238E27FC236}">
                  <a16:creationId xmlns:a16="http://schemas.microsoft.com/office/drawing/2014/main" id="{42176D80-4699-3C71-CC41-4A153E45A403}"/>
                </a:ext>
              </a:extLst>
            </p:cNvPr>
            <p:cNvSpPr/>
            <p:nvPr/>
          </p:nvSpPr>
          <p:spPr>
            <a:xfrm>
              <a:off x="2897660" y="5064270"/>
              <a:ext cx="412569" cy="415340"/>
            </a:xfrm>
            <a:custGeom>
              <a:avLst/>
              <a:gdLst>
                <a:gd name="connsiteX0" fmla="*/ 314656 w 412569"/>
                <a:gd name="connsiteY0" fmla="*/ 33189 h 415340"/>
                <a:gd name="connsiteX1" fmla="*/ 294693 w 412569"/>
                <a:gd name="connsiteY1" fmla="*/ 20862 h 415340"/>
                <a:gd name="connsiteX2" fmla="*/ 205334 w 412569"/>
                <a:gd name="connsiteY2" fmla="*/ 0 h 415340"/>
                <a:gd name="connsiteX3" fmla="*/ 59889 w 412569"/>
                <a:gd name="connsiteY3" fmla="*/ 60689 h 415340"/>
                <a:gd name="connsiteX4" fmla="*/ 0 w 412569"/>
                <a:gd name="connsiteY4" fmla="*/ 206722 h 415340"/>
                <a:gd name="connsiteX5" fmla="*/ 59889 w 412569"/>
                <a:gd name="connsiteY5" fmla="*/ 354652 h 415340"/>
                <a:gd name="connsiteX6" fmla="*/ 204384 w 412569"/>
                <a:gd name="connsiteY6" fmla="*/ 415341 h 415340"/>
                <a:gd name="connsiteX7" fmla="*/ 291841 w 412569"/>
                <a:gd name="connsiteY7" fmla="*/ 395427 h 415340"/>
                <a:gd name="connsiteX8" fmla="*/ 314656 w 412569"/>
                <a:gd name="connsiteY8" fmla="*/ 382151 h 415340"/>
                <a:gd name="connsiteX9" fmla="*/ 314656 w 412569"/>
                <a:gd name="connsiteY9" fmla="*/ 406806 h 415340"/>
                <a:gd name="connsiteX10" fmla="*/ 412570 w 412569"/>
                <a:gd name="connsiteY10" fmla="*/ 406806 h 415340"/>
                <a:gd name="connsiteX11" fmla="*/ 412570 w 412569"/>
                <a:gd name="connsiteY11" fmla="*/ 8534 h 415340"/>
                <a:gd name="connsiteX12" fmla="*/ 314656 w 412569"/>
                <a:gd name="connsiteY12" fmla="*/ 8534 h 415340"/>
                <a:gd name="connsiteX13" fmla="*/ 314656 w 412569"/>
                <a:gd name="connsiteY13" fmla="*/ 33189 h 415340"/>
                <a:gd name="connsiteX14" fmla="*/ 208186 w 412569"/>
                <a:gd name="connsiteY14" fmla="*/ 319566 h 415340"/>
                <a:gd name="connsiteX15" fmla="*/ 154951 w 412569"/>
                <a:gd name="connsiteY15" fmla="*/ 305342 h 415340"/>
                <a:gd name="connsiteX16" fmla="*/ 115025 w 412569"/>
                <a:gd name="connsiteY16" fmla="*/ 263618 h 415340"/>
                <a:gd name="connsiteX17" fmla="*/ 99815 w 412569"/>
                <a:gd name="connsiteY17" fmla="*/ 207670 h 415340"/>
                <a:gd name="connsiteX18" fmla="*/ 115025 w 412569"/>
                <a:gd name="connsiteY18" fmla="*/ 151723 h 415340"/>
                <a:gd name="connsiteX19" fmla="*/ 154951 w 412569"/>
                <a:gd name="connsiteY19" fmla="*/ 110947 h 415340"/>
                <a:gd name="connsiteX20" fmla="*/ 209137 w 412569"/>
                <a:gd name="connsiteY20" fmla="*/ 96723 h 415340"/>
                <a:gd name="connsiteX21" fmla="*/ 286137 w 412569"/>
                <a:gd name="connsiteY21" fmla="*/ 128964 h 415340"/>
                <a:gd name="connsiteX22" fmla="*/ 317508 w 412569"/>
                <a:gd name="connsiteY22" fmla="*/ 209567 h 415340"/>
                <a:gd name="connsiteX23" fmla="*/ 303248 w 412569"/>
                <a:gd name="connsiteY23" fmla="*/ 266463 h 415340"/>
                <a:gd name="connsiteX24" fmla="*/ 263322 w 412569"/>
                <a:gd name="connsiteY24" fmla="*/ 305342 h 415340"/>
                <a:gd name="connsiteX25" fmla="*/ 208186 w 412569"/>
                <a:gd name="connsiteY25" fmla="*/ 319566 h 4153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12569" h="415340">
                  <a:moveTo>
                    <a:pt x="314656" y="33189"/>
                  </a:moveTo>
                  <a:cubicBezTo>
                    <a:pt x="308001" y="28448"/>
                    <a:pt x="301347" y="24655"/>
                    <a:pt x="294693" y="20862"/>
                  </a:cubicBezTo>
                  <a:cubicBezTo>
                    <a:pt x="268075" y="6638"/>
                    <a:pt x="237655" y="0"/>
                    <a:pt x="205334" y="0"/>
                  </a:cubicBezTo>
                  <a:cubicBezTo>
                    <a:pt x="149248" y="0"/>
                    <a:pt x="99815" y="20862"/>
                    <a:pt x="59889" y="60689"/>
                  </a:cubicBezTo>
                  <a:cubicBezTo>
                    <a:pt x="19963" y="100516"/>
                    <a:pt x="0" y="149826"/>
                    <a:pt x="0" y="206722"/>
                  </a:cubicBezTo>
                  <a:cubicBezTo>
                    <a:pt x="0" y="264566"/>
                    <a:pt x="19963" y="313876"/>
                    <a:pt x="59889" y="354652"/>
                  </a:cubicBezTo>
                  <a:cubicBezTo>
                    <a:pt x="99815" y="395427"/>
                    <a:pt x="148297" y="415341"/>
                    <a:pt x="204384" y="415341"/>
                  </a:cubicBezTo>
                  <a:cubicBezTo>
                    <a:pt x="235754" y="415341"/>
                    <a:pt x="265223" y="408703"/>
                    <a:pt x="291841" y="395427"/>
                  </a:cubicBezTo>
                  <a:cubicBezTo>
                    <a:pt x="299446" y="391634"/>
                    <a:pt x="307051" y="386893"/>
                    <a:pt x="314656" y="382151"/>
                  </a:cubicBezTo>
                  <a:lnTo>
                    <a:pt x="314656" y="406806"/>
                  </a:lnTo>
                  <a:lnTo>
                    <a:pt x="412570" y="406806"/>
                  </a:lnTo>
                  <a:lnTo>
                    <a:pt x="412570" y="8534"/>
                  </a:lnTo>
                  <a:lnTo>
                    <a:pt x="314656" y="8534"/>
                  </a:lnTo>
                  <a:lnTo>
                    <a:pt x="314656" y="33189"/>
                  </a:lnTo>
                  <a:close/>
                  <a:moveTo>
                    <a:pt x="208186" y="319566"/>
                  </a:moveTo>
                  <a:cubicBezTo>
                    <a:pt x="189174" y="319566"/>
                    <a:pt x="171112" y="314825"/>
                    <a:pt x="154951" y="305342"/>
                  </a:cubicBezTo>
                  <a:cubicBezTo>
                    <a:pt x="137840" y="295859"/>
                    <a:pt x="124531" y="281635"/>
                    <a:pt x="115025" y="263618"/>
                  </a:cubicBezTo>
                  <a:cubicBezTo>
                    <a:pt x="104568" y="245601"/>
                    <a:pt x="99815" y="227584"/>
                    <a:pt x="99815" y="207670"/>
                  </a:cubicBezTo>
                  <a:cubicBezTo>
                    <a:pt x="99815" y="187757"/>
                    <a:pt x="104568" y="169740"/>
                    <a:pt x="115025" y="151723"/>
                  </a:cubicBezTo>
                  <a:cubicBezTo>
                    <a:pt x="124531" y="133706"/>
                    <a:pt x="137840" y="120430"/>
                    <a:pt x="154951" y="110947"/>
                  </a:cubicBezTo>
                  <a:cubicBezTo>
                    <a:pt x="172063" y="101465"/>
                    <a:pt x="189174" y="96723"/>
                    <a:pt x="209137" y="96723"/>
                  </a:cubicBezTo>
                  <a:cubicBezTo>
                    <a:pt x="240507" y="96723"/>
                    <a:pt x="265223" y="107154"/>
                    <a:pt x="286137" y="128964"/>
                  </a:cubicBezTo>
                  <a:cubicBezTo>
                    <a:pt x="307051" y="150774"/>
                    <a:pt x="317508" y="177326"/>
                    <a:pt x="317508" y="209567"/>
                  </a:cubicBezTo>
                  <a:cubicBezTo>
                    <a:pt x="317508" y="231377"/>
                    <a:pt x="312754" y="249394"/>
                    <a:pt x="303248" y="266463"/>
                  </a:cubicBezTo>
                  <a:cubicBezTo>
                    <a:pt x="293742" y="282583"/>
                    <a:pt x="281384" y="295859"/>
                    <a:pt x="263322" y="305342"/>
                  </a:cubicBezTo>
                  <a:cubicBezTo>
                    <a:pt x="246211" y="314825"/>
                    <a:pt x="228149" y="319566"/>
                    <a:pt x="208186" y="319566"/>
                  </a:cubicBezTo>
                  <a:close/>
                </a:path>
              </a:pathLst>
            </a:custGeom>
            <a:solidFill>
              <a:srgbClr val="8A4199"/>
            </a:solidFill>
            <a:ln w="9497"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0" name="Freeform 9">
              <a:extLst>
                <a:ext uri="{FF2B5EF4-FFF2-40B4-BE49-F238E27FC236}">
                  <a16:creationId xmlns:a16="http://schemas.microsoft.com/office/drawing/2014/main" id="{7C4DB0B3-4FA9-F395-E9A9-C38AA82A4A1C}"/>
                </a:ext>
              </a:extLst>
            </p:cNvPr>
            <p:cNvSpPr/>
            <p:nvPr/>
          </p:nvSpPr>
          <p:spPr>
            <a:xfrm>
              <a:off x="3342551" y="4940047"/>
              <a:ext cx="98864" cy="530081"/>
            </a:xfrm>
            <a:custGeom>
              <a:avLst/>
              <a:gdLst>
                <a:gd name="connsiteX0" fmla="*/ 0 w 98864"/>
                <a:gd name="connsiteY0" fmla="*/ 0 h 530081"/>
                <a:gd name="connsiteX1" fmla="*/ 98865 w 98864"/>
                <a:gd name="connsiteY1" fmla="*/ 0 h 530081"/>
                <a:gd name="connsiteX2" fmla="*/ 98865 w 98864"/>
                <a:gd name="connsiteY2" fmla="*/ 530081 h 530081"/>
                <a:gd name="connsiteX3" fmla="*/ 0 w 98864"/>
                <a:gd name="connsiteY3" fmla="*/ 530081 h 530081"/>
              </a:gdLst>
              <a:ahLst/>
              <a:cxnLst>
                <a:cxn ang="0">
                  <a:pos x="connsiteX0" y="connsiteY0"/>
                </a:cxn>
                <a:cxn ang="0">
                  <a:pos x="connsiteX1" y="connsiteY1"/>
                </a:cxn>
                <a:cxn ang="0">
                  <a:pos x="connsiteX2" y="connsiteY2"/>
                </a:cxn>
                <a:cxn ang="0">
                  <a:pos x="connsiteX3" y="connsiteY3"/>
                </a:cxn>
              </a:cxnLst>
              <a:rect l="l" t="t" r="r" b="b"/>
              <a:pathLst>
                <a:path w="98864" h="530081">
                  <a:moveTo>
                    <a:pt x="0" y="0"/>
                  </a:moveTo>
                  <a:lnTo>
                    <a:pt x="98865" y="0"/>
                  </a:lnTo>
                  <a:lnTo>
                    <a:pt x="98865" y="530081"/>
                  </a:lnTo>
                  <a:lnTo>
                    <a:pt x="0" y="530081"/>
                  </a:lnTo>
                  <a:close/>
                </a:path>
              </a:pathLst>
            </a:custGeom>
            <a:solidFill>
              <a:srgbClr val="8A4199"/>
            </a:solidFill>
            <a:ln w="9497"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1" name="Freeform 10">
              <a:extLst>
                <a:ext uri="{FF2B5EF4-FFF2-40B4-BE49-F238E27FC236}">
                  <a16:creationId xmlns:a16="http://schemas.microsoft.com/office/drawing/2014/main" id="{D4FDFEF6-E9EE-A975-CAA4-5D40F7FCAAA7}"/>
                </a:ext>
              </a:extLst>
            </p:cNvPr>
            <p:cNvSpPr/>
            <p:nvPr/>
          </p:nvSpPr>
          <p:spPr>
            <a:xfrm>
              <a:off x="3457576" y="5064270"/>
              <a:ext cx="412569" cy="415340"/>
            </a:xfrm>
            <a:custGeom>
              <a:avLst/>
              <a:gdLst>
                <a:gd name="connsiteX0" fmla="*/ 314656 w 412569"/>
                <a:gd name="connsiteY0" fmla="*/ 33189 h 415340"/>
                <a:gd name="connsiteX1" fmla="*/ 294693 w 412569"/>
                <a:gd name="connsiteY1" fmla="*/ 20862 h 415340"/>
                <a:gd name="connsiteX2" fmla="*/ 205334 w 412569"/>
                <a:gd name="connsiteY2" fmla="*/ 0 h 415340"/>
                <a:gd name="connsiteX3" fmla="*/ 59889 w 412569"/>
                <a:gd name="connsiteY3" fmla="*/ 60689 h 415340"/>
                <a:gd name="connsiteX4" fmla="*/ 0 w 412569"/>
                <a:gd name="connsiteY4" fmla="*/ 206722 h 415340"/>
                <a:gd name="connsiteX5" fmla="*/ 59889 w 412569"/>
                <a:gd name="connsiteY5" fmla="*/ 354652 h 415340"/>
                <a:gd name="connsiteX6" fmla="*/ 204384 w 412569"/>
                <a:gd name="connsiteY6" fmla="*/ 415341 h 415340"/>
                <a:gd name="connsiteX7" fmla="*/ 291841 w 412569"/>
                <a:gd name="connsiteY7" fmla="*/ 395427 h 415340"/>
                <a:gd name="connsiteX8" fmla="*/ 314656 w 412569"/>
                <a:gd name="connsiteY8" fmla="*/ 382151 h 415340"/>
                <a:gd name="connsiteX9" fmla="*/ 314656 w 412569"/>
                <a:gd name="connsiteY9" fmla="*/ 406806 h 415340"/>
                <a:gd name="connsiteX10" fmla="*/ 412570 w 412569"/>
                <a:gd name="connsiteY10" fmla="*/ 406806 h 415340"/>
                <a:gd name="connsiteX11" fmla="*/ 412570 w 412569"/>
                <a:gd name="connsiteY11" fmla="*/ 8534 h 415340"/>
                <a:gd name="connsiteX12" fmla="*/ 314656 w 412569"/>
                <a:gd name="connsiteY12" fmla="*/ 8534 h 415340"/>
                <a:gd name="connsiteX13" fmla="*/ 314656 w 412569"/>
                <a:gd name="connsiteY13" fmla="*/ 33189 h 415340"/>
                <a:gd name="connsiteX14" fmla="*/ 208186 w 412569"/>
                <a:gd name="connsiteY14" fmla="*/ 319566 h 415340"/>
                <a:gd name="connsiteX15" fmla="*/ 154951 w 412569"/>
                <a:gd name="connsiteY15" fmla="*/ 305342 h 415340"/>
                <a:gd name="connsiteX16" fmla="*/ 115025 w 412569"/>
                <a:gd name="connsiteY16" fmla="*/ 263618 h 415340"/>
                <a:gd name="connsiteX17" fmla="*/ 99815 w 412569"/>
                <a:gd name="connsiteY17" fmla="*/ 207670 h 415340"/>
                <a:gd name="connsiteX18" fmla="*/ 115025 w 412569"/>
                <a:gd name="connsiteY18" fmla="*/ 151723 h 415340"/>
                <a:gd name="connsiteX19" fmla="*/ 154951 w 412569"/>
                <a:gd name="connsiteY19" fmla="*/ 110947 h 415340"/>
                <a:gd name="connsiteX20" fmla="*/ 209137 w 412569"/>
                <a:gd name="connsiteY20" fmla="*/ 96723 h 415340"/>
                <a:gd name="connsiteX21" fmla="*/ 286137 w 412569"/>
                <a:gd name="connsiteY21" fmla="*/ 128964 h 415340"/>
                <a:gd name="connsiteX22" fmla="*/ 317507 w 412569"/>
                <a:gd name="connsiteY22" fmla="*/ 209567 h 415340"/>
                <a:gd name="connsiteX23" fmla="*/ 303248 w 412569"/>
                <a:gd name="connsiteY23" fmla="*/ 266463 h 415340"/>
                <a:gd name="connsiteX24" fmla="*/ 263322 w 412569"/>
                <a:gd name="connsiteY24" fmla="*/ 305342 h 415340"/>
                <a:gd name="connsiteX25" fmla="*/ 208186 w 412569"/>
                <a:gd name="connsiteY25" fmla="*/ 319566 h 4153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12569" h="415340">
                  <a:moveTo>
                    <a:pt x="314656" y="33189"/>
                  </a:moveTo>
                  <a:cubicBezTo>
                    <a:pt x="308001" y="28448"/>
                    <a:pt x="301347" y="24655"/>
                    <a:pt x="294693" y="20862"/>
                  </a:cubicBezTo>
                  <a:cubicBezTo>
                    <a:pt x="268075" y="6638"/>
                    <a:pt x="237655" y="0"/>
                    <a:pt x="205334" y="0"/>
                  </a:cubicBezTo>
                  <a:cubicBezTo>
                    <a:pt x="149248" y="0"/>
                    <a:pt x="99815" y="20862"/>
                    <a:pt x="59889" y="60689"/>
                  </a:cubicBezTo>
                  <a:cubicBezTo>
                    <a:pt x="19963" y="100516"/>
                    <a:pt x="0" y="149826"/>
                    <a:pt x="0" y="206722"/>
                  </a:cubicBezTo>
                  <a:cubicBezTo>
                    <a:pt x="0" y="264566"/>
                    <a:pt x="19963" y="313876"/>
                    <a:pt x="59889" y="354652"/>
                  </a:cubicBezTo>
                  <a:cubicBezTo>
                    <a:pt x="99815" y="395427"/>
                    <a:pt x="148297" y="415341"/>
                    <a:pt x="204384" y="415341"/>
                  </a:cubicBezTo>
                  <a:cubicBezTo>
                    <a:pt x="235754" y="415341"/>
                    <a:pt x="265223" y="408703"/>
                    <a:pt x="291841" y="395427"/>
                  </a:cubicBezTo>
                  <a:cubicBezTo>
                    <a:pt x="299446" y="391634"/>
                    <a:pt x="307051" y="386893"/>
                    <a:pt x="314656" y="382151"/>
                  </a:cubicBezTo>
                  <a:lnTo>
                    <a:pt x="314656" y="406806"/>
                  </a:lnTo>
                  <a:lnTo>
                    <a:pt x="412570" y="406806"/>
                  </a:lnTo>
                  <a:lnTo>
                    <a:pt x="412570" y="8534"/>
                  </a:lnTo>
                  <a:lnTo>
                    <a:pt x="314656" y="8534"/>
                  </a:lnTo>
                  <a:lnTo>
                    <a:pt x="314656" y="33189"/>
                  </a:lnTo>
                  <a:close/>
                  <a:moveTo>
                    <a:pt x="208186" y="319566"/>
                  </a:moveTo>
                  <a:cubicBezTo>
                    <a:pt x="189174" y="319566"/>
                    <a:pt x="171112" y="314825"/>
                    <a:pt x="154951" y="305342"/>
                  </a:cubicBezTo>
                  <a:cubicBezTo>
                    <a:pt x="137840" y="295859"/>
                    <a:pt x="124531" y="281635"/>
                    <a:pt x="115025" y="263618"/>
                  </a:cubicBezTo>
                  <a:cubicBezTo>
                    <a:pt x="104568" y="245601"/>
                    <a:pt x="99815" y="227584"/>
                    <a:pt x="99815" y="207670"/>
                  </a:cubicBezTo>
                  <a:cubicBezTo>
                    <a:pt x="99815" y="187757"/>
                    <a:pt x="104568" y="169740"/>
                    <a:pt x="115025" y="151723"/>
                  </a:cubicBezTo>
                  <a:cubicBezTo>
                    <a:pt x="124531" y="133706"/>
                    <a:pt x="137840" y="120430"/>
                    <a:pt x="154951" y="110947"/>
                  </a:cubicBezTo>
                  <a:cubicBezTo>
                    <a:pt x="172062" y="101465"/>
                    <a:pt x="189174" y="96723"/>
                    <a:pt x="209137" y="96723"/>
                  </a:cubicBezTo>
                  <a:cubicBezTo>
                    <a:pt x="240507" y="96723"/>
                    <a:pt x="265223" y="107154"/>
                    <a:pt x="286137" y="128964"/>
                  </a:cubicBezTo>
                  <a:cubicBezTo>
                    <a:pt x="307051" y="150774"/>
                    <a:pt x="317507" y="177326"/>
                    <a:pt x="317507" y="209567"/>
                  </a:cubicBezTo>
                  <a:cubicBezTo>
                    <a:pt x="317507" y="231377"/>
                    <a:pt x="312754" y="249394"/>
                    <a:pt x="303248" y="266463"/>
                  </a:cubicBezTo>
                  <a:cubicBezTo>
                    <a:pt x="293742" y="282583"/>
                    <a:pt x="281384" y="295859"/>
                    <a:pt x="263322" y="305342"/>
                  </a:cubicBezTo>
                  <a:cubicBezTo>
                    <a:pt x="246211" y="314825"/>
                    <a:pt x="227198" y="319566"/>
                    <a:pt x="208186" y="319566"/>
                  </a:cubicBezTo>
                  <a:close/>
                </a:path>
              </a:pathLst>
            </a:custGeom>
            <a:solidFill>
              <a:srgbClr val="8A4199"/>
            </a:solidFill>
            <a:ln w="9497"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2" name="Freeform 11">
              <a:extLst>
                <a:ext uri="{FF2B5EF4-FFF2-40B4-BE49-F238E27FC236}">
                  <a16:creationId xmlns:a16="http://schemas.microsoft.com/office/drawing/2014/main" id="{9D4A620D-6618-366C-40B6-FF284F14872D}"/>
                </a:ext>
              </a:extLst>
            </p:cNvPr>
            <p:cNvSpPr/>
            <p:nvPr/>
          </p:nvSpPr>
          <p:spPr>
            <a:xfrm>
              <a:off x="3909121" y="5064270"/>
              <a:ext cx="354581" cy="406806"/>
            </a:xfrm>
            <a:custGeom>
              <a:avLst/>
              <a:gdLst>
                <a:gd name="connsiteX0" fmla="*/ 284236 w 354581"/>
                <a:gd name="connsiteY0" fmla="*/ 23707 h 406806"/>
                <a:gd name="connsiteX1" fmla="*/ 200581 w 354581"/>
                <a:gd name="connsiteY1" fmla="*/ 0 h 406806"/>
                <a:gd name="connsiteX2" fmla="*/ 116926 w 354581"/>
                <a:gd name="connsiteY2" fmla="*/ 20862 h 406806"/>
                <a:gd name="connsiteX3" fmla="*/ 98865 w 354581"/>
                <a:gd name="connsiteY3" fmla="*/ 32241 h 406806"/>
                <a:gd name="connsiteX4" fmla="*/ 98865 w 354581"/>
                <a:gd name="connsiteY4" fmla="*/ 8534 h 406806"/>
                <a:gd name="connsiteX5" fmla="*/ 0 w 354581"/>
                <a:gd name="connsiteY5" fmla="*/ 8534 h 406806"/>
                <a:gd name="connsiteX6" fmla="*/ 0 w 354581"/>
                <a:gd name="connsiteY6" fmla="*/ 406806 h 406806"/>
                <a:gd name="connsiteX7" fmla="*/ 98865 w 354581"/>
                <a:gd name="connsiteY7" fmla="*/ 406806 h 406806"/>
                <a:gd name="connsiteX8" fmla="*/ 98865 w 354581"/>
                <a:gd name="connsiteY8" fmla="*/ 253187 h 406806"/>
                <a:gd name="connsiteX9" fmla="*/ 104568 w 354581"/>
                <a:gd name="connsiteY9" fmla="*/ 166895 h 406806"/>
                <a:gd name="connsiteX10" fmla="*/ 137840 w 354581"/>
                <a:gd name="connsiteY10" fmla="*/ 115689 h 406806"/>
                <a:gd name="connsiteX11" fmla="*/ 192025 w 354581"/>
                <a:gd name="connsiteY11" fmla="*/ 95775 h 406806"/>
                <a:gd name="connsiteX12" fmla="*/ 231952 w 354581"/>
                <a:gd name="connsiteY12" fmla="*/ 107154 h 406806"/>
                <a:gd name="connsiteX13" fmla="*/ 251915 w 354581"/>
                <a:gd name="connsiteY13" fmla="*/ 143188 h 406806"/>
                <a:gd name="connsiteX14" fmla="*/ 255717 w 354581"/>
                <a:gd name="connsiteY14" fmla="*/ 216205 h 406806"/>
                <a:gd name="connsiteX15" fmla="*/ 255717 w 354581"/>
                <a:gd name="connsiteY15" fmla="*/ 406806 h 406806"/>
                <a:gd name="connsiteX16" fmla="*/ 354582 w 354581"/>
                <a:gd name="connsiteY16" fmla="*/ 406806 h 406806"/>
                <a:gd name="connsiteX17" fmla="*/ 354582 w 354581"/>
                <a:gd name="connsiteY17" fmla="*/ 201981 h 406806"/>
                <a:gd name="connsiteX18" fmla="*/ 338421 w 354581"/>
                <a:gd name="connsiteY18" fmla="*/ 88189 h 406806"/>
                <a:gd name="connsiteX19" fmla="*/ 284236 w 354581"/>
                <a:gd name="connsiteY19" fmla="*/ 23707 h 4068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54581" h="406806">
                  <a:moveTo>
                    <a:pt x="284236" y="23707"/>
                  </a:moveTo>
                  <a:cubicBezTo>
                    <a:pt x="259520" y="7586"/>
                    <a:pt x="231952" y="0"/>
                    <a:pt x="200581" y="0"/>
                  </a:cubicBezTo>
                  <a:cubicBezTo>
                    <a:pt x="171112" y="0"/>
                    <a:pt x="142593" y="6638"/>
                    <a:pt x="116926" y="20862"/>
                  </a:cubicBezTo>
                  <a:cubicBezTo>
                    <a:pt x="110272" y="24655"/>
                    <a:pt x="104568" y="28448"/>
                    <a:pt x="98865" y="32241"/>
                  </a:cubicBezTo>
                  <a:lnTo>
                    <a:pt x="98865" y="8534"/>
                  </a:lnTo>
                  <a:lnTo>
                    <a:pt x="0" y="8534"/>
                  </a:lnTo>
                  <a:lnTo>
                    <a:pt x="0" y="406806"/>
                  </a:lnTo>
                  <a:lnTo>
                    <a:pt x="98865" y="406806"/>
                  </a:lnTo>
                  <a:lnTo>
                    <a:pt x="98865" y="253187"/>
                  </a:lnTo>
                  <a:cubicBezTo>
                    <a:pt x="98865" y="200084"/>
                    <a:pt x="101716" y="176378"/>
                    <a:pt x="104568" y="166895"/>
                  </a:cubicBezTo>
                  <a:cubicBezTo>
                    <a:pt x="110272" y="146033"/>
                    <a:pt x="120729" y="128964"/>
                    <a:pt x="137840" y="115689"/>
                  </a:cubicBezTo>
                  <a:cubicBezTo>
                    <a:pt x="154001" y="102413"/>
                    <a:pt x="172062" y="95775"/>
                    <a:pt x="192025" y="95775"/>
                  </a:cubicBezTo>
                  <a:cubicBezTo>
                    <a:pt x="209137" y="95775"/>
                    <a:pt x="222445" y="99568"/>
                    <a:pt x="231952" y="107154"/>
                  </a:cubicBezTo>
                  <a:cubicBezTo>
                    <a:pt x="241458" y="114740"/>
                    <a:pt x="248112" y="126119"/>
                    <a:pt x="251915" y="143188"/>
                  </a:cubicBezTo>
                  <a:cubicBezTo>
                    <a:pt x="253816" y="149826"/>
                    <a:pt x="255717" y="166895"/>
                    <a:pt x="255717" y="216205"/>
                  </a:cubicBezTo>
                  <a:lnTo>
                    <a:pt x="255717" y="406806"/>
                  </a:lnTo>
                  <a:lnTo>
                    <a:pt x="354582" y="406806"/>
                  </a:lnTo>
                  <a:lnTo>
                    <a:pt x="354582" y="201981"/>
                  </a:lnTo>
                  <a:cubicBezTo>
                    <a:pt x="354582" y="150774"/>
                    <a:pt x="348878" y="113792"/>
                    <a:pt x="338421" y="88189"/>
                  </a:cubicBezTo>
                  <a:cubicBezTo>
                    <a:pt x="326063" y="60689"/>
                    <a:pt x="308001" y="38879"/>
                    <a:pt x="284236" y="23707"/>
                  </a:cubicBezTo>
                  <a:close/>
                </a:path>
              </a:pathLst>
            </a:custGeom>
            <a:solidFill>
              <a:srgbClr val="8A4199"/>
            </a:solidFill>
            <a:ln w="9497"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3" name="Freeform 12">
              <a:extLst>
                <a:ext uri="{FF2B5EF4-FFF2-40B4-BE49-F238E27FC236}">
                  <a16:creationId xmlns:a16="http://schemas.microsoft.com/office/drawing/2014/main" id="{A56B0091-3598-2ED9-A2CC-D1C3337397C6}"/>
                </a:ext>
              </a:extLst>
            </p:cNvPr>
            <p:cNvSpPr/>
            <p:nvPr/>
          </p:nvSpPr>
          <p:spPr>
            <a:xfrm>
              <a:off x="4282715" y="5064270"/>
              <a:ext cx="414470" cy="415340"/>
            </a:xfrm>
            <a:custGeom>
              <a:avLst/>
              <a:gdLst>
                <a:gd name="connsiteX0" fmla="*/ 319409 w 414470"/>
                <a:gd name="connsiteY0" fmla="*/ 269308 h 415340"/>
                <a:gd name="connsiteX1" fmla="*/ 216742 w 414470"/>
                <a:gd name="connsiteY1" fmla="*/ 319566 h 415340"/>
                <a:gd name="connsiteX2" fmla="*/ 154951 w 414470"/>
                <a:gd name="connsiteY2" fmla="*/ 304394 h 415340"/>
                <a:gd name="connsiteX3" fmla="*/ 113124 w 414470"/>
                <a:gd name="connsiteY3" fmla="*/ 263618 h 415340"/>
                <a:gd name="connsiteX4" fmla="*/ 97914 w 414470"/>
                <a:gd name="connsiteY4" fmla="*/ 206722 h 415340"/>
                <a:gd name="connsiteX5" fmla="*/ 131186 w 414470"/>
                <a:gd name="connsiteY5" fmla="*/ 128016 h 415340"/>
                <a:gd name="connsiteX6" fmla="*/ 216742 w 414470"/>
                <a:gd name="connsiteY6" fmla="*/ 95775 h 415340"/>
                <a:gd name="connsiteX7" fmla="*/ 319409 w 414470"/>
                <a:gd name="connsiteY7" fmla="*/ 145085 h 415340"/>
                <a:gd name="connsiteX8" fmla="*/ 334619 w 414470"/>
                <a:gd name="connsiteY8" fmla="*/ 164998 h 415340"/>
                <a:gd name="connsiteX9" fmla="*/ 413520 w 414470"/>
                <a:gd name="connsiteY9" fmla="*/ 115689 h 415340"/>
                <a:gd name="connsiteX10" fmla="*/ 400212 w 414470"/>
                <a:gd name="connsiteY10" fmla="*/ 92930 h 415340"/>
                <a:gd name="connsiteX11" fmla="*/ 355532 w 414470"/>
                <a:gd name="connsiteY11" fmla="*/ 42672 h 415340"/>
                <a:gd name="connsiteX12" fmla="*/ 293742 w 414470"/>
                <a:gd name="connsiteY12" fmla="*/ 11379 h 415340"/>
                <a:gd name="connsiteX13" fmla="*/ 219594 w 414470"/>
                <a:gd name="connsiteY13" fmla="*/ 0 h 415340"/>
                <a:gd name="connsiteX14" fmla="*/ 108371 w 414470"/>
                <a:gd name="connsiteY14" fmla="*/ 27500 h 415340"/>
                <a:gd name="connsiteX15" fmla="*/ 28519 w 414470"/>
                <a:gd name="connsiteY15" fmla="*/ 104309 h 415340"/>
                <a:gd name="connsiteX16" fmla="*/ 0 w 414470"/>
                <a:gd name="connsiteY16" fmla="*/ 210515 h 415340"/>
                <a:gd name="connsiteX17" fmla="*/ 61790 w 414470"/>
                <a:gd name="connsiteY17" fmla="*/ 355600 h 415340"/>
                <a:gd name="connsiteX18" fmla="*/ 215791 w 414470"/>
                <a:gd name="connsiteY18" fmla="*/ 415341 h 415340"/>
                <a:gd name="connsiteX19" fmla="*/ 322261 w 414470"/>
                <a:gd name="connsiteY19" fmla="*/ 391634 h 415340"/>
                <a:gd name="connsiteX20" fmla="*/ 399261 w 414470"/>
                <a:gd name="connsiteY20" fmla="*/ 324307 h 415340"/>
                <a:gd name="connsiteX21" fmla="*/ 414471 w 414470"/>
                <a:gd name="connsiteY21" fmla="*/ 301549 h 415340"/>
                <a:gd name="connsiteX22" fmla="*/ 335570 w 414470"/>
                <a:gd name="connsiteY22" fmla="*/ 249394 h 415340"/>
                <a:gd name="connsiteX23" fmla="*/ 319409 w 414470"/>
                <a:gd name="connsiteY23" fmla="*/ 269308 h 4153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414470" h="415340">
                  <a:moveTo>
                    <a:pt x="319409" y="269308"/>
                  </a:moveTo>
                  <a:cubicBezTo>
                    <a:pt x="292791" y="302497"/>
                    <a:pt x="259520" y="319566"/>
                    <a:pt x="216742" y="319566"/>
                  </a:cubicBezTo>
                  <a:cubicBezTo>
                    <a:pt x="193927" y="319566"/>
                    <a:pt x="173013" y="314825"/>
                    <a:pt x="154951" y="304394"/>
                  </a:cubicBezTo>
                  <a:cubicBezTo>
                    <a:pt x="136890" y="294911"/>
                    <a:pt x="123581" y="280687"/>
                    <a:pt x="113124" y="263618"/>
                  </a:cubicBezTo>
                  <a:cubicBezTo>
                    <a:pt x="102667" y="245601"/>
                    <a:pt x="97914" y="226636"/>
                    <a:pt x="97914" y="206722"/>
                  </a:cubicBezTo>
                  <a:cubicBezTo>
                    <a:pt x="97914" y="175429"/>
                    <a:pt x="108371" y="149826"/>
                    <a:pt x="131186" y="128016"/>
                  </a:cubicBezTo>
                  <a:cubicBezTo>
                    <a:pt x="154001" y="106206"/>
                    <a:pt x="181569" y="95775"/>
                    <a:pt x="216742" y="95775"/>
                  </a:cubicBezTo>
                  <a:cubicBezTo>
                    <a:pt x="260470" y="95775"/>
                    <a:pt x="293742" y="111895"/>
                    <a:pt x="319409" y="145085"/>
                  </a:cubicBezTo>
                  <a:lnTo>
                    <a:pt x="334619" y="164998"/>
                  </a:lnTo>
                  <a:lnTo>
                    <a:pt x="413520" y="115689"/>
                  </a:lnTo>
                  <a:lnTo>
                    <a:pt x="400212" y="92930"/>
                  </a:lnTo>
                  <a:cubicBezTo>
                    <a:pt x="387854" y="73017"/>
                    <a:pt x="372644" y="55948"/>
                    <a:pt x="355532" y="42672"/>
                  </a:cubicBezTo>
                  <a:cubicBezTo>
                    <a:pt x="338421" y="29396"/>
                    <a:pt x="317508" y="18965"/>
                    <a:pt x="293742" y="11379"/>
                  </a:cubicBezTo>
                  <a:cubicBezTo>
                    <a:pt x="269977" y="3793"/>
                    <a:pt x="245260" y="0"/>
                    <a:pt x="219594" y="0"/>
                  </a:cubicBezTo>
                  <a:cubicBezTo>
                    <a:pt x="178717" y="0"/>
                    <a:pt x="141643" y="9483"/>
                    <a:pt x="108371" y="27500"/>
                  </a:cubicBezTo>
                  <a:cubicBezTo>
                    <a:pt x="75099" y="45517"/>
                    <a:pt x="48482" y="72068"/>
                    <a:pt x="28519" y="104309"/>
                  </a:cubicBezTo>
                  <a:cubicBezTo>
                    <a:pt x="9506" y="136550"/>
                    <a:pt x="0" y="172585"/>
                    <a:pt x="0" y="210515"/>
                  </a:cubicBezTo>
                  <a:cubicBezTo>
                    <a:pt x="0" y="267411"/>
                    <a:pt x="20914" y="316721"/>
                    <a:pt x="61790" y="355600"/>
                  </a:cubicBezTo>
                  <a:cubicBezTo>
                    <a:pt x="102667" y="395427"/>
                    <a:pt x="154951" y="415341"/>
                    <a:pt x="215791" y="415341"/>
                  </a:cubicBezTo>
                  <a:cubicBezTo>
                    <a:pt x="255717" y="415341"/>
                    <a:pt x="290890" y="407755"/>
                    <a:pt x="322261" y="391634"/>
                  </a:cubicBezTo>
                  <a:cubicBezTo>
                    <a:pt x="354582" y="375514"/>
                    <a:pt x="380249" y="353703"/>
                    <a:pt x="399261" y="324307"/>
                  </a:cubicBezTo>
                  <a:lnTo>
                    <a:pt x="414471" y="301549"/>
                  </a:lnTo>
                  <a:lnTo>
                    <a:pt x="335570" y="249394"/>
                  </a:lnTo>
                  <a:lnTo>
                    <a:pt x="319409" y="269308"/>
                  </a:lnTo>
                  <a:close/>
                </a:path>
              </a:pathLst>
            </a:custGeom>
            <a:solidFill>
              <a:srgbClr val="8A4199"/>
            </a:solidFill>
            <a:ln w="9497"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4" name="Freeform 13">
              <a:extLst>
                <a:ext uri="{FF2B5EF4-FFF2-40B4-BE49-F238E27FC236}">
                  <a16:creationId xmlns:a16="http://schemas.microsoft.com/office/drawing/2014/main" id="{E27D4025-FC26-905E-FC02-3F2B7B6F1142}"/>
                </a:ext>
              </a:extLst>
            </p:cNvPr>
            <p:cNvSpPr/>
            <p:nvPr/>
          </p:nvSpPr>
          <p:spPr>
            <a:xfrm rot="-2700000">
              <a:off x="3707889" y="5564999"/>
              <a:ext cx="174912" cy="174479"/>
            </a:xfrm>
            <a:custGeom>
              <a:avLst/>
              <a:gdLst>
                <a:gd name="connsiteX0" fmla="*/ 174913 w 174912"/>
                <a:gd name="connsiteY0" fmla="*/ 87240 h 174479"/>
                <a:gd name="connsiteX1" fmla="*/ 87456 w 174912"/>
                <a:gd name="connsiteY1" fmla="*/ 174479 h 174479"/>
                <a:gd name="connsiteX2" fmla="*/ 0 w 174912"/>
                <a:gd name="connsiteY2" fmla="*/ 87240 h 174479"/>
                <a:gd name="connsiteX3" fmla="*/ 87456 w 174912"/>
                <a:gd name="connsiteY3" fmla="*/ 0 h 174479"/>
                <a:gd name="connsiteX4" fmla="*/ 174913 w 174912"/>
                <a:gd name="connsiteY4" fmla="*/ 87240 h 17447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4912" h="174479">
                  <a:moveTo>
                    <a:pt x="174913" y="87240"/>
                  </a:moveTo>
                  <a:cubicBezTo>
                    <a:pt x="174913" y="135421"/>
                    <a:pt x="135757" y="174479"/>
                    <a:pt x="87456" y="174479"/>
                  </a:cubicBezTo>
                  <a:cubicBezTo>
                    <a:pt x="39156" y="174479"/>
                    <a:pt x="0" y="135421"/>
                    <a:pt x="0" y="87240"/>
                  </a:cubicBezTo>
                  <a:cubicBezTo>
                    <a:pt x="0" y="39059"/>
                    <a:pt x="39156" y="0"/>
                    <a:pt x="87456" y="0"/>
                  </a:cubicBezTo>
                  <a:cubicBezTo>
                    <a:pt x="135757" y="0"/>
                    <a:pt x="174913" y="39059"/>
                    <a:pt x="174913" y="87240"/>
                  </a:cubicBezTo>
                  <a:close/>
                </a:path>
              </a:pathLst>
            </a:custGeom>
            <a:solidFill>
              <a:srgbClr val="12B4CB"/>
            </a:solidFill>
            <a:ln w="9497"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5" name="Freeform 14">
              <a:extLst>
                <a:ext uri="{FF2B5EF4-FFF2-40B4-BE49-F238E27FC236}">
                  <a16:creationId xmlns:a16="http://schemas.microsoft.com/office/drawing/2014/main" id="{A74E75BF-24C4-4074-1889-C455A587D7CC}"/>
                </a:ext>
              </a:extLst>
            </p:cNvPr>
            <p:cNvSpPr/>
            <p:nvPr/>
          </p:nvSpPr>
          <p:spPr>
            <a:xfrm>
              <a:off x="4694334" y="5063322"/>
              <a:ext cx="408767" cy="416289"/>
            </a:xfrm>
            <a:custGeom>
              <a:avLst/>
              <a:gdLst>
                <a:gd name="connsiteX0" fmla="*/ 277581 w 408767"/>
                <a:gd name="connsiteY0" fmla="*/ 293963 h 416289"/>
                <a:gd name="connsiteX1" fmla="*/ 243359 w 408767"/>
                <a:gd name="connsiteY1" fmla="*/ 312928 h 416289"/>
                <a:gd name="connsiteX2" fmla="*/ 201532 w 408767"/>
                <a:gd name="connsiteY2" fmla="*/ 320514 h 416289"/>
                <a:gd name="connsiteX3" fmla="*/ 129284 w 408767"/>
                <a:gd name="connsiteY3" fmla="*/ 290170 h 416289"/>
                <a:gd name="connsiteX4" fmla="*/ 101716 w 408767"/>
                <a:gd name="connsiteY4" fmla="*/ 238015 h 416289"/>
                <a:gd name="connsiteX5" fmla="*/ 316557 w 408767"/>
                <a:gd name="connsiteY5" fmla="*/ 238015 h 416289"/>
                <a:gd name="connsiteX6" fmla="*/ 339372 w 408767"/>
                <a:gd name="connsiteY6" fmla="*/ 238015 h 416289"/>
                <a:gd name="connsiteX7" fmla="*/ 408767 w 408767"/>
                <a:gd name="connsiteY7" fmla="*/ 238015 h 416289"/>
                <a:gd name="connsiteX8" fmla="*/ 408767 w 408767"/>
                <a:gd name="connsiteY8" fmla="*/ 210515 h 416289"/>
                <a:gd name="connsiteX9" fmla="*/ 365039 w 408767"/>
                <a:gd name="connsiteY9" fmla="*/ 76810 h 416289"/>
                <a:gd name="connsiteX10" fmla="*/ 203433 w 408767"/>
                <a:gd name="connsiteY10" fmla="*/ 0 h 416289"/>
                <a:gd name="connsiteX11" fmla="*/ 45630 w 408767"/>
                <a:gd name="connsiteY11" fmla="*/ 75861 h 416289"/>
                <a:gd name="connsiteX12" fmla="*/ 0 w 408767"/>
                <a:gd name="connsiteY12" fmla="*/ 209567 h 416289"/>
                <a:gd name="connsiteX13" fmla="*/ 54185 w 408767"/>
                <a:gd name="connsiteY13" fmla="*/ 351807 h 416289"/>
                <a:gd name="connsiteX14" fmla="*/ 206285 w 408767"/>
                <a:gd name="connsiteY14" fmla="*/ 416289 h 416289"/>
                <a:gd name="connsiteX15" fmla="*/ 284236 w 408767"/>
                <a:gd name="connsiteY15" fmla="*/ 403013 h 416289"/>
                <a:gd name="connsiteX16" fmla="*/ 346977 w 408767"/>
                <a:gd name="connsiteY16" fmla="*/ 364134 h 416289"/>
                <a:gd name="connsiteX17" fmla="*/ 393557 w 408767"/>
                <a:gd name="connsiteY17" fmla="*/ 301549 h 416289"/>
                <a:gd name="connsiteX18" fmla="*/ 304199 w 408767"/>
                <a:gd name="connsiteY18" fmla="*/ 261722 h 416289"/>
                <a:gd name="connsiteX19" fmla="*/ 277581 w 408767"/>
                <a:gd name="connsiteY19" fmla="*/ 293963 h 416289"/>
                <a:gd name="connsiteX20" fmla="*/ 134988 w 408767"/>
                <a:gd name="connsiteY20" fmla="*/ 122326 h 416289"/>
                <a:gd name="connsiteX21" fmla="*/ 203433 w 408767"/>
                <a:gd name="connsiteY21" fmla="*/ 96723 h 416289"/>
                <a:gd name="connsiteX22" fmla="*/ 250964 w 408767"/>
                <a:gd name="connsiteY22" fmla="*/ 107154 h 416289"/>
                <a:gd name="connsiteX23" fmla="*/ 286137 w 408767"/>
                <a:gd name="connsiteY23" fmla="*/ 133706 h 416289"/>
                <a:gd name="connsiteX24" fmla="*/ 293742 w 408767"/>
                <a:gd name="connsiteY24" fmla="*/ 146033 h 416289"/>
                <a:gd name="connsiteX25" fmla="*/ 116926 w 408767"/>
                <a:gd name="connsiteY25" fmla="*/ 146033 h 416289"/>
                <a:gd name="connsiteX26" fmla="*/ 134988 w 408767"/>
                <a:gd name="connsiteY26" fmla="*/ 122326 h 416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408767" h="416289">
                  <a:moveTo>
                    <a:pt x="277581" y="293963"/>
                  </a:moveTo>
                  <a:cubicBezTo>
                    <a:pt x="268075" y="301549"/>
                    <a:pt x="257618" y="308187"/>
                    <a:pt x="243359" y="312928"/>
                  </a:cubicBezTo>
                  <a:cubicBezTo>
                    <a:pt x="230050" y="317669"/>
                    <a:pt x="215791" y="320514"/>
                    <a:pt x="201532" y="320514"/>
                  </a:cubicBezTo>
                  <a:cubicBezTo>
                    <a:pt x="173013" y="320514"/>
                    <a:pt x="149247" y="311031"/>
                    <a:pt x="129284" y="290170"/>
                  </a:cubicBezTo>
                  <a:cubicBezTo>
                    <a:pt x="115025" y="275946"/>
                    <a:pt x="106469" y="258877"/>
                    <a:pt x="101716" y="238015"/>
                  </a:cubicBezTo>
                  <a:lnTo>
                    <a:pt x="316557" y="238015"/>
                  </a:lnTo>
                  <a:lnTo>
                    <a:pt x="339372" y="238015"/>
                  </a:lnTo>
                  <a:lnTo>
                    <a:pt x="408767" y="238015"/>
                  </a:lnTo>
                  <a:lnTo>
                    <a:pt x="408767" y="210515"/>
                  </a:lnTo>
                  <a:cubicBezTo>
                    <a:pt x="408767" y="157412"/>
                    <a:pt x="393557" y="112844"/>
                    <a:pt x="365039" y="76810"/>
                  </a:cubicBezTo>
                  <a:cubicBezTo>
                    <a:pt x="325112" y="25603"/>
                    <a:pt x="269976" y="0"/>
                    <a:pt x="203433" y="0"/>
                  </a:cubicBezTo>
                  <a:cubicBezTo>
                    <a:pt x="137840" y="0"/>
                    <a:pt x="84605" y="25603"/>
                    <a:pt x="45630" y="75861"/>
                  </a:cubicBezTo>
                  <a:cubicBezTo>
                    <a:pt x="15210" y="114740"/>
                    <a:pt x="0" y="159309"/>
                    <a:pt x="0" y="209567"/>
                  </a:cubicBezTo>
                  <a:cubicBezTo>
                    <a:pt x="0" y="262670"/>
                    <a:pt x="18062" y="310083"/>
                    <a:pt x="54185" y="351807"/>
                  </a:cubicBezTo>
                  <a:cubicBezTo>
                    <a:pt x="91259" y="394479"/>
                    <a:pt x="142593" y="416289"/>
                    <a:pt x="206285" y="416289"/>
                  </a:cubicBezTo>
                  <a:cubicBezTo>
                    <a:pt x="234803" y="416289"/>
                    <a:pt x="261421" y="411548"/>
                    <a:pt x="284236" y="403013"/>
                  </a:cubicBezTo>
                  <a:cubicBezTo>
                    <a:pt x="307051" y="394479"/>
                    <a:pt x="328915" y="381203"/>
                    <a:pt x="346977" y="364134"/>
                  </a:cubicBezTo>
                  <a:cubicBezTo>
                    <a:pt x="365039" y="348014"/>
                    <a:pt x="380249" y="327152"/>
                    <a:pt x="393557" y="301549"/>
                  </a:cubicBezTo>
                  <a:lnTo>
                    <a:pt x="304199" y="261722"/>
                  </a:lnTo>
                  <a:cubicBezTo>
                    <a:pt x="291841" y="279739"/>
                    <a:pt x="282334" y="289221"/>
                    <a:pt x="277581" y="293963"/>
                  </a:cubicBezTo>
                  <a:close/>
                  <a:moveTo>
                    <a:pt x="134988" y="122326"/>
                  </a:moveTo>
                  <a:cubicBezTo>
                    <a:pt x="154000" y="105258"/>
                    <a:pt x="176815" y="96723"/>
                    <a:pt x="203433" y="96723"/>
                  </a:cubicBezTo>
                  <a:cubicBezTo>
                    <a:pt x="219593" y="96723"/>
                    <a:pt x="235754" y="100516"/>
                    <a:pt x="250964" y="107154"/>
                  </a:cubicBezTo>
                  <a:cubicBezTo>
                    <a:pt x="265223" y="113792"/>
                    <a:pt x="277581" y="123275"/>
                    <a:pt x="286137" y="133706"/>
                  </a:cubicBezTo>
                  <a:cubicBezTo>
                    <a:pt x="288989" y="137499"/>
                    <a:pt x="291841" y="141292"/>
                    <a:pt x="293742" y="146033"/>
                  </a:cubicBezTo>
                  <a:lnTo>
                    <a:pt x="116926" y="146033"/>
                  </a:lnTo>
                  <a:cubicBezTo>
                    <a:pt x="121679" y="136550"/>
                    <a:pt x="128334" y="128964"/>
                    <a:pt x="134988" y="122326"/>
                  </a:cubicBezTo>
                  <a:close/>
                </a:path>
              </a:pathLst>
            </a:custGeom>
            <a:solidFill>
              <a:srgbClr val="8A4199"/>
            </a:solidFill>
            <a:ln w="9497"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6" name="Freeform 15">
              <a:extLst>
                <a:ext uri="{FF2B5EF4-FFF2-40B4-BE49-F238E27FC236}">
                  <a16:creationId xmlns:a16="http://schemas.microsoft.com/office/drawing/2014/main" id="{8CE05C86-0E90-7D5E-4EA9-0BBC7E8301ED}"/>
                </a:ext>
              </a:extLst>
            </p:cNvPr>
            <p:cNvSpPr/>
            <p:nvPr/>
          </p:nvSpPr>
          <p:spPr>
            <a:xfrm>
              <a:off x="2464177" y="4939099"/>
              <a:ext cx="429680" cy="539563"/>
            </a:xfrm>
            <a:custGeom>
              <a:avLst/>
              <a:gdLst>
                <a:gd name="connsiteX0" fmla="*/ 369792 w 429680"/>
                <a:gd name="connsiteY0" fmla="*/ 185860 h 539563"/>
                <a:gd name="connsiteX1" fmla="*/ 225297 w 429680"/>
                <a:gd name="connsiteY1" fmla="*/ 125171 h 539563"/>
                <a:gd name="connsiteX2" fmla="*/ 137840 w 429680"/>
                <a:gd name="connsiteY2" fmla="*/ 145085 h 539563"/>
                <a:gd name="connsiteX3" fmla="*/ 115025 w 429680"/>
                <a:gd name="connsiteY3" fmla="*/ 158361 h 539563"/>
                <a:gd name="connsiteX4" fmla="*/ 115025 w 429680"/>
                <a:gd name="connsiteY4" fmla="*/ 948 h 539563"/>
                <a:gd name="connsiteX5" fmla="*/ 69395 w 429680"/>
                <a:gd name="connsiteY5" fmla="*/ 948 h 539563"/>
                <a:gd name="connsiteX6" fmla="*/ 0 w 429680"/>
                <a:gd name="connsiteY6" fmla="*/ 0 h 539563"/>
                <a:gd name="connsiteX7" fmla="*/ 9506 w 429680"/>
                <a:gd name="connsiteY7" fmla="*/ 19914 h 539563"/>
                <a:gd name="connsiteX8" fmla="*/ 17111 w 429680"/>
                <a:gd name="connsiteY8" fmla="*/ 65430 h 539563"/>
                <a:gd name="connsiteX9" fmla="*/ 17111 w 429680"/>
                <a:gd name="connsiteY9" fmla="*/ 531029 h 539563"/>
                <a:gd name="connsiteX10" fmla="*/ 115976 w 429680"/>
                <a:gd name="connsiteY10" fmla="*/ 531029 h 539563"/>
                <a:gd name="connsiteX11" fmla="*/ 115976 w 429680"/>
                <a:gd name="connsiteY11" fmla="*/ 506374 h 539563"/>
                <a:gd name="connsiteX12" fmla="*/ 135939 w 429680"/>
                <a:gd name="connsiteY12" fmla="*/ 518702 h 539563"/>
                <a:gd name="connsiteX13" fmla="*/ 225297 w 429680"/>
                <a:gd name="connsiteY13" fmla="*/ 539564 h 539563"/>
                <a:gd name="connsiteX14" fmla="*/ 369792 w 429680"/>
                <a:gd name="connsiteY14" fmla="*/ 478875 h 539563"/>
                <a:gd name="connsiteX15" fmla="*/ 429681 w 429680"/>
                <a:gd name="connsiteY15" fmla="*/ 332842 h 539563"/>
                <a:gd name="connsiteX16" fmla="*/ 369792 w 429680"/>
                <a:gd name="connsiteY16" fmla="*/ 185860 h 539563"/>
                <a:gd name="connsiteX17" fmla="*/ 314656 w 429680"/>
                <a:gd name="connsiteY17" fmla="*/ 387841 h 539563"/>
                <a:gd name="connsiteX18" fmla="*/ 274730 w 429680"/>
                <a:gd name="connsiteY18" fmla="*/ 428617 h 539563"/>
                <a:gd name="connsiteX19" fmla="*/ 220544 w 429680"/>
                <a:gd name="connsiteY19" fmla="*/ 442841 h 539563"/>
                <a:gd name="connsiteX20" fmla="*/ 143544 w 429680"/>
                <a:gd name="connsiteY20" fmla="*/ 410600 h 539563"/>
                <a:gd name="connsiteX21" fmla="*/ 112173 w 429680"/>
                <a:gd name="connsiteY21" fmla="*/ 329997 h 539563"/>
                <a:gd name="connsiteX22" fmla="*/ 126433 w 429680"/>
                <a:gd name="connsiteY22" fmla="*/ 273101 h 539563"/>
                <a:gd name="connsiteX23" fmla="*/ 166359 w 429680"/>
                <a:gd name="connsiteY23" fmla="*/ 234222 h 539563"/>
                <a:gd name="connsiteX24" fmla="*/ 221495 w 429680"/>
                <a:gd name="connsiteY24" fmla="*/ 219050 h 539563"/>
                <a:gd name="connsiteX25" fmla="*/ 274730 w 429680"/>
                <a:gd name="connsiteY25" fmla="*/ 233274 h 539563"/>
                <a:gd name="connsiteX26" fmla="*/ 314656 w 429680"/>
                <a:gd name="connsiteY26" fmla="*/ 274997 h 539563"/>
                <a:gd name="connsiteX27" fmla="*/ 329866 w 429680"/>
                <a:gd name="connsiteY27" fmla="*/ 330945 h 539563"/>
                <a:gd name="connsiteX28" fmla="*/ 314656 w 429680"/>
                <a:gd name="connsiteY28" fmla="*/ 387841 h 5395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429680" h="539563">
                  <a:moveTo>
                    <a:pt x="369792" y="185860"/>
                  </a:moveTo>
                  <a:cubicBezTo>
                    <a:pt x="329866" y="145085"/>
                    <a:pt x="281384" y="125171"/>
                    <a:pt x="225297" y="125171"/>
                  </a:cubicBezTo>
                  <a:cubicBezTo>
                    <a:pt x="193927" y="125171"/>
                    <a:pt x="164458" y="131809"/>
                    <a:pt x="137840" y="145085"/>
                  </a:cubicBezTo>
                  <a:cubicBezTo>
                    <a:pt x="130235" y="148878"/>
                    <a:pt x="122630" y="153619"/>
                    <a:pt x="115025" y="158361"/>
                  </a:cubicBezTo>
                  <a:lnTo>
                    <a:pt x="115025" y="948"/>
                  </a:lnTo>
                  <a:lnTo>
                    <a:pt x="69395" y="948"/>
                  </a:lnTo>
                  <a:cubicBezTo>
                    <a:pt x="951" y="948"/>
                    <a:pt x="0" y="0"/>
                    <a:pt x="0" y="0"/>
                  </a:cubicBezTo>
                  <a:cubicBezTo>
                    <a:pt x="0" y="0"/>
                    <a:pt x="2852" y="3793"/>
                    <a:pt x="9506" y="19914"/>
                  </a:cubicBezTo>
                  <a:cubicBezTo>
                    <a:pt x="14259" y="33189"/>
                    <a:pt x="16161" y="51206"/>
                    <a:pt x="17111" y="65430"/>
                  </a:cubicBezTo>
                  <a:lnTo>
                    <a:pt x="17111" y="531029"/>
                  </a:lnTo>
                  <a:lnTo>
                    <a:pt x="115976" y="531029"/>
                  </a:lnTo>
                  <a:lnTo>
                    <a:pt x="115976" y="506374"/>
                  </a:lnTo>
                  <a:cubicBezTo>
                    <a:pt x="122630" y="511116"/>
                    <a:pt x="129285" y="514909"/>
                    <a:pt x="135939" y="518702"/>
                  </a:cubicBezTo>
                  <a:cubicBezTo>
                    <a:pt x="162556" y="532926"/>
                    <a:pt x="192025" y="539564"/>
                    <a:pt x="225297" y="539564"/>
                  </a:cubicBezTo>
                  <a:cubicBezTo>
                    <a:pt x="281384" y="539564"/>
                    <a:pt x="329866" y="518702"/>
                    <a:pt x="369792" y="478875"/>
                  </a:cubicBezTo>
                  <a:cubicBezTo>
                    <a:pt x="409718" y="439048"/>
                    <a:pt x="429681" y="389738"/>
                    <a:pt x="429681" y="332842"/>
                  </a:cubicBezTo>
                  <a:cubicBezTo>
                    <a:pt x="429681" y="274997"/>
                    <a:pt x="409718" y="225688"/>
                    <a:pt x="369792" y="185860"/>
                  </a:cubicBezTo>
                  <a:close/>
                  <a:moveTo>
                    <a:pt x="314656" y="387841"/>
                  </a:moveTo>
                  <a:cubicBezTo>
                    <a:pt x="305149" y="405858"/>
                    <a:pt x="291841" y="419134"/>
                    <a:pt x="274730" y="428617"/>
                  </a:cubicBezTo>
                  <a:cubicBezTo>
                    <a:pt x="257618" y="438099"/>
                    <a:pt x="240507" y="442841"/>
                    <a:pt x="220544" y="442841"/>
                  </a:cubicBezTo>
                  <a:cubicBezTo>
                    <a:pt x="189174" y="442841"/>
                    <a:pt x="164458" y="432410"/>
                    <a:pt x="143544" y="410600"/>
                  </a:cubicBezTo>
                  <a:cubicBezTo>
                    <a:pt x="122630" y="388789"/>
                    <a:pt x="112173" y="362238"/>
                    <a:pt x="112173" y="329997"/>
                  </a:cubicBezTo>
                  <a:cubicBezTo>
                    <a:pt x="112173" y="308187"/>
                    <a:pt x="116926" y="290170"/>
                    <a:pt x="126433" y="273101"/>
                  </a:cubicBezTo>
                  <a:cubicBezTo>
                    <a:pt x="135939" y="256980"/>
                    <a:pt x="148297" y="243705"/>
                    <a:pt x="166359" y="234222"/>
                  </a:cubicBezTo>
                  <a:cubicBezTo>
                    <a:pt x="184421" y="223791"/>
                    <a:pt x="202482" y="219050"/>
                    <a:pt x="221495" y="219050"/>
                  </a:cubicBezTo>
                  <a:cubicBezTo>
                    <a:pt x="240507" y="219050"/>
                    <a:pt x="257618" y="223791"/>
                    <a:pt x="274730" y="233274"/>
                  </a:cubicBezTo>
                  <a:cubicBezTo>
                    <a:pt x="291841" y="242756"/>
                    <a:pt x="305149" y="256980"/>
                    <a:pt x="314656" y="274997"/>
                  </a:cubicBezTo>
                  <a:cubicBezTo>
                    <a:pt x="325113" y="293014"/>
                    <a:pt x="329866" y="311980"/>
                    <a:pt x="329866" y="330945"/>
                  </a:cubicBezTo>
                  <a:cubicBezTo>
                    <a:pt x="329866" y="351807"/>
                    <a:pt x="325113" y="369824"/>
                    <a:pt x="314656" y="387841"/>
                  </a:cubicBezTo>
                  <a:close/>
                </a:path>
              </a:pathLst>
            </a:custGeom>
            <a:solidFill>
              <a:srgbClr val="8A4199"/>
            </a:solidFill>
            <a:ln w="9497"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7" name="Freeform 16">
              <a:extLst>
                <a:ext uri="{FF2B5EF4-FFF2-40B4-BE49-F238E27FC236}">
                  <a16:creationId xmlns:a16="http://schemas.microsoft.com/office/drawing/2014/main" id="{F71CD100-BB6D-6F0B-5ED9-1D0A5F5C47E5}"/>
                </a:ext>
              </a:extLst>
            </p:cNvPr>
            <p:cNvSpPr/>
            <p:nvPr/>
          </p:nvSpPr>
          <p:spPr>
            <a:xfrm>
              <a:off x="2464177" y="5526076"/>
              <a:ext cx="2638924" cy="37930"/>
            </a:xfrm>
            <a:custGeom>
              <a:avLst/>
              <a:gdLst>
                <a:gd name="connsiteX0" fmla="*/ 0 w 2638924"/>
                <a:gd name="connsiteY0" fmla="*/ 0 h 37930"/>
                <a:gd name="connsiteX1" fmla="*/ 2638925 w 2638924"/>
                <a:gd name="connsiteY1" fmla="*/ 0 h 37930"/>
                <a:gd name="connsiteX2" fmla="*/ 2638925 w 2638924"/>
                <a:gd name="connsiteY2" fmla="*/ 37931 h 37930"/>
                <a:gd name="connsiteX3" fmla="*/ 0 w 2638924"/>
                <a:gd name="connsiteY3" fmla="*/ 37931 h 37930"/>
              </a:gdLst>
              <a:ahLst/>
              <a:cxnLst>
                <a:cxn ang="0">
                  <a:pos x="connsiteX0" y="connsiteY0"/>
                </a:cxn>
                <a:cxn ang="0">
                  <a:pos x="connsiteX1" y="connsiteY1"/>
                </a:cxn>
                <a:cxn ang="0">
                  <a:pos x="connsiteX2" y="connsiteY2"/>
                </a:cxn>
                <a:cxn ang="0">
                  <a:pos x="connsiteX3" y="connsiteY3"/>
                </a:cxn>
              </a:cxnLst>
              <a:rect l="l" t="t" r="r" b="b"/>
              <a:pathLst>
                <a:path w="2638924" h="37930">
                  <a:moveTo>
                    <a:pt x="0" y="0"/>
                  </a:moveTo>
                  <a:lnTo>
                    <a:pt x="2638925" y="0"/>
                  </a:lnTo>
                  <a:lnTo>
                    <a:pt x="2638925" y="37931"/>
                  </a:lnTo>
                  <a:lnTo>
                    <a:pt x="0" y="37931"/>
                  </a:lnTo>
                  <a:close/>
                </a:path>
              </a:pathLst>
            </a:custGeom>
            <a:solidFill>
              <a:srgbClr val="12B4CB"/>
            </a:solidFill>
            <a:ln w="9497"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nvGrpSpPr>
            <p:cNvPr id="18" name="Graphic 5">
              <a:extLst>
                <a:ext uri="{FF2B5EF4-FFF2-40B4-BE49-F238E27FC236}">
                  <a16:creationId xmlns:a16="http://schemas.microsoft.com/office/drawing/2014/main" id="{6CD7AD0E-600D-82F7-0BD2-BF4CC465F4DE}"/>
                </a:ext>
              </a:extLst>
            </p:cNvPr>
            <p:cNvGrpSpPr/>
            <p:nvPr/>
          </p:nvGrpSpPr>
          <p:grpSpPr>
            <a:xfrm>
              <a:off x="4243740" y="5657885"/>
              <a:ext cx="823237" cy="104309"/>
              <a:chOff x="4243740" y="5657885"/>
              <a:chExt cx="823237" cy="104309"/>
            </a:xfrm>
            <a:solidFill>
              <a:srgbClr val="8A4199"/>
            </a:solidFill>
          </p:grpSpPr>
          <p:sp>
            <p:nvSpPr>
              <p:cNvPr id="19" name="Freeform 18">
                <a:extLst>
                  <a:ext uri="{FF2B5EF4-FFF2-40B4-BE49-F238E27FC236}">
                    <a16:creationId xmlns:a16="http://schemas.microsoft.com/office/drawing/2014/main" id="{DC18C6D0-5481-3996-D0DA-2F400877DB1A}"/>
                  </a:ext>
                </a:extLst>
              </p:cNvPr>
              <p:cNvSpPr/>
              <p:nvPr/>
            </p:nvSpPr>
            <p:spPr>
              <a:xfrm>
                <a:off x="4243740" y="5657885"/>
                <a:ext cx="57037" cy="82499"/>
              </a:xfrm>
              <a:custGeom>
                <a:avLst/>
                <a:gdLst>
                  <a:gd name="connsiteX0" fmla="*/ 43728 w 57037"/>
                  <a:gd name="connsiteY0" fmla="*/ 73965 h 82499"/>
                  <a:gd name="connsiteX1" fmla="*/ 43728 w 57037"/>
                  <a:gd name="connsiteY1" fmla="*/ 72068 h 82499"/>
                  <a:gd name="connsiteX2" fmla="*/ 38025 w 57037"/>
                  <a:gd name="connsiteY2" fmla="*/ 77758 h 82499"/>
                  <a:gd name="connsiteX3" fmla="*/ 31371 w 57037"/>
                  <a:gd name="connsiteY3" fmla="*/ 80603 h 82499"/>
                  <a:gd name="connsiteX4" fmla="*/ 23766 w 57037"/>
                  <a:gd name="connsiteY4" fmla="*/ 81551 h 82499"/>
                  <a:gd name="connsiteX5" fmla="*/ 14259 w 57037"/>
                  <a:gd name="connsiteY5" fmla="*/ 79654 h 82499"/>
                  <a:gd name="connsiteX6" fmla="*/ 6654 w 57037"/>
                  <a:gd name="connsiteY6" fmla="*/ 73017 h 82499"/>
                  <a:gd name="connsiteX7" fmla="*/ 1901 w 57037"/>
                  <a:gd name="connsiteY7" fmla="*/ 63534 h 82499"/>
                  <a:gd name="connsiteX8" fmla="*/ 0 w 57037"/>
                  <a:gd name="connsiteY8" fmla="*/ 51206 h 82499"/>
                  <a:gd name="connsiteX9" fmla="*/ 6654 w 57037"/>
                  <a:gd name="connsiteY9" fmla="*/ 29396 h 82499"/>
                  <a:gd name="connsiteX10" fmla="*/ 24716 w 57037"/>
                  <a:gd name="connsiteY10" fmla="*/ 21810 h 82499"/>
                  <a:gd name="connsiteX11" fmla="*/ 35173 w 57037"/>
                  <a:gd name="connsiteY11" fmla="*/ 23707 h 82499"/>
                  <a:gd name="connsiteX12" fmla="*/ 43728 w 57037"/>
                  <a:gd name="connsiteY12" fmla="*/ 30345 h 82499"/>
                  <a:gd name="connsiteX13" fmla="*/ 43728 w 57037"/>
                  <a:gd name="connsiteY13" fmla="*/ 8534 h 82499"/>
                  <a:gd name="connsiteX14" fmla="*/ 45630 w 57037"/>
                  <a:gd name="connsiteY14" fmla="*/ 1897 h 82499"/>
                  <a:gd name="connsiteX15" fmla="*/ 50383 w 57037"/>
                  <a:gd name="connsiteY15" fmla="*/ 0 h 82499"/>
                  <a:gd name="connsiteX16" fmla="*/ 55136 w 57037"/>
                  <a:gd name="connsiteY16" fmla="*/ 1897 h 82499"/>
                  <a:gd name="connsiteX17" fmla="*/ 57037 w 57037"/>
                  <a:gd name="connsiteY17" fmla="*/ 8534 h 82499"/>
                  <a:gd name="connsiteX18" fmla="*/ 57037 w 57037"/>
                  <a:gd name="connsiteY18" fmla="*/ 73965 h 82499"/>
                  <a:gd name="connsiteX19" fmla="*/ 55136 w 57037"/>
                  <a:gd name="connsiteY19" fmla="*/ 80603 h 82499"/>
                  <a:gd name="connsiteX20" fmla="*/ 50383 w 57037"/>
                  <a:gd name="connsiteY20" fmla="*/ 82499 h 82499"/>
                  <a:gd name="connsiteX21" fmla="*/ 45630 w 57037"/>
                  <a:gd name="connsiteY21" fmla="*/ 80603 h 82499"/>
                  <a:gd name="connsiteX22" fmla="*/ 43728 w 57037"/>
                  <a:gd name="connsiteY22" fmla="*/ 73965 h 82499"/>
                  <a:gd name="connsiteX23" fmla="*/ 14259 w 57037"/>
                  <a:gd name="connsiteY23" fmla="*/ 52155 h 82499"/>
                  <a:gd name="connsiteX24" fmla="*/ 16161 w 57037"/>
                  <a:gd name="connsiteY24" fmla="*/ 62586 h 82499"/>
                  <a:gd name="connsiteX25" fmla="*/ 20914 w 57037"/>
                  <a:gd name="connsiteY25" fmla="*/ 69223 h 82499"/>
                  <a:gd name="connsiteX26" fmla="*/ 28519 w 57037"/>
                  <a:gd name="connsiteY26" fmla="*/ 71120 h 82499"/>
                  <a:gd name="connsiteX27" fmla="*/ 36124 w 57037"/>
                  <a:gd name="connsiteY27" fmla="*/ 69223 h 82499"/>
                  <a:gd name="connsiteX28" fmla="*/ 40877 w 57037"/>
                  <a:gd name="connsiteY28" fmla="*/ 62586 h 82499"/>
                  <a:gd name="connsiteX29" fmla="*/ 42778 w 57037"/>
                  <a:gd name="connsiteY29" fmla="*/ 52155 h 82499"/>
                  <a:gd name="connsiteX30" fmla="*/ 40877 w 57037"/>
                  <a:gd name="connsiteY30" fmla="*/ 41724 h 82499"/>
                  <a:gd name="connsiteX31" fmla="*/ 35173 w 57037"/>
                  <a:gd name="connsiteY31" fmla="*/ 35086 h 82499"/>
                  <a:gd name="connsiteX32" fmla="*/ 27568 w 57037"/>
                  <a:gd name="connsiteY32" fmla="*/ 33189 h 82499"/>
                  <a:gd name="connsiteX33" fmla="*/ 19963 w 57037"/>
                  <a:gd name="connsiteY33" fmla="*/ 35086 h 82499"/>
                  <a:gd name="connsiteX34" fmla="*/ 15210 w 57037"/>
                  <a:gd name="connsiteY34" fmla="*/ 41724 h 82499"/>
                  <a:gd name="connsiteX35" fmla="*/ 14259 w 57037"/>
                  <a:gd name="connsiteY35" fmla="*/ 52155 h 824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57037" h="82499">
                    <a:moveTo>
                      <a:pt x="43728" y="73965"/>
                    </a:moveTo>
                    <a:lnTo>
                      <a:pt x="43728" y="72068"/>
                    </a:lnTo>
                    <a:cubicBezTo>
                      <a:pt x="41827" y="73965"/>
                      <a:pt x="39926" y="75861"/>
                      <a:pt x="38025" y="77758"/>
                    </a:cubicBezTo>
                    <a:cubicBezTo>
                      <a:pt x="36124" y="79654"/>
                      <a:pt x="34222" y="80603"/>
                      <a:pt x="31371" y="80603"/>
                    </a:cubicBezTo>
                    <a:cubicBezTo>
                      <a:pt x="29469" y="81551"/>
                      <a:pt x="26617" y="81551"/>
                      <a:pt x="23766" y="81551"/>
                    </a:cubicBezTo>
                    <a:cubicBezTo>
                      <a:pt x="19963" y="81551"/>
                      <a:pt x="17111" y="80603"/>
                      <a:pt x="14259" y="79654"/>
                    </a:cubicBezTo>
                    <a:cubicBezTo>
                      <a:pt x="11407" y="78706"/>
                      <a:pt x="8556" y="75861"/>
                      <a:pt x="6654" y="73017"/>
                    </a:cubicBezTo>
                    <a:cubicBezTo>
                      <a:pt x="4753" y="70172"/>
                      <a:pt x="2852" y="67327"/>
                      <a:pt x="1901" y="63534"/>
                    </a:cubicBezTo>
                    <a:cubicBezTo>
                      <a:pt x="951" y="59741"/>
                      <a:pt x="0" y="55948"/>
                      <a:pt x="0" y="51206"/>
                    </a:cubicBezTo>
                    <a:cubicBezTo>
                      <a:pt x="0" y="41724"/>
                      <a:pt x="1901" y="35086"/>
                      <a:pt x="6654" y="29396"/>
                    </a:cubicBezTo>
                    <a:cubicBezTo>
                      <a:pt x="11407" y="23707"/>
                      <a:pt x="17111" y="21810"/>
                      <a:pt x="24716" y="21810"/>
                    </a:cubicBezTo>
                    <a:cubicBezTo>
                      <a:pt x="29469" y="21810"/>
                      <a:pt x="32321" y="22758"/>
                      <a:pt x="35173" y="23707"/>
                    </a:cubicBezTo>
                    <a:cubicBezTo>
                      <a:pt x="38025" y="25603"/>
                      <a:pt x="40877" y="27500"/>
                      <a:pt x="43728" y="30345"/>
                    </a:cubicBezTo>
                    <a:lnTo>
                      <a:pt x="43728" y="8534"/>
                    </a:lnTo>
                    <a:cubicBezTo>
                      <a:pt x="43728" y="5690"/>
                      <a:pt x="44679" y="2845"/>
                      <a:pt x="45630" y="1897"/>
                    </a:cubicBezTo>
                    <a:cubicBezTo>
                      <a:pt x="46580" y="0"/>
                      <a:pt x="48482" y="0"/>
                      <a:pt x="50383" y="0"/>
                    </a:cubicBezTo>
                    <a:cubicBezTo>
                      <a:pt x="52284" y="0"/>
                      <a:pt x="54185" y="948"/>
                      <a:pt x="55136" y="1897"/>
                    </a:cubicBezTo>
                    <a:cubicBezTo>
                      <a:pt x="56087" y="3793"/>
                      <a:pt x="57037" y="5690"/>
                      <a:pt x="57037" y="8534"/>
                    </a:cubicBezTo>
                    <a:lnTo>
                      <a:pt x="57037" y="73965"/>
                    </a:lnTo>
                    <a:cubicBezTo>
                      <a:pt x="57037" y="76810"/>
                      <a:pt x="56087" y="78706"/>
                      <a:pt x="55136" y="80603"/>
                    </a:cubicBezTo>
                    <a:cubicBezTo>
                      <a:pt x="54185" y="81551"/>
                      <a:pt x="52284" y="82499"/>
                      <a:pt x="50383" y="82499"/>
                    </a:cubicBezTo>
                    <a:cubicBezTo>
                      <a:pt x="48482" y="82499"/>
                      <a:pt x="46580" y="81551"/>
                      <a:pt x="45630" y="80603"/>
                    </a:cubicBezTo>
                    <a:cubicBezTo>
                      <a:pt x="44679" y="78706"/>
                      <a:pt x="43728" y="76810"/>
                      <a:pt x="43728" y="73965"/>
                    </a:cubicBezTo>
                    <a:close/>
                    <a:moveTo>
                      <a:pt x="14259" y="52155"/>
                    </a:moveTo>
                    <a:cubicBezTo>
                      <a:pt x="14259" y="55948"/>
                      <a:pt x="15210" y="59741"/>
                      <a:pt x="16161" y="62586"/>
                    </a:cubicBezTo>
                    <a:cubicBezTo>
                      <a:pt x="17111" y="65430"/>
                      <a:pt x="19012" y="67327"/>
                      <a:pt x="20914" y="69223"/>
                    </a:cubicBezTo>
                    <a:cubicBezTo>
                      <a:pt x="22815" y="71120"/>
                      <a:pt x="25667" y="71120"/>
                      <a:pt x="28519" y="71120"/>
                    </a:cubicBezTo>
                    <a:cubicBezTo>
                      <a:pt x="31371" y="71120"/>
                      <a:pt x="33272" y="70172"/>
                      <a:pt x="36124" y="69223"/>
                    </a:cubicBezTo>
                    <a:cubicBezTo>
                      <a:pt x="38025" y="68275"/>
                      <a:pt x="39926" y="65430"/>
                      <a:pt x="40877" y="62586"/>
                    </a:cubicBezTo>
                    <a:cubicBezTo>
                      <a:pt x="41827" y="59741"/>
                      <a:pt x="42778" y="55948"/>
                      <a:pt x="42778" y="52155"/>
                    </a:cubicBezTo>
                    <a:cubicBezTo>
                      <a:pt x="42778" y="48362"/>
                      <a:pt x="41827" y="44569"/>
                      <a:pt x="40877" y="41724"/>
                    </a:cubicBezTo>
                    <a:cubicBezTo>
                      <a:pt x="39926" y="38879"/>
                      <a:pt x="38025" y="36982"/>
                      <a:pt x="35173" y="35086"/>
                    </a:cubicBezTo>
                    <a:cubicBezTo>
                      <a:pt x="33272" y="33189"/>
                      <a:pt x="30420" y="33189"/>
                      <a:pt x="27568" y="33189"/>
                    </a:cubicBezTo>
                    <a:cubicBezTo>
                      <a:pt x="24716" y="33189"/>
                      <a:pt x="22815" y="34138"/>
                      <a:pt x="19963" y="35086"/>
                    </a:cubicBezTo>
                    <a:cubicBezTo>
                      <a:pt x="17111" y="36034"/>
                      <a:pt x="16161" y="38879"/>
                      <a:pt x="15210" y="41724"/>
                    </a:cubicBezTo>
                    <a:cubicBezTo>
                      <a:pt x="15210" y="44569"/>
                      <a:pt x="14259" y="48362"/>
                      <a:pt x="14259" y="52155"/>
                    </a:cubicBezTo>
                    <a:close/>
                  </a:path>
                </a:pathLst>
              </a:custGeom>
              <a:solidFill>
                <a:srgbClr val="8A4199"/>
              </a:solidFill>
              <a:ln w="9497"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0" name="Freeform 19">
                <a:extLst>
                  <a:ext uri="{FF2B5EF4-FFF2-40B4-BE49-F238E27FC236}">
                    <a16:creationId xmlns:a16="http://schemas.microsoft.com/office/drawing/2014/main" id="{C615F012-D36B-764A-01F6-BA08B1298A0B}"/>
                  </a:ext>
                </a:extLst>
              </p:cNvPr>
              <p:cNvSpPr/>
              <p:nvPr/>
            </p:nvSpPr>
            <p:spPr>
              <a:xfrm>
                <a:off x="4315987" y="5658834"/>
                <a:ext cx="15209" cy="80602"/>
              </a:xfrm>
              <a:custGeom>
                <a:avLst/>
                <a:gdLst>
                  <a:gd name="connsiteX0" fmla="*/ 8556 w 15209"/>
                  <a:gd name="connsiteY0" fmla="*/ 14224 h 80602"/>
                  <a:gd name="connsiteX1" fmla="*/ 2852 w 15209"/>
                  <a:gd name="connsiteY1" fmla="*/ 12327 h 80602"/>
                  <a:gd name="connsiteX2" fmla="*/ 951 w 15209"/>
                  <a:gd name="connsiteY2" fmla="*/ 6638 h 80602"/>
                  <a:gd name="connsiteX3" fmla="*/ 2852 w 15209"/>
                  <a:gd name="connsiteY3" fmla="*/ 1897 h 80602"/>
                  <a:gd name="connsiteX4" fmla="*/ 8556 w 15209"/>
                  <a:gd name="connsiteY4" fmla="*/ 0 h 80602"/>
                  <a:gd name="connsiteX5" fmla="*/ 13309 w 15209"/>
                  <a:gd name="connsiteY5" fmla="*/ 1897 h 80602"/>
                  <a:gd name="connsiteX6" fmla="*/ 15210 w 15209"/>
                  <a:gd name="connsiteY6" fmla="*/ 7586 h 80602"/>
                  <a:gd name="connsiteX7" fmla="*/ 13309 w 15209"/>
                  <a:gd name="connsiteY7" fmla="*/ 13276 h 80602"/>
                  <a:gd name="connsiteX8" fmla="*/ 8556 w 15209"/>
                  <a:gd name="connsiteY8" fmla="*/ 14224 h 80602"/>
                  <a:gd name="connsiteX9" fmla="*/ 15210 w 15209"/>
                  <a:gd name="connsiteY9" fmla="*/ 29396 h 80602"/>
                  <a:gd name="connsiteX10" fmla="*/ 15210 w 15209"/>
                  <a:gd name="connsiteY10" fmla="*/ 72068 h 80602"/>
                  <a:gd name="connsiteX11" fmla="*/ 13309 w 15209"/>
                  <a:gd name="connsiteY11" fmla="*/ 78706 h 80602"/>
                  <a:gd name="connsiteX12" fmla="*/ 7605 w 15209"/>
                  <a:gd name="connsiteY12" fmla="*/ 80603 h 80602"/>
                  <a:gd name="connsiteX13" fmla="*/ 1901 w 15209"/>
                  <a:gd name="connsiteY13" fmla="*/ 78706 h 80602"/>
                  <a:gd name="connsiteX14" fmla="*/ 0 w 15209"/>
                  <a:gd name="connsiteY14" fmla="*/ 72068 h 80602"/>
                  <a:gd name="connsiteX15" fmla="*/ 0 w 15209"/>
                  <a:gd name="connsiteY15" fmla="*/ 29396 h 80602"/>
                  <a:gd name="connsiteX16" fmla="*/ 1901 w 15209"/>
                  <a:gd name="connsiteY16" fmla="*/ 22758 h 80602"/>
                  <a:gd name="connsiteX17" fmla="*/ 7605 w 15209"/>
                  <a:gd name="connsiteY17" fmla="*/ 20862 h 80602"/>
                  <a:gd name="connsiteX18" fmla="*/ 13309 w 15209"/>
                  <a:gd name="connsiteY18" fmla="*/ 22758 h 80602"/>
                  <a:gd name="connsiteX19" fmla="*/ 15210 w 15209"/>
                  <a:gd name="connsiteY19" fmla="*/ 29396 h 806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5209" h="80602">
                    <a:moveTo>
                      <a:pt x="8556" y="14224"/>
                    </a:moveTo>
                    <a:cubicBezTo>
                      <a:pt x="6654" y="14224"/>
                      <a:pt x="4753" y="13276"/>
                      <a:pt x="2852" y="12327"/>
                    </a:cubicBezTo>
                    <a:cubicBezTo>
                      <a:pt x="951" y="11379"/>
                      <a:pt x="951" y="9483"/>
                      <a:pt x="951" y="6638"/>
                    </a:cubicBezTo>
                    <a:cubicBezTo>
                      <a:pt x="951" y="4741"/>
                      <a:pt x="1901" y="2845"/>
                      <a:pt x="2852" y="1897"/>
                    </a:cubicBezTo>
                    <a:cubicBezTo>
                      <a:pt x="4753" y="948"/>
                      <a:pt x="5704" y="0"/>
                      <a:pt x="8556" y="0"/>
                    </a:cubicBezTo>
                    <a:cubicBezTo>
                      <a:pt x="10457" y="0"/>
                      <a:pt x="12358" y="948"/>
                      <a:pt x="13309" y="1897"/>
                    </a:cubicBezTo>
                    <a:cubicBezTo>
                      <a:pt x="15210" y="2845"/>
                      <a:pt x="15210" y="4741"/>
                      <a:pt x="15210" y="7586"/>
                    </a:cubicBezTo>
                    <a:cubicBezTo>
                      <a:pt x="15210" y="9483"/>
                      <a:pt x="14259" y="11379"/>
                      <a:pt x="13309" y="13276"/>
                    </a:cubicBezTo>
                    <a:cubicBezTo>
                      <a:pt x="11408" y="13276"/>
                      <a:pt x="10457" y="14224"/>
                      <a:pt x="8556" y="14224"/>
                    </a:cubicBezTo>
                    <a:close/>
                    <a:moveTo>
                      <a:pt x="15210" y="29396"/>
                    </a:moveTo>
                    <a:lnTo>
                      <a:pt x="15210" y="72068"/>
                    </a:lnTo>
                    <a:cubicBezTo>
                      <a:pt x="15210" y="74913"/>
                      <a:pt x="14259" y="77758"/>
                      <a:pt x="13309" y="78706"/>
                    </a:cubicBezTo>
                    <a:cubicBezTo>
                      <a:pt x="12358" y="79654"/>
                      <a:pt x="10457" y="80603"/>
                      <a:pt x="7605" y="80603"/>
                    </a:cubicBezTo>
                    <a:cubicBezTo>
                      <a:pt x="5704" y="80603"/>
                      <a:pt x="3803" y="79654"/>
                      <a:pt x="1901" y="78706"/>
                    </a:cubicBezTo>
                    <a:cubicBezTo>
                      <a:pt x="951" y="76810"/>
                      <a:pt x="0" y="74913"/>
                      <a:pt x="0" y="72068"/>
                    </a:cubicBezTo>
                    <a:lnTo>
                      <a:pt x="0" y="29396"/>
                    </a:lnTo>
                    <a:cubicBezTo>
                      <a:pt x="0" y="26551"/>
                      <a:pt x="951" y="24655"/>
                      <a:pt x="1901" y="22758"/>
                    </a:cubicBezTo>
                    <a:cubicBezTo>
                      <a:pt x="2852" y="20862"/>
                      <a:pt x="4753" y="20862"/>
                      <a:pt x="7605" y="20862"/>
                    </a:cubicBezTo>
                    <a:cubicBezTo>
                      <a:pt x="9506" y="20862"/>
                      <a:pt x="11408" y="21810"/>
                      <a:pt x="13309" y="22758"/>
                    </a:cubicBezTo>
                    <a:cubicBezTo>
                      <a:pt x="15210" y="23707"/>
                      <a:pt x="15210" y="26551"/>
                      <a:pt x="15210" y="29396"/>
                    </a:cubicBezTo>
                    <a:close/>
                  </a:path>
                </a:pathLst>
              </a:custGeom>
              <a:solidFill>
                <a:srgbClr val="8A4199"/>
              </a:solidFill>
              <a:ln w="9497"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1" name="Freeform 20">
                <a:extLst>
                  <a:ext uri="{FF2B5EF4-FFF2-40B4-BE49-F238E27FC236}">
                    <a16:creationId xmlns:a16="http://schemas.microsoft.com/office/drawing/2014/main" id="{7A77DD30-CBC3-8464-C8D1-10CF154A1F61}"/>
                  </a:ext>
                </a:extLst>
              </p:cNvPr>
              <p:cNvSpPr/>
              <p:nvPr/>
            </p:nvSpPr>
            <p:spPr>
              <a:xfrm>
                <a:off x="4343555" y="5679695"/>
                <a:ext cx="57987" cy="82499"/>
              </a:xfrm>
              <a:custGeom>
                <a:avLst/>
                <a:gdLst>
                  <a:gd name="connsiteX0" fmla="*/ 57988 w 57987"/>
                  <a:gd name="connsiteY0" fmla="*/ 11379 h 82499"/>
                  <a:gd name="connsiteX1" fmla="*/ 57988 w 57987"/>
                  <a:gd name="connsiteY1" fmla="*/ 54999 h 82499"/>
                  <a:gd name="connsiteX2" fmla="*/ 56087 w 57987"/>
                  <a:gd name="connsiteY2" fmla="*/ 67327 h 82499"/>
                  <a:gd name="connsiteX3" fmla="*/ 51333 w 57987"/>
                  <a:gd name="connsiteY3" fmla="*/ 75861 h 82499"/>
                  <a:gd name="connsiteX4" fmla="*/ 41827 w 57987"/>
                  <a:gd name="connsiteY4" fmla="*/ 80603 h 82499"/>
                  <a:gd name="connsiteX5" fmla="*/ 27568 w 57987"/>
                  <a:gd name="connsiteY5" fmla="*/ 82499 h 82499"/>
                  <a:gd name="connsiteX6" fmla="*/ 13309 w 57987"/>
                  <a:gd name="connsiteY6" fmla="*/ 80603 h 82499"/>
                  <a:gd name="connsiteX7" fmla="*/ 3802 w 57987"/>
                  <a:gd name="connsiteY7" fmla="*/ 74913 h 82499"/>
                  <a:gd name="connsiteX8" fmla="*/ 951 w 57987"/>
                  <a:gd name="connsiteY8" fmla="*/ 68275 h 82499"/>
                  <a:gd name="connsiteX9" fmla="*/ 2852 w 57987"/>
                  <a:gd name="connsiteY9" fmla="*/ 63534 h 82499"/>
                  <a:gd name="connsiteX10" fmla="*/ 7605 w 57987"/>
                  <a:gd name="connsiteY10" fmla="*/ 61637 h 82499"/>
                  <a:gd name="connsiteX11" fmla="*/ 13309 w 57987"/>
                  <a:gd name="connsiteY11" fmla="*/ 64482 h 82499"/>
                  <a:gd name="connsiteX12" fmla="*/ 16161 w 57987"/>
                  <a:gd name="connsiteY12" fmla="*/ 67327 h 82499"/>
                  <a:gd name="connsiteX13" fmla="*/ 19012 w 57987"/>
                  <a:gd name="connsiteY13" fmla="*/ 70172 h 82499"/>
                  <a:gd name="connsiteX14" fmla="*/ 22815 w 57987"/>
                  <a:gd name="connsiteY14" fmla="*/ 72068 h 82499"/>
                  <a:gd name="connsiteX15" fmla="*/ 27568 w 57987"/>
                  <a:gd name="connsiteY15" fmla="*/ 73017 h 82499"/>
                  <a:gd name="connsiteX16" fmla="*/ 36124 w 57987"/>
                  <a:gd name="connsiteY16" fmla="*/ 71120 h 82499"/>
                  <a:gd name="connsiteX17" fmla="*/ 40877 w 57987"/>
                  <a:gd name="connsiteY17" fmla="*/ 66379 h 82499"/>
                  <a:gd name="connsiteX18" fmla="*/ 42778 w 57987"/>
                  <a:gd name="connsiteY18" fmla="*/ 59741 h 82499"/>
                  <a:gd name="connsiteX19" fmla="*/ 42778 w 57987"/>
                  <a:gd name="connsiteY19" fmla="*/ 49310 h 82499"/>
                  <a:gd name="connsiteX20" fmla="*/ 35173 w 57987"/>
                  <a:gd name="connsiteY20" fmla="*/ 56896 h 82499"/>
                  <a:gd name="connsiteX21" fmla="*/ 24716 w 57987"/>
                  <a:gd name="connsiteY21" fmla="*/ 59741 h 82499"/>
                  <a:gd name="connsiteX22" fmla="*/ 11407 w 57987"/>
                  <a:gd name="connsiteY22" fmla="*/ 55948 h 82499"/>
                  <a:gd name="connsiteX23" fmla="*/ 2852 w 57987"/>
                  <a:gd name="connsiteY23" fmla="*/ 45517 h 82499"/>
                  <a:gd name="connsiteX24" fmla="*/ 0 w 57987"/>
                  <a:gd name="connsiteY24" fmla="*/ 29396 h 82499"/>
                  <a:gd name="connsiteX25" fmla="*/ 1901 w 57987"/>
                  <a:gd name="connsiteY25" fmla="*/ 17069 h 82499"/>
                  <a:gd name="connsiteX26" fmla="*/ 6654 w 57987"/>
                  <a:gd name="connsiteY26" fmla="*/ 7586 h 82499"/>
                  <a:gd name="connsiteX27" fmla="*/ 14259 w 57987"/>
                  <a:gd name="connsiteY27" fmla="*/ 1897 h 82499"/>
                  <a:gd name="connsiteX28" fmla="*/ 23766 w 57987"/>
                  <a:gd name="connsiteY28" fmla="*/ 0 h 82499"/>
                  <a:gd name="connsiteX29" fmla="*/ 35173 w 57987"/>
                  <a:gd name="connsiteY29" fmla="*/ 2845 h 82499"/>
                  <a:gd name="connsiteX30" fmla="*/ 43728 w 57987"/>
                  <a:gd name="connsiteY30" fmla="*/ 10431 h 82499"/>
                  <a:gd name="connsiteX31" fmla="*/ 43728 w 57987"/>
                  <a:gd name="connsiteY31" fmla="*/ 8534 h 82499"/>
                  <a:gd name="connsiteX32" fmla="*/ 45630 w 57987"/>
                  <a:gd name="connsiteY32" fmla="*/ 2845 h 82499"/>
                  <a:gd name="connsiteX33" fmla="*/ 50383 w 57987"/>
                  <a:gd name="connsiteY33" fmla="*/ 948 h 82499"/>
                  <a:gd name="connsiteX34" fmla="*/ 56087 w 57987"/>
                  <a:gd name="connsiteY34" fmla="*/ 3793 h 82499"/>
                  <a:gd name="connsiteX35" fmla="*/ 57988 w 57987"/>
                  <a:gd name="connsiteY35" fmla="*/ 11379 h 82499"/>
                  <a:gd name="connsiteX36" fmla="*/ 15210 w 57987"/>
                  <a:gd name="connsiteY36" fmla="*/ 30345 h 82499"/>
                  <a:gd name="connsiteX37" fmla="*/ 19012 w 57987"/>
                  <a:gd name="connsiteY37" fmla="*/ 43620 h 82499"/>
                  <a:gd name="connsiteX38" fmla="*/ 29469 w 57987"/>
                  <a:gd name="connsiteY38" fmla="*/ 48362 h 82499"/>
                  <a:gd name="connsiteX39" fmla="*/ 36124 w 57987"/>
                  <a:gd name="connsiteY39" fmla="*/ 46465 h 82499"/>
                  <a:gd name="connsiteX40" fmla="*/ 41827 w 57987"/>
                  <a:gd name="connsiteY40" fmla="*/ 40775 h 82499"/>
                  <a:gd name="connsiteX41" fmla="*/ 43728 w 57987"/>
                  <a:gd name="connsiteY41" fmla="*/ 31293 h 82499"/>
                  <a:gd name="connsiteX42" fmla="*/ 39926 w 57987"/>
                  <a:gd name="connsiteY42" fmla="*/ 17069 h 82499"/>
                  <a:gd name="connsiteX43" fmla="*/ 29469 w 57987"/>
                  <a:gd name="connsiteY43" fmla="*/ 12327 h 82499"/>
                  <a:gd name="connsiteX44" fmla="*/ 19012 w 57987"/>
                  <a:gd name="connsiteY44" fmla="*/ 17069 h 82499"/>
                  <a:gd name="connsiteX45" fmla="*/ 15210 w 57987"/>
                  <a:gd name="connsiteY45" fmla="*/ 30345 h 824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57987" h="82499">
                    <a:moveTo>
                      <a:pt x="57988" y="11379"/>
                    </a:moveTo>
                    <a:lnTo>
                      <a:pt x="57988" y="54999"/>
                    </a:lnTo>
                    <a:cubicBezTo>
                      <a:pt x="57988" y="59741"/>
                      <a:pt x="57037" y="64482"/>
                      <a:pt x="56087" y="67327"/>
                    </a:cubicBezTo>
                    <a:cubicBezTo>
                      <a:pt x="55136" y="71120"/>
                      <a:pt x="53235" y="73965"/>
                      <a:pt x="51333" y="75861"/>
                    </a:cubicBezTo>
                    <a:cubicBezTo>
                      <a:pt x="49432" y="77758"/>
                      <a:pt x="45630" y="79654"/>
                      <a:pt x="41827" y="80603"/>
                    </a:cubicBezTo>
                    <a:cubicBezTo>
                      <a:pt x="38025" y="81551"/>
                      <a:pt x="33272" y="82499"/>
                      <a:pt x="27568" y="82499"/>
                    </a:cubicBezTo>
                    <a:cubicBezTo>
                      <a:pt x="22815" y="82499"/>
                      <a:pt x="18062" y="81551"/>
                      <a:pt x="13309" y="80603"/>
                    </a:cubicBezTo>
                    <a:cubicBezTo>
                      <a:pt x="9506" y="78706"/>
                      <a:pt x="5704" y="77758"/>
                      <a:pt x="3802" y="74913"/>
                    </a:cubicBezTo>
                    <a:cubicBezTo>
                      <a:pt x="1901" y="73017"/>
                      <a:pt x="951" y="70172"/>
                      <a:pt x="951" y="68275"/>
                    </a:cubicBezTo>
                    <a:cubicBezTo>
                      <a:pt x="951" y="66379"/>
                      <a:pt x="1901" y="65430"/>
                      <a:pt x="2852" y="63534"/>
                    </a:cubicBezTo>
                    <a:cubicBezTo>
                      <a:pt x="3802" y="62586"/>
                      <a:pt x="5704" y="61637"/>
                      <a:pt x="7605" y="61637"/>
                    </a:cubicBezTo>
                    <a:cubicBezTo>
                      <a:pt x="9506" y="61637"/>
                      <a:pt x="11407" y="62586"/>
                      <a:pt x="13309" y="64482"/>
                    </a:cubicBezTo>
                    <a:cubicBezTo>
                      <a:pt x="14259" y="65430"/>
                      <a:pt x="15210" y="66379"/>
                      <a:pt x="16161" y="67327"/>
                    </a:cubicBezTo>
                    <a:cubicBezTo>
                      <a:pt x="17111" y="68275"/>
                      <a:pt x="18062" y="69223"/>
                      <a:pt x="19012" y="70172"/>
                    </a:cubicBezTo>
                    <a:cubicBezTo>
                      <a:pt x="19963" y="71120"/>
                      <a:pt x="20914" y="71120"/>
                      <a:pt x="22815" y="72068"/>
                    </a:cubicBezTo>
                    <a:cubicBezTo>
                      <a:pt x="24716" y="73017"/>
                      <a:pt x="25667" y="73017"/>
                      <a:pt x="27568" y="73017"/>
                    </a:cubicBezTo>
                    <a:cubicBezTo>
                      <a:pt x="31371" y="73017"/>
                      <a:pt x="34222" y="72068"/>
                      <a:pt x="36124" y="71120"/>
                    </a:cubicBezTo>
                    <a:cubicBezTo>
                      <a:pt x="38025" y="70172"/>
                      <a:pt x="39926" y="68275"/>
                      <a:pt x="40877" y="66379"/>
                    </a:cubicBezTo>
                    <a:cubicBezTo>
                      <a:pt x="41827" y="64482"/>
                      <a:pt x="41827" y="62586"/>
                      <a:pt x="42778" y="59741"/>
                    </a:cubicBezTo>
                    <a:cubicBezTo>
                      <a:pt x="42778" y="57844"/>
                      <a:pt x="42778" y="54051"/>
                      <a:pt x="42778" y="49310"/>
                    </a:cubicBezTo>
                    <a:cubicBezTo>
                      <a:pt x="40877" y="52155"/>
                      <a:pt x="38025" y="54999"/>
                      <a:pt x="35173" y="56896"/>
                    </a:cubicBezTo>
                    <a:cubicBezTo>
                      <a:pt x="32321" y="58793"/>
                      <a:pt x="28519" y="59741"/>
                      <a:pt x="24716" y="59741"/>
                    </a:cubicBezTo>
                    <a:cubicBezTo>
                      <a:pt x="19963" y="59741"/>
                      <a:pt x="15210" y="58793"/>
                      <a:pt x="11407" y="55948"/>
                    </a:cubicBezTo>
                    <a:cubicBezTo>
                      <a:pt x="7605" y="53103"/>
                      <a:pt x="4753" y="50258"/>
                      <a:pt x="2852" y="45517"/>
                    </a:cubicBezTo>
                    <a:cubicBezTo>
                      <a:pt x="951" y="40775"/>
                      <a:pt x="0" y="36034"/>
                      <a:pt x="0" y="29396"/>
                    </a:cubicBezTo>
                    <a:cubicBezTo>
                      <a:pt x="0" y="24655"/>
                      <a:pt x="951" y="20862"/>
                      <a:pt x="1901" y="17069"/>
                    </a:cubicBezTo>
                    <a:cubicBezTo>
                      <a:pt x="2852" y="13276"/>
                      <a:pt x="4753" y="10431"/>
                      <a:pt x="6654" y="7586"/>
                    </a:cubicBezTo>
                    <a:cubicBezTo>
                      <a:pt x="8556" y="4741"/>
                      <a:pt x="11407" y="2845"/>
                      <a:pt x="14259" y="1897"/>
                    </a:cubicBezTo>
                    <a:cubicBezTo>
                      <a:pt x="17111" y="948"/>
                      <a:pt x="20914" y="0"/>
                      <a:pt x="23766" y="0"/>
                    </a:cubicBezTo>
                    <a:cubicBezTo>
                      <a:pt x="27568" y="0"/>
                      <a:pt x="31371" y="948"/>
                      <a:pt x="35173" y="2845"/>
                    </a:cubicBezTo>
                    <a:cubicBezTo>
                      <a:pt x="38025" y="4741"/>
                      <a:pt x="40877" y="6638"/>
                      <a:pt x="43728" y="10431"/>
                    </a:cubicBezTo>
                    <a:lnTo>
                      <a:pt x="43728" y="8534"/>
                    </a:lnTo>
                    <a:cubicBezTo>
                      <a:pt x="43728" y="5690"/>
                      <a:pt x="44679" y="3793"/>
                      <a:pt x="45630" y="2845"/>
                    </a:cubicBezTo>
                    <a:cubicBezTo>
                      <a:pt x="46580" y="1897"/>
                      <a:pt x="48482" y="948"/>
                      <a:pt x="50383" y="948"/>
                    </a:cubicBezTo>
                    <a:cubicBezTo>
                      <a:pt x="53235" y="948"/>
                      <a:pt x="55136" y="1897"/>
                      <a:pt x="56087" y="3793"/>
                    </a:cubicBezTo>
                    <a:cubicBezTo>
                      <a:pt x="57988" y="4741"/>
                      <a:pt x="57988" y="7586"/>
                      <a:pt x="57988" y="11379"/>
                    </a:cubicBezTo>
                    <a:close/>
                    <a:moveTo>
                      <a:pt x="15210" y="30345"/>
                    </a:moveTo>
                    <a:cubicBezTo>
                      <a:pt x="15210" y="36034"/>
                      <a:pt x="16161" y="40775"/>
                      <a:pt x="19012" y="43620"/>
                    </a:cubicBezTo>
                    <a:cubicBezTo>
                      <a:pt x="21864" y="46465"/>
                      <a:pt x="24716" y="48362"/>
                      <a:pt x="29469" y="48362"/>
                    </a:cubicBezTo>
                    <a:cubicBezTo>
                      <a:pt x="32321" y="48362"/>
                      <a:pt x="34222" y="47413"/>
                      <a:pt x="36124" y="46465"/>
                    </a:cubicBezTo>
                    <a:cubicBezTo>
                      <a:pt x="38025" y="45517"/>
                      <a:pt x="39926" y="42672"/>
                      <a:pt x="41827" y="40775"/>
                    </a:cubicBezTo>
                    <a:cubicBezTo>
                      <a:pt x="42778" y="37931"/>
                      <a:pt x="43728" y="35086"/>
                      <a:pt x="43728" y="31293"/>
                    </a:cubicBezTo>
                    <a:cubicBezTo>
                      <a:pt x="43728" y="25603"/>
                      <a:pt x="42778" y="20862"/>
                      <a:pt x="39926" y="17069"/>
                    </a:cubicBezTo>
                    <a:cubicBezTo>
                      <a:pt x="37074" y="13276"/>
                      <a:pt x="33272" y="12327"/>
                      <a:pt x="29469" y="12327"/>
                    </a:cubicBezTo>
                    <a:cubicBezTo>
                      <a:pt x="25667" y="12327"/>
                      <a:pt x="21864" y="14224"/>
                      <a:pt x="19012" y="17069"/>
                    </a:cubicBezTo>
                    <a:cubicBezTo>
                      <a:pt x="16161" y="18965"/>
                      <a:pt x="15210" y="23707"/>
                      <a:pt x="15210" y="30345"/>
                    </a:cubicBezTo>
                    <a:close/>
                  </a:path>
                </a:pathLst>
              </a:custGeom>
              <a:solidFill>
                <a:srgbClr val="8A4199"/>
              </a:solidFill>
              <a:ln w="9497"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2" name="Freeform 21">
                <a:extLst>
                  <a:ext uri="{FF2B5EF4-FFF2-40B4-BE49-F238E27FC236}">
                    <a16:creationId xmlns:a16="http://schemas.microsoft.com/office/drawing/2014/main" id="{A68219A7-D26A-25C8-D9DB-A1469188F4B9}"/>
                  </a:ext>
                </a:extLst>
              </p:cNvPr>
              <p:cNvSpPr/>
              <p:nvPr/>
            </p:nvSpPr>
            <p:spPr>
              <a:xfrm>
                <a:off x="4416753" y="5658834"/>
                <a:ext cx="15209" cy="80602"/>
              </a:xfrm>
              <a:custGeom>
                <a:avLst/>
                <a:gdLst>
                  <a:gd name="connsiteX0" fmla="*/ 7605 w 15209"/>
                  <a:gd name="connsiteY0" fmla="*/ 14224 h 80602"/>
                  <a:gd name="connsiteX1" fmla="*/ 1901 w 15209"/>
                  <a:gd name="connsiteY1" fmla="*/ 12327 h 80602"/>
                  <a:gd name="connsiteX2" fmla="*/ 0 w 15209"/>
                  <a:gd name="connsiteY2" fmla="*/ 6638 h 80602"/>
                  <a:gd name="connsiteX3" fmla="*/ 1901 w 15209"/>
                  <a:gd name="connsiteY3" fmla="*/ 1897 h 80602"/>
                  <a:gd name="connsiteX4" fmla="*/ 7605 w 15209"/>
                  <a:gd name="connsiteY4" fmla="*/ 0 h 80602"/>
                  <a:gd name="connsiteX5" fmla="*/ 12358 w 15209"/>
                  <a:gd name="connsiteY5" fmla="*/ 1897 h 80602"/>
                  <a:gd name="connsiteX6" fmla="*/ 14259 w 15209"/>
                  <a:gd name="connsiteY6" fmla="*/ 7586 h 80602"/>
                  <a:gd name="connsiteX7" fmla="*/ 12358 w 15209"/>
                  <a:gd name="connsiteY7" fmla="*/ 13276 h 80602"/>
                  <a:gd name="connsiteX8" fmla="*/ 7605 w 15209"/>
                  <a:gd name="connsiteY8" fmla="*/ 14224 h 80602"/>
                  <a:gd name="connsiteX9" fmla="*/ 15210 w 15209"/>
                  <a:gd name="connsiteY9" fmla="*/ 29396 h 80602"/>
                  <a:gd name="connsiteX10" fmla="*/ 15210 w 15209"/>
                  <a:gd name="connsiteY10" fmla="*/ 72068 h 80602"/>
                  <a:gd name="connsiteX11" fmla="*/ 13309 w 15209"/>
                  <a:gd name="connsiteY11" fmla="*/ 78706 h 80602"/>
                  <a:gd name="connsiteX12" fmla="*/ 7605 w 15209"/>
                  <a:gd name="connsiteY12" fmla="*/ 80603 h 80602"/>
                  <a:gd name="connsiteX13" fmla="*/ 1901 w 15209"/>
                  <a:gd name="connsiteY13" fmla="*/ 78706 h 80602"/>
                  <a:gd name="connsiteX14" fmla="*/ 0 w 15209"/>
                  <a:gd name="connsiteY14" fmla="*/ 72068 h 80602"/>
                  <a:gd name="connsiteX15" fmla="*/ 0 w 15209"/>
                  <a:gd name="connsiteY15" fmla="*/ 29396 h 80602"/>
                  <a:gd name="connsiteX16" fmla="*/ 1901 w 15209"/>
                  <a:gd name="connsiteY16" fmla="*/ 22758 h 80602"/>
                  <a:gd name="connsiteX17" fmla="*/ 7605 w 15209"/>
                  <a:gd name="connsiteY17" fmla="*/ 20862 h 80602"/>
                  <a:gd name="connsiteX18" fmla="*/ 13309 w 15209"/>
                  <a:gd name="connsiteY18" fmla="*/ 22758 h 80602"/>
                  <a:gd name="connsiteX19" fmla="*/ 15210 w 15209"/>
                  <a:gd name="connsiteY19" fmla="*/ 29396 h 806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5209" h="80602">
                    <a:moveTo>
                      <a:pt x="7605" y="14224"/>
                    </a:moveTo>
                    <a:cubicBezTo>
                      <a:pt x="5704" y="14224"/>
                      <a:pt x="3802" y="13276"/>
                      <a:pt x="1901" y="12327"/>
                    </a:cubicBezTo>
                    <a:cubicBezTo>
                      <a:pt x="0" y="11379"/>
                      <a:pt x="0" y="9483"/>
                      <a:pt x="0" y="6638"/>
                    </a:cubicBezTo>
                    <a:cubicBezTo>
                      <a:pt x="0" y="4741"/>
                      <a:pt x="951" y="2845"/>
                      <a:pt x="1901" y="1897"/>
                    </a:cubicBezTo>
                    <a:cubicBezTo>
                      <a:pt x="3802" y="948"/>
                      <a:pt x="4753" y="0"/>
                      <a:pt x="7605" y="0"/>
                    </a:cubicBezTo>
                    <a:cubicBezTo>
                      <a:pt x="9506" y="0"/>
                      <a:pt x="11407" y="948"/>
                      <a:pt x="12358" y="1897"/>
                    </a:cubicBezTo>
                    <a:cubicBezTo>
                      <a:pt x="14259" y="2845"/>
                      <a:pt x="14259" y="4741"/>
                      <a:pt x="14259" y="7586"/>
                    </a:cubicBezTo>
                    <a:cubicBezTo>
                      <a:pt x="14259" y="9483"/>
                      <a:pt x="13309" y="11379"/>
                      <a:pt x="12358" y="13276"/>
                    </a:cubicBezTo>
                    <a:cubicBezTo>
                      <a:pt x="11407" y="13276"/>
                      <a:pt x="9506" y="14224"/>
                      <a:pt x="7605" y="14224"/>
                    </a:cubicBezTo>
                    <a:close/>
                    <a:moveTo>
                      <a:pt x="15210" y="29396"/>
                    </a:moveTo>
                    <a:lnTo>
                      <a:pt x="15210" y="72068"/>
                    </a:lnTo>
                    <a:cubicBezTo>
                      <a:pt x="15210" y="74913"/>
                      <a:pt x="14259" y="77758"/>
                      <a:pt x="13309" y="78706"/>
                    </a:cubicBezTo>
                    <a:cubicBezTo>
                      <a:pt x="11407" y="80603"/>
                      <a:pt x="10457" y="80603"/>
                      <a:pt x="7605" y="80603"/>
                    </a:cubicBezTo>
                    <a:cubicBezTo>
                      <a:pt x="5704" y="80603"/>
                      <a:pt x="3802" y="79654"/>
                      <a:pt x="1901" y="78706"/>
                    </a:cubicBezTo>
                    <a:cubicBezTo>
                      <a:pt x="0" y="77758"/>
                      <a:pt x="0" y="74913"/>
                      <a:pt x="0" y="72068"/>
                    </a:cubicBezTo>
                    <a:lnTo>
                      <a:pt x="0" y="29396"/>
                    </a:lnTo>
                    <a:cubicBezTo>
                      <a:pt x="0" y="26551"/>
                      <a:pt x="951" y="24655"/>
                      <a:pt x="1901" y="22758"/>
                    </a:cubicBezTo>
                    <a:cubicBezTo>
                      <a:pt x="2852" y="20862"/>
                      <a:pt x="4753" y="20862"/>
                      <a:pt x="7605" y="20862"/>
                    </a:cubicBezTo>
                    <a:cubicBezTo>
                      <a:pt x="9506" y="20862"/>
                      <a:pt x="11407" y="21810"/>
                      <a:pt x="13309" y="22758"/>
                    </a:cubicBezTo>
                    <a:cubicBezTo>
                      <a:pt x="14259" y="24655"/>
                      <a:pt x="15210" y="26551"/>
                      <a:pt x="15210" y="29396"/>
                    </a:cubicBezTo>
                    <a:close/>
                  </a:path>
                </a:pathLst>
              </a:custGeom>
              <a:solidFill>
                <a:srgbClr val="8A4199"/>
              </a:solidFill>
              <a:ln w="9497"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3" name="Freeform 22">
                <a:extLst>
                  <a:ext uri="{FF2B5EF4-FFF2-40B4-BE49-F238E27FC236}">
                    <a16:creationId xmlns:a16="http://schemas.microsoft.com/office/drawing/2014/main" id="{BCB5CF3D-DA6F-A828-3ED1-9F56983B0BD4}"/>
                  </a:ext>
                </a:extLst>
              </p:cNvPr>
              <p:cNvSpPr/>
              <p:nvPr/>
            </p:nvSpPr>
            <p:spPr>
              <a:xfrm>
                <a:off x="4441469" y="5659782"/>
                <a:ext cx="39926" cy="82499"/>
              </a:xfrm>
              <a:custGeom>
                <a:avLst/>
                <a:gdLst>
                  <a:gd name="connsiteX0" fmla="*/ 6654 w 39926"/>
                  <a:gd name="connsiteY0" fmla="*/ 21810 h 82499"/>
                  <a:gd name="connsiteX1" fmla="*/ 8556 w 39926"/>
                  <a:gd name="connsiteY1" fmla="*/ 21810 h 82499"/>
                  <a:gd name="connsiteX2" fmla="*/ 8556 w 39926"/>
                  <a:gd name="connsiteY2" fmla="*/ 13276 h 82499"/>
                  <a:gd name="connsiteX3" fmla="*/ 8556 w 39926"/>
                  <a:gd name="connsiteY3" fmla="*/ 7586 h 82499"/>
                  <a:gd name="connsiteX4" fmla="*/ 9506 w 39926"/>
                  <a:gd name="connsiteY4" fmla="*/ 3793 h 82499"/>
                  <a:gd name="connsiteX5" fmla="*/ 12358 w 39926"/>
                  <a:gd name="connsiteY5" fmla="*/ 948 h 82499"/>
                  <a:gd name="connsiteX6" fmla="*/ 16161 w 39926"/>
                  <a:gd name="connsiteY6" fmla="*/ 0 h 82499"/>
                  <a:gd name="connsiteX7" fmla="*/ 20914 w 39926"/>
                  <a:gd name="connsiteY7" fmla="*/ 1897 h 82499"/>
                  <a:gd name="connsiteX8" fmla="*/ 22815 w 39926"/>
                  <a:gd name="connsiteY8" fmla="*/ 5690 h 82499"/>
                  <a:gd name="connsiteX9" fmla="*/ 22815 w 39926"/>
                  <a:gd name="connsiteY9" fmla="*/ 11379 h 82499"/>
                  <a:gd name="connsiteX10" fmla="*/ 22815 w 39926"/>
                  <a:gd name="connsiteY10" fmla="*/ 21810 h 82499"/>
                  <a:gd name="connsiteX11" fmla="*/ 28519 w 39926"/>
                  <a:gd name="connsiteY11" fmla="*/ 21810 h 82499"/>
                  <a:gd name="connsiteX12" fmla="*/ 33272 w 39926"/>
                  <a:gd name="connsiteY12" fmla="*/ 23707 h 82499"/>
                  <a:gd name="connsiteX13" fmla="*/ 35173 w 39926"/>
                  <a:gd name="connsiteY13" fmla="*/ 27500 h 82499"/>
                  <a:gd name="connsiteX14" fmla="*/ 33272 w 39926"/>
                  <a:gd name="connsiteY14" fmla="*/ 31293 h 82499"/>
                  <a:gd name="connsiteX15" fmla="*/ 26617 w 39926"/>
                  <a:gd name="connsiteY15" fmla="*/ 32241 h 82499"/>
                  <a:gd name="connsiteX16" fmla="*/ 22815 w 39926"/>
                  <a:gd name="connsiteY16" fmla="*/ 32241 h 82499"/>
                  <a:gd name="connsiteX17" fmla="*/ 22815 w 39926"/>
                  <a:gd name="connsiteY17" fmla="*/ 59741 h 82499"/>
                  <a:gd name="connsiteX18" fmla="*/ 22815 w 39926"/>
                  <a:gd name="connsiteY18" fmla="*/ 65430 h 82499"/>
                  <a:gd name="connsiteX19" fmla="*/ 23766 w 39926"/>
                  <a:gd name="connsiteY19" fmla="*/ 68275 h 82499"/>
                  <a:gd name="connsiteX20" fmla="*/ 27568 w 39926"/>
                  <a:gd name="connsiteY20" fmla="*/ 69223 h 82499"/>
                  <a:gd name="connsiteX21" fmla="*/ 31370 w 39926"/>
                  <a:gd name="connsiteY21" fmla="*/ 69223 h 82499"/>
                  <a:gd name="connsiteX22" fmla="*/ 35173 w 39926"/>
                  <a:gd name="connsiteY22" fmla="*/ 69223 h 82499"/>
                  <a:gd name="connsiteX23" fmla="*/ 38025 w 39926"/>
                  <a:gd name="connsiteY23" fmla="*/ 71120 h 82499"/>
                  <a:gd name="connsiteX24" fmla="*/ 39926 w 39926"/>
                  <a:gd name="connsiteY24" fmla="*/ 74913 h 82499"/>
                  <a:gd name="connsiteX25" fmla="*/ 36123 w 39926"/>
                  <a:gd name="connsiteY25" fmla="*/ 80603 h 82499"/>
                  <a:gd name="connsiteX26" fmla="*/ 24716 w 39926"/>
                  <a:gd name="connsiteY26" fmla="*/ 82499 h 82499"/>
                  <a:gd name="connsiteX27" fmla="*/ 14259 w 39926"/>
                  <a:gd name="connsiteY27" fmla="*/ 80603 h 82499"/>
                  <a:gd name="connsiteX28" fmla="*/ 9506 w 39926"/>
                  <a:gd name="connsiteY28" fmla="*/ 73965 h 82499"/>
                  <a:gd name="connsiteX29" fmla="*/ 8556 w 39926"/>
                  <a:gd name="connsiteY29" fmla="*/ 62586 h 82499"/>
                  <a:gd name="connsiteX30" fmla="*/ 8556 w 39926"/>
                  <a:gd name="connsiteY30" fmla="*/ 34138 h 82499"/>
                  <a:gd name="connsiteX31" fmla="*/ 6654 w 39926"/>
                  <a:gd name="connsiteY31" fmla="*/ 34138 h 82499"/>
                  <a:gd name="connsiteX32" fmla="*/ 1901 w 39926"/>
                  <a:gd name="connsiteY32" fmla="*/ 32241 h 82499"/>
                  <a:gd name="connsiteX33" fmla="*/ 0 w 39926"/>
                  <a:gd name="connsiteY33" fmla="*/ 28448 h 82499"/>
                  <a:gd name="connsiteX34" fmla="*/ 1901 w 39926"/>
                  <a:gd name="connsiteY34" fmla="*/ 24655 h 82499"/>
                  <a:gd name="connsiteX35" fmla="*/ 6654 w 39926"/>
                  <a:gd name="connsiteY35" fmla="*/ 21810 h 824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39926" h="82499">
                    <a:moveTo>
                      <a:pt x="6654" y="21810"/>
                    </a:moveTo>
                    <a:lnTo>
                      <a:pt x="8556" y="21810"/>
                    </a:lnTo>
                    <a:lnTo>
                      <a:pt x="8556" y="13276"/>
                    </a:lnTo>
                    <a:cubicBezTo>
                      <a:pt x="8556" y="10431"/>
                      <a:pt x="8556" y="8534"/>
                      <a:pt x="8556" y="7586"/>
                    </a:cubicBezTo>
                    <a:cubicBezTo>
                      <a:pt x="8556" y="6638"/>
                      <a:pt x="9506" y="4741"/>
                      <a:pt x="9506" y="3793"/>
                    </a:cubicBezTo>
                    <a:cubicBezTo>
                      <a:pt x="10457" y="2845"/>
                      <a:pt x="10457" y="1897"/>
                      <a:pt x="12358" y="948"/>
                    </a:cubicBezTo>
                    <a:cubicBezTo>
                      <a:pt x="14259" y="0"/>
                      <a:pt x="14259" y="0"/>
                      <a:pt x="16161" y="0"/>
                    </a:cubicBezTo>
                    <a:cubicBezTo>
                      <a:pt x="18062" y="0"/>
                      <a:pt x="19963" y="948"/>
                      <a:pt x="20914" y="1897"/>
                    </a:cubicBezTo>
                    <a:cubicBezTo>
                      <a:pt x="21864" y="2845"/>
                      <a:pt x="22815" y="3793"/>
                      <a:pt x="22815" y="5690"/>
                    </a:cubicBezTo>
                    <a:cubicBezTo>
                      <a:pt x="22815" y="6638"/>
                      <a:pt x="22815" y="8534"/>
                      <a:pt x="22815" y="11379"/>
                    </a:cubicBezTo>
                    <a:lnTo>
                      <a:pt x="22815" y="21810"/>
                    </a:lnTo>
                    <a:lnTo>
                      <a:pt x="28519" y="21810"/>
                    </a:lnTo>
                    <a:cubicBezTo>
                      <a:pt x="30420" y="21810"/>
                      <a:pt x="32321" y="22758"/>
                      <a:pt x="33272" y="23707"/>
                    </a:cubicBezTo>
                    <a:cubicBezTo>
                      <a:pt x="34222" y="24655"/>
                      <a:pt x="35173" y="25603"/>
                      <a:pt x="35173" y="27500"/>
                    </a:cubicBezTo>
                    <a:cubicBezTo>
                      <a:pt x="35173" y="29396"/>
                      <a:pt x="34222" y="31293"/>
                      <a:pt x="33272" y="31293"/>
                    </a:cubicBezTo>
                    <a:cubicBezTo>
                      <a:pt x="32321" y="31293"/>
                      <a:pt x="29469" y="32241"/>
                      <a:pt x="26617" y="32241"/>
                    </a:cubicBezTo>
                    <a:lnTo>
                      <a:pt x="22815" y="32241"/>
                    </a:lnTo>
                    <a:lnTo>
                      <a:pt x="22815" y="59741"/>
                    </a:lnTo>
                    <a:cubicBezTo>
                      <a:pt x="22815" y="61637"/>
                      <a:pt x="22815" y="63534"/>
                      <a:pt x="22815" y="65430"/>
                    </a:cubicBezTo>
                    <a:cubicBezTo>
                      <a:pt x="22815" y="66379"/>
                      <a:pt x="23766" y="67327"/>
                      <a:pt x="23766" y="68275"/>
                    </a:cubicBezTo>
                    <a:cubicBezTo>
                      <a:pt x="24716" y="69223"/>
                      <a:pt x="25667" y="69223"/>
                      <a:pt x="27568" y="69223"/>
                    </a:cubicBezTo>
                    <a:cubicBezTo>
                      <a:pt x="28519" y="69223"/>
                      <a:pt x="29469" y="69223"/>
                      <a:pt x="31370" y="69223"/>
                    </a:cubicBezTo>
                    <a:cubicBezTo>
                      <a:pt x="33272" y="69223"/>
                      <a:pt x="34222" y="69223"/>
                      <a:pt x="35173" y="69223"/>
                    </a:cubicBezTo>
                    <a:cubicBezTo>
                      <a:pt x="36123" y="69223"/>
                      <a:pt x="37074" y="70172"/>
                      <a:pt x="38025" y="71120"/>
                    </a:cubicBezTo>
                    <a:cubicBezTo>
                      <a:pt x="38975" y="72068"/>
                      <a:pt x="39926" y="73017"/>
                      <a:pt x="39926" y="74913"/>
                    </a:cubicBezTo>
                    <a:cubicBezTo>
                      <a:pt x="39926" y="77758"/>
                      <a:pt x="38975" y="78706"/>
                      <a:pt x="36123" y="80603"/>
                    </a:cubicBezTo>
                    <a:cubicBezTo>
                      <a:pt x="33272" y="81551"/>
                      <a:pt x="29469" y="82499"/>
                      <a:pt x="24716" y="82499"/>
                    </a:cubicBezTo>
                    <a:cubicBezTo>
                      <a:pt x="19963" y="82499"/>
                      <a:pt x="16161" y="81551"/>
                      <a:pt x="14259" y="80603"/>
                    </a:cubicBezTo>
                    <a:cubicBezTo>
                      <a:pt x="12358" y="79654"/>
                      <a:pt x="10457" y="76810"/>
                      <a:pt x="9506" y="73965"/>
                    </a:cubicBezTo>
                    <a:cubicBezTo>
                      <a:pt x="8556" y="71120"/>
                      <a:pt x="8556" y="67327"/>
                      <a:pt x="8556" y="62586"/>
                    </a:cubicBezTo>
                    <a:lnTo>
                      <a:pt x="8556" y="34138"/>
                    </a:lnTo>
                    <a:lnTo>
                      <a:pt x="6654" y="34138"/>
                    </a:lnTo>
                    <a:cubicBezTo>
                      <a:pt x="4753" y="34138"/>
                      <a:pt x="2852" y="33189"/>
                      <a:pt x="1901" y="32241"/>
                    </a:cubicBezTo>
                    <a:cubicBezTo>
                      <a:pt x="951" y="31293"/>
                      <a:pt x="0" y="30345"/>
                      <a:pt x="0" y="28448"/>
                    </a:cubicBezTo>
                    <a:cubicBezTo>
                      <a:pt x="0" y="26551"/>
                      <a:pt x="951" y="25603"/>
                      <a:pt x="1901" y="24655"/>
                    </a:cubicBezTo>
                    <a:cubicBezTo>
                      <a:pt x="2852" y="23707"/>
                      <a:pt x="4753" y="21810"/>
                      <a:pt x="6654" y="21810"/>
                    </a:cubicBezTo>
                    <a:close/>
                  </a:path>
                </a:pathLst>
              </a:custGeom>
              <a:solidFill>
                <a:srgbClr val="8A4199"/>
              </a:solidFill>
              <a:ln w="9497"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4" name="Freeform 23">
                <a:extLst>
                  <a:ext uri="{FF2B5EF4-FFF2-40B4-BE49-F238E27FC236}">
                    <a16:creationId xmlns:a16="http://schemas.microsoft.com/office/drawing/2014/main" id="{9714B489-ADC0-91C0-EF79-A85B1F7AAE1A}"/>
                  </a:ext>
                </a:extLst>
              </p:cNvPr>
              <p:cNvSpPr/>
              <p:nvPr/>
            </p:nvSpPr>
            <p:spPr>
              <a:xfrm>
                <a:off x="4484247" y="5680644"/>
                <a:ext cx="54185" cy="59740"/>
              </a:xfrm>
              <a:custGeom>
                <a:avLst/>
                <a:gdLst>
                  <a:gd name="connsiteX0" fmla="*/ 40877 w 54185"/>
                  <a:gd name="connsiteY0" fmla="*/ 51206 h 59740"/>
                  <a:gd name="connsiteX1" fmla="*/ 30420 w 54185"/>
                  <a:gd name="connsiteY1" fmla="*/ 57844 h 59740"/>
                  <a:gd name="connsiteX2" fmla="*/ 19012 w 54185"/>
                  <a:gd name="connsiteY2" fmla="*/ 59741 h 59740"/>
                  <a:gd name="connsiteX3" fmla="*/ 8556 w 54185"/>
                  <a:gd name="connsiteY3" fmla="*/ 57844 h 59740"/>
                  <a:gd name="connsiteX4" fmla="*/ 1901 w 54185"/>
                  <a:gd name="connsiteY4" fmla="*/ 52155 h 59740"/>
                  <a:gd name="connsiteX5" fmla="*/ 0 w 54185"/>
                  <a:gd name="connsiteY5" fmla="*/ 43620 h 59740"/>
                  <a:gd name="connsiteX6" fmla="*/ 3802 w 54185"/>
                  <a:gd name="connsiteY6" fmla="*/ 33189 h 59740"/>
                  <a:gd name="connsiteX7" fmla="*/ 14259 w 54185"/>
                  <a:gd name="connsiteY7" fmla="*/ 27500 h 59740"/>
                  <a:gd name="connsiteX8" fmla="*/ 20914 w 54185"/>
                  <a:gd name="connsiteY8" fmla="*/ 25603 h 59740"/>
                  <a:gd name="connsiteX9" fmla="*/ 30420 w 54185"/>
                  <a:gd name="connsiteY9" fmla="*/ 23707 h 59740"/>
                  <a:gd name="connsiteX10" fmla="*/ 38975 w 54185"/>
                  <a:gd name="connsiteY10" fmla="*/ 21810 h 59740"/>
                  <a:gd name="connsiteX11" fmla="*/ 37074 w 54185"/>
                  <a:gd name="connsiteY11" fmla="*/ 13276 h 59740"/>
                  <a:gd name="connsiteX12" fmla="*/ 28519 w 54185"/>
                  <a:gd name="connsiteY12" fmla="*/ 10431 h 59740"/>
                  <a:gd name="connsiteX13" fmla="*/ 19963 w 54185"/>
                  <a:gd name="connsiteY13" fmla="*/ 12327 h 59740"/>
                  <a:gd name="connsiteX14" fmla="*/ 15210 w 54185"/>
                  <a:gd name="connsiteY14" fmla="*/ 17069 h 59740"/>
                  <a:gd name="connsiteX15" fmla="*/ 12358 w 54185"/>
                  <a:gd name="connsiteY15" fmla="*/ 20862 h 59740"/>
                  <a:gd name="connsiteX16" fmla="*/ 8556 w 54185"/>
                  <a:gd name="connsiteY16" fmla="*/ 21810 h 59740"/>
                  <a:gd name="connsiteX17" fmla="*/ 3802 w 54185"/>
                  <a:gd name="connsiteY17" fmla="*/ 19914 h 59740"/>
                  <a:gd name="connsiteX18" fmla="*/ 1901 w 54185"/>
                  <a:gd name="connsiteY18" fmla="*/ 16121 h 59740"/>
                  <a:gd name="connsiteX19" fmla="*/ 4753 w 54185"/>
                  <a:gd name="connsiteY19" fmla="*/ 8534 h 59740"/>
                  <a:gd name="connsiteX20" fmla="*/ 13309 w 54185"/>
                  <a:gd name="connsiteY20" fmla="*/ 2845 h 59740"/>
                  <a:gd name="connsiteX21" fmla="*/ 27568 w 54185"/>
                  <a:gd name="connsiteY21" fmla="*/ 0 h 59740"/>
                  <a:gd name="connsiteX22" fmla="*/ 42778 w 54185"/>
                  <a:gd name="connsiteY22" fmla="*/ 1897 h 59740"/>
                  <a:gd name="connsiteX23" fmla="*/ 50383 w 54185"/>
                  <a:gd name="connsiteY23" fmla="*/ 9483 h 59740"/>
                  <a:gd name="connsiteX24" fmla="*/ 52284 w 54185"/>
                  <a:gd name="connsiteY24" fmla="*/ 22758 h 59740"/>
                  <a:gd name="connsiteX25" fmla="*/ 52284 w 54185"/>
                  <a:gd name="connsiteY25" fmla="*/ 31293 h 59740"/>
                  <a:gd name="connsiteX26" fmla="*/ 52284 w 54185"/>
                  <a:gd name="connsiteY26" fmla="*/ 39827 h 59740"/>
                  <a:gd name="connsiteX27" fmla="*/ 53235 w 54185"/>
                  <a:gd name="connsiteY27" fmla="*/ 48362 h 59740"/>
                  <a:gd name="connsiteX28" fmla="*/ 54185 w 54185"/>
                  <a:gd name="connsiteY28" fmla="*/ 54051 h 59740"/>
                  <a:gd name="connsiteX29" fmla="*/ 52284 w 54185"/>
                  <a:gd name="connsiteY29" fmla="*/ 57844 h 59740"/>
                  <a:gd name="connsiteX30" fmla="*/ 47531 w 54185"/>
                  <a:gd name="connsiteY30" fmla="*/ 59741 h 59740"/>
                  <a:gd name="connsiteX31" fmla="*/ 42778 w 54185"/>
                  <a:gd name="connsiteY31" fmla="*/ 57844 h 59740"/>
                  <a:gd name="connsiteX32" fmla="*/ 40877 w 54185"/>
                  <a:gd name="connsiteY32" fmla="*/ 51206 h 59740"/>
                  <a:gd name="connsiteX33" fmla="*/ 38975 w 54185"/>
                  <a:gd name="connsiteY33" fmla="*/ 30345 h 59740"/>
                  <a:gd name="connsiteX34" fmla="*/ 29469 w 54185"/>
                  <a:gd name="connsiteY34" fmla="*/ 33189 h 59740"/>
                  <a:gd name="connsiteX35" fmla="*/ 20914 w 54185"/>
                  <a:gd name="connsiteY35" fmla="*/ 35086 h 59740"/>
                  <a:gd name="connsiteX36" fmla="*/ 16161 w 54185"/>
                  <a:gd name="connsiteY36" fmla="*/ 37931 h 59740"/>
                  <a:gd name="connsiteX37" fmla="*/ 14259 w 54185"/>
                  <a:gd name="connsiteY37" fmla="*/ 42672 h 59740"/>
                  <a:gd name="connsiteX38" fmla="*/ 17111 w 54185"/>
                  <a:gd name="connsiteY38" fmla="*/ 48362 h 59740"/>
                  <a:gd name="connsiteX39" fmla="*/ 23766 w 54185"/>
                  <a:gd name="connsiteY39" fmla="*/ 51206 h 59740"/>
                  <a:gd name="connsiteX40" fmla="*/ 32321 w 54185"/>
                  <a:gd name="connsiteY40" fmla="*/ 49310 h 59740"/>
                  <a:gd name="connsiteX41" fmla="*/ 38025 w 54185"/>
                  <a:gd name="connsiteY41" fmla="*/ 44569 h 59740"/>
                  <a:gd name="connsiteX42" fmla="*/ 39926 w 54185"/>
                  <a:gd name="connsiteY42" fmla="*/ 33189 h 59740"/>
                  <a:gd name="connsiteX43" fmla="*/ 39926 w 54185"/>
                  <a:gd name="connsiteY43" fmla="*/ 30345 h 597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Lst>
                <a:rect l="l" t="t" r="r" b="b"/>
                <a:pathLst>
                  <a:path w="54185" h="59740">
                    <a:moveTo>
                      <a:pt x="40877" y="51206"/>
                    </a:moveTo>
                    <a:cubicBezTo>
                      <a:pt x="37074" y="54051"/>
                      <a:pt x="34222" y="55948"/>
                      <a:pt x="30420" y="57844"/>
                    </a:cubicBezTo>
                    <a:cubicBezTo>
                      <a:pt x="26617" y="58793"/>
                      <a:pt x="22815" y="59741"/>
                      <a:pt x="19012" y="59741"/>
                    </a:cubicBezTo>
                    <a:cubicBezTo>
                      <a:pt x="15210" y="59741"/>
                      <a:pt x="11407" y="58793"/>
                      <a:pt x="8556" y="57844"/>
                    </a:cubicBezTo>
                    <a:cubicBezTo>
                      <a:pt x="5704" y="55948"/>
                      <a:pt x="3802" y="54051"/>
                      <a:pt x="1901" y="52155"/>
                    </a:cubicBezTo>
                    <a:cubicBezTo>
                      <a:pt x="0" y="50258"/>
                      <a:pt x="0" y="46465"/>
                      <a:pt x="0" y="43620"/>
                    </a:cubicBezTo>
                    <a:cubicBezTo>
                      <a:pt x="0" y="39827"/>
                      <a:pt x="951" y="36034"/>
                      <a:pt x="3802" y="33189"/>
                    </a:cubicBezTo>
                    <a:cubicBezTo>
                      <a:pt x="6654" y="30345"/>
                      <a:pt x="9506" y="28448"/>
                      <a:pt x="14259" y="27500"/>
                    </a:cubicBezTo>
                    <a:cubicBezTo>
                      <a:pt x="15210" y="27500"/>
                      <a:pt x="17111" y="26551"/>
                      <a:pt x="20914" y="25603"/>
                    </a:cubicBezTo>
                    <a:cubicBezTo>
                      <a:pt x="24716" y="24655"/>
                      <a:pt x="27568" y="23707"/>
                      <a:pt x="30420" y="23707"/>
                    </a:cubicBezTo>
                    <a:cubicBezTo>
                      <a:pt x="33272" y="22758"/>
                      <a:pt x="36123" y="22758"/>
                      <a:pt x="38975" y="21810"/>
                    </a:cubicBezTo>
                    <a:cubicBezTo>
                      <a:pt x="38975" y="18017"/>
                      <a:pt x="38025" y="15172"/>
                      <a:pt x="37074" y="13276"/>
                    </a:cubicBezTo>
                    <a:cubicBezTo>
                      <a:pt x="36123" y="11379"/>
                      <a:pt x="32321" y="10431"/>
                      <a:pt x="28519" y="10431"/>
                    </a:cubicBezTo>
                    <a:cubicBezTo>
                      <a:pt x="24716" y="10431"/>
                      <a:pt x="21864" y="11379"/>
                      <a:pt x="19963" y="12327"/>
                    </a:cubicBezTo>
                    <a:cubicBezTo>
                      <a:pt x="18062" y="13276"/>
                      <a:pt x="16161" y="15172"/>
                      <a:pt x="15210" y="17069"/>
                    </a:cubicBezTo>
                    <a:cubicBezTo>
                      <a:pt x="14259" y="18965"/>
                      <a:pt x="13309" y="20862"/>
                      <a:pt x="12358" y="20862"/>
                    </a:cubicBezTo>
                    <a:cubicBezTo>
                      <a:pt x="11407" y="21810"/>
                      <a:pt x="10457" y="21810"/>
                      <a:pt x="8556" y="21810"/>
                    </a:cubicBezTo>
                    <a:cubicBezTo>
                      <a:pt x="6654" y="21810"/>
                      <a:pt x="5704" y="20862"/>
                      <a:pt x="3802" y="19914"/>
                    </a:cubicBezTo>
                    <a:cubicBezTo>
                      <a:pt x="2852" y="18965"/>
                      <a:pt x="1901" y="17069"/>
                      <a:pt x="1901" y="16121"/>
                    </a:cubicBezTo>
                    <a:cubicBezTo>
                      <a:pt x="1901" y="13276"/>
                      <a:pt x="2852" y="11379"/>
                      <a:pt x="4753" y="8534"/>
                    </a:cubicBezTo>
                    <a:cubicBezTo>
                      <a:pt x="6654" y="5690"/>
                      <a:pt x="9506" y="3793"/>
                      <a:pt x="13309" y="2845"/>
                    </a:cubicBezTo>
                    <a:cubicBezTo>
                      <a:pt x="17111" y="1897"/>
                      <a:pt x="21864" y="0"/>
                      <a:pt x="27568" y="0"/>
                    </a:cubicBezTo>
                    <a:cubicBezTo>
                      <a:pt x="34222" y="0"/>
                      <a:pt x="38975" y="948"/>
                      <a:pt x="42778" y="1897"/>
                    </a:cubicBezTo>
                    <a:cubicBezTo>
                      <a:pt x="46580" y="3793"/>
                      <a:pt x="49432" y="5690"/>
                      <a:pt x="50383" y="9483"/>
                    </a:cubicBezTo>
                    <a:cubicBezTo>
                      <a:pt x="52284" y="13276"/>
                      <a:pt x="52284" y="17069"/>
                      <a:pt x="52284" y="22758"/>
                    </a:cubicBezTo>
                    <a:cubicBezTo>
                      <a:pt x="52284" y="26551"/>
                      <a:pt x="52284" y="29396"/>
                      <a:pt x="52284" y="31293"/>
                    </a:cubicBezTo>
                    <a:cubicBezTo>
                      <a:pt x="52284" y="34138"/>
                      <a:pt x="52284" y="36034"/>
                      <a:pt x="52284" y="39827"/>
                    </a:cubicBezTo>
                    <a:cubicBezTo>
                      <a:pt x="52284" y="42672"/>
                      <a:pt x="52284" y="45517"/>
                      <a:pt x="53235" y="48362"/>
                    </a:cubicBezTo>
                    <a:cubicBezTo>
                      <a:pt x="54185" y="51206"/>
                      <a:pt x="54185" y="53103"/>
                      <a:pt x="54185" y="54051"/>
                    </a:cubicBezTo>
                    <a:cubicBezTo>
                      <a:pt x="54185" y="55948"/>
                      <a:pt x="53235" y="56896"/>
                      <a:pt x="52284" y="57844"/>
                    </a:cubicBezTo>
                    <a:cubicBezTo>
                      <a:pt x="50383" y="58793"/>
                      <a:pt x="49432" y="59741"/>
                      <a:pt x="47531" y="59741"/>
                    </a:cubicBezTo>
                    <a:cubicBezTo>
                      <a:pt x="45630" y="59741"/>
                      <a:pt x="44679" y="58793"/>
                      <a:pt x="42778" y="57844"/>
                    </a:cubicBezTo>
                    <a:cubicBezTo>
                      <a:pt x="43728" y="55948"/>
                      <a:pt x="41827" y="54051"/>
                      <a:pt x="40877" y="51206"/>
                    </a:cubicBezTo>
                    <a:close/>
                    <a:moveTo>
                      <a:pt x="38975" y="30345"/>
                    </a:moveTo>
                    <a:cubicBezTo>
                      <a:pt x="37074" y="31293"/>
                      <a:pt x="33272" y="32241"/>
                      <a:pt x="29469" y="33189"/>
                    </a:cubicBezTo>
                    <a:cubicBezTo>
                      <a:pt x="25667" y="34138"/>
                      <a:pt x="22815" y="35086"/>
                      <a:pt x="20914" y="35086"/>
                    </a:cubicBezTo>
                    <a:cubicBezTo>
                      <a:pt x="19012" y="35086"/>
                      <a:pt x="18062" y="36034"/>
                      <a:pt x="16161" y="37931"/>
                    </a:cubicBezTo>
                    <a:cubicBezTo>
                      <a:pt x="14259" y="39827"/>
                      <a:pt x="14259" y="40775"/>
                      <a:pt x="14259" y="42672"/>
                    </a:cubicBezTo>
                    <a:cubicBezTo>
                      <a:pt x="14259" y="44569"/>
                      <a:pt x="15210" y="46465"/>
                      <a:pt x="17111" y="48362"/>
                    </a:cubicBezTo>
                    <a:cubicBezTo>
                      <a:pt x="19012" y="50258"/>
                      <a:pt x="20914" y="51206"/>
                      <a:pt x="23766" y="51206"/>
                    </a:cubicBezTo>
                    <a:cubicBezTo>
                      <a:pt x="26617" y="51206"/>
                      <a:pt x="29469" y="50258"/>
                      <a:pt x="32321" y="49310"/>
                    </a:cubicBezTo>
                    <a:cubicBezTo>
                      <a:pt x="35173" y="48362"/>
                      <a:pt x="37074" y="46465"/>
                      <a:pt x="38025" y="44569"/>
                    </a:cubicBezTo>
                    <a:cubicBezTo>
                      <a:pt x="38975" y="42672"/>
                      <a:pt x="39926" y="38879"/>
                      <a:pt x="39926" y="33189"/>
                    </a:cubicBezTo>
                    <a:lnTo>
                      <a:pt x="39926" y="30345"/>
                    </a:lnTo>
                    <a:close/>
                  </a:path>
                </a:pathLst>
              </a:custGeom>
              <a:solidFill>
                <a:srgbClr val="8A4199"/>
              </a:solidFill>
              <a:ln w="9497"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5" name="Freeform 24">
                <a:extLst>
                  <a:ext uri="{FF2B5EF4-FFF2-40B4-BE49-F238E27FC236}">
                    <a16:creationId xmlns:a16="http://schemas.microsoft.com/office/drawing/2014/main" id="{9B4BA5AD-0790-BE6E-EF84-256AD9FDA450}"/>
                  </a:ext>
                </a:extLst>
              </p:cNvPr>
              <p:cNvSpPr/>
              <p:nvPr/>
            </p:nvSpPr>
            <p:spPr>
              <a:xfrm>
                <a:off x="4553642" y="5658834"/>
                <a:ext cx="15209" cy="81550"/>
              </a:xfrm>
              <a:custGeom>
                <a:avLst/>
                <a:gdLst>
                  <a:gd name="connsiteX0" fmla="*/ 0 w 15209"/>
                  <a:gd name="connsiteY0" fmla="*/ 73017 h 81550"/>
                  <a:gd name="connsiteX1" fmla="*/ 0 w 15209"/>
                  <a:gd name="connsiteY1" fmla="*/ 8534 h 81550"/>
                  <a:gd name="connsiteX2" fmla="*/ 1901 w 15209"/>
                  <a:gd name="connsiteY2" fmla="*/ 1897 h 81550"/>
                  <a:gd name="connsiteX3" fmla="*/ 7605 w 15209"/>
                  <a:gd name="connsiteY3" fmla="*/ 0 h 81550"/>
                  <a:gd name="connsiteX4" fmla="*/ 13309 w 15209"/>
                  <a:gd name="connsiteY4" fmla="*/ 1897 h 81550"/>
                  <a:gd name="connsiteX5" fmla="*/ 15210 w 15209"/>
                  <a:gd name="connsiteY5" fmla="*/ 8534 h 81550"/>
                  <a:gd name="connsiteX6" fmla="*/ 15210 w 15209"/>
                  <a:gd name="connsiteY6" fmla="*/ 73017 h 81550"/>
                  <a:gd name="connsiteX7" fmla="*/ 13309 w 15209"/>
                  <a:gd name="connsiteY7" fmla="*/ 79654 h 81550"/>
                  <a:gd name="connsiteX8" fmla="*/ 7605 w 15209"/>
                  <a:gd name="connsiteY8" fmla="*/ 81551 h 81550"/>
                  <a:gd name="connsiteX9" fmla="*/ 1901 w 15209"/>
                  <a:gd name="connsiteY9" fmla="*/ 79654 h 81550"/>
                  <a:gd name="connsiteX10" fmla="*/ 0 w 15209"/>
                  <a:gd name="connsiteY10" fmla="*/ 73017 h 815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209" h="81550">
                    <a:moveTo>
                      <a:pt x="0" y="73017"/>
                    </a:moveTo>
                    <a:lnTo>
                      <a:pt x="0" y="8534"/>
                    </a:lnTo>
                    <a:cubicBezTo>
                      <a:pt x="0" y="5690"/>
                      <a:pt x="951" y="2845"/>
                      <a:pt x="1901" y="1897"/>
                    </a:cubicBezTo>
                    <a:cubicBezTo>
                      <a:pt x="2852" y="948"/>
                      <a:pt x="4753" y="0"/>
                      <a:pt x="7605" y="0"/>
                    </a:cubicBezTo>
                    <a:cubicBezTo>
                      <a:pt x="9506" y="0"/>
                      <a:pt x="11408" y="948"/>
                      <a:pt x="13309" y="1897"/>
                    </a:cubicBezTo>
                    <a:cubicBezTo>
                      <a:pt x="14259" y="3793"/>
                      <a:pt x="15210" y="5690"/>
                      <a:pt x="15210" y="8534"/>
                    </a:cubicBezTo>
                    <a:lnTo>
                      <a:pt x="15210" y="73017"/>
                    </a:lnTo>
                    <a:cubicBezTo>
                      <a:pt x="15210" y="75861"/>
                      <a:pt x="14259" y="78706"/>
                      <a:pt x="13309" y="79654"/>
                    </a:cubicBezTo>
                    <a:cubicBezTo>
                      <a:pt x="12358" y="81551"/>
                      <a:pt x="10457" y="81551"/>
                      <a:pt x="7605" y="81551"/>
                    </a:cubicBezTo>
                    <a:cubicBezTo>
                      <a:pt x="5704" y="81551"/>
                      <a:pt x="3803" y="80603"/>
                      <a:pt x="1901" y="79654"/>
                    </a:cubicBezTo>
                    <a:cubicBezTo>
                      <a:pt x="0" y="78706"/>
                      <a:pt x="0" y="75861"/>
                      <a:pt x="0" y="73017"/>
                    </a:cubicBezTo>
                    <a:close/>
                  </a:path>
                </a:pathLst>
              </a:custGeom>
              <a:solidFill>
                <a:srgbClr val="8A4199"/>
              </a:solidFill>
              <a:ln w="9497"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6" name="Freeform 25">
                <a:extLst>
                  <a:ext uri="{FF2B5EF4-FFF2-40B4-BE49-F238E27FC236}">
                    <a16:creationId xmlns:a16="http://schemas.microsoft.com/office/drawing/2014/main" id="{EE39B67C-99D6-08CB-4CB4-994E881DCEEC}"/>
                  </a:ext>
                </a:extLst>
              </p:cNvPr>
              <p:cNvSpPr/>
              <p:nvPr/>
            </p:nvSpPr>
            <p:spPr>
              <a:xfrm>
                <a:off x="4604025" y="5678747"/>
                <a:ext cx="86506" cy="63533"/>
              </a:xfrm>
              <a:custGeom>
                <a:avLst/>
                <a:gdLst>
                  <a:gd name="connsiteX0" fmla="*/ 17111 w 86506"/>
                  <a:gd name="connsiteY0" fmla="*/ 10431 h 63533"/>
                  <a:gd name="connsiteX1" fmla="*/ 26617 w 86506"/>
                  <a:gd name="connsiteY1" fmla="*/ 43620 h 63533"/>
                  <a:gd name="connsiteX2" fmla="*/ 35173 w 86506"/>
                  <a:gd name="connsiteY2" fmla="*/ 12327 h 63533"/>
                  <a:gd name="connsiteX3" fmla="*/ 37074 w 86506"/>
                  <a:gd name="connsiteY3" fmla="*/ 5690 h 63533"/>
                  <a:gd name="connsiteX4" fmla="*/ 39926 w 86506"/>
                  <a:gd name="connsiteY4" fmla="*/ 1897 h 63533"/>
                  <a:gd name="connsiteX5" fmla="*/ 44679 w 86506"/>
                  <a:gd name="connsiteY5" fmla="*/ 0 h 63533"/>
                  <a:gd name="connsiteX6" fmla="*/ 49432 w 86506"/>
                  <a:gd name="connsiteY6" fmla="*/ 1897 h 63533"/>
                  <a:gd name="connsiteX7" fmla="*/ 52284 w 86506"/>
                  <a:gd name="connsiteY7" fmla="*/ 5690 h 63533"/>
                  <a:gd name="connsiteX8" fmla="*/ 54185 w 86506"/>
                  <a:gd name="connsiteY8" fmla="*/ 12327 h 63533"/>
                  <a:gd name="connsiteX9" fmla="*/ 62741 w 86506"/>
                  <a:gd name="connsiteY9" fmla="*/ 43620 h 63533"/>
                  <a:gd name="connsiteX10" fmla="*/ 72247 w 86506"/>
                  <a:gd name="connsiteY10" fmla="*/ 10431 h 63533"/>
                  <a:gd name="connsiteX11" fmla="*/ 74148 w 86506"/>
                  <a:gd name="connsiteY11" fmla="*/ 5690 h 63533"/>
                  <a:gd name="connsiteX12" fmla="*/ 76050 w 86506"/>
                  <a:gd name="connsiteY12" fmla="*/ 2845 h 63533"/>
                  <a:gd name="connsiteX13" fmla="*/ 79852 w 86506"/>
                  <a:gd name="connsiteY13" fmla="*/ 1897 h 63533"/>
                  <a:gd name="connsiteX14" fmla="*/ 84605 w 86506"/>
                  <a:gd name="connsiteY14" fmla="*/ 3793 h 63533"/>
                  <a:gd name="connsiteX15" fmla="*/ 86506 w 86506"/>
                  <a:gd name="connsiteY15" fmla="*/ 8534 h 63533"/>
                  <a:gd name="connsiteX16" fmla="*/ 84605 w 86506"/>
                  <a:gd name="connsiteY16" fmla="*/ 15172 h 63533"/>
                  <a:gd name="connsiteX17" fmla="*/ 72247 w 86506"/>
                  <a:gd name="connsiteY17" fmla="*/ 51206 h 63533"/>
                  <a:gd name="connsiteX18" fmla="*/ 69395 w 86506"/>
                  <a:gd name="connsiteY18" fmla="*/ 57844 h 63533"/>
                  <a:gd name="connsiteX19" fmla="*/ 66544 w 86506"/>
                  <a:gd name="connsiteY19" fmla="*/ 61637 h 63533"/>
                  <a:gd name="connsiteX20" fmla="*/ 61791 w 86506"/>
                  <a:gd name="connsiteY20" fmla="*/ 63534 h 63533"/>
                  <a:gd name="connsiteX21" fmla="*/ 56087 w 86506"/>
                  <a:gd name="connsiteY21" fmla="*/ 61637 h 63533"/>
                  <a:gd name="connsiteX22" fmla="*/ 53235 w 86506"/>
                  <a:gd name="connsiteY22" fmla="*/ 57844 h 63533"/>
                  <a:gd name="connsiteX23" fmla="*/ 51334 w 86506"/>
                  <a:gd name="connsiteY23" fmla="*/ 51206 h 63533"/>
                  <a:gd name="connsiteX24" fmla="*/ 42778 w 86506"/>
                  <a:gd name="connsiteY24" fmla="*/ 21810 h 63533"/>
                  <a:gd name="connsiteX25" fmla="*/ 34222 w 86506"/>
                  <a:gd name="connsiteY25" fmla="*/ 51206 h 63533"/>
                  <a:gd name="connsiteX26" fmla="*/ 30420 w 86506"/>
                  <a:gd name="connsiteY26" fmla="*/ 60689 h 63533"/>
                  <a:gd name="connsiteX27" fmla="*/ 23766 w 86506"/>
                  <a:gd name="connsiteY27" fmla="*/ 63534 h 63533"/>
                  <a:gd name="connsiteX28" fmla="*/ 19963 w 86506"/>
                  <a:gd name="connsiteY28" fmla="*/ 62586 h 63533"/>
                  <a:gd name="connsiteX29" fmla="*/ 17111 w 86506"/>
                  <a:gd name="connsiteY29" fmla="*/ 59741 h 63533"/>
                  <a:gd name="connsiteX30" fmla="*/ 15210 w 86506"/>
                  <a:gd name="connsiteY30" fmla="*/ 55948 h 63533"/>
                  <a:gd name="connsiteX31" fmla="*/ 14259 w 86506"/>
                  <a:gd name="connsiteY31" fmla="*/ 52155 h 63533"/>
                  <a:gd name="connsiteX32" fmla="*/ 1901 w 86506"/>
                  <a:gd name="connsiteY32" fmla="*/ 16121 h 63533"/>
                  <a:gd name="connsiteX33" fmla="*/ 0 w 86506"/>
                  <a:gd name="connsiteY33" fmla="*/ 9483 h 63533"/>
                  <a:gd name="connsiteX34" fmla="*/ 1901 w 86506"/>
                  <a:gd name="connsiteY34" fmla="*/ 4741 h 63533"/>
                  <a:gd name="connsiteX35" fmla="*/ 6654 w 86506"/>
                  <a:gd name="connsiteY35" fmla="*/ 2845 h 63533"/>
                  <a:gd name="connsiteX36" fmla="*/ 11407 w 86506"/>
                  <a:gd name="connsiteY36" fmla="*/ 4741 h 63533"/>
                  <a:gd name="connsiteX37" fmla="*/ 17111 w 86506"/>
                  <a:gd name="connsiteY37" fmla="*/ 10431 h 63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86506" h="63533">
                    <a:moveTo>
                      <a:pt x="17111" y="10431"/>
                    </a:moveTo>
                    <a:lnTo>
                      <a:pt x="26617" y="43620"/>
                    </a:lnTo>
                    <a:lnTo>
                      <a:pt x="35173" y="12327"/>
                    </a:lnTo>
                    <a:cubicBezTo>
                      <a:pt x="36124" y="9483"/>
                      <a:pt x="37074" y="6638"/>
                      <a:pt x="37074" y="5690"/>
                    </a:cubicBezTo>
                    <a:cubicBezTo>
                      <a:pt x="37074" y="4741"/>
                      <a:pt x="38025" y="3793"/>
                      <a:pt x="39926" y="1897"/>
                    </a:cubicBezTo>
                    <a:cubicBezTo>
                      <a:pt x="40877" y="948"/>
                      <a:pt x="42778" y="0"/>
                      <a:pt x="44679" y="0"/>
                    </a:cubicBezTo>
                    <a:cubicBezTo>
                      <a:pt x="46581" y="0"/>
                      <a:pt x="48482" y="948"/>
                      <a:pt x="49432" y="1897"/>
                    </a:cubicBezTo>
                    <a:cubicBezTo>
                      <a:pt x="50383" y="2845"/>
                      <a:pt x="51334" y="3793"/>
                      <a:pt x="52284" y="5690"/>
                    </a:cubicBezTo>
                    <a:cubicBezTo>
                      <a:pt x="53235" y="6638"/>
                      <a:pt x="53235" y="9483"/>
                      <a:pt x="54185" y="12327"/>
                    </a:cubicBezTo>
                    <a:lnTo>
                      <a:pt x="62741" y="43620"/>
                    </a:lnTo>
                    <a:lnTo>
                      <a:pt x="72247" y="10431"/>
                    </a:lnTo>
                    <a:cubicBezTo>
                      <a:pt x="73198" y="7586"/>
                      <a:pt x="73198" y="6638"/>
                      <a:pt x="74148" y="5690"/>
                    </a:cubicBezTo>
                    <a:cubicBezTo>
                      <a:pt x="74148" y="4741"/>
                      <a:pt x="75099" y="3793"/>
                      <a:pt x="76050" y="2845"/>
                    </a:cubicBezTo>
                    <a:cubicBezTo>
                      <a:pt x="77000" y="1897"/>
                      <a:pt x="77951" y="1897"/>
                      <a:pt x="79852" y="1897"/>
                    </a:cubicBezTo>
                    <a:cubicBezTo>
                      <a:pt x="81753" y="1897"/>
                      <a:pt x="83655" y="2845"/>
                      <a:pt x="84605" y="3793"/>
                    </a:cubicBezTo>
                    <a:cubicBezTo>
                      <a:pt x="85556" y="4741"/>
                      <a:pt x="86506" y="6638"/>
                      <a:pt x="86506" y="8534"/>
                    </a:cubicBezTo>
                    <a:cubicBezTo>
                      <a:pt x="86506" y="10431"/>
                      <a:pt x="85556" y="12327"/>
                      <a:pt x="84605" y="15172"/>
                    </a:cubicBezTo>
                    <a:lnTo>
                      <a:pt x="72247" y="51206"/>
                    </a:lnTo>
                    <a:cubicBezTo>
                      <a:pt x="71297" y="54051"/>
                      <a:pt x="70346" y="55948"/>
                      <a:pt x="69395" y="57844"/>
                    </a:cubicBezTo>
                    <a:cubicBezTo>
                      <a:pt x="68445" y="58793"/>
                      <a:pt x="67494" y="60689"/>
                      <a:pt x="66544" y="61637"/>
                    </a:cubicBezTo>
                    <a:cubicBezTo>
                      <a:pt x="65593" y="62586"/>
                      <a:pt x="63692" y="63534"/>
                      <a:pt x="61791" y="63534"/>
                    </a:cubicBezTo>
                    <a:cubicBezTo>
                      <a:pt x="59889" y="63534"/>
                      <a:pt x="57988" y="62586"/>
                      <a:pt x="56087" y="61637"/>
                    </a:cubicBezTo>
                    <a:cubicBezTo>
                      <a:pt x="55136" y="60689"/>
                      <a:pt x="54185" y="58793"/>
                      <a:pt x="53235" y="57844"/>
                    </a:cubicBezTo>
                    <a:cubicBezTo>
                      <a:pt x="52284" y="55948"/>
                      <a:pt x="52284" y="54051"/>
                      <a:pt x="51334" y="51206"/>
                    </a:cubicBezTo>
                    <a:lnTo>
                      <a:pt x="42778" y="21810"/>
                    </a:lnTo>
                    <a:lnTo>
                      <a:pt x="34222" y="51206"/>
                    </a:lnTo>
                    <a:cubicBezTo>
                      <a:pt x="33272" y="54999"/>
                      <a:pt x="32321" y="57844"/>
                      <a:pt x="30420" y="60689"/>
                    </a:cubicBezTo>
                    <a:cubicBezTo>
                      <a:pt x="29469" y="62586"/>
                      <a:pt x="26617" y="63534"/>
                      <a:pt x="23766" y="63534"/>
                    </a:cubicBezTo>
                    <a:cubicBezTo>
                      <a:pt x="21864" y="63534"/>
                      <a:pt x="20914" y="63534"/>
                      <a:pt x="19963" y="62586"/>
                    </a:cubicBezTo>
                    <a:cubicBezTo>
                      <a:pt x="19013" y="61637"/>
                      <a:pt x="18062" y="60689"/>
                      <a:pt x="17111" y="59741"/>
                    </a:cubicBezTo>
                    <a:cubicBezTo>
                      <a:pt x="16161" y="58793"/>
                      <a:pt x="15210" y="56896"/>
                      <a:pt x="15210" y="55948"/>
                    </a:cubicBezTo>
                    <a:cubicBezTo>
                      <a:pt x="14259" y="54051"/>
                      <a:pt x="14259" y="53103"/>
                      <a:pt x="14259" y="52155"/>
                    </a:cubicBezTo>
                    <a:lnTo>
                      <a:pt x="1901" y="16121"/>
                    </a:lnTo>
                    <a:cubicBezTo>
                      <a:pt x="951" y="12327"/>
                      <a:pt x="0" y="10431"/>
                      <a:pt x="0" y="9483"/>
                    </a:cubicBezTo>
                    <a:cubicBezTo>
                      <a:pt x="0" y="7586"/>
                      <a:pt x="951" y="6638"/>
                      <a:pt x="1901" y="4741"/>
                    </a:cubicBezTo>
                    <a:cubicBezTo>
                      <a:pt x="2852" y="3793"/>
                      <a:pt x="4753" y="2845"/>
                      <a:pt x="6654" y="2845"/>
                    </a:cubicBezTo>
                    <a:cubicBezTo>
                      <a:pt x="9506" y="2845"/>
                      <a:pt x="10457" y="3793"/>
                      <a:pt x="11407" y="4741"/>
                    </a:cubicBezTo>
                    <a:cubicBezTo>
                      <a:pt x="15210" y="4741"/>
                      <a:pt x="16161" y="6638"/>
                      <a:pt x="17111" y="10431"/>
                    </a:cubicBezTo>
                    <a:close/>
                  </a:path>
                </a:pathLst>
              </a:custGeom>
              <a:solidFill>
                <a:srgbClr val="8A4199"/>
              </a:solidFill>
              <a:ln w="9497"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7" name="Freeform 26">
                <a:extLst>
                  <a:ext uri="{FF2B5EF4-FFF2-40B4-BE49-F238E27FC236}">
                    <a16:creationId xmlns:a16="http://schemas.microsoft.com/office/drawing/2014/main" id="{2E91EF9E-45CE-A81F-315E-BECBE759B7B8}"/>
                  </a:ext>
                </a:extLst>
              </p:cNvPr>
              <p:cNvSpPr/>
              <p:nvPr/>
            </p:nvSpPr>
            <p:spPr>
              <a:xfrm>
                <a:off x="4698137" y="5680644"/>
                <a:ext cx="58938" cy="59740"/>
              </a:xfrm>
              <a:custGeom>
                <a:avLst/>
                <a:gdLst>
                  <a:gd name="connsiteX0" fmla="*/ 58938 w 58938"/>
                  <a:gd name="connsiteY0" fmla="*/ 29396 h 59740"/>
                  <a:gd name="connsiteX1" fmla="*/ 57037 w 58938"/>
                  <a:gd name="connsiteY1" fmla="*/ 41724 h 59740"/>
                  <a:gd name="connsiteX2" fmla="*/ 51333 w 58938"/>
                  <a:gd name="connsiteY2" fmla="*/ 51206 h 59740"/>
                  <a:gd name="connsiteX3" fmla="*/ 41827 w 58938"/>
                  <a:gd name="connsiteY3" fmla="*/ 57844 h 59740"/>
                  <a:gd name="connsiteX4" fmla="*/ 29469 w 58938"/>
                  <a:gd name="connsiteY4" fmla="*/ 59741 h 59740"/>
                  <a:gd name="connsiteX5" fmla="*/ 17111 w 58938"/>
                  <a:gd name="connsiteY5" fmla="*/ 57844 h 59740"/>
                  <a:gd name="connsiteX6" fmla="*/ 7605 w 58938"/>
                  <a:gd name="connsiteY6" fmla="*/ 51206 h 59740"/>
                  <a:gd name="connsiteX7" fmla="*/ 1901 w 58938"/>
                  <a:gd name="connsiteY7" fmla="*/ 41724 h 59740"/>
                  <a:gd name="connsiteX8" fmla="*/ 0 w 58938"/>
                  <a:gd name="connsiteY8" fmla="*/ 29396 h 59740"/>
                  <a:gd name="connsiteX9" fmla="*/ 1901 w 58938"/>
                  <a:gd name="connsiteY9" fmla="*/ 17069 h 59740"/>
                  <a:gd name="connsiteX10" fmla="*/ 7605 w 58938"/>
                  <a:gd name="connsiteY10" fmla="*/ 7586 h 59740"/>
                  <a:gd name="connsiteX11" fmla="*/ 17111 w 58938"/>
                  <a:gd name="connsiteY11" fmla="*/ 1897 h 59740"/>
                  <a:gd name="connsiteX12" fmla="*/ 29469 w 58938"/>
                  <a:gd name="connsiteY12" fmla="*/ 0 h 59740"/>
                  <a:gd name="connsiteX13" fmla="*/ 41827 w 58938"/>
                  <a:gd name="connsiteY13" fmla="*/ 1897 h 59740"/>
                  <a:gd name="connsiteX14" fmla="*/ 51333 w 58938"/>
                  <a:gd name="connsiteY14" fmla="*/ 8534 h 59740"/>
                  <a:gd name="connsiteX15" fmla="*/ 57037 w 58938"/>
                  <a:gd name="connsiteY15" fmla="*/ 18017 h 59740"/>
                  <a:gd name="connsiteX16" fmla="*/ 58938 w 58938"/>
                  <a:gd name="connsiteY16" fmla="*/ 29396 h 59740"/>
                  <a:gd name="connsiteX17" fmla="*/ 43729 w 58938"/>
                  <a:gd name="connsiteY17" fmla="*/ 29396 h 59740"/>
                  <a:gd name="connsiteX18" fmla="*/ 39926 w 58938"/>
                  <a:gd name="connsiteY18" fmla="*/ 15172 h 59740"/>
                  <a:gd name="connsiteX19" fmla="*/ 29469 w 58938"/>
                  <a:gd name="connsiteY19" fmla="*/ 10431 h 59740"/>
                  <a:gd name="connsiteX20" fmla="*/ 21864 w 58938"/>
                  <a:gd name="connsiteY20" fmla="*/ 12327 h 59740"/>
                  <a:gd name="connsiteX21" fmla="*/ 17111 w 58938"/>
                  <a:gd name="connsiteY21" fmla="*/ 18965 h 59740"/>
                  <a:gd name="connsiteX22" fmla="*/ 15210 w 58938"/>
                  <a:gd name="connsiteY22" fmla="*/ 29396 h 59740"/>
                  <a:gd name="connsiteX23" fmla="*/ 17111 w 58938"/>
                  <a:gd name="connsiteY23" fmla="*/ 39827 h 59740"/>
                  <a:gd name="connsiteX24" fmla="*/ 21864 w 58938"/>
                  <a:gd name="connsiteY24" fmla="*/ 46465 h 59740"/>
                  <a:gd name="connsiteX25" fmla="*/ 29469 w 58938"/>
                  <a:gd name="connsiteY25" fmla="*/ 48362 h 59740"/>
                  <a:gd name="connsiteX26" fmla="*/ 39926 w 58938"/>
                  <a:gd name="connsiteY26" fmla="*/ 43620 h 59740"/>
                  <a:gd name="connsiteX27" fmla="*/ 43729 w 58938"/>
                  <a:gd name="connsiteY27" fmla="*/ 29396 h 597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58938" h="59740">
                    <a:moveTo>
                      <a:pt x="58938" y="29396"/>
                    </a:moveTo>
                    <a:cubicBezTo>
                      <a:pt x="58938" y="34138"/>
                      <a:pt x="57988" y="37931"/>
                      <a:pt x="57037" y="41724"/>
                    </a:cubicBezTo>
                    <a:cubicBezTo>
                      <a:pt x="56087" y="45517"/>
                      <a:pt x="53235" y="48362"/>
                      <a:pt x="51333" y="51206"/>
                    </a:cubicBezTo>
                    <a:cubicBezTo>
                      <a:pt x="49432" y="54051"/>
                      <a:pt x="45630" y="55948"/>
                      <a:pt x="41827" y="57844"/>
                    </a:cubicBezTo>
                    <a:cubicBezTo>
                      <a:pt x="38025" y="59741"/>
                      <a:pt x="34222" y="59741"/>
                      <a:pt x="29469" y="59741"/>
                    </a:cubicBezTo>
                    <a:cubicBezTo>
                      <a:pt x="24716" y="59741"/>
                      <a:pt x="20913" y="58793"/>
                      <a:pt x="17111" y="57844"/>
                    </a:cubicBezTo>
                    <a:cubicBezTo>
                      <a:pt x="13309" y="55948"/>
                      <a:pt x="10457" y="54051"/>
                      <a:pt x="7605" y="51206"/>
                    </a:cubicBezTo>
                    <a:cubicBezTo>
                      <a:pt x="4753" y="48362"/>
                      <a:pt x="2852" y="45517"/>
                      <a:pt x="1901" y="41724"/>
                    </a:cubicBezTo>
                    <a:cubicBezTo>
                      <a:pt x="951" y="37931"/>
                      <a:pt x="0" y="34138"/>
                      <a:pt x="0" y="29396"/>
                    </a:cubicBezTo>
                    <a:cubicBezTo>
                      <a:pt x="0" y="24655"/>
                      <a:pt x="951" y="20862"/>
                      <a:pt x="1901" y="17069"/>
                    </a:cubicBezTo>
                    <a:cubicBezTo>
                      <a:pt x="2852" y="13276"/>
                      <a:pt x="5704" y="10431"/>
                      <a:pt x="7605" y="7586"/>
                    </a:cubicBezTo>
                    <a:cubicBezTo>
                      <a:pt x="9506" y="4741"/>
                      <a:pt x="13309" y="2845"/>
                      <a:pt x="17111" y="1897"/>
                    </a:cubicBezTo>
                    <a:cubicBezTo>
                      <a:pt x="20913" y="0"/>
                      <a:pt x="24716" y="0"/>
                      <a:pt x="29469" y="0"/>
                    </a:cubicBezTo>
                    <a:cubicBezTo>
                      <a:pt x="34222" y="0"/>
                      <a:pt x="38025" y="948"/>
                      <a:pt x="41827" y="1897"/>
                    </a:cubicBezTo>
                    <a:cubicBezTo>
                      <a:pt x="45630" y="2845"/>
                      <a:pt x="48482" y="5690"/>
                      <a:pt x="51333" y="8534"/>
                    </a:cubicBezTo>
                    <a:cubicBezTo>
                      <a:pt x="54185" y="11379"/>
                      <a:pt x="56087" y="14224"/>
                      <a:pt x="57037" y="18017"/>
                    </a:cubicBezTo>
                    <a:cubicBezTo>
                      <a:pt x="58938" y="20862"/>
                      <a:pt x="58938" y="24655"/>
                      <a:pt x="58938" y="29396"/>
                    </a:cubicBezTo>
                    <a:close/>
                    <a:moveTo>
                      <a:pt x="43729" y="29396"/>
                    </a:moveTo>
                    <a:cubicBezTo>
                      <a:pt x="43729" y="23707"/>
                      <a:pt x="42778" y="18965"/>
                      <a:pt x="39926" y="15172"/>
                    </a:cubicBezTo>
                    <a:cubicBezTo>
                      <a:pt x="37074" y="11379"/>
                      <a:pt x="33272" y="10431"/>
                      <a:pt x="29469" y="10431"/>
                    </a:cubicBezTo>
                    <a:cubicBezTo>
                      <a:pt x="26617" y="10431"/>
                      <a:pt x="23766" y="11379"/>
                      <a:pt x="21864" y="12327"/>
                    </a:cubicBezTo>
                    <a:cubicBezTo>
                      <a:pt x="19963" y="14224"/>
                      <a:pt x="18062" y="16121"/>
                      <a:pt x="17111" y="18965"/>
                    </a:cubicBezTo>
                    <a:cubicBezTo>
                      <a:pt x="16160" y="21810"/>
                      <a:pt x="15210" y="25603"/>
                      <a:pt x="15210" y="29396"/>
                    </a:cubicBezTo>
                    <a:cubicBezTo>
                      <a:pt x="15210" y="33189"/>
                      <a:pt x="16160" y="36982"/>
                      <a:pt x="17111" y="39827"/>
                    </a:cubicBezTo>
                    <a:cubicBezTo>
                      <a:pt x="18062" y="42672"/>
                      <a:pt x="19963" y="44569"/>
                      <a:pt x="21864" y="46465"/>
                    </a:cubicBezTo>
                    <a:cubicBezTo>
                      <a:pt x="23766" y="48362"/>
                      <a:pt x="26617" y="48362"/>
                      <a:pt x="29469" y="48362"/>
                    </a:cubicBezTo>
                    <a:cubicBezTo>
                      <a:pt x="34222" y="48362"/>
                      <a:pt x="38025" y="46465"/>
                      <a:pt x="39926" y="43620"/>
                    </a:cubicBezTo>
                    <a:cubicBezTo>
                      <a:pt x="42778" y="39827"/>
                      <a:pt x="43729" y="35086"/>
                      <a:pt x="43729" y="29396"/>
                    </a:cubicBezTo>
                    <a:close/>
                  </a:path>
                </a:pathLst>
              </a:custGeom>
              <a:solidFill>
                <a:srgbClr val="8A4199"/>
              </a:solidFill>
              <a:ln w="9497"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8" name="Freeform 27">
                <a:extLst>
                  <a:ext uri="{FF2B5EF4-FFF2-40B4-BE49-F238E27FC236}">
                    <a16:creationId xmlns:a16="http://schemas.microsoft.com/office/drawing/2014/main" id="{D87E3765-94DE-02EB-46D8-65CF34D1679E}"/>
                  </a:ext>
                </a:extLst>
              </p:cNvPr>
              <p:cNvSpPr/>
              <p:nvPr/>
            </p:nvSpPr>
            <p:spPr>
              <a:xfrm>
                <a:off x="4768483" y="5678747"/>
                <a:ext cx="42777" cy="60689"/>
              </a:xfrm>
              <a:custGeom>
                <a:avLst/>
                <a:gdLst>
                  <a:gd name="connsiteX0" fmla="*/ 15210 w 42777"/>
                  <a:gd name="connsiteY0" fmla="*/ 39827 h 60689"/>
                  <a:gd name="connsiteX1" fmla="*/ 15210 w 42777"/>
                  <a:gd name="connsiteY1" fmla="*/ 52155 h 60689"/>
                  <a:gd name="connsiteX2" fmla="*/ 13309 w 42777"/>
                  <a:gd name="connsiteY2" fmla="*/ 58793 h 60689"/>
                  <a:gd name="connsiteX3" fmla="*/ 7605 w 42777"/>
                  <a:gd name="connsiteY3" fmla="*/ 60689 h 60689"/>
                  <a:gd name="connsiteX4" fmla="*/ 1901 w 42777"/>
                  <a:gd name="connsiteY4" fmla="*/ 58793 h 60689"/>
                  <a:gd name="connsiteX5" fmla="*/ 0 w 42777"/>
                  <a:gd name="connsiteY5" fmla="*/ 52155 h 60689"/>
                  <a:gd name="connsiteX6" fmla="*/ 0 w 42777"/>
                  <a:gd name="connsiteY6" fmla="*/ 10431 h 60689"/>
                  <a:gd name="connsiteX7" fmla="*/ 7605 w 42777"/>
                  <a:gd name="connsiteY7" fmla="*/ 0 h 60689"/>
                  <a:gd name="connsiteX8" fmla="*/ 13309 w 42777"/>
                  <a:gd name="connsiteY8" fmla="*/ 1897 h 60689"/>
                  <a:gd name="connsiteX9" fmla="*/ 15210 w 42777"/>
                  <a:gd name="connsiteY9" fmla="*/ 8534 h 60689"/>
                  <a:gd name="connsiteX10" fmla="*/ 20914 w 42777"/>
                  <a:gd name="connsiteY10" fmla="*/ 1897 h 60689"/>
                  <a:gd name="connsiteX11" fmla="*/ 28519 w 42777"/>
                  <a:gd name="connsiteY11" fmla="*/ 0 h 60689"/>
                  <a:gd name="connsiteX12" fmla="*/ 38025 w 42777"/>
                  <a:gd name="connsiteY12" fmla="*/ 1897 h 60689"/>
                  <a:gd name="connsiteX13" fmla="*/ 42778 w 42777"/>
                  <a:gd name="connsiteY13" fmla="*/ 8534 h 60689"/>
                  <a:gd name="connsiteX14" fmla="*/ 40877 w 42777"/>
                  <a:gd name="connsiteY14" fmla="*/ 13276 h 60689"/>
                  <a:gd name="connsiteX15" fmla="*/ 37074 w 42777"/>
                  <a:gd name="connsiteY15" fmla="*/ 15172 h 60689"/>
                  <a:gd name="connsiteX16" fmla="*/ 33272 w 42777"/>
                  <a:gd name="connsiteY16" fmla="*/ 14224 h 60689"/>
                  <a:gd name="connsiteX17" fmla="*/ 27568 w 42777"/>
                  <a:gd name="connsiteY17" fmla="*/ 13276 h 60689"/>
                  <a:gd name="connsiteX18" fmla="*/ 21864 w 42777"/>
                  <a:gd name="connsiteY18" fmla="*/ 15172 h 60689"/>
                  <a:gd name="connsiteX19" fmla="*/ 19012 w 42777"/>
                  <a:gd name="connsiteY19" fmla="*/ 19914 h 60689"/>
                  <a:gd name="connsiteX20" fmla="*/ 17111 w 42777"/>
                  <a:gd name="connsiteY20" fmla="*/ 27500 h 60689"/>
                  <a:gd name="connsiteX21" fmla="*/ 15210 w 42777"/>
                  <a:gd name="connsiteY21" fmla="*/ 39827 h 606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2777" h="60689">
                    <a:moveTo>
                      <a:pt x="15210" y="39827"/>
                    </a:moveTo>
                    <a:lnTo>
                      <a:pt x="15210" y="52155"/>
                    </a:lnTo>
                    <a:cubicBezTo>
                      <a:pt x="15210" y="54999"/>
                      <a:pt x="14259" y="57844"/>
                      <a:pt x="13309" y="58793"/>
                    </a:cubicBezTo>
                    <a:cubicBezTo>
                      <a:pt x="12358" y="59741"/>
                      <a:pt x="10457" y="60689"/>
                      <a:pt x="7605" y="60689"/>
                    </a:cubicBezTo>
                    <a:cubicBezTo>
                      <a:pt x="5704" y="60689"/>
                      <a:pt x="3802" y="59741"/>
                      <a:pt x="1901" y="58793"/>
                    </a:cubicBezTo>
                    <a:cubicBezTo>
                      <a:pt x="951" y="56896"/>
                      <a:pt x="0" y="54999"/>
                      <a:pt x="0" y="52155"/>
                    </a:cubicBezTo>
                    <a:lnTo>
                      <a:pt x="0" y="10431"/>
                    </a:lnTo>
                    <a:cubicBezTo>
                      <a:pt x="0" y="3793"/>
                      <a:pt x="2852" y="0"/>
                      <a:pt x="7605" y="0"/>
                    </a:cubicBezTo>
                    <a:cubicBezTo>
                      <a:pt x="10457" y="0"/>
                      <a:pt x="11408" y="948"/>
                      <a:pt x="13309" y="1897"/>
                    </a:cubicBezTo>
                    <a:cubicBezTo>
                      <a:pt x="14259" y="3793"/>
                      <a:pt x="15210" y="5690"/>
                      <a:pt x="15210" y="8534"/>
                    </a:cubicBezTo>
                    <a:cubicBezTo>
                      <a:pt x="17111" y="5690"/>
                      <a:pt x="19012" y="2845"/>
                      <a:pt x="20914" y="1897"/>
                    </a:cubicBezTo>
                    <a:cubicBezTo>
                      <a:pt x="22815" y="948"/>
                      <a:pt x="25667" y="0"/>
                      <a:pt x="28519" y="0"/>
                    </a:cubicBezTo>
                    <a:cubicBezTo>
                      <a:pt x="31370" y="0"/>
                      <a:pt x="35173" y="948"/>
                      <a:pt x="38025" y="1897"/>
                    </a:cubicBezTo>
                    <a:cubicBezTo>
                      <a:pt x="40877" y="2845"/>
                      <a:pt x="42778" y="5690"/>
                      <a:pt x="42778" y="8534"/>
                    </a:cubicBezTo>
                    <a:cubicBezTo>
                      <a:pt x="42778" y="10431"/>
                      <a:pt x="41827" y="11379"/>
                      <a:pt x="40877" y="13276"/>
                    </a:cubicBezTo>
                    <a:cubicBezTo>
                      <a:pt x="39926" y="14224"/>
                      <a:pt x="38025" y="15172"/>
                      <a:pt x="37074" y="15172"/>
                    </a:cubicBezTo>
                    <a:cubicBezTo>
                      <a:pt x="36123" y="15172"/>
                      <a:pt x="35173" y="15172"/>
                      <a:pt x="33272" y="14224"/>
                    </a:cubicBezTo>
                    <a:cubicBezTo>
                      <a:pt x="31370" y="13276"/>
                      <a:pt x="29469" y="13276"/>
                      <a:pt x="27568" y="13276"/>
                    </a:cubicBezTo>
                    <a:cubicBezTo>
                      <a:pt x="25667" y="13276"/>
                      <a:pt x="23766" y="14224"/>
                      <a:pt x="21864" y="15172"/>
                    </a:cubicBezTo>
                    <a:cubicBezTo>
                      <a:pt x="20914" y="16121"/>
                      <a:pt x="19012" y="18017"/>
                      <a:pt x="19012" y="19914"/>
                    </a:cubicBezTo>
                    <a:cubicBezTo>
                      <a:pt x="18062" y="21810"/>
                      <a:pt x="18062" y="24655"/>
                      <a:pt x="17111" y="27500"/>
                    </a:cubicBezTo>
                    <a:cubicBezTo>
                      <a:pt x="15210" y="32241"/>
                      <a:pt x="15210" y="36034"/>
                      <a:pt x="15210" y="39827"/>
                    </a:cubicBezTo>
                    <a:close/>
                  </a:path>
                </a:pathLst>
              </a:custGeom>
              <a:solidFill>
                <a:srgbClr val="8A4199"/>
              </a:solidFill>
              <a:ln w="9497"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9" name="Freeform 28">
                <a:extLst>
                  <a:ext uri="{FF2B5EF4-FFF2-40B4-BE49-F238E27FC236}">
                    <a16:creationId xmlns:a16="http://schemas.microsoft.com/office/drawing/2014/main" id="{6EA4116A-6CD0-610F-23CB-7621733D8C42}"/>
                  </a:ext>
                </a:extLst>
              </p:cNvPr>
              <p:cNvSpPr/>
              <p:nvPr/>
            </p:nvSpPr>
            <p:spPr>
              <a:xfrm>
                <a:off x="4816014" y="5657885"/>
                <a:ext cx="53234" cy="81550"/>
              </a:xfrm>
              <a:custGeom>
                <a:avLst/>
                <a:gdLst>
                  <a:gd name="connsiteX0" fmla="*/ 36123 w 53234"/>
                  <a:gd name="connsiteY0" fmla="*/ 75861 h 81550"/>
                  <a:gd name="connsiteX1" fmla="*/ 22815 w 53234"/>
                  <a:gd name="connsiteY1" fmla="*/ 54051 h 81550"/>
                  <a:gd name="connsiteX2" fmla="*/ 14259 w 53234"/>
                  <a:gd name="connsiteY2" fmla="*/ 61637 h 81550"/>
                  <a:gd name="connsiteX3" fmla="*/ 14259 w 53234"/>
                  <a:gd name="connsiteY3" fmla="*/ 73017 h 81550"/>
                  <a:gd name="connsiteX4" fmla="*/ 12358 w 53234"/>
                  <a:gd name="connsiteY4" fmla="*/ 79654 h 81550"/>
                  <a:gd name="connsiteX5" fmla="*/ 7605 w 53234"/>
                  <a:gd name="connsiteY5" fmla="*/ 81551 h 81550"/>
                  <a:gd name="connsiteX6" fmla="*/ 1901 w 53234"/>
                  <a:gd name="connsiteY6" fmla="*/ 79654 h 81550"/>
                  <a:gd name="connsiteX7" fmla="*/ 0 w 53234"/>
                  <a:gd name="connsiteY7" fmla="*/ 73017 h 81550"/>
                  <a:gd name="connsiteX8" fmla="*/ 0 w 53234"/>
                  <a:gd name="connsiteY8" fmla="*/ 10431 h 81550"/>
                  <a:gd name="connsiteX9" fmla="*/ 1901 w 53234"/>
                  <a:gd name="connsiteY9" fmla="*/ 2845 h 81550"/>
                  <a:gd name="connsiteX10" fmla="*/ 7605 w 53234"/>
                  <a:gd name="connsiteY10" fmla="*/ 0 h 81550"/>
                  <a:gd name="connsiteX11" fmla="*/ 13309 w 53234"/>
                  <a:gd name="connsiteY11" fmla="*/ 1897 h 81550"/>
                  <a:gd name="connsiteX12" fmla="*/ 15210 w 53234"/>
                  <a:gd name="connsiteY12" fmla="*/ 8534 h 81550"/>
                  <a:gd name="connsiteX13" fmla="*/ 15210 w 53234"/>
                  <a:gd name="connsiteY13" fmla="*/ 44569 h 81550"/>
                  <a:gd name="connsiteX14" fmla="*/ 32321 w 53234"/>
                  <a:gd name="connsiteY14" fmla="*/ 26551 h 81550"/>
                  <a:gd name="connsiteX15" fmla="*/ 37074 w 53234"/>
                  <a:gd name="connsiteY15" fmla="*/ 21810 h 81550"/>
                  <a:gd name="connsiteX16" fmla="*/ 40877 w 53234"/>
                  <a:gd name="connsiteY16" fmla="*/ 20862 h 81550"/>
                  <a:gd name="connsiteX17" fmla="*/ 45630 w 53234"/>
                  <a:gd name="connsiteY17" fmla="*/ 22758 h 81550"/>
                  <a:gd name="connsiteX18" fmla="*/ 47531 w 53234"/>
                  <a:gd name="connsiteY18" fmla="*/ 27500 h 81550"/>
                  <a:gd name="connsiteX19" fmla="*/ 41827 w 53234"/>
                  <a:gd name="connsiteY19" fmla="*/ 36034 h 81550"/>
                  <a:gd name="connsiteX20" fmla="*/ 34222 w 53234"/>
                  <a:gd name="connsiteY20" fmla="*/ 43620 h 81550"/>
                  <a:gd name="connsiteX21" fmla="*/ 49432 w 53234"/>
                  <a:gd name="connsiteY21" fmla="*/ 67327 h 81550"/>
                  <a:gd name="connsiteX22" fmla="*/ 52284 w 53234"/>
                  <a:gd name="connsiteY22" fmla="*/ 71120 h 81550"/>
                  <a:gd name="connsiteX23" fmla="*/ 53235 w 53234"/>
                  <a:gd name="connsiteY23" fmla="*/ 73965 h 81550"/>
                  <a:gd name="connsiteX24" fmla="*/ 51333 w 53234"/>
                  <a:gd name="connsiteY24" fmla="*/ 79654 h 81550"/>
                  <a:gd name="connsiteX25" fmla="*/ 46580 w 53234"/>
                  <a:gd name="connsiteY25" fmla="*/ 81551 h 81550"/>
                  <a:gd name="connsiteX26" fmla="*/ 42778 w 53234"/>
                  <a:gd name="connsiteY26" fmla="*/ 79654 h 81550"/>
                  <a:gd name="connsiteX27" fmla="*/ 36123 w 53234"/>
                  <a:gd name="connsiteY27" fmla="*/ 75861 h 815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53234" h="81550">
                    <a:moveTo>
                      <a:pt x="36123" y="75861"/>
                    </a:moveTo>
                    <a:lnTo>
                      <a:pt x="22815" y="54051"/>
                    </a:lnTo>
                    <a:lnTo>
                      <a:pt x="14259" y="61637"/>
                    </a:lnTo>
                    <a:lnTo>
                      <a:pt x="14259" y="73017"/>
                    </a:lnTo>
                    <a:cubicBezTo>
                      <a:pt x="14259" y="75861"/>
                      <a:pt x="13309" y="77758"/>
                      <a:pt x="12358" y="79654"/>
                    </a:cubicBezTo>
                    <a:cubicBezTo>
                      <a:pt x="11408" y="81551"/>
                      <a:pt x="9506" y="81551"/>
                      <a:pt x="7605" y="81551"/>
                    </a:cubicBezTo>
                    <a:cubicBezTo>
                      <a:pt x="5704" y="81551"/>
                      <a:pt x="3802" y="80603"/>
                      <a:pt x="1901" y="79654"/>
                    </a:cubicBezTo>
                    <a:cubicBezTo>
                      <a:pt x="0" y="78706"/>
                      <a:pt x="0" y="75861"/>
                      <a:pt x="0" y="73017"/>
                    </a:cubicBezTo>
                    <a:lnTo>
                      <a:pt x="0" y="10431"/>
                    </a:lnTo>
                    <a:cubicBezTo>
                      <a:pt x="0" y="7586"/>
                      <a:pt x="951" y="4741"/>
                      <a:pt x="1901" y="2845"/>
                    </a:cubicBezTo>
                    <a:cubicBezTo>
                      <a:pt x="2852" y="948"/>
                      <a:pt x="4753" y="0"/>
                      <a:pt x="7605" y="0"/>
                    </a:cubicBezTo>
                    <a:cubicBezTo>
                      <a:pt x="9506" y="0"/>
                      <a:pt x="11408" y="948"/>
                      <a:pt x="13309" y="1897"/>
                    </a:cubicBezTo>
                    <a:cubicBezTo>
                      <a:pt x="14259" y="3793"/>
                      <a:pt x="15210" y="5690"/>
                      <a:pt x="15210" y="8534"/>
                    </a:cubicBezTo>
                    <a:lnTo>
                      <a:pt x="15210" y="44569"/>
                    </a:lnTo>
                    <a:lnTo>
                      <a:pt x="32321" y="26551"/>
                    </a:lnTo>
                    <a:cubicBezTo>
                      <a:pt x="34222" y="24655"/>
                      <a:pt x="36123" y="22758"/>
                      <a:pt x="37074" y="21810"/>
                    </a:cubicBezTo>
                    <a:cubicBezTo>
                      <a:pt x="38025" y="20862"/>
                      <a:pt x="39926" y="20862"/>
                      <a:pt x="40877" y="20862"/>
                    </a:cubicBezTo>
                    <a:cubicBezTo>
                      <a:pt x="42778" y="20862"/>
                      <a:pt x="44679" y="21810"/>
                      <a:pt x="45630" y="22758"/>
                    </a:cubicBezTo>
                    <a:cubicBezTo>
                      <a:pt x="46580" y="23707"/>
                      <a:pt x="47531" y="25603"/>
                      <a:pt x="47531" y="27500"/>
                    </a:cubicBezTo>
                    <a:cubicBezTo>
                      <a:pt x="47531" y="29396"/>
                      <a:pt x="45630" y="32241"/>
                      <a:pt x="41827" y="36034"/>
                    </a:cubicBezTo>
                    <a:lnTo>
                      <a:pt x="34222" y="43620"/>
                    </a:lnTo>
                    <a:lnTo>
                      <a:pt x="49432" y="67327"/>
                    </a:lnTo>
                    <a:cubicBezTo>
                      <a:pt x="50383" y="69223"/>
                      <a:pt x="51333" y="70172"/>
                      <a:pt x="52284" y="71120"/>
                    </a:cubicBezTo>
                    <a:cubicBezTo>
                      <a:pt x="53235" y="72068"/>
                      <a:pt x="53235" y="73017"/>
                      <a:pt x="53235" y="73965"/>
                    </a:cubicBezTo>
                    <a:cubicBezTo>
                      <a:pt x="53235" y="75861"/>
                      <a:pt x="52284" y="77758"/>
                      <a:pt x="51333" y="79654"/>
                    </a:cubicBezTo>
                    <a:cubicBezTo>
                      <a:pt x="50383" y="80603"/>
                      <a:pt x="48482" y="81551"/>
                      <a:pt x="46580" y="81551"/>
                    </a:cubicBezTo>
                    <a:cubicBezTo>
                      <a:pt x="44679" y="81551"/>
                      <a:pt x="43729" y="80603"/>
                      <a:pt x="42778" y="79654"/>
                    </a:cubicBezTo>
                    <a:cubicBezTo>
                      <a:pt x="41827" y="78706"/>
                      <a:pt x="38025" y="78706"/>
                      <a:pt x="36123" y="75861"/>
                    </a:cubicBezTo>
                    <a:close/>
                  </a:path>
                </a:pathLst>
              </a:custGeom>
              <a:solidFill>
                <a:srgbClr val="8A4199"/>
              </a:solidFill>
              <a:ln w="9497"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30" name="Freeform 29">
                <a:extLst>
                  <a:ext uri="{FF2B5EF4-FFF2-40B4-BE49-F238E27FC236}">
                    <a16:creationId xmlns:a16="http://schemas.microsoft.com/office/drawing/2014/main" id="{C453ADC5-C5CB-0FB7-87F6-02A236BAF347}"/>
                  </a:ext>
                </a:extLst>
              </p:cNvPr>
              <p:cNvSpPr/>
              <p:nvPr/>
            </p:nvSpPr>
            <p:spPr>
              <a:xfrm>
                <a:off x="4874952" y="5703402"/>
                <a:ext cx="32321" cy="13275"/>
              </a:xfrm>
              <a:custGeom>
                <a:avLst/>
                <a:gdLst>
                  <a:gd name="connsiteX0" fmla="*/ 24716 w 32321"/>
                  <a:gd name="connsiteY0" fmla="*/ 13276 h 13275"/>
                  <a:gd name="connsiteX1" fmla="*/ 7605 w 32321"/>
                  <a:gd name="connsiteY1" fmla="*/ 13276 h 13275"/>
                  <a:gd name="connsiteX2" fmla="*/ 1901 w 32321"/>
                  <a:gd name="connsiteY2" fmla="*/ 11379 h 13275"/>
                  <a:gd name="connsiteX3" fmla="*/ 0 w 32321"/>
                  <a:gd name="connsiteY3" fmla="*/ 6638 h 13275"/>
                  <a:gd name="connsiteX4" fmla="*/ 1901 w 32321"/>
                  <a:gd name="connsiteY4" fmla="*/ 1897 h 13275"/>
                  <a:gd name="connsiteX5" fmla="*/ 7605 w 32321"/>
                  <a:gd name="connsiteY5" fmla="*/ 0 h 13275"/>
                  <a:gd name="connsiteX6" fmla="*/ 24716 w 32321"/>
                  <a:gd name="connsiteY6" fmla="*/ 0 h 13275"/>
                  <a:gd name="connsiteX7" fmla="*/ 30420 w 32321"/>
                  <a:gd name="connsiteY7" fmla="*/ 1897 h 13275"/>
                  <a:gd name="connsiteX8" fmla="*/ 32321 w 32321"/>
                  <a:gd name="connsiteY8" fmla="*/ 6638 h 13275"/>
                  <a:gd name="connsiteX9" fmla="*/ 30420 w 32321"/>
                  <a:gd name="connsiteY9" fmla="*/ 11379 h 13275"/>
                  <a:gd name="connsiteX10" fmla="*/ 24716 w 32321"/>
                  <a:gd name="connsiteY10" fmla="*/ 13276 h 13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2321" h="13275">
                    <a:moveTo>
                      <a:pt x="24716" y="13276"/>
                    </a:moveTo>
                    <a:lnTo>
                      <a:pt x="7605" y="13276"/>
                    </a:lnTo>
                    <a:cubicBezTo>
                      <a:pt x="4753" y="13276"/>
                      <a:pt x="2852" y="12327"/>
                      <a:pt x="1901" y="11379"/>
                    </a:cubicBezTo>
                    <a:cubicBezTo>
                      <a:pt x="950" y="10431"/>
                      <a:pt x="0" y="8534"/>
                      <a:pt x="0" y="6638"/>
                    </a:cubicBezTo>
                    <a:cubicBezTo>
                      <a:pt x="0" y="4741"/>
                      <a:pt x="950" y="2845"/>
                      <a:pt x="1901" y="1897"/>
                    </a:cubicBezTo>
                    <a:cubicBezTo>
                      <a:pt x="2852" y="948"/>
                      <a:pt x="5703" y="0"/>
                      <a:pt x="7605" y="0"/>
                    </a:cubicBezTo>
                    <a:lnTo>
                      <a:pt x="24716" y="0"/>
                    </a:lnTo>
                    <a:cubicBezTo>
                      <a:pt x="27568" y="0"/>
                      <a:pt x="29469" y="948"/>
                      <a:pt x="30420" y="1897"/>
                    </a:cubicBezTo>
                    <a:cubicBezTo>
                      <a:pt x="31370" y="2845"/>
                      <a:pt x="32321" y="4741"/>
                      <a:pt x="32321" y="6638"/>
                    </a:cubicBezTo>
                    <a:cubicBezTo>
                      <a:pt x="32321" y="8534"/>
                      <a:pt x="31370" y="10431"/>
                      <a:pt x="30420" y="11379"/>
                    </a:cubicBezTo>
                    <a:cubicBezTo>
                      <a:pt x="29469" y="12327"/>
                      <a:pt x="26617" y="13276"/>
                      <a:pt x="24716" y="13276"/>
                    </a:cubicBezTo>
                    <a:close/>
                  </a:path>
                </a:pathLst>
              </a:custGeom>
              <a:solidFill>
                <a:srgbClr val="8A4199"/>
              </a:solidFill>
              <a:ln w="9497"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31" name="Freeform 30">
                <a:extLst>
                  <a:ext uri="{FF2B5EF4-FFF2-40B4-BE49-F238E27FC236}">
                    <a16:creationId xmlns:a16="http://schemas.microsoft.com/office/drawing/2014/main" id="{3C957B57-E3AA-4018-474B-C2EDEBA4C722}"/>
                  </a:ext>
                </a:extLst>
              </p:cNvPr>
              <p:cNvSpPr/>
              <p:nvPr/>
            </p:nvSpPr>
            <p:spPr>
              <a:xfrm>
                <a:off x="4916780" y="5658834"/>
                <a:ext cx="15209" cy="81550"/>
              </a:xfrm>
              <a:custGeom>
                <a:avLst/>
                <a:gdLst>
                  <a:gd name="connsiteX0" fmla="*/ 0 w 15209"/>
                  <a:gd name="connsiteY0" fmla="*/ 73017 h 81550"/>
                  <a:gd name="connsiteX1" fmla="*/ 0 w 15209"/>
                  <a:gd name="connsiteY1" fmla="*/ 8534 h 81550"/>
                  <a:gd name="connsiteX2" fmla="*/ 1901 w 15209"/>
                  <a:gd name="connsiteY2" fmla="*/ 1897 h 81550"/>
                  <a:gd name="connsiteX3" fmla="*/ 7605 w 15209"/>
                  <a:gd name="connsiteY3" fmla="*/ 0 h 81550"/>
                  <a:gd name="connsiteX4" fmla="*/ 13309 w 15209"/>
                  <a:gd name="connsiteY4" fmla="*/ 1897 h 81550"/>
                  <a:gd name="connsiteX5" fmla="*/ 15210 w 15209"/>
                  <a:gd name="connsiteY5" fmla="*/ 8534 h 81550"/>
                  <a:gd name="connsiteX6" fmla="*/ 15210 w 15209"/>
                  <a:gd name="connsiteY6" fmla="*/ 73017 h 81550"/>
                  <a:gd name="connsiteX7" fmla="*/ 13309 w 15209"/>
                  <a:gd name="connsiteY7" fmla="*/ 79654 h 81550"/>
                  <a:gd name="connsiteX8" fmla="*/ 7605 w 15209"/>
                  <a:gd name="connsiteY8" fmla="*/ 81551 h 81550"/>
                  <a:gd name="connsiteX9" fmla="*/ 1901 w 15209"/>
                  <a:gd name="connsiteY9" fmla="*/ 79654 h 81550"/>
                  <a:gd name="connsiteX10" fmla="*/ 0 w 15209"/>
                  <a:gd name="connsiteY10" fmla="*/ 73017 h 815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209" h="81550">
                    <a:moveTo>
                      <a:pt x="0" y="73017"/>
                    </a:moveTo>
                    <a:lnTo>
                      <a:pt x="0" y="8534"/>
                    </a:lnTo>
                    <a:cubicBezTo>
                      <a:pt x="0" y="5690"/>
                      <a:pt x="951" y="2845"/>
                      <a:pt x="1901" y="1897"/>
                    </a:cubicBezTo>
                    <a:cubicBezTo>
                      <a:pt x="2852" y="948"/>
                      <a:pt x="4753" y="0"/>
                      <a:pt x="7605" y="0"/>
                    </a:cubicBezTo>
                    <a:cubicBezTo>
                      <a:pt x="9506" y="0"/>
                      <a:pt x="11407" y="948"/>
                      <a:pt x="13309" y="1897"/>
                    </a:cubicBezTo>
                    <a:cubicBezTo>
                      <a:pt x="14259" y="3793"/>
                      <a:pt x="15210" y="5690"/>
                      <a:pt x="15210" y="8534"/>
                    </a:cubicBezTo>
                    <a:lnTo>
                      <a:pt x="15210" y="73017"/>
                    </a:lnTo>
                    <a:cubicBezTo>
                      <a:pt x="15210" y="75861"/>
                      <a:pt x="14259" y="78706"/>
                      <a:pt x="13309" y="79654"/>
                    </a:cubicBezTo>
                    <a:cubicBezTo>
                      <a:pt x="12358" y="81551"/>
                      <a:pt x="10457" y="81551"/>
                      <a:pt x="7605" y="81551"/>
                    </a:cubicBezTo>
                    <a:cubicBezTo>
                      <a:pt x="5704" y="81551"/>
                      <a:pt x="3802" y="80603"/>
                      <a:pt x="1901" y="79654"/>
                    </a:cubicBezTo>
                    <a:cubicBezTo>
                      <a:pt x="0" y="78706"/>
                      <a:pt x="0" y="75861"/>
                      <a:pt x="0" y="73017"/>
                    </a:cubicBezTo>
                    <a:close/>
                  </a:path>
                </a:pathLst>
              </a:custGeom>
              <a:solidFill>
                <a:srgbClr val="8A4199"/>
              </a:solidFill>
              <a:ln w="9497"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32" name="Freeform 31">
                <a:extLst>
                  <a:ext uri="{FF2B5EF4-FFF2-40B4-BE49-F238E27FC236}">
                    <a16:creationId xmlns:a16="http://schemas.microsoft.com/office/drawing/2014/main" id="{2D914C34-82EC-9A74-FEF5-64480B93EA8C}"/>
                  </a:ext>
                </a:extLst>
              </p:cNvPr>
              <p:cNvSpPr/>
              <p:nvPr/>
            </p:nvSpPr>
            <p:spPr>
              <a:xfrm>
                <a:off x="4947199" y="5658834"/>
                <a:ext cx="15209" cy="80602"/>
              </a:xfrm>
              <a:custGeom>
                <a:avLst/>
                <a:gdLst>
                  <a:gd name="connsiteX0" fmla="*/ 7605 w 15209"/>
                  <a:gd name="connsiteY0" fmla="*/ 14224 h 80602"/>
                  <a:gd name="connsiteX1" fmla="*/ 1901 w 15209"/>
                  <a:gd name="connsiteY1" fmla="*/ 12327 h 80602"/>
                  <a:gd name="connsiteX2" fmla="*/ 0 w 15209"/>
                  <a:gd name="connsiteY2" fmla="*/ 6638 h 80602"/>
                  <a:gd name="connsiteX3" fmla="*/ 1901 w 15209"/>
                  <a:gd name="connsiteY3" fmla="*/ 1897 h 80602"/>
                  <a:gd name="connsiteX4" fmla="*/ 7605 w 15209"/>
                  <a:gd name="connsiteY4" fmla="*/ 0 h 80602"/>
                  <a:gd name="connsiteX5" fmla="*/ 12358 w 15209"/>
                  <a:gd name="connsiteY5" fmla="*/ 1897 h 80602"/>
                  <a:gd name="connsiteX6" fmla="*/ 14259 w 15209"/>
                  <a:gd name="connsiteY6" fmla="*/ 7586 h 80602"/>
                  <a:gd name="connsiteX7" fmla="*/ 12358 w 15209"/>
                  <a:gd name="connsiteY7" fmla="*/ 13276 h 80602"/>
                  <a:gd name="connsiteX8" fmla="*/ 7605 w 15209"/>
                  <a:gd name="connsiteY8" fmla="*/ 14224 h 80602"/>
                  <a:gd name="connsiteX9" fmla="*/ 15210 w 15209"/>
                  <a:gd name="connsiteY9" fmla="*/ 29396 h 80602"/>
                  <a:gd name="connsiteX10" fmla="*/ 15210 w 15209"/>
                  <a:gd name="connsiteY10" fmla="*/ 72068 h 80602"/>
                  <a:gd name="connsiteX11" fmla="*/ 13309 w 15209"/>
                  <a:gd name="connsiteY11" fmla="*/ 78706 h 80602"/>
                  <a:gd name="connsiteX12" fmla="*/ 7605 w 15209"/>
                  <a:gd name="connsiteY12" fmla="*/ 80603 h 80602"/>
                  <a:gd name="connsiteX13" fmla="*/ 1901 w 15209"/>
                  <a:gd name="connsiteY13" fmla="*/ 78706 h 80602"/>
                  <a:gd name="connsiteX14" fmla="*/ 0 w 15209"/>
                  <a:gd name="connsiteY14" fmla="*/ 72068 h 80602"/>
                  <a:gd name="connsiteX15" fmla="*/ 0 w 15209"/>
                  <a:gd name="connsiteY15" fmla="*/ 29396 h 80602"/>
                  <a:gd name="connsiteX16" fmla="*/ 1901 w 15209"/>
                  <a:gd name="connsiteY16" fmla="*/ 22758 h 80602"/>
                  <a:gd name="connsiteX17" fmla="*/ 7605 w 15209"/>
                  <a:gd name="connsiteY17" fmla="*/ 20862 h 80602"/>
                  <a:gd name="connsiteX18" fmla="*/ 13309 w 15209"/>
                  <a:gd name="connsiteY18" fmla="*/ 22758 h 80602"/>
                  <a:gd name="connsiteX19" fmla="*/ 15210 w 15209"/>
                  <a:gd name="connsiteY19" fmla="*/ 29396 h 806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5209" h="80602">
                    <a:moveTo>
                      <a:pt x="7605" y="14224"/>
                    </a:moveTo>
                    <a:cubicBezTo>
                      <a:pt x="5704" y="14224"/>
                      <a:pt x="3803" y="13276"/>
                      <a:pt x="1901" y="12327"/>
                    </a:cubicBezTo>
                    <a:cubicBezTo>
                      <a:pt x="0" y="11379"/>
                      <a:pt x="0" y="9483"/>
                      <a:pt x="0" y="6638"/>
                    </a:cubicBezTo>
                    <a:cubicBezTo>
                      <a:pt x="0" y="4741"/>
                      <a:pt x="951" y="2845"/>
                      <a:pt x="1901" y="1897"/>
                    </a:cubicBezTo>
                    <a:cubicBezTo>
                      <a:pt x="3803" y="948"/>
                      <a:pt x="4753" y="0"/>
                      <a:pt x="7605" y="0"/>
                    </a:cubicBezTo>
                    <a:cubicBezTo>
                      <a:pt x="9506" y="0"/>
                      <a:pt x="11408" y="948"/>
                      <a:pt x="12358" y="1897"/>
                    </a:cubicBezTo>
                    <a:cubicBezTo>
                      <a:pt x="14259" y="2845"/>
                      <a:pt x="14259" y="4741"/>
                      <a:pt x="14259" y="7586"/>
                    </a:cubicBezTo>
                    <a:cubicBezTo>
                      <a:pt x="14259" y="9483"/>
                      <a:pt x="13309" y="11379"/>
                      <a:pt x="12358" y="13276"/>
                    </a:cubicBezTo>
                    <a:cubicBezTo>
                      <a:pt x="11408" y="13276"/>
                      <a:pt x="9506" y="14224"/>
                      <a:pt x="7605" y="14224"/>
                    </a:cubicBezTo>
                    <a:close/>
                    <a:moveTo>
                      <a:pt x="15210" y="29396"/>
                    </a:moveTo>
                    <a:lnTo>
                      <a:pt x="15210" y="72068"/>
                    </a:lnTo>
                    <a:cubicBezTo>
                      <a:pt x="15210" y="74913"/>
                      <a:pt x="14259" y="77758"/>
                      <a:pt x="13309" y="78706"/>
                    </a:cubicBezTo>
                    <a:cubicBezTo>
                      <a:pt x="12358" y="79654"/>
                      <a:pt x="10457" y="80603"/>
                      <a:pt x="7605" y="80603"/>
                    </a:cubicBezTo>
                    <a:cubicBezTo>
                      <a:pt x="5704" y="80603"/>
                      <a:pt x="3803" y="79654"/>
                      <a:pt x="1901" y="78706"/>
                    </a:cubicBezTo>
                    <a:cubicBezTo>
                      <a:pt x="951" y="76810"/>
                      <a:pt x="0" y="74913"/>
                      <a:pt x="0" y="72068"/>
                    </a:cubicBezTo>
                    <a:lnTo>
                      <a:pt x="0" y="29396"/>
                    </a:lnTo>
                    <a:cubicBezTo>
                      <a:pt x="0" y="26551"/>
                      <a:pt x="951" y="24655"/>
                      <a:pt x="1901" y="22758"/>
                    </a:cubicBezTo>
                    <a:cubicBezTo>
                      <a:pt x="2852" y="20862"/>
                      <a:pt x="4753" y="20862"/>
                      <a:pt x="7605" y="20862"/>
                    </a:cubicBezTo>
                    <a:cubicBezTo>
                      <a:pt x="9506" y="20862"/>
                      <a:pt x="11408" y="21810"/>
                      <a:pt x="13309" y="22758"/>
                    </a:cubicBezTo>
                    <a:cubicBezTo>
                      <a:pt x="15210" y="23707"/>
                      <a:pt x="15210" y="26551"/>
                      <a:pt x="15210" y="29396"/>
                    </a:cubicBezTo>
                    <a:close/>
                  </a:path>
                </a:pathLst>
              </a:custGeom>
              <a:solidFill>
                <a:srgbClr val="8A4199"/>
              </a:solidFill>
              <a:ln w="9497"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33" name="Freeform 32">
                <a:extLst>
                  <a:ext uri="{FF2B5EF4-FFF2-40B4-BE49-F238E27FC236}">
                    <a16:creationId xmlns:a16="http://schemas.microsoft.com/office/drawing/2014/main" id="{5FE87BCC-CEB5-7CFD-DF97-5CCF77BD186D}"/>
                  </a:ext>
                </a:extLst>
              </p:cNvPr>
              <p:cNvSpPr/>
              <p:nvPr/>
            </p:nvSpPr>
            <p:spPr>
              <a:xfrm>
                <a:off x="4970252" y="5657885"/>
                <a:ext cx="42540" cy="84395"/>
              </a:xfrm>
              <a:custGeom>
                <a:avLst/>
                <a:gdLst>
                  <a:gd name="connsiteX0" fmla="*/ 6417 w 42540"/>
                  <a:gd name="connsiteY0" fmla="*/ 23707 h 84395"/>
                  <a:gd name="connsiteX1" fmla="*/ 10219 w 42540"/>
                  <a:gd name="connsiteY1" fmla="*/ 23707 h 84395"/>
                  <a:gd name="connsiteX2" fmla="*/ 10219 w 42540"/>
                  <a:gd name="connsiteY2" fmla="*/ 18965 h 84395"/>
                  <a:gd name="connsiteX3" fmla="*/ 12120 w 42540"/>
                  <a:gd name="connsiteY3" fmla="*/ 7586 h 84395"/>
                  <a:gd name="connsiteX4" fmla="*/ 17824 w 42540"/>
                  <a:gd name="connsiteY4" fmla="*/ 1897 h 84395"/>
                  <a:gd name="connsiteX5" fmla="*/ 29232 w 42540"/>
                  <a:gd name="connsiteY5" fmla="*/ 0 h 84395"/>
                  <a:gd name="connsiteX6" fmla="*/ 42540 w 42540"/>
                  <a:gd name="connsiteY6" fmla="*/ 6638 h 84395"/>
                  <a:gd name="connsiteX7" fmla="*/ 41590 w 42540"/>
                  <a:gd name="connsiteY7" fmla="*/ 10431 h 84395"/>
                  <a:gd name="connsiteX8" fmla="*/ 38738 w 42540"/>
                  <a:gd name="connsiteY8" fmla="*/ 12327 h 84395"/>
                  <a:gd name="connsiteX9" fmla="*/ 35886 w 42540"/>
                  <a:gd name="connsiteY9" fmla="*/ 12327 h 84395"/>
                  <a:gd name="connsiteX10" fmla="*/ 32084 w 42540"/>
                  <a:gd name="connsiteY10" fmla="*/ 12327 h 84395"/>
                  <a:gd name="connsiteX11" fmla="*/ 27330 w 42540"/>
                  <a:gd name="connsiteY11" fmla="*/ 15172 h 84395"/>
                  <a:gd name="connsiteX12" fmla="*/ 26380 w 42540"/>
                  <a:gd name="connsiteY12" fmla="*/ 21810 h 84395"/>
                  <a:gd name="connsiteX13" fmla="*/ 26380 w 42540"/>
                  <a:gd name="connsiteY13" fmla="*/ 25603 h 84395"/>
                  <a:gd name="connsiteX14" fmla="*/ 30182 w 42540"/>
                  <a:gd name="connsiteY14" fmla="*/ 25603 h 84395"/>
                  <a:gd name="connsiteX15" fmla="*/ 38738 w 42540"/>
                  <a:gd name="connsiteY15" fmla="*/ 30345 h 84395"/>
                  <a:gd name="connsiteX16" fmla="*/ 36837 w 42540"/>
                  <a:gd name="connsiteY16" fmla="*/ 35086 h 84395"/>
                  <a:gd name="connsiteX17" fmla="*/ 30182 w 42540"/>
                  <a:gd name="connsiteY17" fmla="*/ 36034 h 84395"/>
                  <a:gd name="connsiteX18" fmla="*/ 26380 w 42540"/>
                  <a:gd name="connsiteY18" fmla="*/ 36034 h 84395"/>
                  <a:gd name="connsiteX19" fmla="*/ 26380 w 42540"/>
                  <a:gd name="connsiteY19" fmla="*/ 75861 h 84395"/>
                  <a:gd name="connsiteX20" fmla="*/ 24478 w 42540"/>
                  <a:gd name="connsiteY20" fmla="*/ 82499 h 84395"/>
                  <a:gd name="connsiteX21" fmla="*/ 18775 w 42540"/>
                  <a:gd name="connsiteY21" fmla="*/ 84396 h 84395"/>
                  <a:gd name="connsiteX22" fmla="*/ 13071 w 42540"/>
                  <a:gd name="connsiteY22" fmla="*/ 82499 h 84395"/>
                  <a:gd name="connsiteX23" fmla="*/ 11170 w 42540"/>
                  <a:gd name="connsiteY23" fmla="*/ 75861 h 84395"/>
                  <a:gd name="connsiteX24" fmla="*/ 11170 w 42540"/>
                  <a:gd name="connsiteY24" fmla="*/ 36034 h 84395"/>
                  <a:gd name="connsiteX25" fmla="*/ 7367 w 42540"/>
                  <a:gd name="connsiteY25" fmla="*/ 36034 h 84395"/>
                  <a:gd name="connsiteX26" fmla="*/ 2614 w 42540"/>
                  <a:gd name="connsiteY26" fmla="*/ 34138 h 84395"/>
                  <a:gd name="connsiteX27" fmla="*/ 713 w 42540"/>
                  <a:gd name="connsiteY27" fmla="*/ 30345 h 84395"/>
                  <a:gd name="connsiteX28" fmla="*/ 6417 w 42540"/>
                  <a:gd name="connsiteY28" fmla="*/ 23707 h 843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42540" h="84395">
                    <a:moveTo>
                      <a:pt x="6417" y="23707"/>
                    </a:moveTo>
                    <a:lnTo>
                      <a:pt x="10219" y="23707"/>
                    </a:lnTo>
                    <a:lnTo>
                      <a:pt x="10219" y="18965"/>
                    </a:lnTo>
                    <a:cubicBezTo>
                      <a:pt x="10219" y="14224"/>
                      <a:pt x="11170" y="10431"/>
                      <a:pt x="12120" y="7586"/>
                    </a:cubicBezTo>
                    <a:cubicBezTo>
                      <a:pt x="13071" y="4741"/>
                      <a:pt x="14972" y="2845"/>
                      <a:pt x="17824" y="1897"/>
                    </a:cubicBezTo>
                    <a:cubicBezTo>
                      <a:pt x="20676" y="948"/>
                      <a:pt x="24478" y="0"/>
                      <a:pt x="29232" y="0"/>
                    </a:cubicBezTo>
                    <a:cubicBezTo>
                      <a:pt x="37787" y="0"/>
                      <a:pt x="42540" y="1897"/>
                      <a:pt x="42540" y="6638"/>
                    </a:cubicBezTo>
                    <a:cubicBezTo>
                      <a:pt x="42540" y="7586"/>
                      <a:pt x="42540" y="9483"/>
                      <a:pt x="41590" y="10431"/>
                    </a:cubicBezTo>
                    <a:cubicBezTo>
                      <a:pt x="40639" y="11379"/>
                      <a:pt x="39688" y="12327"/>
                      <a:pt x="38738" y="12327"/>
                    </a:cubicBezTo>
                    <a:cubicBezTo>
                      <a:pt x="37787" y="12327"/>
                      <a:pt x="36837" y="12327"/>
                      <a:pt x="35886" y="12327"/>
                    </a:cubicBezTo>
                    <a:cubicBezTo>
                      <a:pt x="34935" y="12327"/>
                      <a:pt x="33034" y="12327"/>
                      <a:pt x="32084" y="12327"/>
                    </a:cubicBezTo>
                    <a:cubicBezTo>
                      <a:pt x="29232" y="12327"/>
                      <a:pt x="27330" y="13276"/>
                      <a:pt x="27330" y="15172"/>
                    </a:cubicBezTo>
                    <a:cubicBezTo>
                      <a:pt x="26380" y="17069"/>
                      <a:pt x="26380" y="18965"/>
                      <a:pt x="26380" y="21810"/>
                    </a:cubicBezTo>
                    <a:lnTo>
                      <a:pt x="26380" y="25603"/>
                    </a:lnTo>
                    <a:lnTo>
                      <a:pt x="30182" y="25603"/>
                    </a:lnTo>
                    <a:cubicBezTo>
                      <a:pt x="35886" y="25603"/>
                      <a:pt x="38738" y="27500"/>
                      <a:pt x="38738" y="30345"/>
                    </a:cubicBezTo>
                    <a:cubicBezTo>
                      <a:pt x="38738" y="33189"/>
                      <a:pt x="37787" y="34138"/>
                      <a:pt x="36837" y="35086"/>
                    </a:cubicBezTo>
                    <a:cubicBezTo>
                      <a:pt x="34935" y="36034"/>
                      <a:pt x="33034" y="36034"/>
                      <a:pt x="30182" y="36034"/>
                    </a:cubicBezTo>
                    <a:lnTo>
                      <a:pt x="26380" y="36034"/>
                    </a:lnTo>
                    <a:lnTo>
                      <a:pt x="26380" y="75861"/>
                    </a:lnTo>
                    <a:cubicBezTo>
                      <a:pt x="26380" y="78706"/>
                      <a:pt x="25429" y="80603"/>
                      <a:pt x="24478" y="82499"/>
                    </a:cubicBezTo>
                    <a:cubicBezTo>
                      <a:pt x="23528" y="84396"/>
                      <a:pt x="21627" y="84396"/>
                      <a:pt x="18775" y="84396"/>
                    </a:cubicBezTo>
                    <a:cubicBezTo>
                      <a:pt x="16874" y="84396"/>
                      <a:pt x="14972" y="83447"/>
                      <a:pt x="13071" y="82499"/>
                    </a:cubicBezTo>
                    <a:cubicBezTo>
                      <a:pt x="12120" y="80603"/>
                      <a:pt x="11170" y="78706"/>
                      <a:pt x="11170" y="75861"/>
                    </a:cubicBezTo>
                    <a:lnTo>
                      <a:pt x="11170" y="36034"/>
                    </a:lnTo>
                    <a:lnTo>
                      <a:pt x="7367" y="36034"/>
                    </a:lnTo>
                    <a:cubicBezTo>
                      <a:pt x="5466" y="36034"/>
                      <a:pt x="3565" y="35086"/>
                      <a:pt x="2614" y="34138"/>
                    </a:cubicBezTo>
                    <a:cubicBezTo>
                      <a:pt x="1664" y="33189"/>
                      <a:pt x="713" y="32241"/>
                      <a:pt x="713" y="30345"/>
                    </a:cubicBezTo>
                    <a:cubicBezTo>
                      <a:pt x="-1188" y="24655"/>
                      <a:pt x="713" y="23707"/>
                      <a:pt x="6417" y="23707"/>
                    </a:cubicBezTo>
                    <a:close/>
                  </a:path>
                </a:pathLst>
              </a:custGeom>
              <a:solidFill>
                <a:srgbClr val="8A4199"/>
              </a:solidFill>
              <a:ln w="9497"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34" name="Freeform 33">
                <a:extLst>
                  <a:ext uri="{FF2B5EF4-FFF2-40B4-BE49-F238E27FC236}">
                    <a16:creationId xmlns:a16="http://schemas.microsoft.com/office/drawing/2014/main" id="{598E0878-C5FF-112A-A1EF-E5984421072A}"/>
                  </a:ext>
                </a:extLst>
              </p:cNvPr>
              <p:cNvSpPr/>
              <p:nvPr/>
            </p:nvSpPr>
            <p:spPr>
              <a:xfrm>
                <a:off x="5009940" y="5678747"/>
                <a:ext cx="57037" cy="60689"/>
              </a:xfrm>
              <a:custGeom>
                <a:avLst/>
                <a:gdLst>
                  <a:gd name="connsiteX0" fmla="*/ 44679 w 57037"/>
                  <a:gd name="connsiteY0" fmla="*/ 35086 h 60689"/>
                  <a:gd name="connsiteX1" fmla="*/ 15210 w 57037"/>
                  <a:gd name="connsiteY1" fmla="*/ 35086 h 60689"/>
                  <a:gd name="connsiteX2" fmla="*/ 17111 w 57037"/>
                  <a:gd name="connsiteY2" fmla="*/ 43620 h 60689"/>
                  <a:gd name="connsiteX3" fmla="*/ 22815 w 57037"/>
                  <a:gd name="connsiteY3" fmla="*/ 49310 h 60689"/>
                  <a:gd name="connsiteX4" fmla="*/ 30420 w 57037"/>
                  <a:gd name="connsiteY4" fmla="*/ 51206 h 60689"/>
                  <a:gd name="connsiteX5" fmla="*/ 35173 w 57037"/>
                  <a:gd name="connsiteY5" fmla="*/ 50258 h 60689"/>
                  <a:gd name="connsiteX6" fmla="*/ 39926 w 57037"/>
                  <a:gd name="connsiteY6" fmla="*/ 48362 h 60689"/>
                  <a:gd name="connsiteX7" fmla="*/ 43729 w 57037"/>
                  <a:gd name="connsiteY7" fmla="*/ 45517 h 60689"/>
                  <a:gd name="connsiteX8" fmla="*/ 48482 w 57037"/>
                  <a:gd name="connsiteY8" fmla="*/ 41724 h 60689"/>
                  <a:gd name="connsiteX9" fmla="*/ 51333 w 57037"/>
                  <a:gd name="connsiteY9" fmla="*/ 40775 h 60689"/>
                  <a:gd name="connsiteX10" fmla="*/ 55136 w 57037"/>
                  <a:gd name="connsiteY10" fmla="*/ 41724 h 60689"/>
                  <a:gd name="connsiteX11" fmla="*/ 56087 w 57037"/>
                  <a:gd name="connsiteY11" fmla="*/ 45517 h 60689"/>
                  <a:gd name="connsiteX12" fmla="*/ 54186 w 57037"/>
                  <a:gd name="connsiteY12" fmla="*/ 50258 h 60689"/>
                  <a:gd name="connsiteX13" fmla="*/ 49432 w 57037"/>
                  <a:gd name="connsiteY13" fmla="*/ 54999 h 60689"/>
                  <a:gd name="connsiteX14" fmla="*/ 41827 w 57037"/>
                  <a:gd name="connsiteY14" fmla="*/ 58793 h 60689"/>
                  <a:gd name="connsiteX15" fmla="*/ 30420 w 57037"/>
                  <a:gd name="connsiteY15" fmla="*/ 60689 h 60689"/>
                  <a:gd name="connsiteX16" fmla="*/ 7605 w 57037"/>
                  <a:gd name="connsiteY16" fmla="*/ 52155 h 60689"/>
                  <a:gd name="connsiteX17" fmla="*/ 0 w 57037"/>
                  <a:gd name="connsiteY17" fmla="*/ 30345 h 60689"/>
                  <a:gd name="connsiteX18" fmla="*/ 1901 w 57037"/>
                  <a:gd name="connsiteY18" fmla="*/ 18017 h 60689"/>
                  <a:gd name="connsiteX19" fmla="*/ 7605 w 57037"/>
                  <a:gd name="connsiteY19" fmla="*/ 8534 h 60689"/>
                  <a:gd name="connsiteX20" fmla="*/ 17111 w 57037"/>
                  <a:gd name="connsiteY20" fmla="*/ 1897 h 60689"/>
                  <a:gd name="connsiteX21" fmla="*/ 29469 w 57037"/>
                  <a:gd name="connsiteY21" fmla="*/ 0 h 60689"/>
                  <a:gd name="connsiteX22" fmla="*/ 44679 w 57037"/>
                  <a:gd name="connsiteY22" fmla="*/ 3793 h 60689"/>
                  <a:gd name="connsiteX23" fmla="*/ 54186 w 57037"/>
                  <a:gd name="connsiteY23" fmla="*/ 13276 h 60689"/>
                  <a:gd name="connsiteX24" fmla="*/ 57037 w 57037"/>
                  <a:gd name="connsiteY24" fmla="*/ 25603 h 60689"/>
                  <a:gd name="connsiteX25" fmla="*/ 54186 w 57037"/>
                  <a:gd name="connsiteY25" fmla="*/ 33189 h 60689"/>
                  <a:gd name="connsiteX26" fmla="*/ 44679 w 57037"/>
                  <a:gd name="connsiteY26" fmla="*/ 35086 h 60689"/>
                  <a:gd name="connsiteX27" fmla="*/ 16161 w 57037"/>
                  <a:gd name="connsiteY27" fmla="*/ 26551 h 60689"/>
                  <a:gd name="connsiteX28" fmla="*/ 42778 w 57037"/>
                  <a:gd name="connsiteY28" fmla="*/ 26551 h 60689"/>
                  <a:gd name="connsiteX29" fmla="*/ 38976 w 57037"/>
                  <a:gd name="connsiteY29" fmla="*/ 15172 h 60689"/>
                  <a:gd name="connsiteX30" fmla="*/ 29469 w 57037"/>
                  <a:gd name="connsiteY30" fmla="*/ 11379 h 60689"/>
                  <a:gd name="connsiteX31" fmla="*/ 19963 w 57037"/>
                  <a:gd name="connsiteY31" fmla="*/ 15172 h 60689"/>
                  <a:gd name="connsiteX32" fmla="*/ 16161 w 57037"/>
                  <a:gd name="connsiteY32" fmla="*/ 26551 h 606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57037" h="60689">
                    <a:moveTo>
                      <a:pt x="44679" y="35086"/>
                    </a:moveTo>
                    <a:lnTo>
                      <a:pt x="15210" y="35086"/>
                    </a:lnTo>
                    <a:cubicBezTo>
                      <a:pt x="15210" y="38879"/>
                      <a:pt x="16161" y="41724"/>
                      <a:pt x="17111" y="43620"/>
                    </a:cubicBezTo>
                    <a:cubicBezTo>
                      <a:pt x="18062" y="46465"/>
                      <a:pt x="19963" y="48362"/>
                      <a:pt x="22815" y="49310"/>
                    </a:cubicBezTo>
                    <a:cubicBezTo>
                      <a:pt x="24716" y="50258"/>
                      <a:pt x="27568" y="51206"/>
                      <a:pt x="30420" y="51206"/>
                    </a:cubicBezTo>
                    <a:cubicBezTo>
                      <a:pt x="32321" y="51206"/>
                      <a:pt x="34222" y="51206"/>
                      <a:pt x="35173" y="50258"/>
                    </a:cubicBezTo>
                    <a:cubicBezTo>
                      <a:pt x="36124" y="49310"/>
                      <a:pt x="38025" y="49310"/>
                      <a:pt x="39926" y="48362"/>
                    </a:cubicBezTo>
                    <a:cubicBezTo>
                      <a:pt x="40877" y="47413"/>
                      <a:pt x="42778" y="46465"/>
                      <a:pt x="43729" y="45517"/>
                    </a:cubicBezTo>
                    <a:cubicBezTo>
                      <a:pt x="44679" y="44569"/>
                      <a:pt x="46580" y="42672"/>
                      <a:pt x="48482" y="41724"/>
                    </a:cubicBezTo>
                    <a:cubicBezTo>
                      <a:pt x="49432" y="40775"/>
                      <a:pt x="50383" y="40775"/>
                      <a:pt x="51333" y="40775"/>
                    </a:cubicBezTo>
                    <a:cubicBezTo>
                      <a:pt x="53235" y="40775"/>
                      <a:pt x="54186" y="40775"/>
                      <a:pt x="55136" y="41724"/>
                    </a:cubicBezTo>
                    <a:cubicBezTo>
                      <a:pt x="56087" y="42672"/>
                      <a:pt x="56087" y="43620"/>
                      <a:pt x="56087" y="45517"/>
                    </a:cubicBezTo>
                    <a:cubicBezTo>
                      <a:pt x="56087" y="46465"/>
                      <a:pt x="55136" y="48362"/>
                      <a:pt x="54186" y="50258"/>
                    </a:cubicBezTo>
                    <a:cubicBezTo>
                      <a:pt x="53235" y="52155"/>
                      <a:pt x="51333" y="54051"/>
                      <a:pt x="49432" y="54999"/>
                    </a:cubicBezTo>
                    <a:cubicBezTo>
                      <a:pt x="47531" y="56896"/>
                      <a:pt x="44679" y="57844"/>
                      <a:pt x="41827" y="58793"/>
                    </a:cubicBezTo>
                    <a:cubicBezTo>
                      <a:pt x="38976" y="59741"/>
                      <a:pt x="35173" y="60689"/>
                      <a:pt x="30420" y="60689"/>
                    </a:cubicBezTo>
                    <a:cubicBezTo>
                      <a:pt x="20914" y="60689"/>
                      <a:pt x="13309" y="57844"/>
                      <a:pt x="7605" y="52155"/>
                    </a:cubicBezTo>
                    <a:cubicBezTo>
                      <a:pt x="1901" y="46465"/>
                      <a:pt x="0" y="38879"/>
                      <a:pt x="0" y="30345"/>
                    </a:cubicBezTo>
                    <a:cubicBezTo>
                      <a:pt x="0" y="25603"/>
                      <a:pt x="951" y="21810"/>
                      <a:pt x="1901" y="18017"/>
                    </a:cubicBezTo>
                    <a:cubicBezTo>
                      <a:pt x="2852" y="14224"/>
                      <a:pt x="4753" y="11379"/>
                      <a:pt x="7605" y="8534"/>
                    </a:cubicBezTo>
                    <a:cubicBezTo>
                      <a:pt x="10457" y="5690"/>
                      <a:pt x="13309" y="3793"/>
                      <a:pt x="17111" y="1897"/>
                    </a:cubicBezTo>
                    <a:cubicBezTo>
                      <a:pt x="20914" y="0"/>
                      <a:pt x="24716" y="0"/>
                      <a:pt x="29469" y="0"/>
                    </a:cubicBezTo>
                    <a:cubicBezTo>
                      <a:pt x="35173" y="0"/>
                      <a:pt x="39926" y="948"/>
                      <a:pt x="44679" y="3793"/>
                    </a:cubicBezTo>
                    <a:cubicBezTo>
                      <a:pt x="48482" y="6638"/>
                      <a:pt x="52284" y="9483"/>
                      <a:pt x="54186" y="13276"/>
                    </a:cubicBezTo>
                    <a:cubicBezTo>
                      <a:pt x="56087" y="17069"/>
                      <a:pt x="57037" y="20862"/>
                      <a:pt x="57037" y="25603"/>
                    </a:cubicBezTo>
                    <a:cubicBezTo>
                      <a:pt x="57037" y="29396"/>
                      <a:pt x="56087" y="32241"/>
                      <a:pt x="54186" y="33189"/>
                    </a:cubicBezTo>
                    <a:cubicBezTo>
                      <a:pt x="52284" y="34138"/>
                      <a:pt x="49432" y="35086"/>
                      <a:pt x="44679" y="35086"/>
                    </a:cubicBezTo>
                    <a:close/>
                    <a:moveTo>
                      <a:pt x="16161" y="26551"/>
                    </a:moveTo>
                    <a:lnTo>
                      <a:pt x="42778" y="26551"/>
                    </a:lnTo>
                    <a:cubicBezTo>
                      <a:pt x="42778" y="21810"/>
                      <a:pt x="40877" y="18017"/>
                      <a:pt x="38976" y="15172"/>
                    </a:cubicBezTo>
                    <a:cubicBezTo>
                      <a:pt x="37074" y="12327"/>
                      <a:pt x="33272" y="11379"/>
                      <a:pt x="29469" y="11379"/>
                    </a:cubicBezTo>
                    <a:cubicBezTo>
                      <a:pt x="25667" y="11379"/>
                      <a:pt x="22815" y="12327"/>
                      <a:pt x="19963" y="15172"/>
                    </a:cubicBezTo>
                    <a:cubicBezTo>
                      <a:pt x="17111" y="18017"/>
                      <a:pt x="16161" y="21810"/>
                      <a:pt x="16161" y="26551"/>
                    </a:cubicBezTo>
                    <a:close/>
                  </a:path>
                </a:pathLst>
              </a:custGeom>
              <a:solidFill>
                <a:srgbClr val="8A4199"/>
              </a:solidFill>
              <a:ln w="9497"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sp>
        <p:nvSpPr>
          <p:cNvPr id="35" name="Oval 34">
            <a:extLst>
              <a:ext uri="{FF2B5EF4-FFF2-40B4-BE49-F238E27FC236}">
                <a16:creationId xmlns:a16="http://schemas.microsoft.com/office/drawing/2014/main" id="{D5C0C3D1-5629-71A1-60FC-C25463254D60}"/>
              </a:ext>
            </a:extLst>
          </p:cNvPr>
          <p:cNvSpPr/>
          <p:nvPr userDrawn="1"/>
        </p:nvSpPr>
        <p:spPr>
          <a:xfrm>
            <a:off x="4873315" y="145919"/>
            <a:ext cx="1310598" cy="1310598"/>
          </a:xfrm>
          <a:prstGeom prst="ellipse">
            <a:avLst/>
          </a:prstGeom>
          <a:solidFill>
            <a:srgbClr val="14B4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pic>
        <p:nvPicPr>
          <p:cNvPr id="37" name="Picture 36">
            <a:extLst>
              <a:ext uri="{FF2B5EF4-FFF2-40B4-BE49-F238E27FC236}">
                <a16:creationId xmlns:a16="http://schemas.microsoft.com/office/drawing/2014/main" id="{6F2BEA89-B953-567E-1B8C-CA055F3E2F53}"/>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r="44449"/>
          <a:stretch/>
        </p:blipFill>
        <p:spPr bwMode="auto">
          <a:xfrm>
            <a:off x="9700384" y="5884447"/>
            <a:ext cx="2021756" cy="464267"/>
          </a:xfrm>
          <a:prstGeom prst="rect">
            <a:avLst/>
          </a:prstGeom>
          <a:ln>
            <a:noFill/>
          </a:ln>
          <a:extLst>
            <a:ext uri="{53640926-AAD7-44D8-BBD7-CCE9431645EC}">
              <a14:shadowObscured xmlns:a14="http://schemas.microsoft.com/office/drawing/2010/main"/>
            </a:ext>
          </a:extLst>
        </p:spPr>
      </p:pic>
      <p:cxnSp>
        <p:nvCxnSpPr>
          <p:cNvPr id="41" name="Straight Connector 40">
            <a:extLst>
              <a:ext uri="{FF2B5EF4-FFF2-40B4-BE49-F238E27FC236}">
                <a16:creationId xmlns:a16="http://schemas.microsoft.com/office/drawing/2014/main" id="{5EF2F973-67EF-8855-450E-3E3AF11568BE}"/>
              </a:ext>
            </a:extLst>
          </p:cNvPr>
          <p:cNvCxnSpPr>
            <a:cxnSpLocks/>
          </p:cNvCxnSpPr>
          <p:nvPr userDrawn="1"/>
        </p:nvCxnSpPr>
        <p:spPr>
          <a:xfrm>
            <a:off x="0" y="6136408"/>
            <a:ext cx="9222801" cy="0"/>
          </a:xfrm>
          <a:prstGeom prst="line">
            <a:avLst/>
          </a:prstGeom>
          <a:ln w="28575">
            <a:solidFill>
              <a:srgbClr val="12B4CB"/>
            </a:solidFill>
          </a:ln>
        </p:spPr>
        <p:style>
          <a:lnRef idx="1">
            <a:schemeClr val="accent1"/>
          </a:lnRef>
          <a:fillRef idx="0">
            <a:schemeClr val="accent1"/>
          </a:fillRef>
          <a:effectRef idx="0">
            <a:schemeClr val="accent1"/>
          </a:effectRef>
          <a:fontRef idx="minor">
            <a:schemeClr val="tx1"/>
          </a:fontRef>
        </p:style>
      </p:cxnSp>
      <p:sp>
        <p:nvSpPr>
          <p:cNvPr id="42" name="Rectangle 41">
            <a:extLst>
              <a:ext uri="{FF2B5EF4-FFF2-40B4-BE49-F238E27FC236}">
                <a16:creationId xmlns:a16="http://schemas.microsoft.com/office/drawing/2014/main" id="{D55088BB-59D4-E97B-6656-BD531C8E39C0}"/>
              </a:ext>
            </a:extLst>
          </p:cNvPr>
          <p:cNvSpPr/>
          <p:nvPr userDrawn="1"/>
        </p:nvSpPr>
        <p:spPr>
          <a:xfrm>
            <a:off x="5760669" y="5680930"/>
            <a:ext cx="3469856" cy="697353"/>
          </a:xfrm>
          <a:prstGeom prst="rect">
            <a:avLst/>
          </a:prstGeom>
          <a:solidFill>
            <a:srgbClr val="12B4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85">
              <a:latin typeface="Calibri" panose="020F0502020204030204" pitchFamily="34" charset="0"/>
              <a:cs typeface="Calibri" panose="020F0502020204030204" pitchFamily="34" charset="0"/>
            </a:endParaRPr>
          </a:p>
        </p:txBody>
      </p:sp>
      <p:sp>
        <p:nvSpPr>
          <p:cNvPr id="43" name="Text Placeholder 23">
            <a:extLst>
              <a:ext uri="{FF2B5EF4-FFF2-40B4-BE49-F238E27FC236}">
                <a16:creationId xmlns:a16="http://schemas.microsoft.com/office/drawing/2014/main" id="{0095534A-1F9E-BFD3-F960-75D40177A9D6}"/>
              </a:ext>
            </a:extLst>
          </p:cNvPr>
          <p:cNvSpPr>
            <a:spLocks noGrp="1"/>
          </p:cNvSpPr>
          <p:nvPr>
            <p:ph type="body" sz="quarter" idx="18" hasCustomPrompt="1"/>
          </p:nvPr>
        </p:nvSpPr>
        <p:spPr>
          <a:xfrm>
            <a:off x="5760669" y="5759497"/>
            <a:ext cx="3469856" cy="589217"/>
          </a:xfrm>
        </p:spPr>
        <p:txBody>
          <a:bodyPr>
            <a:normAutofit/>
          </a:bodyPr>
          <a:lstStyle>
            <a:lvl1pPr marL="0" indent="0" algn="ctr">
              <a:buNone/>
              <a:defRPr sz="3200" b="0" i="0">
                <a:solidFill>
                  <a:schemeClr val="bg1"/>
                </a:solidFill>
                <a:latin typeface="Calibri" panose="020F0502020204030204" pitchFamily="34" charset="0"/>
                <a:cs typeface="Calibri" panose="020F0502020204030204" pitchFamily="34" charset="0"/>
              </a:defRPr>
            </a:lvl1pPr>
          </a:lstStyle>
          <a:p>
            <a:pPr lvl="0"/>
            <a:r>
              <a:rPr lang="en-US" dirty="0" err="1"/>
              <a:t>www.balance.eu</a:t>
            </a:r>
            <a:endParaRPr lang="en-US" dirty="0"/>
          </a:p>
        </p:txBody>
      </p:sp>
      <p:sp>
        <p:nvSpPr>
          <p:cNvPr id="2" name="Text Placeholder 23">
            <a:extLst>
              <a:ext uri="{FF2B5EF4-FFF2-40B4-BE49-F238E27FC236}">
                <a16:creationId xmlns:a16="http://schemas.microsoft.com/office/drawing/2014/main" id="{5DEC1AD0-B0F9-FC88-698C-9936B357FD86}"/>
              </a:ext>
            </a:extLst>
          </p:cNvPr>
          <p:cNvSpPr>
            <a:spLocks noGrp="1"/>
          </p:cNvSpPr>
          <p:nvPr>
            <p:ph type="body" sz="quarter" idx="15" hasCustomPrompt="1"/>
          </p:nvPr>
        </p:nvSpPr>
        <p:spPr>
          <a:xfrm>
            <a:off x="6819185" y="3571222"/>
            <a:ext cx="5278651" cy="697353"/>
          </a:xfrm>
        </p:spPr>
        <p:txBody>
          <a:bodyPr>
            <a:noAutofit/>
          </a:bodyPr>
          <a:lstStyle>
            <a:lvl1pPr marL="0" indent="0" algn="l">
              <a:buNone/>
              <a:defRPr sz="5400" b="1" baseline="0">
                <a:solidFill>
                  <a:srgbClr val="8A4199"/>
                </a:solidFill>
                <a:latin typeface="+mn-lt"/>
              </a:defRPr>
            </a:lvl1pPr>
          </a:lstStyle>
          <a:p>
            <a:pPr lvl="0"/>
            <a:r>
              <a:rPr lang="en-US" dirty="0"/>
              <a:t>POWERPIONT</a:t>
            </a:r>
          </a:p>
        </p:txBody>
      </p:sp>
      <p:sp>
        <p:nvSpPr>
          <p:cNvPr id="3" name="Text Placeholder 23">
            <a:extLst>
              <a:ext uri="{FF2B5EF4-FFF2-40B4-BE49-F238E27FC236}">
                <a16:creationId xmlns:a16="http://schemas.microsoft.com/office/drawing/2014/main" id="{C43D492D-B5D6-71C9-447D-6DEDF48BD66D}"/>
              </a:ext>
            </a:extLst>
          </p:cNvPr>
          <p:cNvSpPr>
            <a:spLocks noGrp="1"/>
          </p:cNvSpPr>
          <p:nvPr>
            <p:ph type="body" sz="quarter" idx="19" hasCustomPrompt="1"/>
          </p:nvPr>
        </p:nvSpPr>
        <p:spPr>
          <a:xfrm>
            <a:off x="6819185" y="2952699"/>
            <a:ext cx="5278651" cy="697353"/>
          </a:xfrm>
        </p:spPr>
        <p:txBody>
          <a:bodyPr>
            <a:normAutofit/>
          </a:bodyPr>
          <a:lstStyle>
            <a:lvl1pPr marL="0" indent="0" algn="l">
              <a:buNone/>
              <a:defRPr sz="3600" b="0" i="0">
                <a:solidFill>
                  <a:srgbClr val="8A4199"/>
                </a:solidFill>
                <a:latin typeface="+mn-lt"/>
              </a:defRPr>
            </a:lvl1pPr>
          </a:lstStyle>
          <a:p>
            <a:pPr lvl="0"/>
            <a:r>
              <a:rPr lang="en-US" dirty="0"/>
              <a:t>Cover Design 2</a:t>
            </a:r>
          </a:p>
        </p:txBody>
      </p:sp>
      <p:sp>
        <p:nvSpPr>
          <p:cNvPr id="4" name="Rectangle 3">
            <a:extLst>
              <a:ext uri="{FF2B5EF4-FFF2-40B4-BE49-F238E27FC236}">
                <a16:creationId xmlns:a16="http://schemas.microsoft.com/office/drawing/2014/main" id="{C471625C-340A-202C-C297-6AA7A2046DF1}"/>
              </a:ext>
            </a:extLst>
          </p:cNvPr>
          <p:cNvSpPr/>
          <p:nvPr userDrawn="1"/>
        </p:nvSpPr>
        <p:spPr>
          <a:xfrm>
            <a:off x="-382772" y="6858000"/>
            <a:ext cx="13545879" cy="1775637"/>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A899BEA6-09E7-39FC-81D1-DCDB6057A6BC}"/>
              </a:ext>
            </a:extLst>
          </p:cNvPr>
          <p:cNvSpPr/>
          <p:nvPr userDrawn="1"/>
        </p:nvSpPr>
        <p:spPr>
          <a:xfrm>
            <a:off x="-676940" y="-1773478"/>
            <a:ext cx="13545879" cy="1775637"/>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316217470"/>
      </p:ext>
    </p:extLst>
  </p:cSld>
  <p:clrMapOvr>
    <a:masterClrMapping/>
  </p:clrMapOvr>
  <p:extLst>
    <p:ext uri="{DCECCB84-F9BA-43D5-87BE-67443E8EF086}">
      <p15:sldGuideLst xmlns:p15="http://schemas.microsoft.com/office/powerpoint/2012/main"/>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userDrawn="1">
  <p:cSld name="Bullet Slide - Blue">
    <p:spTree>
      <p:nvGrpSpPr>
        <p:cNvPr id="1" name=""/>
        <p:cNvGrpSpPr/>
        <p:nvPr/>
      </p:nvGrpSpPr>
      <p:grpSpPr>
        <a:xfrm>
          <a:off x="0" y="0"/>
          <a:ext cx="0" cy="0"/>
          <a:chOff x="0" y="0"/>
          <a:chExt cx="0" cy="0"/>
        </a:xfrm>
      </p:grpSpPr>
      <p:sp>
        <p:nvSpPr>
          <p:cNvPr id="10" name="Text Placeholder 25">
            <a:extLst>
              <a:ext uri="{FF2B5EF4-FFF2-40B4-BE49-F238E27FC236}">
                <a16:creationId xmlns:a16="http://schemas.microsoft.com/office/drawing/2014/main" id="{BAFBE11C-3EBF-7F4F-ACD8-08642D47695A}"/>
              </a:ext>
            </a:extLst>
          </p:cNvPr>
          <p:cNvSpPr>
            <a:spLocks noGrp="1"/>
          </p:cNvSpPr>
          <p:nvPr>
            <p:ph type="body" sz="quarter" idx="20" hasCustomPrompt="1"/>
          </p:nvPr>
        </p:nvSpPr>
        <p:spPr>
          <a:xfrm>
            <a:off x="6353299" y="2066544"/>
            <a:ext cx="5132263" cy="3722513"/>
          </a:xfrm>
        </p:spPr>
        <p:txBody>
          <a:bodyPr>
            <a:noAutofit/>
          </a:bodyPr>
          <a:lstStyle>
            <a:lvl1pPr marL="0" indent="0" algn="l">
              <a:buClr>
                <a:srgbClr val="EA1D76"/>
              </a:buClr>
              <a:buFont typeface="Arial" charset="0"/>
              <a:buNone/>
              <a:defRPr sz="2200">
                <a:solidFill>
                  <a:srgbClr val="5959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1" name="Text Placeholder 23">
            <a:extLst>
              <a:ext uri="{FF2B5EF4-FFF2-40B4-BE49-F238E27FC236}">
                <a16:creationId xmlns:a16="http://schemas.microsoft.com/office/drawing/2014/main" id="{5FAF9C27-18D9-AD43-845C-FEBCE6E43C34}"/>
              </a:ext>
            </a:extLst>
          </p:cNvPr>
          <p:cNvSpPr>
            <a:spLocks noGrp="1"/>
          </p:cNvSpPr>
          <p:nvPr>
            <p:ph type="body" sz="quarter" idx="22" hasCustomPrompt="1"/>
          </p:nvPr>
        </p:nvSpPr>
        <p:spPr>
          <a:xfrm>
            <a:off x="6326940" y="708094"/>
            <a:ext cx="5158622" cy="857158"/>
          </a:xfrm>
          <a:noFill/>
        </p:spPr>
        <p:txBody>
          <a:bodyPr anchor="t">
            <a:normAutofit/>
          </a:bodyPr>
          <a:lstStyle>
            <a:lvl1pPr marL="0" indent="0" algn="l">
              <a:buNone/>
              <a:defRPr sz="3600" i="0">
                <a:solidFill>
                  <a:srgbClr val="14B4CB"/>
                </a:solidFill>
                <a:latin typeface="+mn-lt"/>
              </a:defRPr>
            </a:lvl1pPr>
          </a:lstStyle>
          <a:p>
            <a:pPr lvl="0"/>
            <a:r>
              <a:rPr lang="en-US" dirty="0"/>
              <a:t>TITLE</a:t>
            </a:r>
          </a:p>
        </p:txBody>
      </p:sp>
      <p:cxnSp>
        <p:nvCxnSpPr>
          <p:cNvPr id="12" name="Straight Connector 11">
            <a:extLst>
              <a:ext uri="{FF2B5EF4-FFF2-40B4-BE49-F238E27FC236}">
                <a16:creationId xmlns:a16="http://schemas.microsoft.com/office/drawing/2014/main" id="{3B33DF89-C0EE-2340-B9C4-761FDF4F19E5}"/>
              </a:ext>
            </a:extLst>
          </p:cNvPr>
          <p:cNvCxnSpPr>
            <a:cxnSpLocks/>
          </p:cNvCxnSpPr>
          <p:nvPr userDrawn="1"/>
        </p:nvCxnSpPr>
        <p:spPr>
          <a:xfrm>
            <a:off x="5346936" y="-25722"/>
            <a:ext cx="0" cy="6853558"/>
          </a:xfrm>
          <a:prstGeom prst="line">
            <a:avLst/>
          </a:prstGeom>
          <a:ln w="12700">
            <a:solidFill>
              <a:srgbClr val="14B4CB"/>
            </a:solidFill>
          </a:ln>
        </p:spPr>
        <p:style>
          <a:lnRef idx="1">
            <a:schemeClr val="accent1"/>
          </a:lnRef>
          <a:fillRef idx="0">
            <a:schemeClr val="accent1"/>
          </a:fillRef>
          <a:effectRef idx="0">
            <a:schemeClr val="accent1"/>
          </a:effectRef>
          <a:fontRef idx="minor">
            <a:schemeClr val="tx1"/>
          </a:fontRef>
        </p:style>
      </p:cxnSp>
      <p:sp>
        <p:nvSpPr>
          <p:cNvPr id="13" name="Text Placeholder 23">
            <a:extLst>
              <a:ext uri="{FF2B5EF4-FFF2-40B4-BE49-F238E27FC236}">
                <a16:creationId xmlns:a16="http://schemas.microsoft.com/office/drawing/2014/main" id="{8883E062-A23E-8642-AAC6-BE54A9640067}"/>
              </a:ext>
            </a:extLst>
          </p:cNvPr>
          <p:cNvSpPr>
            <a:spLocks noGrp="1"/>
          </p:cNvSpPr>
          <p:nvPr>
            <p:ph type="body" sz="quarter" idx="23" hasCustomPrompt="1"/>
          </p:nvPr>
        </p:nvSpPr>
        <p:spPr>
          <a:xfrm>
            <a:off x="1103474" y="708094"/>
            <a:ext cx="3452394" cy="3433969"/>
          </a:xfrm>
          <a:noFill/>
        </p:spPr>
        <p:txBody>
          <a:bodyPr anchor="t">
            <a:normAutofit/>
          </a:bodyPr>
          <a:lstStyle>
            <a:lvl1pPr marL="0" indent="0" algn="l">
              <a:buNone/>
              <a:defRPr sz="3600" i="0">
                <a:solidFill>
                  <a:srgbClr val="595959"/>
                </a:solidFill>
                <a:latin typeface="+mn-lt"/>
              </a:defRPr>
            </a:lvl1pPr>
          </a:lstStyle>
          <a:p>
            <a:pPr lvl="0"/>
            <a:r>
              <a:rPr lang="en-US" dirty="0"/>
              <a:t>BULLET POINT SLIDE</a:t>
            </a:r>
          </a:p>
        </p:txBody>
      </p:sp>
      <p:sp>
        <p:nvSpPr>
          <p:cNvPr id="15" name="Oval 14">
            <a:extLst>
              <a:ext uri="{FF2B5EF4-FFF2-40B4-BE49-F238E27FC236}">
                <a16:creationId xmlns:a16="http://schemas.microsoft.com/office/drawing/2014/main" id="{1C265F06-5AC2-0D4D-9A1F-E9CE7B2FF5C1}"/>
              </a:ext>
            </a:extLst>
          </p:cNvPr>
          <p:cNvSpPr/>
          <p:nvPr userDrawn="1"/>
        </p:nvSpPr>
        <p:spPr>
          <a:xfrm>
            <a:off x="4783395" y="415207"/>
            <a:ext cx="1154422" cy="1154422"/>
          </a:xfrm>
          <a:prstGeom prst="ellipse">
            <a:avLst/>
          </a:prstGeom>
          <a:solidFill>
            <a:srgbClr val="14B4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18" name="Text Placeholder 23">
            <a:extLst>
              <a:ext uri="{FF2B5EF4-FFF2-40B4-BE49-F238E27FC236}">
                <a16:creationId xmlns:a16="http://schemas.microsoft.com/office/drawing/2014/main" id="{4CA0907F-2B4F-BE45-B7FE-B7E2CD14E3CA}"/>
              </a:ext>
            </a:extLst>
          </p:cNvPr>
          <p:cNvSpPr>
            <a:spLocks noGrp="1"/>
          </p:cNvSpPr>
          <p:nvPr>
            <p:ph type="body" sz="quarter" idx="24" hasCustomPrompt="1"/>
          </p:nvPr>
        </p:nvSpPr>
        <p:spPr>
          <a:xfrm>
            <a:off x="4783395" y="712471"/>
            <a:ext cx="1154422" cy="857158"/>
          </a:xfrm>
          <a:noFill/>
        </p:spPr>
        <p:txBody>
          <a:bodyPr anchor="t">
            <a:normAutofit/>
          </a:bodyPr>
          <a:lstStyle>
            <a:lvl1pPr marL="0" indent="0" algn="ctr">
              <a:buNone/>
              <a:defRPr sz="3600" i="0">
                <a:solidFill>
                  <a:schemeClr val="bg1"/>
                </a:solidFill>
                <a:latin typeface="+mn-lt"/>
              </a:defRPr>
            </a:lvl1pPr>
          </a:lstStyle>
          <a:p>
            <a:pPr lvl="0"/>
            <a:r>
              <a:rPr lang="en-US" dirty="0"/>
              <a:t>1</a:t>
            </a:r>
          </a:p>
        </p:txBody>
      </p:sp>
      <p:grpSp>
        <p:nvGrpSpPr>
          <p:cNvPr id="5" name="Group 4">
            <a:extLst>
              <a:ext uri="{FF2B5EF4-FFF2-40B4-BE49-F238E27FC236}">
                <a16:creationId xmlns:a16="http://schemas.microsoft.com/office/drawing/2014/main" id="{9AD6A888-DBA2-A953-0114-6FE578B212B5}"/>
              </a:ext>
            </a:extLst>
          </p:cNvPr>
          <p:cNvGrpSpPr/>
          <p:nvPr userDrawn="1"/>
        </p:nvGrpSpPr>
        <p:grpSpPr>
          <a:xfrm rot="16200000">
            <a:off x="-2874794" y="3366914"/>
            <a:ext cx="6554616" cy="427556"/>
            <a:chOff x="246763" y="5103257"/>
            <a:chExt cx="6554616" cy="427556"/>
          </a:xfrm>
        </p:grpSpPr>
        <p:sp>
          <p:nvSpPr>
            <p:cNvPr id="2" name="Text Box 5">
              <a:extLst>
                <a:ext uri="{FF2B5EF4-FFF2-40B4-BE49-F238E27FC236}">
                  <a16:creationId xmlns:a16="http://schemas.microsoft.com/office/drawing/2014/main" id="{10373C73-068A-1EBF-4FD9-C14A292B3EA4}"/>
                </a:ext>
              </a:extLst>
            </p:cNvPr>
            <p:cNvSpPr txBox="1"/>
            <p:nvPr userDrawn="1"/>
          </p:nvSpPr>
          <p:spPr>
            <a:xfrm>
              <a:off x="4041107" y="5103257"/>
              <a:ext cx="2760272" cy="427556"/>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r>
                <a:rPr lang="en-US" sz="1200" b="0" i="0" spc="300" dirty="0">
                  <a:solidFill>
                    <a:schemeClr val="tx1">
                      <a:lumMod val="65000"/>
                      <a:lumOff val="35000"/>
                    </a:schemeClr>
                  </a:solidFill>
                  <a:effectLst/>
                  <a:latin typeface="Calibri" panose="020F0502020204030204" pitchFamily="34" charset="0"/>
                  <a:ea typeface="Open Sans" panose="020B0606030504020204" pitchFamily="34" charset="0"/>
                  <a:cs typeface="Calibri" panose="020F0502020204030204" pitchFamily="34" charset="0"/>
                </a:rPr>
                <a:t>balance digital work-life</a:t>
              </a:r>
              <a:endParaRPr lang="en-IE" sz="1200" b="0" i="0" spc="300" dirty="0">
                <a:solidFill>
                  <a:schemeClr val="tx1">
                    <a:lumMod val="65000"/>
                    <a:lumOff val="35000"/>
                  </a:schemeClr>
                </a:solidFill>
                <a:effectLst/>
                <a:latin typeface="Calibri" panose="020F0502020204030204" pitchFamily="34" charset="0"/>
                <a:ea typeface="Open Sans" panose="020B0606030504020204" pitchFamily="34" charset="0"/>
                <a:cs typeface="Calibri" panose="020F0502020204030204" pitchFamily="34" charset="0"/>
              </a:endParaRPr>
            </a:p>
          </p:txBody>
        </p:sp>
        <p:cxnSp>
          <p:nvCxnSpPr>
            <p:cNvPr id="3" name="Straight Connector 2">
              <a:extLst>
                <a:ext uri="{FF2B5EF4-FFF2-40B4-BE49-F238E27FC236}">
                  <a16:creationId xmlns:a16="http://schemas.microsoft.com/office/drawing/2014/main" id="{4FEDCE7F-AF67-765F-84CB-AEF12946197A}"/>
                </a:ext>
              </a:extLst>
            </p:cNvPr>
            <p:cNvCxnSpPr>
              <a:cxnSpLocks/>
            </p:cNvCxnSpPr>
            <p:nvPr userDrawn="1"/>
          </p:nvCxnSpPr>
          <p:spPr>
            <a:xfrm rot="5400000" flipV="1">
              <a:off x="2143935" y="3430450"/>
              <a:ext cx="0" cy="3794344"/>
            </a:xfrm>
            <a:prstGeom prst="line">
              <a:avLst/>
            </a:prstGeom>
            <a:ln w="28575">
              <a:solidFill>
                <a:srgbClr val="12B4CB"/>
              </a:solidFill>
            </a:ln>
          </p:spPr>
          <p:style>
            <a:lnRef idx="1">
              <a:schemeClr val="accent1"/>
            </a:lnRef>
            <a:fillRef idx="0">
              <a:schemeClr val="accent1"/>
            </a:fillRef>
            <a:effectRef idx="0">
              <a:schemeClr val="accent1"/>
            </a:effectRef>
            <a:fontRef idx="minor">
              <a:schemeClr val="tx1"/>
            </a:fontRef>
          </p:style>
        </p:cxnSp>
        <p:sp>
          <p:nvSpPr>
            <p:cNvPr id="4" name="Freeform 3">
              <a:extLst>
                <a:ext uri="{FF2B5EF4-FFF2-40B4-BE49-F238E27FC236}">
                  <a16:creationId xmlns:a16="http://schemas.microsoft.com/office/drawing/2014/main" id="{7F615206-B02F-B4C5-E34A-7163E003A553}"/>
                </a:ext>
              </a:extLst>
            </p:cNvPr>
            <p:cNvSpPr/>
            <p:nvPr userDrawn="1"/>
          </p:nvSpPr>
          <p:spPr>
            <a:xfrm rot="18900000">
              <a:off x="730160" y="5340899"/>
              <a:ext cx="115023" cy="114739"/>
            </a:xfrm>
            <a:custGeom>
              <a:avLst/>
              <a:gdLst>
                <a:gd name="connsiteX0" fmla="*/ 174913 w 174912"/>
                <a:gd name="connsiteY0" fmla="*/ 87240 h 174479"/>
                <a:gd name="connsiteX1" fmla="*/ 87456 w 174912"/>
                <a:gd name="connsiteY1" fmla="*/ 174479 h 174479"/>
                <a:gd name="connsiteX2" fmla="*/ 0 w 174912"/>
                <a:gd name="connsiteY2" fmla="*/ 87240 h 174479"/>
                <a:gd name="connsiteX3" fmla="*/ 87456 w 174912"/>
                <a:gd name="connsiteY3" fmla="*/ 0 h 174479"/>
                <a:gd name="connsiteX4" fmla="*/ 174913 w 174912"/>
                <a:gd name="connsiteY4" fmla="*/ 87240 h 17447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4912" h="174479">
                  <a:moveTo>
                    <a:pt x="174913" y="87240"/>
                  </a:moveTo>
                  <a:cubicBezTo>
                    <a:pt x="174913" y="135421"/>
                    <a:pt x="135757" y="174479"/>
                    <a:pt x="87456" y="174479"/>
                  </a:cubicBezTo>
                  <a:cubicBezTo>
                    <a:pt x="39156" y="174479"/>
                    <a:pt x="0" y="135421"/>
                    <a:pt x="0" y="87240"/>
                  </a:cubicBezTo>
                  <a:cubicBezTo>
                    <a:pt x="0" y="39059"/>
                    <a:pt x="39156" y="0"/>
                    <a:pt x="87456" y="0"/>
                  </a:cubicBezTo>
                  <a:cubicBezTo>
                    <a:pt x="135757" y="0"/>
                    <a:pt x="174913" y="39059"/>
                    <a:pt x="174913" y="87240"/>
                  </a:cubicBezTo>
                  <a:close/>
                </a:path>
              </a:pathLst>
            </a:custGeom>
            <a:solidFill>
              <a:srgbClr val="12B4CB"/>
            </a:solidFill>
            <a:ln w="9497"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spTree>
    <p:extLst>
      <p:ext uri="{BB962C8B-B14F-4D97-AF65-F5344CB8AC3E}">
        <p14:creationId xmlns:p14="http://schemas.microsoft.com/office/powerpoint/2010/main" val="238304477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Back Page">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F0597B6C-5B5B-BA43-97C8-D35C5BE41FDE}"/>
              </a:ext>
            </a:extLst>
          </p:cNvPr>
          <p:cNvSpPr/>
          <p:nvPr userDrawn="1"/>
        </p:nvSpPr>
        <p:spPr>
          <a:xfrm>
            <a:off x="0" y="6120882"/>
            <a:ext cx="12192000" cy="73711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Freeform 1">
            <a:extLst>
              <a:ext uri="{FF2B5EF4-FFF2-40B4-BE49-F238E27FC236}">
                <a16:creationId xmlns:a16="http://schemas.microsoft.com/office/drawing/2014/main" id="{DE57DFCA-99F0-AB6F-931A-93409EC63497}"/>
              </a:ext>
            </a:extLst>
          </p:cNvPr>
          <p:cNvSpPr/>
          <p:nvPr userDrawn="1"/>
        </p:nvSpPr>
        <p:spPr>
          <a:xfrm flipH="1">
            <a:off x="5823197" y="-363432"/>
            <a:ext cx="6401126" cy="8997069"/>
          </a:xfrm>
          <a:custGeom>
            <a:avLst/>
            <a:gdLst>
              <a:gd name="connsiteX0" fmla="*/ 0 w 7560000"/>
              <a:gd name="connsiteY0" fmla="*/ 0 h 10692000"/>
              <a:gd name="connsiteX1" fmla="*/ 4534049 w 7560000"/>
              <a:gd name="connsiteY1" fmla="*/ 0 h 10692000"/>
              <a:gd name="connsiteX2" fmla="*/ 4778336 w 7560000"/>
              <a:gd name="connsiteY2" fmla="*/ 140498 h 10692000"/>
              <a:gd name="connsiteX3" fmla="*/ 7530091 w 7560000"/>
              <a:gd name="connsiteY3" fmla="*/ 4257929 h 10692000"/>
              <a:gd name="connsiteX4" fmla="*/ 7560000 w 7560000"/>
              <a:gd name="connsiteY4" fmla="*/ 4493400 h 10692000"/>
              <a:gd name="connsiteX5" fmla="*/ 7560000 w 7560000"/>
              <a:gd name="connsiteY5" fmla="*/ 5806626 h 10692000"/>
              <a:gd name="connsiteX6" fmla="*/ 7530091 w 7560000"/>
              <a:gd name="connsiteY6" fmla="*/ 6042097 h 10692000"/>
              <a:gd name="connsiteX7" fmla="*/ 3755316 w 7560000"/>
              <a:gd name="connsiteY7" fmla="*/ 10652081 h 10692000"/>
              <a:gd name="connsiteX8" fmla="*/ 3637366 w 7560000"/>
              <a:gd name="connsiteY8" fmla="*/ 10692000 h 10692000"/>
              <a:gd name="connsiteX9" fmla="*/ 0 w 7560000"/>
              <a:gd name="connsiteY9" fmla="*/ 10692000 h 10692000"/>
              <a:gd name="connsiteX10" fmla="*/ 0 w 7560000"/>
              <a:gd name="connsiteY10" fmla="*/ 7088352 h 10692000"/>
              <a:gd name="connsiteX11" fmla="*/ 83132 w 7560000"/>
              <a:gd name="connsiteY11" fmla="*/ 7163912 h 10692000"/>
              <a:gd name="connsiteX12" fmla="*/ 1741839 w 7560000"/>
              <a:gd name="connsiteY12" fmla="*/ 7760465 h 10692000"/>
              <a:gd name="connsiteX13" fmla="*/ 4351508 w 7560000"/>
              <a:gd name="connsiteY13" fmla="*/ 5150013 h 10692000"/>
              <a:gd name="connsiteX14" fmla="*/ 1741839 w 7560000"/>
              <a:gd name="connsiteY14" fmla="*/ 2539564 h 10692000"/>
              <a:gd name="connsiteX15" fmla="*/ 82431 w 7560000"/>
              <a:gd name="connsiteY15" fmla="*/ 3136663 h 10692000"/>
              <a:gd name="connsiteX16" fmla="*/ 0 w 7560000"/>
              <a:gd name="connsiteY16" fmla="*/ 3211653 h 10692000"/>
              <a:gd name="connsiteX0" fmla="*/ 0 w 7598016"/>
              <a:gd name="connsiteY0" fmla="*/ 0 h 10692000"/>
              <a:gd name="connsiteX1" fmla="*/ 4534049 w 7598016"/>
              <a:gd name="connsiteY1" fmla="*/ 0 h 10692000"/>
              <a:gd name="connsiteX2" fmla="*/ 4778336 w 7598016"/>
              <a:gd name="connsiteY2" fmla="*/ 140498 h 10692000"/>
              <a:gd name="connsiteX3" fmla="*/ 7530091 w 7598016"/>
              <a:gd name="connsiteY3" fmla="*/ 4257929 h 10692000"/>
              <a:gd name="connsiteX4" fmla="*/ 7560000 w 7598016"/>
              <a:gd name="connsiteY4" fmla="*/ 4493400 h 10692000"/>
              <a:gd name="connsiteX5" fmla="*/ 7560000 w 7598016"/>
              <a:gd name="connsiteY5" fmla="*/ 5806626 h 10692000"/>
              <a:gd name="connsiteX6" fmla="*/ 7530091 w 7598016"/>
              <a:gd name="connsiteY6" fmla="*/ 6042097 h 10692000"/>
              <a:gd name="connsiteX7" fmla="*/ 3755316 w 7598016"/>
              <a:gd name="connsiteY7" fmla="*/ 10652081 h 10692000"/>
              <a:gd name="connsiteX8" fmla="*/ 3637366 w 7598016"/>
              <a:gd name="connsiteY8" fmla="*/ 10692000 h 10692000"/>
              <a:gd name="connsiteX9" fmla="*/ 0 w 7598016"/>
              <a:gd name="connsiteY9" fmla="*/ 10692000 h 10692000"/>
              <a:gd name="connsiteX10" fmla="*/ 0 w 7598016"/>
              <a:gd name="connsiteY10" fmla="*/ 7088352 h 10692000"/>
              <a:gd name="connsiteX11" fmla="*/ 83132 w 7598016"/>
              <a:gd name="connsiteY11" fmla="*/ 7163912 h 10692000"/>
              <a:gd name="connsiteX12" fmla="*/ 1741839 w 7598016"/>
              <a:gd name="connsiteY12" fmla="*/ 7760465 h 10692000"/>
              <a:gd name="connsiteX13" fmla="*/ 4351508 w 7598016"/>
              <a:gd name="connsiteY13" fmla="*/ 5150013 h 10692000"/>
              <a:gd name="connsiteX14" fmla="*/ 1741839 w 7598016"/>
              <a:gd name="connsiteY14" fmla="*/ 2539564 h 10692000"/>
              <a:gd name="connsiteX15" fmla="*/ 82431 w 7598016"/>
              <a:gd name="connsiteY15" fmla="*/ 3136663 h 10692000"/>
              <a:gd name="connsiteX16" fmla="*/ 0 w 7598016"/>
              <a:gd name="connsiteY16" fmla="*/ 3211653 h 10692000"/>
              <a:gd name="connsiteX17" fmla="*/ 0 w 7598016"/>
              <a:gd name="connsiteY17" fmla="*/ 0 h 10692000"/>
              <a:gd name="connsiteX0" fmla="*/ 0 w 7618928"/>
              <a:gd name="connsiteY0" fmla="*/ 0 h 10692000"/>
              <a:gd name="connsiteX1" fmla="*/ 4534049 w 7618928"/>
              <a:gd name="connsiteY1" fmla="*/ 0 h 10692000"/>
              <a:gd name="connsiteX2" fmla="*/ 4778336 w 7618928"/>
              <a:gd name="connsiteY2" fmla="*/ 140498 h 10692000"/>
              <a:gd name="connsiteX3" fmla="*/ 7530091 w 7618928"/>
              <a:gd name="connsiteY3" fmla="*/ 4257929 h 10692000"/>
              <a:gd name="connsiteX4" fmla="*/ 7560000 w 7618928"/>
              <a:gd name="connsiteY4" fmla="*/ 4493400 h 10692000"/>
              <a:gd name="connsiteX5" fmla="*/ 7560000 w 7618928"/>
              <a:gd name="connsiteY5" fmla="*/ 5806626 h 10692000"/>
              <a:gd name="connsiteX6" fmla="*/ 7530091 w 7618928"/>
              <a:gd name="connsiteY6" fmla="*/ 6042097 h 10692000"/>
              <a:gd name="connsiteX7" fmla="*/ 3755316 w 7618928"/>
              <a:gd name="connsiteY7" fmla="*/ 10652081 h 10692000"/>
              <a:gd name="connsiteX8" fmla="*/ 3637366 w 7618928"/>
              <a:gd name="connsiteY8" fmla="*/ 10692000 h 10692000"/>
              <a:gd name="connsiteX9" fmla="*/ 0 w 7618928"/>
              <a:gd name="connsiteY9" fmla="*/ 10692000 h 10692000"/>
              <a:gd name="connsiteX10" fmla="*/ 0 w 7618928"/>
              <a:gd name="connsiteY10" fmla="*/ 7088352 h 10692000"/>
              <a:gd name="connsiteX11" fmla="*/ 83132 w 7618928"/>
              <a:gd name="connsiteY11" fmla="*/ 7163912 h 10692000"/>
              <a:gd name="connsiteX12" fmla="*/ 1741839 w 7618928"/>
              <a:gd name="connsiteY12" fmla="*/ 7760465 h 10692000"/>
              <a:gd name="connsiteX13" fmla="*/ 4351508 w 7618928"/>
              <a:gd name="connsiteY13" fmla="*/ 5150013 h 10692000"/>
              <a:gd name="connsiteX14" fmla="*/ 1741839 w 7618928"/>
              <a:gd name="connsiteY14" fmla="*/ 2539564 h 10692000"/>
              <a:gd name="connsiteX15" fmla="*/ 82431 w 7618928"/>
              <a:gd name="connsiteY15" fmla="*/ 3136663 h 10692000"/>
              <a:gd name="connsiteX16" fmla="*/ 0 w 7618928"/>
              <a:gd name="connsiteY16" fmla="*/ 3211653 h 10692000"/>
              <a:gd name="connsiteX17" fmla="*/ 0 w 7618928"/>
              <a:gd name="connsiteY17" fmla="*/ 0 h 10692000"/>
              <a:gd name="connsiteX0" fmla="*/ 0 w 7607015"/>
              <a:gd name="connsiteY0" fmla="*/ 0 h 10692000"/>
              <a:gd name="connsiteX1" fmla="*/ 4534049 w 7607015"/>
              <a:gd name="connsiteY1" fmla="*/ 0 h 10692000"/>
              <a:gd name="connsiteX2" fmla="*/ 4778336 w 7607015"/>
              <a:gd name="connsiteY2" fmla="*/ 140498 h 10692000"/>
              <a:gd name="connsiteX3" fmla="*/ 7530091 w 7607015"/>
              <a:gd name="connsiteY3" fmla="*/ 4257929 h 10692000"/>
              <a:gd name="connsiteX4" fmla="*/ 7560000 w 7607015"/>
              <a:gd name="connsiteY4" fmla="*/ 4493400 h 10692000"/>
              <a:gd name="connsiteX5" fmla="*/ 7560000 w 7607015"/>
              <a:gd name="connsiteY5" fmla="*/ 5806626 h 10692000"/>
              <a:gd name="connsiteX6" fmla="*/ 7530091 w 7607015"/>
              <a:gd name="connsiteY6" fmla="*/ 6042097 h 10692000"/>
              <a:gd name="connsiteX7" fmla="*/ 3755316 w 7607015"/>
              <a:gd name="connsiteY7" fmla="*/ 10652081 h 10692000"/>
              <a:gd name="connsiteX8" fmla="*/ 3637366 w 7607015"/>
              <a:gd name="connsiteY8" fmla="*/ 10692000 h 10692000"/>
              <a:gd name="connsiteX9" fmla="*/ 0 w 7607015"/>
              <a:gd name="connsiteY9" fmla="*/ 10692000 h 10692000"/>
              <a:gd name="connsiteX10" fmla="*/ 0 w 7607015"/>
              <a:gd name="connsiteY10" fmla="*/ 7088352 h 10692000"/>
              <a:gd name="connsiteX11" fmla="*/ 83132 w 7607015"/>
              <a:gd name="connsiteY11" fmla="*/ 7163912 h 10692000"/>
              <a:gd name="connsiteX12" fmla="*/ 1741839 w 7607015"/>
              <a:gd name="connsiteY12" fmla="*/ 7760465 h 10692000"/>
              <a:gd name="connsiteX13" fmla="*/ 4351508 w 7607015"/>
              <a:gd name="connsiteY13" fmla="*/ 5150013 h 10692000"/>
              <a:gd name="connsiteX14" fmla="*/ 1741839 w 7607015"/>
              <a:gd name="connsiteY14" fmla="*/ 2539564 h 10692000"/>
              <a:gd name="connsiteX15" fmla="*/ 82431 w 7607015"/>
              <a:gd name="connsiteY15" fmla="*/ 3136663 h 10692000"/>
              <a:gd name="connsiteX16" fmla="*/ 0 w 7607015"/>
              <a:gd name="connsiteY16" fmla="*/ 3211653 h 10692000"/>
              <a:gd name="connsiteX17" fmla="*/ 0 w 7607015"/>
              <a:gd name="connsiteY17" fmla="*/ 0 h 1069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7607015" h="10692000">
                <a:moveTo>
                  <a:pt x="0" y="0"/>
                </a:moveTo>
                <a:lnTo>
                  <a:pt x="4534049" y="0"/>
                </a:lnTo>
                <a:lnTo>
                  <a:pt x="4778336" y="140498"/>
                </a:lnTo>
                <a:cubicBezTo>
                  <a:pt x="6227115" y="1021023"/>
                  <a:pt x="7263538" y="2512707"/>
                  <a:pt x="7530091" y="4257929"/>
                </a:cubicBezTo>
                <a:lnTo>
                  <a:pt x="7560000" y="4493400"/>
                </a:lnTo>
                <a:cubicBezTo>
                  <a:pt x="7645536" y="5059446"/>
                  <a:pt x="7594914" y="5454710"/>
                  <a:pt x="7560000" y="5806626"/>
                </a:cubicBezTo>
                <a:lnTo>
                  <a:pt x="7530091" y="6042097"/>
                </a:lnTo>
                <a:cubicBezTo>
                  <a:pt x="7204303" y="8175148"/>
                  <a:pt x="5728465" y="9929455"/>
                  <a:pt x="3755316" y="10652081"/>
                </a:cubicBezTo>
                <a:lnTo>
                  <a:pt x="3637366" y="10692000"/>
                </a:lnTo>
                <a:lnTo>
                  <a:pt x="0" y="10692000"/>
                </a:lnTo>
                <a:lnTo>
                  <a:pt x="0" y="7088352"/>
                </a:lnTo>
                <a:lnTo>
                  <a:pt x="83132" y="7163912"/>
                </a:lnTo>
                <a:cubicBezTo>
                  <a:pt x="534475" y="7536493"/>
                  <a:pt x="1112633" y="7760465"/>
                  <a:pt x="1741839" y="7760465"/>
                </a:cubicBezTo>
                <a:cubicBezTo>
                  <a:pt x="3181714" y="7760465"/>
                  <a:pt x="4351508" y="6588635"/>
                  <a:pt x="4351508" y="5150013"/>
                </a:cubicBezTo>
                <a:cubicBezTo>
                  <a:pt x="4351508" y="3709706"/>
                  <a:pt x="3181714" y="2539564"/>
                  <a:pt x="1741839" y="2539564"/>
                </a:cubicBezTo>
                <a:cubicBezTo>
                  <a:pt x="1111894" y="2539564"/>
                  <a:pt x="533644" y="2763860"/>
                  <a:pt x="82431" y="3136663"/>
                </a:cubicBezTo>
                <a:lnTo>
                  <a:pt x="0" y="3211653"/>
                </a:lnTo>
                <a:lnTo>
                  <a:pt x="0" y="0"/>
                </a:lnTo>
                <a:close/>
              </a:path>
            </a:pathLst>
          </a:custGeom>
          <a:solidFill>
            <a:srgbClr val="8A4199"/>
          </a:solidFill>
          <a:ln w="4610" cap="flat">
            <a:noFill/>
            <a:prstDash val="solid"/>
            <a:miter/>
          </a:ln>
          <a:effectLst>
            <a:innerShdw blurRad="498971" dist="662601" dir="18120000">
              <a:prstClr val="black">
                <a:alpha val="23444"/>
              </a:prstClr>
            </a:innerShdw>
          </a:effectLst>
        </p:spPr>
        <p:txBody>
          <a:bodyPr rtlCol="0" anchor="ctr"/>
          <a:lstStyle/>
          <a:p>
            <a:endParaRPr lang="en-US" dirty="0">
              <a:latin typeface="Calibri" panose="020F0502020204030204" pitchFamily="34" charset="0"/>
              <a:cs typeface="Calibri" panose="020F0502020204030204" pitchFamily="34" charset="0"/>
            </a:endParaRPr>
          </a:p>
        </p:txBody>
      </p:sp>
      <p:grpSp>
        <p:nvGrpSpPr>
          <p:cNvPr id="3" name="Graphic 5">
            <a:extLst>
              <a:ext uri="{FF2B5EF4-FFF2-40B4-BE49-F238E27FC236}">
                <a16:creationId xmlns:a16="http://schemas.microsoft.com/office/drawing/2014/main" id="{849CEA61-CD45-2A02-F34F-0C9764A18AF6}"/>
              </a:ext>
            </a:extLst>
          </p:cNvPr>
          <p:cNvGrpSpPr/>
          <p:nvPr userDrawn="1"/>
        </p:nvGrpSpPr>
        <p:grpSpPr>
          <a:xfrm>
            <a:off x="8805395" y="3468716"/>
            <a:ext cx="3148393" cy="998012"/>
            <a:chOff x="2464177" y="4939099"/>
            <a:chExt cx="2638924" cy="836515"/>
          </a:xfrm>
        </p:grpSpPr>
        <p:sp>
          <p:nvSpPr>
            <p:cNvPr id="5" name="Freeform 4">
              <a:extLst>
                <a:ext uri="{FF2B5EF4-FFF2-40B4-BE49-F238E27FC236}">
                  <a16:creationId xmlns:a16="http://schemas.microsoft.com/office/drawing/2014/main" id="{12240948-CE5C-D488-A27D-A6B590E57538}"/>
                </a:ext>
              </a:extLst>
            </p:cNvPr>
            <p:cNvSpPr/>
            <p:nvPr/>
          </p:nvSpPr>
          <p:spPr>
            <a:xfrm>
              <a:off x="2897660" y="5064270"/>
              <a:ext cx="412569" cy="415340"/>
            </a:xfrm>
            <a:custGeom>
              <a:avLst/>
              <a:gdLst>
                <a:gd name="connsiteX0" fmla="*/ 314656 w 412569"/>
                <a:gd name="connsiteY0" fmla="*/ 33189 h 415340"/>
                <a:gd name="connsiteX1" fmla="*/ 294693 w 412569"/>
                <a:gd name="connsiteY1" fmla="*/ 20862 h 415340"/>
                <a:gd name="connsiteX2" fmla="*/ 205334 w 412569"/>
                <a:gd name="connsiteY2" fmla="*/ 0 h 415340"/>
                <a:gd name="connsiteX3" fmla="*/ 59889 w 412569"/>
                <a:gd name="connsiteY3" fmla="*/ 60689 h 415340"/>
                <a:gd name="connsiteX4" fmla="*/ 0 w 412569"/>
                <a:gd name="connsiteY4" fmla="*/ 206722 h 415340"/>
                <a:gd name="connsiteX5" fmla="*/ 59889 w 412569"/>
                <a:gd name="connsiteY5" fmla="*/ 354652 h 415340"/>
                <a:gd name="connsiteX6" fmla="*/ 204384 w 412569"/>
                <a:gd name="connsiteY6" fmla="*/ 415341 h 415340"/>
                <a:gd name="connsiteX7" fmla="*/ 291841 w 412569"/>
                <a:gd name="connsiteY7" fmla="*/ 395427 h 415340"/>
                <a:gd name="connsiteX8" fmla="*/ 314656 w 412569"/>
                <a:gd name="connsiteY8" fmla="*/ 382151 h 415340"/>
                <a:gd name="connsiteX9" fmla="*/ 314656 w 412569"/>
                <a:gd name="connsiteY9" fmla="*/ 406806 h 415340"/>
                <a:gd name="connsiteX10" fmla="*/ 412570 w 412569"/>
                <a:gd name="connsiteY10" fmla="*/ 406806 h 415340"/>
                <a:gd name="connsiteX11" fmla="*/ 412570 w 412569"/>
                <a:gd name="connsiteY11" fmla="*/ 8534 h 415340"/>
                <a:gd name="connsiteX12" fmla="*/ 314656 w 412569"/>
                <a:gd name="connsiteY12" fmla="*/ 8534 h 415340"/>
                <a:gd name="connsiteX13" fmla="*/ 314656 w 412569"/>
                <a:gd name="connsiteY13" fmla="*/ 33189 h 415340"/>
                <a:gd name="connsiteX14" fmla="*/ 208186 w 412569"/>
                <a:gd name="connsiteY14" fmla="*/ 319566 h 415340"/>
                <a:gd name="connsiteX15" fmla="*/ 154951 w 412569"/>
                <a:gd name="connsiteY15" fmla="*/ 305342 h 415340"/>
                <a:gd name="connsiteX16" fmla="*/ 115025 w 412569"/>
                <a:gd name="connsiteY16" fmla="*/ 263618 h 415340"/>
                <a:gd name="connsiteX17" fmla="*/ 99815 w 412569"/>
                <a:gd name="connsiteY17" fmla="*/ 207670 h 415340"/>
                <a:gd name="connsiteX18" fmla="*/ 115025 w 412569"/>
                <a:gd name="connsiteY18" fmla="*/ 151723 h 415340"/>
                <a:gd name="connsiteX19" fmla="*/ 154951 w 412569"/>
                <a:gd name="connsiteY19" fmla="*/ 110947 h 415340"/>
                <a:gd name="connsiteX20" fmla="*/ 209137 w 412569"/>
                <a:gd name="connsiteY20" fmla="*/ 96723 h 415340"/>
                <a:gd name="connsiteX21" fmla="*/ 286137 w 412569"/>
                <a:gd name="connsiteY21" fmla="*/ 128964 h 415340"/>
                <a:gd name="connsiteX22" fmla="*/ 317508 w 412569"/>
                <a:gd name="connsiteY22" fmla="*/ 209567 h 415340"/>
                <a:gd name="connsiteX23" fmla="*/ 303248 w 412569"/>
                <a:gd name="connsiteY23" fmla="*/ 266463 h 415340"/>
                <a:gd name="connsiteX24" fmla="*/ 263322 w 412569"/>
                <a:gd name="connsiteY24" fmla="*/ 305342 h 415340"/>
                <a:gd name="connsiteX25" fmla="*/ 208186 w 412569"/>
                <a:gd name="connsiteY25" fmla="*/ 319566 h 4153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12569" h="415340">
                  <a:moveTo>
                    <a:pt x="314656" y="33189"/>
                  </a:moveTo>
                  <a:cubicBezTo>
                    <a:pt x="308001" y="28448"/>
                    <a:pt x="301347" y="24655"/>
                    <a:pt x="294693" y="20862"/>
                  </a:cubicBezTo>
                  <a:cubicBezTo>
                    <a:pt x="268075" y="6638"/>
                    <a:pt x="237655" y="0"/>
                    <a:pt x="205334" y="0"/>
                  </a:cubicBezTo>
                  <a:cubicBezTo>
                    <a:pt x="149248" y="0"/>
                    <a:pt x="99815" y="20862"/>
                    <a:pt x="59889" y="60689"/>
                  </a:cubicBezTo>
                  <a:cubicBezTo>
                    <a:pt x="19963" y="100516"/>
                    <a:pt x="0" y="149826"/>
                    <a:pt x="0" y="206722"/>
                  </a:cubicBezTo>
                  <a:cubicBezTo>
                    <a:pt x="0" y="264566"/>
                    <a:pt x="19963" y="313876"/>
                    <a:pt x="59889" y="354652"/>
                  </a:cubicBezTo>
                  <a:cubicBezTo>
                    <a:pt x="99815" y="395427"/>
                    <a:pt x="148297" y="415341"/>
                    <a:pt x="204384" y="415341"/>
                  </a:cubicBezTo>
                  <a:cubicBezTo>
                    <a:pt x="235754" y="415341"/>
                    <a:pt x="265223" y="408703"/>
                    <a:pt x="291841" y="395427"/>
                  </a:cubicBezTo>
                  <a:cubicBezTo>
                    <a:pt x="299446" y="391634"/>
                    <a:pt x="307051" y="386893"/>
                    <a:pt x="314656" y="382151"/>
                  </a:cubicBezTo>
                  <a:lnTo>
                    <a:pt x="314656" y="406806"/>
                  </a:lnTo>
                  <a:lnTo>
                    <a:pt x="412570" y="406806"/>
                  </a:lnTo>
                  <a:lnTo>
                    <a:pt x="412570" y="8534"/>
                  </a:lnTo>
                  <a:lnTo>
                    <a:pt x="314656" y="8534"/>
                  </a:lnTo>
                  <a:lnTo>
                    <a:pt x="314656" y="33189"/>
                  </a:lnTo>
                  <a:close/>
                  <a:moveTo>
                    <a:pt x="208186" y="319566"/>
                  </a:moveTo>
                  <a:cubicBezTo>
                    <a:pt x="189174" y="319566"/>
                    <a:pt x="171112" y="314825"/>
                    <a:pt x="154951" y="305342"/>
                  </a:cubicBezTo>
                  <a:cubicBezTo>
                    <a:pt x="137840" y="295859"/>
                    <a:pt x="124531" y="281635"/>
                    <a:pt x="115025" y="263618"/>
                  </a:cubicBezTo>
                  <a:cubicBezTo>
                    <a:pt x="104568" y="245601"/>
                    <a:pt x="99815" y="227584"/>
                    <a:pt x="99815" y="207670"/>
                  </a:cubicBezTo>
                  <a:cubicBezTo>
                    <a:pt x="99815" y="187757"/>
                    <a:pt x="104568" y="169740"/>
                    <a:pt x="115025" y="151723"/>
                  </a:cubicBezTo>
                  <a:cubicBezTo>
                    <a:pt x="124531" y="133706"/>
                    <a:pt x="137840" y="120430"/>
                    <a:pt x="154951" y="110947"/>
                  </a:cubicBezTo>
                  <a:cubicBezTo>
                    <a:pt x="172063" y="101465"/>
                    <a:pt x="189174" y="96723"/>
                    <a:pt x="209137" y="96723"/>
                  </a:cubicBezTo>
                  <a:cubicBezTo>
                    <a:pt x="240507" y="96723"/>
                    <a:pt x="265223" y="107154"/>
                    <a:pt x="286137" y="128964"/>
                  </a:cubicBezTo>
                  <a:cubicBezTo>
                    <a:pt x="307051" y="150774"/>
                    <a:pt x="317508" y="177326"/>
                    <a:pt x="317508" y="209567"/>
                  </a:cubicBezTo>
                  <a:cubicBezTo>
                    <a:pt x="317508" y="231377"/>
                    <a:pt x="312754" y="249394"/>
                    <a:pt x="303248" y="266463"/>
                  </a:cubicBezTo>
                  <a:cubicBezTo>
                    <a:pt x="293742" y="282583"/>
                    <a:pt x="281384" y="295859"/>
                    <a:pt x="263322" y="305342"/>
                  </a:cubicBezTo>
                  <a:cubicBezTo>
                    <a:pt x="246211" y="314825"/>
                    <a:pt x="228149" y="319566"/>
                    <a:pt x="208186" y="319566"/>
                  </a:cubicBezTo>
                  <a:close/>
                </a:path>
              </a:pathLst>
            </a:custGeom>
            <a:solidFill>
              <a:srgbClr val="8A4199"/>
            </a:solidFill>
            <a:ln w="9497"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6" name="Freeform 5">
              <a:extLst>
                <a:ext uri="{FF2B5EF4-FFF2-40B4-BE49-F238E27FC236}">
                  <a16:creationId xmlns:a16="http://schemas.microsoft.com/office/drawing/2014/main" id="{B732FB2B-0D0D-3270-8CD9-5F7ECBE84132}"/>
                </a:ext>
              </a:extLst>
            </p:cNvPr>
            <p:cNvSpPr/>
            <p:nvPr/>
          </p:nvSpPr>
          <p:spPr>
            <a:xfrm>
              <a:off x="3342551" y="4940047"/>
              <a:ext cx="98864" cy="530081"/>
            </a:xfrm>
            <a:custGeom>
              <a:avLst/>
              <a:gdLst>
                <a:gd name="connsiteX0" fmla="*/ 0 w 98864"/>
                <a:gd name="connsiteY0" fmla="*/ 0 h 530081"/>
                <a:gd name="connsiteX1" fmla="*/ 98865 w 98864"/>
                <a:gd name="connsiteY1" fmla="*/ 0 h 530081"/>
                <a:gd name="connsiteX2" fmla="*/ 98865 w 98864"/>
                <a:gd name="connsiteY2" fmla="*/ 530081 h 530081"/>
                <a:gd name="connsiteX3" fmla="*/ 0 w 98864"/>
                <a:gd name="connsiteY3" fmla="*/ 530081 h 530081"/>
              </a:gdLst>
              <a:ahLst/>
              <a:cxnLst>
                <a:cxn ang="0">
                  <a:pos x="connsiteX0" y="connsiteY0"/>
                </a:cxn>
                <a:cxn ang="0">
                  <a:pos x="connsiteX1" y="connsiteY1"/>
                </a:cxn>
                <a:cxn ang="0">
                  <a:pos x="connsiteX2" y="connsiteY2"/>
                </a:cxn>
                <a:cxn ang="0">
                  <a:pos x="connsiteX3" y="connsiteY3"/>
                </a:cxn>
              </a:cxnLst>
              <a:rect l="l" t="t" r="r" b="b"/>
              <a:pathLst>
                <a:path w="98864" h="530081">
                  <a:moveTo>
                    <a:pt x="0" y="0"/>
                  </a:moveTo>
                  <a:lnTo>
                    <a:pt x="98865" y="0"/>
                  </a:lnTo>
                  <a:lnTo>
                    <a:pt x="98865" y="530081"/>
                  </a:lnTo>
                  <a:lnTo>
                    <a:pt x="0" y="530081"/>
                  </a:lnTo>
                  <a:close/>
                </a:path>
              </a:pathLst>
            </a:custGeom>
            <a:solidFill>
              <a:srgbClr val="8A4199"/>
            </a:solidFill>
            <a:ln w="9497"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7" name="Freeform 6">
              <a:extLst>
                <a:ext uri="{FF2B5EF4-FFF2-40B4-BE49-F238E27FC236}">
                  <a16:creationId xmlns:a16="http://schemas.microsoft.com/office/drawing/2014/main" id="{A9C9DBED-5992-F6D3-6237-AAAC959FC119}"/>
                </a:ext>
              </a:extLst>
            </p:cNvPr>
            <p:cNvSpPr/>
            <p:nvPr/>
          </p:nvSpPr>
          <p:spPr>
            <a:xfrm>
              <a:off x="3457576" y="5064270"/>
              <a:ext cx="412569" cy="415340"/>
            </a:xfrm>
            <a:custGeom>
              <a:avLst/>
              <a:gdLst>
                <a:gd name="connsiteX0" fmla="*/ 314656 w 412569"/>
                <a:gd name="connsiteY0" fmla="*/ 33189 h 415340"/>
                <a:gd name="connsiteX1" fmla="*/ 294693 w 412569"/>
                <a:gd name="connsiteY1" fmla="*/ 20862 h 415340"/>
                <a:gd name="connsiteX2" fmla="*/ 205334 w 412569"/>
                <a:gd name="connsiteY2" fmla="*/ 0 h 415340"/>
                <a:gd name="connsiteX3" fmla="*/ 59889 w 412569"/>
                <a:gd name="connsiteY3" fmla="*/ 60689 h 415340"/>
                <a:gd name="connsiteX4" fmla="*/ 0 w 412569"/>
                <a:gd name="connsiteY4" fmla="*/ 206722 h 415340"/>
                <a:gd name="connsiteX5" fmla="*/ 59889 w 412569"/>
                <a:gd name="connsiteY5" fmla="*/ 354652 h 415340"/>
                <a:gd name="connsiteX6" fmla="*/ 204384 w 412569"/>
                <a:gd name="connsiteY6" fmla="*/ 415341 h 415340"/>
                <a:gd name="connsiteX7" fmla="*/ 291841 w 412569"/>
                <a:gd name="connsiteY7" fmla="*/ 395427 h 415340"/>
                <a:gd name="connsiteX8" fmla="*/ 314656 w 412569"/>
                <a:gd name="connsiteY8" fmla="*/ 382151 h 415340"/>
                <a:gd name="connsiteX9" fmla="*/ 314656 w 412569"/>
                <a:gd name="connsiteY9" fmla="*/ 406806 h 415340"/>
                <a:gd name="connsiteX10" fmla="*/ 412570 w 412569"/>
                <a:gd name="connsiteY10" fmla="*/ 406806 h 415340"/>
                <a:gd name="connsiteX11" fmla="*/ 412570 w 412569"/>
                <a:gd name="connsiteY11" fmla="*/ 8534 h 415340"/>
                <a:gd name="connsiteX12" fmla="*/ 314656 w 412569"/>
                <a:gd name="connsiteY12" fmla="*/ 8534 h 415340"/>
                <a:gd name="connsiteX13" fmla="*/ 314656 w 412569"/>
                <a:gd name="connsiteY13" fmla="*/ 33189 h 415340"/>
                <a:gd name="connsiteX14" fmla="*/ 208186 w 412569"/>
                <a:gd name="connsiteY14" fmla="*/ 319566 h 415340"/>
                <a:gd name="connsiteX15" fmla="*/ 154951 w 412569"/>
                <a:gd name="connsiteY15" fmla="*/ 305342 h 415340"/>
                <a:gd name="connsiteX16" fmla="*/ 115025 w 412569"/>
                <a:gd name="connsiteY16" fmla="*/ 263618 h 415340"/>
                <a:gd name="connsiteX17" fmla="*/ 99815 w 412569"/>
                <a:gd name="connsiteY17" fmla="*/ 207670 h 415340"/>
                <a:gd name="connsiteX18" fmla="*/ 115025 w 412569"/>
                <a:gd name="connsiteY18" fmla="*/ 151723 h 415340"/>
                <a:gd name="connsiteX19" fmla="*/ 154951 w 412569"/>
                <a:gd name="connsiteY19" fmla="*/ 110947 h 415340"/>
                <a:gd name="connsiteX20" fmla="*/ 209137 w 412569"/>
                <a:gd name="connsiteY20" fmla="*/ 96723 h 415340"/>
                <a:gd name="connsiteX21" fmla="*/ 286137 w 412569"/>
                <a:gd name="connsiteY21" fmla="*/ 128964 h 415340"/>
                <a:gd name="connsiteX22" fmla="*/ 317507 w 412569"/>
                <a:gd name="connsiteY22" fmla="*/ 209567 h 415340"/>
                <a:gd name="connsiteX23" fmla="*/ 303248 w 412569"/>
                <a:gd name="connsiteY23" fmla="*/ 266463 h 415340"/>
                <a:gd name="connsiteX24" fmla="*/ 263322 w 412569"/>
                <a:gd name="connsiteY24" fmla="*/ 305342 h 415340"/>
                <a:gd name="connsiteX25" fmla="*/ 208186 w 412569"/>
                <a:gd name="connsiteY25" fmla="*/ 319566 h 4153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12569" h="415340">
                  <a:moveTo>
                    <a:pt x="314656" y="33189"/>
                  </a:moveTo>
                  <a:cubicBezTo>
                    <a:pt x="308001" y="28448"/>
                    <a:pt x="301347" y="24655"/>
                    <a:pt x="294693" y="20862"/>
                  </a:cubicBezTo>
                  <a:cubicBezTo>
                    <a:pt x="268075" y="6638"/>
                    <a:pt x="237655" y="0"/>
                    <a:pt x="205334" y="0"/>
                  </a:cubicBezTo>
                  <a:cubicBezTo>
                    <a:pt x="149248" y="0"/>
                    <a:pt x="99815" y="20862"/>
                    <a:pt x="59889" y="60689"/>
                  </a:cubicBezTo>
                  <a:cubicBezTo>
                    <a:pt x="19963" y="100516"/>
                    <a:pt x="0" y="149826"/>
                    <a:pt x="0" y="206722"/>
                  </a:cubicBezTo>
                  <a:cubicBezTo>
                    <a:pt x="0" y="264566"/>
                    <a:pt x="19963" y="313876"/>
                    <a:pt x="59889" y="354652"/>
                  </a:cubicBezTo>
                  <a:cubicBezTo>
                    <a:pt x="99815" y="395427"/>
                    <a:pt x="148297" y="415341"/>
                    <a:pt x="204384" y="415341"/>
                  </a:cubicBezTo>
                  <a:cubicBezTo>
                    <a:pt x="235754" y="415341"/>
                    <a:pt x="265223" y="408703"/>
                    <a:pt x="291841" y="395427"/>
                  </a:cubicBezTo>
                  <a:cubicBezTo>
                    <a:pt x="299446" y="391634"/>
                    <a:pt x="307051" y="386893"/>
                    <a:pt x="314656" y="382151"/>
                  </a:cubicBezTo>
                  <a:lnTo>
                    <a:pt x="314656" y="406806"/>
                  </a:lnTo>
                  <a:lnTo>
                    <a:pt x="412570" y="406806"/>
                  </a:lnTo>
                  <a:lnTo>
                    <a:pt x="412570" y="8534"/>
                  </a:lnTo>
                  <a:lnTo>
                    <a:pt x="314656" y="8534"/>
                  </a:lnTo>
                  <a:lnTo>
                    <a:pt x="314656" y="33189"/>
                  </a:lnTo>
                  <a:close/>
                  <a:moveTo>
                    <a:pt x="208186" y="319566"/>
                  </a:moveTo>
                  <a:cubicBezTo>
                    <a:pt x="189174" y="319566"/>
                    <a:pt x="171112" y="314825"/>
                    <a:pt x="154951" y="305342"/>
                  </a:cubicBezTo>
                  <a:cubicBezTo>
                    <a:pt x="137840" y="295859"/>
                    <a:pt x="124531" y="281635"/>
                    <a:pt x="115025" y="263618"/>
                  </a:cubicBezTo>
                  <a:cubicBezTo>
                    <a:pt x="104568" y="245601"/>
                    <a:pt x="99815" y="227584"/>
                    <a:pt x="99815" y="207670"/>
                  </a:cubicBezTo>
                  <a:cubicBezTo>
                    <a:pt x="99815" y="187757"/>
                    <a:pt x="104568" y="169740"/>
                    <a:pt x="115025" y="151723"/>
                  </a:cubicBezTo>
                  <a:cubicBezTo>
                    <a:pt x="124531" y="133706"/>
                    <a:pt x="137840" y="120430"/>
                    <a:pt x="154951" y="110947"/>
                  </a:cubicBezTo>
                  <a:cubicBezTo>
                    <a:pt x="172062" y="101465"/>
                    <a:pt x="189174" y="96723"/>
                    <a:pt x="209137" y="96723"/>
                  </a:cubicBezTo>
                  <a:cubicBezTo>
                    <a:pt x="240507" y="96723"/>
                    <a:pt x="265223" y="107154"/>
                    <a:pt x="286137" y="128964"/>
                  </a:cubicBezTo>
                  <a:cubicBezTo>
                    <a:pt x="307051" y="150774"/>
                    <a:pt x="317507" y="177326"/>
                    <a:pt x="317507" y="209567"/>
                  </a:cubicBezTo>
                  <a:cubicBezTo>
                    <a:pt x="317507" y="231377"/>
                    <a:pt x="312754" y="249394"/>
                    <a:pt x="303248" y="266463"/>
                  </a:cubicBezTo>
                  <a:cubicBezTo>
                    <a:pt x="293742" y="282583"/>
                    <a:pt x="281384" y="295859"/>
                    <a:pt x="263322" y="305342"/>
                  </a:cubicBezTo>
                  <a:cubicBezTo>
                    <a:pt x="246211" y="314825"/>
                    <a:pt x="227198" y="319566"/>
                    <a:pt x="208186" y="319566"/>
                  </a:cubicBezTo>
                  <a:close/>
                </a:path>
              </a:pathLst>
            </a:custGeom>
            <a:solidFill>
              <a:srgbClr val="8A4199"/>
            </a:solidFill>
            <a:ln w="9497"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8" name="Freeform 7">
              <a:extLst>
                <a:ext uri="{FF2B5EF4-FFF2-40B4-BE49-F238E27FC236}">
                  <a16:creationId xmlns:a16="http://schemas.microsoft.com/office/drawing/2014/main" id="{5E195F77-29F7-8BD5-2CD5-60E4E8D3F622}"/>
                </a:ext>
              </a:extLst>
            </p:cNvPr>
            <p:cNvSpPr/>
            <p:nvPr/>
          </p:nvSpPr>
          <p:spPr>
            <a:xfrm>
              <a:off x="3909121" y="5064270"/>
              <a:ext cx="354581" cy="406806"/>
            </a:xfrm>
            <a:custGeom>
              <a:avLst/>
              <a:gdLst>
                <a:gd name="connsiteX0" fmla="*/ 284236 w 354581"/>
                <a:gd name="connsiteY0" fmla="*/ 23707 h 406806"/>
                <a:gd name="connsiteX1" fmla="*/ 200581 w 354581"/>
                <a:gd name="connsiteY1" fmla="*/ 0 h 406806"/>
                <a:gd name="connsiteX2" fmla="*/ 116926 w 354581"/>
                <a:gd name="connsiteY2" fmla="*/ 20862 h 406806"/>
                <a:gd name="connsiteX3" fmla="*/ 98865 w 354581"/>
                <a:gd name="connsiteY3" fmla="*/ 32241 h 406806"/>
                <a:gd name="connsiteX4" fmla="*/ 98865 w 354581"/>
                <a:gd name="connsiteY4" fmla="*/ 8534 h 406806"/>
                <a:gd name="connsiteX5" fmla="*/ 0 w 354581"/>
                <a:gd name="connsiteY5" fmla="*/ 8534 h 406806"/>
                <a:gd name="connsiteX6" fmla="*/ 0 w 354581"/>
                <a:gd name="connsiteY6" fmla="*/ 406806 h 406806"/>
                <a:gd name="connsiteX7" fmla="*/ 98865 w 354581"/>
                <a:gd name="connsiteY7" fmla="*/ 406806 h 406806"/>
                <a:gd name="connsiteX8" fmla="*/ 98865 w 354581"/>
                <a:gd name="connsiteY8" fmla="*/ 253187 h 406806"/>
                <a:gd name="connsiteX9" fmla="*/ 104568 w 354581"/>
                <a:gd name="connsiteY9" fmla="*/ 166895 h 406806"/>
                <a:gd name="connsiteX10" fmla="*/ 137840 w 354581"/>
                <a:gd name="connsiteY10" fmla="*/ 115689 h 406806"/>
                <a:gd name="connsiteX11" fmla="*/ 192025 w 354581"/>
                <a:gd name="connsiteY11" fmla="*/ 95775 h 406806"/>
                <a:gd name="connsiteX12" fmla="*/ 231952 w 354581"/>
                <a:gd name="connsiteY12" fmla="*/ 107154 h 406806"/>
                <a:gd name="connsiteX13" fmla="*/ 251915 w 354581"/>
                <a:gd name="connsiteY13" fmla="*/ 143188 h 406806"/>
                <a:gd name="connsiteX14" fmla="*/ 255717 w 354581"/>
                <a:gd name="connsiteY14" fmla="*/ 216205 h 406806"/>
                <a:gd name="connsiteX15" fmla="*/ 255717 w 354581"/>
                <a:gd name="connsiteY15" fmla="*/ 406806 h 406806"/>
                <a:gd name="connsiteX16" fmla="*/ 354582 w 354581"/>
                <a:gd name="connsiteY16" fmla="*/ 406806 h 406806"/>
                <a:gd name="connsiteX17" fmla="*/ 354582 w 354581"/>
                <a:gd name="connsiteY17" fmla="*/ 201981 h 406806"/>
                <a:gd name="connsiteX18" fmla="*/ 338421 w 354581"/>
                <a:gd name="connsiteY18" fmla="*/ 88189 h 406806"/>
                <a:gd name="connsiteX19" fmla="*/ 284236 w 354581"/>
                <a:gd name="connsiteY19" fmla="*/ 23707 h 4068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54581" h="406806">
                  <a:moveTo>
                    <a:pt x="284236" y="23707"/>
                  </a:moveTo>
                  <a:cubicBezTo>
                    <a:pt x="259520" y="7586"/>
                    <a:pt x="231952" y="0"/>
                    <a:pt x="200581" y="0"/>
                  </a:cubicBezTo>
                  <a:cubicBezTo>
                    <a:pt x="171112" y="0"/>
                    <a:pt x="142593" y="6638"/>
                    <a:pt x="116926" y="20862"/>
                  </a:cubicBezTo>
                  <a:cubicBezTo>
                    <a:pt x="110272" y="24655"/>
                    <a:pt x="104568" y="28448"/>
                    <a:pt x="98865" y="32241"/>
                  </a:cubicBezTo>
                  <a:lnTo>
                    <a:pt x="98865" y="8534"/>
                  </a:lnTo>
                  <a:lnTo>
                    <a:pt x="0" y="8534"/>
                  </a:lnTo>
                  <a:lnTo>
                    <a:pt x="0" y="406806"/>
                  </a:lnTo>
                  <a:lnTo>
                    <a:pt x="98865" y="406806"/>
                  </a:lnTo>
                  <a:lnTo>
                    <a:pt x="98865" y="253187"/>
                  </a:lnTo>
                  <a:cubicBezTo>
                    <a:pt x="98865" y="200084"/>
                    <a:pt x="101716" y="176378"/>
                    <a:pt x="104568" y="166895"/>
                  </a:cubicBezTo>
                  <a:cubicBezTo>
                    <a:pt x="110272" y="146033"/>
                    <a:pt x="120729" y="128964"/>
                    <a:pt x="137840" y="115689"/>
                  </a:cubicBezTo>
                  <a:cubicBezTo>
                    <a:pt x="154001" y="102413"/>
                    <a:pt x="172062" y="95775"/>
                    <a:pt x="192025" y="95775"/>
                  </a:cubicBezTo>
                  <a:cubicBezTo>
                    <a:pt x="209137" y="95775"/>
                    <a:pt x="222445" y="99568"/>
                    <a:pt x="231952" y="107154"/>
                  </a:cubicBezTo>
                  <a:cubicBezTo>
                    <a:pt x="241458" y="114740"/>
                    <a:pt x="248112" y="126119"/>
                    <a:pt x="251915" y="143188"/>
                  </a:cubicBezTo>
                  <a:cubicBezTo>
                    <a:pt x="253816" y="149826"/>
                    <a:pt x="255717" y="166895"/>
                    <a:pt x="255717" y="216205"/>
                  </a:cubicBezTo>
                  <a:lnTo>
                    <a:pt x="255717" y="406806"/>
                  </a:lnTo>
                  <a:lnTo>
                    <a:pt x="354582" y="406806"/>
                  </a:lnTo>
                  <a:lnTo>
                    <a:pt x="354582" y="201981"/>
                  </a:lnTo>
                  <a:cubicBezTo>
                    <a:pt x="354582" y="150774"/>
                    <a:pt x="348878" y="113792"/>
                    <a:pt x="338421" y="88189"/>
                  </a:cubicBezTo>
                  <a:cubicBezTo>
                    <a:pt x="326063" y="60689"/>
                    <a:pt x="308001" y="38879"/>
                    <a:pt x="284236" y="23707"/>
                  </a:cubicBezTo>
                  <a:close/>
                </a:path>
              </a:pathLst>
            </a:custGeom>
            <a:solidFill>
              <a:srgbClr val="8A4199"/>
            </a:solidFill>
            <a:ln w="9497"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9" name="Freeform 8">
              <a:extLst>
                <a:ext uri="{FF2B5EF4-FFF2-40B4-BE49-F238E27FC236}">
                  <a16:creationId xmlns:a16="http://schemas.microsoft.com/office/drawing/2014/main" id="{3466D576-6214-AFD2-7CA3-91A885106100}"/>
                </a:ext>
              </a:extLst>
            </p:cNvPr>
            <p:cNvSpPr/>
            <p:nvPr/>
          </p:nvSpPr>
          <p:spPr>
            <a:xfrm>
              <a:off x="4282715" y="5064270"/>
              <a:ext cx="414470" cy="415340"/>
            </a:xfrm>
            <a:custGeom>
              <a:avLst/>
              <a:gdLst>
                <a:gd name="connsiteX0" fmla="*/ 319409 w 414470"/>
                <a:gd name="connsiteY0" fmla="*/ 269308 h 415340"/>
                <a:gd name="connsiteX1" fmla="*/ 216742 w 414470"/>
                <a:gd name="connsiteY1" fmla="*/ 319566 h 415340"/>
                <a:gd name="connsiteX2" fmla="*/ 154951 w 414470"/>
                <a:gd name="connsiteY2" fmla="*/ 304394 h 415340"/>
                <a:gd name="connsiteX3" fmla="*/ 113124 w 414470"/>
                <a:gd name="connsiteY3" fmla="*/ 263618 h 415340"/>
                <a:gd name="connsiteX4" fmla="*/ 97914 w 414470"/>
                <a:gd name="connsiteY4" fmla="*/ 206722 h 415340"/>
                <a:gd name="connsiteX5" fmla="*/ 131186 w 414470"/>
                <a:gd name="connsiteY5" fmla="*/ 128016 h 415340"/>
                <a:gd name="connsiteX6" fmla="*/ 216742 w 414470"/>
                <a:gd name="connsiteY6" fmla="*/ 95775 h 415340"/>
                <a:gd name="connsiteX7" fmla="*/ 319409 w 414470"/>
                <a:gd name="connsiteY7" fmla="*/ 145085 h 415340"/>
                <a:gd name="connsiteX8" fmla="*/ 334619 w 414470"/>
                <a:gd name="connsiteY8" fmla="*/ 164998 h 415340"/>
                <a:gd name="connsiteX9" fmla="*/ 413520 w 414470"/>
                <a:gd name="connsiteY9" fmla="*/ 115689 h 415340"/>
                <a:gd name="connsiteX10" fmla="*/ 400212 w 414470"/>
                <a:gd name="connsiteY10" fmla="*/ 92930 h 415340"/>
                <a:gd name="connsiteX11" fmla="*/ 355532 w 414470"/>
                <a:gd name="connsiteY11" fmla="*/ 42672 h 415340"/>
                <a:gd name="connsiteX12" fmla="*/ 293742 w 414470"/>
                <a:gd name="connsiteY12" fmla="*/ 11379 h 415340"/>
                <a:gd name="connsiteX13" fmla="*/ 219594 w 414470"/>
                <a:gd name="connsiteY13" fmla="*/ 0 h 415340"/>
                <a:gd name="connsiteX14" fmla="*/ 108371 w 414470"/>
                <a:gd name="connsiteY14" fmla="*/ 27500 h 415340"/>
                <a:gd name="connsiteX15" fmla="*/ 28519 w 414470"/>
                <a:gd name="connsiteY15" fmla="*/ 104309 h 415340"/>
                <a:gd name="connsiteX16" fmla="*/ 0 w 414470"/>
                <a:gd name="connsiteY16" fmla="*/ 210515 h 415340"/>
                <a:gd name="connsiteX17" fmla="*/ 61790 w 414470"/>
                <a:gd name="connsiteY17" fmla="*/ 355600 h 415340"/>
                <a:gd name="connsiteX18" fmla="*/ 215791 w 414470"/>
                <a:gd name="connsiteY18" fmla="*/ 415341 h 415340"/>
                <a:gd name="connsiteX19" fmla="*/ 322261 w 414470"/>
                <a:gd name="connsiteY19" fmla="*/ 391634 h 415340"/>
                <a:gd name="connsiteX20" fmla="*/ 399261 w 414470"/>
                <a:gd name="connsiteY20" fmla="*/ 324307 h 415340"/>
                <a:gd name="connsiteX21" fmla="*/ 414471 w 414470"/>
                <a:gd name="connsiteY21" fmla="*/ 301549 h 415340"/>
                <a:gd name="connsiteX22" fmla="*/ 335570 w 414470"/>
                <a:gd name="connsiteY22" fmla="*/ 249394 h 415340"/>
                <a:gd name="connsiteX23" fmla="*/ 319409 w 414470"/>
                <a:gd name="connsiteY23" fmla="*/ 269308 h 4153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414470" h="415340">
                  <a:moveTo>
                    <a:pt x="319409" y="269308"/>
                  </a:moveTo>
                  <a:cubicBezTo>
                    <a:pt x="292791" y="302497"/>
                    <a:pt x="259520" y="319566"/>
                    <a:pt x="216742" y="319566"/>
                  </a:cubicBezTo>
                  <a:cubicBezTo>
                    <a:pt x="193927" y="319566"/>
                    <a:pt x="173013" y="314825"/>
                    <a:pt x="154951" y="304394"/>
                  </a:cubicBezTo>
                  <a:cubicBezTo>
                    <a:pt x="136890" y="294911"/>
                    <a:pt x="123581" y="280687"/>
                    <a:pt x="113124" y="263618"/>
                  </a:cubicBezTo>
                  <a:cubicBezTo>
                    <a:pt x="102667" y="245601"/>
                    <a:pt x="97914" y="226636"/>
                    <a:pt x="97914" y="206722"/>
                  </a:cubicBezTo>
                  <a:cubicBezTo>
                    <a:pt x="97914" y="175429"/>
                    <a:pt x="108371" y="149826"/>
                    <a:pt x="131186" y="128016"/>
                  </a:cubicBezTo>
                  <a:cubicBezTo>
                    <a:pt x="154001" y="106206"/>
                    <a:pt x="181569" y="95775"/>
                    <a:pt x="216742" y="95775"/>
                  </a:cubicBezTo>
                  <a:cubicBezTo>
                    <a:pt x="260470" y="95775"/>
                    <a:pt x="293742" y="111895"/>
                    <a:pt x="319409" y="145085"/>
                  </a:cubicBezTo>
                  <a:lnTo>
                    <a:pt x="334619" y="164998"/>
                  </a:lnTo>
                  <a:lnTo>
                    <a:pt x="413520" y="115689"/>
                  </a:lnTo>
                  <a:lnTo>
                    <a:pt x="400212" y="92930"/>
                  </a:lnTo>
                  <a:cubicBezTo>
                    <a:pt x="387854" y="73017"/>
                    <a:pt x="372644" y="55948"/>
                    <a:pt x="355532" y="42672"/>
                  </a:cubicBezTo>
                  <a:cubicBezTo>
                    <a:pt x="338421" y="29396"/>
                    <a:pt x="317508" y="18965"/>
                    <a:pt x="293742" y="11379"/>
                  </a:cubicBezTo>
                  <a:cubicBezTo>
                    <a:pt x="269977" y="3793"/>
                    <a:pt x="245260" y="0"/>
                    <a:pt x="219594" y="0"/>
                  </a:cubicBezTo>
                  <a:cubicBezTo>
                    <a:pt x="178717" y="0"/>
                    <a:pt x="141643" y="9483"/>
                    <a:pt x="108371" y="27500"/>
                  </a:cubicBezTo>
                  <a:cubicBezTo>
                    <a:pt x="75099" y="45517"/>
                    <a:pt x="48482" y="72068"/>
                    <a:pt x="28519" y="104309"/>
                  </a:cubicBezTo>
                  <a:cubicBezTo>
                    <a:pt x="9506" y="136550"/>
                    <a:pt x="0" y="172585"/>
                    <a:pt x="0" y="210515"/>
                  </a:cubicBezTo>
                  <a:cubicBezTo>
                    <a:pt x="0" y="267411"/>
                    <a:pt x="20914" y="316721"/>
                    <a:pt x="61790" y="355600"/>
                  </a:cubicBezTo>
                  <a:cubicBezTo>
                    <a:pt x="102667" y="395427"/>
                    <a:pt x="154951" y="415341"/>
                    <a:pt x="215791" y="415341"/>
                  </a:cubicBezTo>
                  <a:cubicBezTo>
                    <a:pt x="255717" y="415341"/>
                    <a:pt x="290890" y="407755"/>
                    <a:pt x="322261" y="391634"/>
                  </a:cubicBezTo>
                  <a:cubicBezTo>
                    <a:pt x="354582" y="375514"/>
                    <a:pt x="380249" y="353703"/>
                    <a:pt x="399261" y="324307"/>
                  </a:cubicBezTo>
                  <a:lnTo>
                    <a:pt x="414471" y="301549"/>
                  </a:lnTo>
                  <a:lnTo>
                    <a:pt x="335570" y="249394"/>
                  </a:lnTo>
                  <a:lnTo>
                    <a:pt x="319409" y="269308"/>
                  </a:lnTo>
                  <a:close/>
                </a:path>
              </a:pathLst>
            </a:custGeom>
            <a:solidFill>
              <a:srgbClr val="8A4199"/>
            </a:solidFill>
            <a:ln w="9497"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0" name="Freeform 9">
              <a:extLst>
                <a:ext uri="{FF2B5EF4-FFF2-40B4-BE49-F238E27FC236}">
                  <a16:creationId xmlns:a16="http://schemas.microsoft.com/office/drawing/2014/main" id="{748B94B0-FEFC-9E40-07DB-4FCCEF8AC71F}"/>
                </a:ext>
              </a:extLst>
            </p:cNvPr>
            <p:cNvSpPr/>
            <p:nvPr/>
          </p:nvSpPr>
          <p:spPr>
            <a:xfrm rot="-2700000">
              <a:off x="3707889" y="5564999"/>
              <a:ext cx="174912" cy="174479"/>
            </a:xfrm>
            <a:custGeom>
              <a:avLst/>
              <a:gdLst>
                <a:gd name="connsiteX0" fmla="*/ 174913 w 174912"/>
                <a:gd name="connsiteY0" fmla="*/ 87240 h 174479"/>
                <a:gd name="connsiteX1" fmla="*/ 87456 w 174912"/>
                <a:gd name="connsiteY1" fmla="*/ 174479 h 174479"/>
                <a:gd name="connsiteX2" fmla="*/ 0 w 174912"/>
                <a:gd name="connsiteY2" fmla="*/ 87240 h 174479"/>
                <a:gd name="connsiteX3" fmla="*/ 87456 w 174912"/>
                <a:gd name="connsiteY3" fmla="*/ 0 h 174479"/>
                <a:gd name="connsiteX4" fmla="*/ 174913 w 174912"/>
                <a:gd name="connsiteY4" fmla="*/ 87240 h 17447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4912" h="174479">
                  <a:moveTo>
                    <a:pt x="174913" y="87240"/>
                  </a:moveTo>
                  <a:cubicBezTo>
                    <a:pt x="174913" y="135421"/>
                    <a:pt x="135757" y="174479"/>
                    <a:pt x="87456" y="174479"/>
                  </a:cubicBezTo>
                  <a:cubicBezTo>
                    <a:pt x="39156" y="174479"/>
                    <a:pt x="0" y="135421"/>
                    <a:pt x="0" y="87240"/>
                  </a:cubicBezTo>
                  <a:cubicBezTo>
                    <a:pt x="0" y="39059"/>
                    <a:pt x="39156" y="0"/>
                    <a:pt x="87456" y="0"/>
                  </a:cubicBezTo>
                  <a:cubicBezTo>
                    <a:pt x="135757" y="0"/>
                    <a:pt x="174913" y="39059"/>
                    <a:pt x="174913" y="87240"/>
                  </a:cubicBezTo>
                  <a:close/>
                </a:path>
              </a:pathLst>
            </a:custGeom>
            <a:solidFill>
              <a:srgbClr val="12B4CB"/>
            </a:solidFill>
            <a:ln w="9497"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1" name="Freeform 10">
              <a:extLst>
                <a:ext uri="{FF2B5EF4-FFF2-40B4-BE49-F238E27FC236}">
                  <a16:creationId xmlns:a16="http://schemas.microsoft.com/office/drawing/2014/main" id="{FA0D3087-7CE6-9D58-AC58-F05E8E5DA736}"/>
                </a:ext>
              </a:extLst>
            </p:cNvPr>
            <p:cNvSpPr/>
            <p:nvPr/>
          </p:nvSpPr>
          <p:spPr>
            <a:xfrm>
              <a:off x="4694334" y="5063322"/>
              <a:ext cx="408767" cy="416289"/>
            </a:xfrm>
            <a:custGeom>
              <a:avLst/>
              <a:gdLst>
                <a:gd name="connsiteX0" fmla="*/ 277581 w 408767"/>
                <a:gd name="connsiteY0" fmla="*/ 293963 h 416289"/>
                <a:gd name="connsiteX1" fmla="*/ 243359 w 408767"/>
                <a:gd name="connsiteY1" fmla="*/ 312928 h 416289"/>
                <a:gd name="connsiteX2" fmla="*/ 201532 w 408767"/>
                <a:gd name="connsiteY2" fmla="*/ 320514 h 416289"/>
                <a:gd name="connsiteX3" fmla="*/ 129284 w 408767"/>
                <a:gd name="connsiteY3" fmla="*/ 290170 h 416289"/>
                <a:gd name="connsiteX4" fmla="*/ 101716 w 408767"/>
                <a:gd name="connsiteY4" fmla="*/ 238015 h 416289"/>
                <a:gd name="connsiteX5" fmla="*/ 316557 w 408767"/>
                <a:gd name="connsiteY5" fmla="*/ 238015 h 416289"/>
                <a:gd name="connsiteX6" fmla="*/ 339372 w 408767"/>
                <a:gd name="connsiteY6" fmla="*/ 238015 h 416289"/>
                <a:gd name="connsiteX7" fmla="*/ 408767 w 408767"/>
                <a:gd name="connsiteY7" fmla="*/ 238015 h 416289"/>
                <a:gd name="connsiteX8" fmla="*/ 408767 w 408767"/>
                <a:gd name="connsiteY8" fmla="*/ 210515 h 416289"/>
                <a:gd name="connsiteX9" fmla="*/ 365039 w 408767"/>
                <a:gd name="connsiteY9" fmla="*/ 76810 h 416289"/>
                <a:gd name="connsiteX10" fmla="*/ 203433 w 408767"/>
                <a:gd name="connsiteY10" fmla="*/ 0 h 416289"/>
                <a:gd name="connsiteX11" fmla="*/ 45630 w 408767"/>
                <a:gd name="connsiteY11" fmla="*/ 75861 h 416289"/>
                <a:gd name="connsiteX12" fmla="*/ 0 w 408767"/>
                <a:gd name="connsiteY12" fmla="*/ 209567 h 416289"/>
                <a:gd name="connsiteX13" fmla="*/ 54185 w 408767"/>
                <a:gd name="connsiteY13" fmla="*/ 351807 h 416289"/>
                <a:gd name="connsiteX14" fmla="*/ 206285 w 408767"/>
                <a:gd name="connsiteY14" fmla="*/ 416289 h 416289"/>
                <a:gd name="connsiteX15" fmla="*/ 284236 w 408767"/>
                <a:gd name="connsiteY15" fmla="*/ 403013 h 416289"/>
                <a:gd name="connsiteX16" fmla="*/ 346977 w 408767"/>
                <a:gd name="connsiteY16" fmla="*/ 364134 h 416289"/>
                <a:gd name="connsiteX17" fmla="*/ 393557 w 408767"/>
                <a:gd name="connsiteY17" fmla="*/ 301549 h 416289"/>
                <a:gd name="connsiteX18" fmla="*/ 304199 w 408767"/>
                <a:gd name="connsiteY18" fmla="*/ 261722 h 416289"/>
                <a:gd name="connsiteX19" fmla="*/ 277581 w 408767"/>
                <a:gd name="connsiteY19" fmla="*/ 293963 h 416289"/>
                <a:gd name="connsiteX20" fmla="*/ 134988 w 408767"/>
                <a:gd name="connsiteY20" fmla="*/ 122326 h 416289"/>
                <a:gd name="connsiteX21" fmla="*/ 203433 w 408767"/>
                <a:gd name="connsiteY21" fmla="*/ 96723 h 416289"/>
                <a:gd name="connsiteX22" fmla="*/ 250964 w 408767"/>
                <a:gd name="connsiteY22" fmla="*/ 107154 h 416289"/>
                <a:gd name="connsiteX23" fmla="*/ 286137 w 408767"/>
                <a:gd name="connsiteY23" fmla="*/ 133706 h 416289"/>
                <a:gd name="connsiteX24" fmla="*/ 293742 w 408767"/>
                <a:gd name="connsiteY24" fmla="*/ 146033 h 416289"/>
                <a:gd name="connsiteX25" fmla="*/ 116926 w 408767"/>
                <a:gd name="connsiteY25" fmla="*/ 146033 h 416289"/>
                <a:gd name="connsiteX26" fmla="*/ 134988 w 408767"/>
                <a:gd name="connsiteY26" fmla="*/ 122326 h 416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408767" h="416289">
                  <a:moveTo>
                    <a:pt x="277581" y="293963"/>
                  </a:moveTo>
                  <a:cubicBezTo>
                    <a:pt x="268075" y="301549"/>
                    <a:pt x="257618" y="308187"/>
                    <a:pt x="243359" y="312928"/>
                  </a:cubicBezTo>
                  <a:cubicBezTo>
                    <a:pt x="230050" y="317669"/>
                    <a:pt x="215791" y="320514"/>
                    <a:pt x="201532" y="320514"/>
                  </a:cubicBezTo>
                  <a:cubicBezTo>
                    <a:pt x="173013" y="320514"/>
                    <a:pt x="149247" y="311031"/>
                    <a:pt x="129284" y="290170"/>
                  </a:cubicBezTo>
                  <a:cubicBezTo>
                    <a:pt x="115025" y="275946"/>
                    <a:pt x="106469" y="258877"/>
                    <a:pt x="101716" y="238015"/>
                  </a:cubicBezTo>
                  <a:lnTo>
                    <a:pt x="316557" y="238015"/>
                  </a:lnTo>
                  <a:lnTo>
                    <a:pt x="339372" y="238015"/>
                  </a:lnTo>
                  <a:lnTo>
                    <a:pt x="408767" y="238015"/>
                  </a:lnTo>
                  <a:lnTo>
                    <a:pt x="408767" y="210515"/>
                  </a:lnTo>
                  <a:cubicBezTo>
                    <a:pt x="408767" y="157412"/>
                    <a:pt x="393557" y="112844"/>
                    <a:pt x="365039" y="76810"/>
                  </a:cubicBezTo>
                  <a:cubicBezTo>
                    <a:pt x="325112" y="25603"/>
                    <a:pt x="269976" y="0"/>
                    <a:pt x="203433" y="0"/>
                  </a:cubicBezTo>
                  <a:cubicBezTo>
                    <a:pt x="137840" y="0"/>
                    <a:pt x="84605" y="25603"/>
                    <a:pt x="45630" y="75861"/>
                  </a:cubicBezTo>
                  <a:cubicBezTo>
                    <a:pt x="15210" y="114740"/>
                    <a:pt x="0" y="159309"/>
                    <a:pt x="0" y="209567"/>
                  </a:cubicBezTo>
                  <a:cubicBezTo>
                    <a:pt x="0" y="262670"/>
                    <a:pt x="18062" y="310083"/>
                    <a:pt x="54185" y="351807"/>
                  </a:cubicBezTo>
                  <a:cubicBezTo>
                    <a:pt x="91259" y="394479"/>
                    <a:pt x="142593" y="416289"/>
                    <a:pt x="206285" y="416289"/>
                  </a:cubicBezTo>
                  <a:cubicBezTo>
                    <a:pt x="234803" y="416289"/>
                    <a:pt x="261421" y="411548"/>
                    <a:pt x="284236" y="403013"/>
                  </a:cubicBezTo>
                  <a:cubicBezTo>
                    <a:pt x="307051" y="394479"/>
                    <a:pt x="328915" y="381203"/>
                    <a:pt x="346977" y="364134"/>
                  </a:cubicBezTo>
                  <a:cubicBezTo>
                    <a:pt x="365039" y="348014"/>
                    <a:pt x="380249" y="327152"/>
                    <a:pt x="393557" y="301549"/>
                  </a:cubicBezTo>
                  <a:lnTo>
                    <a:pt x="304199" y="261722"/>
                  </a:lnTo>
                  <a:cubicBezTo>
                    <a:pt x="291841" y="279739"/>
                    <a:pt x="282334" y="289221"/>
                    <a:pt x="277581" y="293963"/>
                  </a:cubicBezTo>
                  <a:close/>
                  <a:moveTo>
                    <a:pt x="134988" y="122326"/>
                  </a:moveTo>
                  <a:cubicBezTo>
                    <a:pt x="154000" y="105258"/>
                    <a:pt x="176815" y="96723"/>
                    <a:pt x="203433" y="96723"/>
                  </a:cubicBezTo>
                  <a:cubicBezTo>
                    <a:pt x="219593" y="96723"/>
                    <a:pt x="235754" y="100516"/>
                    <a:pt x="250964" y="107154"/>
                  </a:cubicBezTo>
                  <a:cubicBezTo>
                    <a:pt x="265223" y="113792"/>
                    <a:pt x="277581" y="123275"/>
                    <a:pt x="286137" y="133706"/>
                  </a:cubicBezTo>
                  <a:cubicBezTo>
                    <a:pt x="288989" y="137499"/>
                    <a:pt x="291841" y="141292"/>
                    <a:pt x="293742" y="146033"/>
                  </a:cubicBezTo>
                  <a:lnTo>
                    <a:pt x="116926" y="146033"/>
                  </a:lnTo>
                  <a:cubicBezTo>
                    <a:pt x="121679" y="136550"/>
                    <a:pt x="128334" y="128964"/>
                    <a:pt x="134988" y="122326"/>
                  </a:cubicBezTo>
                  <a:close/>
                </a:path>
              </a:pathLst>
            </a:custGeom>
            <a:solidFill>
              <a:srgbClr val="8A4199"/>
            </a:solidFill>
            <a:ln w="9497"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2" name="Freeform 11">
              <a:extLst>
                <a:ext uri="{FF2B5EF4-FFF2-40B4-BE49-F238E27FC236}">
                  <a16:creationId xmlns:a16="http://schemas.microsoft.com/office/drawing/2014/main" id="{407D944F-72AC-4808-AF2F-E43EA0717FB6}"/>
                </a:ext>
              </a:extLst>
            </p:cNvPr>
            <p:cNvSpPr/>
            <p:nvPr/>
          </p:nvSpPr>
          <p:spPr>
            <a:xfrm>
              <a:off x="2464177" y="4939099"/>
              <a:ext cx="429680" cy="539563"/>
            </a:xfrm>
            <a:custGeom>
              <a:avLst/>
              <a:gdLst>
                <a:gd name="connsiteX0" fmla="*/ 369792 w 429680"/>
                <a:gd name="connsiteY0" fmla="*/ 185860 h 539563"/>
                <a:gd name="connsiteX1" fmla="*/ 225297 w 429680"/>
                <a:gd name="connsiteY1" fmla="*/ 125171 h 539563"/>
                <a:gd name="connsiteX2" fmla="*/ 137840 w 429680"/>
                <a:gd name="connsiteY2" fmla="*/ 145085 h 539563"/>
                <a:gd name="connsiteX3" fmla="*/ 115025 w 429680"/>
                <a:gd name="connsiteY3" fmla="*/ 158361 h 539563"/>
                <a:gd name="connsiteX4" fmla="*/ 115025 w 429680"/>
                <a:gd name="connsiteY4" fmla="*/ 948 h 539563"/>
                <a:gd name="connsiteX5" fmla="*/ 69395 w 429680"/>
                <a:gd name="connsiteY5" fmla="*/ 948 h 539563"/>
                <a:gd name="connsiteX6" fmla="*/ 0 w 429680"/>
                <a:gd name="connsiteY6" fmla="*/ 0 h 539563"/>
                <a:gd name="connsiteX7" fmla="*/ 9506 w 429680"/>
                <a:gd name="connsiteY7" fmla="*/ 19914 h 539563"/>
                <a:gd name="connsiteX8" fmla="*/ 17111 w 429680"/>
                <a:gd name="connsiteY8" fmla="*/ 65430 h 539563"/>
                <a:gd name="connsiteX9" fmla="*/ 17111 w 429680"/>
                <a:gd name="connsiteY9" fmla="*/ 531029 h 539563"/>
                <a:gd name="connsiteX10" fmla="*/ 115976 w 429680"/>
                <a:gd name="connsiteY10" fmla="*/ 531029 h 539563"/>
                <a:gd name="connsiteX11" fmla="*/ 115976 w 429680"/>
                <a:gd name="connsiteY11" fmla="*/ 506374 h 539563"/>
                <a:gd name="connsiteX12" fmla="*/ 135939 w 429680"/>
                <a:gd name="connsiteY12" fmla="*/ 518702 h 539563"/>
                <a:gd name="connsiteX13" fmla="*/ 225297 w 429680"/>
                <a:gd name="connsiteY13" fmla="*/ 539564 h 539563"/>
                <a:gd name="connsiteX14" fmla="*/ 369792 w 429680"/>
                <a:gd name="connsiteY14" fmla="*/ 478875 h 539563"/>
                <a:gd name="connsiteX15" fmla="*/ 429681 w 429680"/>
                <a:gd name="connsiteY15" fmla="*/ 332842 h 539563"/>
                <a:gd name="connsiteX16" fmla="*/ 369792 w 429680"/>
                <a:gd name="connsiteY16" fmla="*/ 185860 h 539563"/>
                <a:gd name="connsiteX17" fmla="*/ 314656 w 429680"/>
                <a:gd name="connsiteY17" fmla="*/ 387841 h 539563"/>
                <a:gd name="connsiteX18" fmla="*/ 274730 w 429680"/>
                <a:gd name="connsiteY18" fmla="*/ 428617 h 539563"/>
                <a:gd name="connsiteX19" fmla="*/ 220544 w 429680"/>
                <a:gd name="connsiteY19" fmla="*/ 442841 h 539563"/>
                <a:gd name="connsiteX20" fmla="*/ 143544 w 429680"/>
                <a:gd name="connsiteY20" fmla="*/ 410600 h 539563"/>
                <a:gd name="connsiteX21" fmla="*/ 112173 w 429680"/>
                <a:gd name="connsiteY21" fmla="*/ 329997 h 539563"/>
                <a:gd name="connsiteX22" fmla="*/ 126433 w 429680"/>
                <a:gd name="connsiteY22" fmla="*/ 273101 h 539563"/>
                <a:gd name="connsiteX23" fmla="*/ 166359 w 429680"/>
                <a:gd name="connsiteY23" fmla="*/ 234222 h 539563"/>
                <a:gd name="connsiteX24" fmla="*/ 221495 w 429680"/>
                <a:gd name="connsiteY24" fmla="*/ 219050 h 539563"/>
                <a:gd name="connsiteX25" fmla="*/ 274730 w 429680"/>
                <a:gd name="connsiteY25" fmla="*/ 233274 h 539563"/>
                <a:gd name="connsiteX26" fmla="*/ 314656 w 429680"/>
                <a:gd name="connsiteY26" fmla="*/ 274997 h 539563"/>
                <a:gd name="connsiteX27" fmla="*/ 329866 w 429680"/>
                <a:gd name="connsiteY27" fmla="*/ 330945 h 539563"/>
                <a:gd name="connsiteX28" fmla="*/ 314656 w 429680"/>
                <a:gd name="connsiteY28" fmla="*/ 387841 h 5395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429680" h="539563">
                  <a:moveTo>
                    <a:pt x="369792" y="185860"/>
                  </a:moveTo>
                  <a:cubicBezTo>
                    <a:pt x="329866" y="145085"/>
                    <a:pt x="281384" y="125171"/>
                    <a:pt x="225297" y="125171"/>
                  </a:cubicBezTo>
                  <a:cubicBezTo>
                    <a:pt x="193927" y="125171"/>
                    <a:pt x="164458" y="131809"/>
                    <a:pt x="137840" y="145085"/>
                  </a:cubicBezTo>
                  <a:cubicBezTo>
                    <a:pt x="130235" y="148878"/>
                    <a:pt x="122630" y="153619"/>
                    <a:pt x="115025" y="158361"/>
                  </a:cubicBezTo>
                  <a:lnTo>
                    <a:pt x="115025" y="948"/>
                  </a:lnTo>
                  <a:lnTo>
                    <a:pt x="69395" y="948"/>
                  </a:lnTo>
                  <a:cubicBezTo>
                    <a:pt x="951" y="948"/>
                    <a:pt x="0" y="0"/>
                    <a:pt x="0" y="0"/>
                  </a:cubicBezTo>
                  <a:cubicBezTo>
                    <a:pt x="0" y="0"/>
                    <a:pt x="2852" y="3793"/>
                    <a:pt x="9506" y="19914"/>
                  </a:cubicBezTo>
                  <a:cubicBezTo>
                    <a:pt x="14259" y="33189"/>
                    <a:pt x="16161" y="51206"/>
                    <a:pt x="17111" y="65430"/>
                  </a:cubicBezTo>
                  <a:lnTo>
                    <a:pt x="17111" y="531029"/>
                  </a:lnTo>
                  <a:lnTo>
                    <a:pt x="115976" y="531029"/>
                  </a:lnTo>
                  <a:lnTo>
                    <a:pt x="115976" y="506374"/>
                  </a:lnTo>
                  <a:cubicBezTo>
                    <a:pt x="122630" y="511116"/>
                    <a:pt x="129285" y="514909"/>
                    <a:pt x="135939" y="518702"/>
                  </a:cubicBezTo>
                  <a:cubicBezTo>
                    <a:pt x="162556" y="532926"/>
                    <a:pt x="192025" y="539564"/>
                    <a:pt x="225297" y="539564"/>
                  </a:cubicBezTo>
                  <a:cubicBezTo>
                    <a:pt x="281384" y="539564"/>
                    <a:pt x="329866" y="518702"/>
                    <a:pt x="369792" y="478875"/>
                  </a:cubicBezTo>
                  <a:cubicBezTo>
                    <a:pt x="409718" y="439048"/>
                    <a:pt x="429681" y="389738"/>
                    <a:pt x="429681" y="332842"/>
                  </a:cubicBezTo>
                  <a:cubicBezTo>
                    <a:pt x="429681" y="274997"/>
                    <a:pt x="409718" y="225688"/>
                    <a:pt x="369792" y="185860"/>
                  </a:cubicBezTo>
                  <a:close/>
                  <a:moveTo>
                    <a:pt x="314656" y="387841"/>
                  </a:moveTo>
                  <a:cubicBezTo>
                    <a:pt x="305149" y="405858"/>
                    <a:pt x="291841" y="419134"/>
                    <a:pt x="274730" y="428617"/>
                  </a:cubicBezTo>
                  <a:cubicBezTo>
                    <a:pt x="257618" y="438099"/>
                    <a:pt x="240507" y="442841"/>
                    <a:pt x="220544" y="442841"/>
                  </a:cubicBezTo>
                  <a:cubicBezTo>
                    <a:pt x="189174" y="442841"/>
                    <a:pt x="164458" y="432410"/>
                    <a:pt x="143544" y="410600"/>
                  </a:cubicBezTo>
                  <a:cubicBezTo>
                    <a:pt x="122630" y="388789"/>
                    <a:pt x="112173" y="362238"/>
                    <a:pt x="112173" y="329997"/>
                  </a:cubicBezTo>
                  <a:cubicBezTo>
                    <a:pt x="112173" y="308187"/>
                    <a:pt x="116926" y="290170"/>
                    <a:pt x="126433" y="273101"/>
                  </a:cubicBezTo>
                  <a:cubicBezTo>
                    <a:pt x="135939" y="256980"/>
                    <a:pt x="148297" y="243705"/>
                    <a:pt x="166359" y="234222"/>
                  </a:cubicBezTo>
                  <a:cubicBezTo>
                    <a:pt x="184421" y="223791"/>
                    <a:pt x="202482" y="219050"/>
                    <a:pt x="221495" y="219050"/>
                  </a:cubicBezTo>
                  <a:cubicBezTo>
                    <a:pt x="240507" y="219050"/>
                    <a:pt x="257618" y="223791"/>
                    <a:pt x="274730" y="233274"/>
                  </a:cubicBezTo>
                  <a:cubicBezTo>
                    <a:pt x="291841" y="242756"/>
                    <a:pt x="305149" y="256980"/>
                    <a:pt x="314656" y="274997"/>
                  </a:cubicBezTo>
                  <a:cubicBezTo>
                    <a:pt x="325113" y="293014"/>
                    <a:pt x="329866" y="311980"/>
                    <a:pt x="329866" y="330945"/>
                  </a:cubicBezTo>
                  <a:cubicBezTo>
                    <a:pt x="329866" y="351807"/>
                    <a:pt x="325113" y="369824"/>
                    <a:pt x="314656" y="387841"/>
                  </a:cubicBezTo>
                  <a:close/>
                </a:path>
              </a:pathLst>
            </a:custGeom>
            <a:solidFill>
              <a:srgbClr val="8A4199"/>
            </a:solidFill>
            <a:ln w="9497"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3" name="Freeform 12">
              <a:extLst>
                <a:ext uri="{FF2B5EF4-FFF2-40B4-BE49-F238E27FC236}">
                  <a16:creationId xmlns:a16="http://schemas.microsoft.com/office/drawing/2014/main" id="{C64FC794-C540-AF8B-87A0-BF2A43C09D9B}"/>
                </a:ext>
              </a:extLst>
            </p:cNvPr>
            <p:cNvSpPr/>
            <p:nvPr/>
          </p:nvSpPr>
          <p:spPr>
            <a:xfrm>
              <a:off x="2464177" y="5526076"/>
              <a:ext cx="2638924" cy="37930"/>
            </a:xfrm>
            <a:custGeom>
              <a:avLst/>
              <a:gdLst>
                <a:gd name="connsiteX0" fmla="*/ 0 w 2638924"/>
                <a:gd name="connsiteY0" fmla="*/ 0 h 37930"/>
                <a:gd name="connsiteX1" fmla="*/ 2638925 w 2638924"/>
                <a:gd name="connsiteY1" fmla="*/ 0 h 37930"/>
                <a:gd name="connsiteX2" fmla="*/ 2638925 w 2638924"/>
                <a:gd name="connsiteY2" fmla="*/ 37931 h 37930"/>
                <a:gd name="connsiteX3" fmla="*/ 0 w 2638924"/>
                <a:gd name="connsiteY3" fmla="*/ 37931 h 37930"/>
              </a:gdLst>
              <a:ahLst/>
              <a:cxnLst>
                <a:cxn ang="0">
                  <a:pos x="connsiteX0" y="connsiteY0"/>
                </a:cxn>
                <a:cxn ang="0">
                  <a:pos x="connsiteX1" y="connsiteY1"/>
                </a:cxn>
                <a:cxn ang="0">
                  <a:pos x="connsiteX2" y="connsiteY2"/>
                </a:cxn>
                <a:cxn ang="0">
                  <a:pos x="connsiteX3" y="connsiteY3"/>
                </a:cxn>
              </a:cxnLst>
              <a:rect l="l" t="t" r="r" b="b"/>
              <a:pathLst>
                <a:path w="2638924" h="37930">
                  <a:moveTo>
                    <a:pt x="0" y="0"/>
                  </a:moveTo>
                  <a:lnTo>
                    <a:pt x="2638925" y="0"/>
                  </a:lnTo>
                  <a:lnTo>
                    <a:pt x="2638925" y="37931"/>
                  </a:lnTo>
                  <a:lnTo>
                    <a:pt x="0" y="37931"/>
                  </a:lnTo>
                  <a:close/>
                </a:path>
              </a:pathLst>
            </a:custGeom>
            <a:solidFill>
              <a:srgbClr val="12B4CB"/>
            </a:solidFill>
            <a:ln w="9497"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nvGrpSpPr>
            <p:cNvPr id="14" name="Graphic 5">
              <a:extLst>
                <a:ext uri="{FF2B5EF4-FFF2-40B4-BE49-F238E27FC236}">
                  <a16:creationId xmlns:a16="http://schemas.microsoft.com/office/drawing/2014/main" id="{0228A2E7-24B5-B969-D89B-5CAEA86C210F}"/>
                </a:ext>
              </a:extLst>
            </p:cNvPr>
            <p:cNvGrpSpPr/>
            <p:nvPr/>
          </p:nvGrpSpPr>
          <p:grpSpPr>
            <a:xfrm>
              <a:off x="4243740" y="5657885"/>
              <a:ext cx="823237" cy="104309"/>
              <a:chOff x="4243740" y="5657885"/>
              <a:chExt cx="823237" cy="104309"/>
            </a:xfrm>
            <a:solidFill>
              <a:srgbClr val="8A4199"/>
            </a:solidFill>
          </p:grpSpPr>
          <p:sp>
            <p:nvSpPr>
              <p:cNvPr id="15" name="Freeform 14">
                <a:extLst>
                  <a:ext uri="{FF2B5EF4-FFF2-40B4-BE49-F238E27FC236}">
                    <a16:creationId xmlns:a16="http://schemas.microsoft.com/office/drawing/2014/main" id="{4CCA36BF-2CDE-8ABD-C1E1-C32941AB9648}"/>
                  </a:ext>
                </a:extLst>
              </p:cNvPr>
              <p:cNvSpPr/>
              <p:nvPr/>
            </p:nvSpPr>
            <p:spPr>
              <a:xfrm>
                <a:off x="4243740" y="5657885"/>
                <a:ext cx="57037" cy="82499"/>
              </a:xfrm>
              <a:custGeom>
                <a:avLst/>
                <a:gdLst>
                  <a:gd name="connsiteX0" fmla="*/ 43728 w 57037"/>
                  <a:gd name="connsiteY0" fmla="*/ 73965 h 82499"/>
                  <a:gd name="connsiteX1" fmla="*/ 43728 w 57037"/>
                  <a:gd name="connsiteY1" fmla="*/ 72068 h 82499"/>
                  <a:gd name="connsiteX2" fmla="*/ 38025 w 57037"/>
                  <a:gd name="connsiteY2" fmla="*/ 77758 h 82499"/>
                  <a:gd name="connsiteX3" fmla="*/ 31371 w 57037"/>
                  <a:gd name="connsiteY3" fmla="*/ 80603 h 82499"/>
                  <a:gd name="connsiteX4" fmla="*/ 23766 w 57037"/>
                  <a:gd name="connsiteY4" fmla="*/ 81551 h 82499"/>
                  <a:gd name="connsiteX5" fmla="*/ 14259 w 57037"/>
                  <a:gd name="connsiteY5" fmla="*/ 79654 h 82499"/>
                  <a:gd name="connsiteX6" fmla="*/ 6654 w 57037"/>
                  <a:gd name="connsiteY6" fmla="*/ 73017 h 82499"/>
                  <a:gd name="connsiteX7" fmla="*/ 1901 w 57037"/>
                  <a:gd name="connsiteY7" fmla="*/ 63534 h 82499"/>
                  <a:gd name="connsiteX8" fmla="*/ 0 w 57037"/>
                  <a:gd name="connsiteY8" fmla="*/ 51206 h 82499"/>
                  <a:gd name="connsiteX9" fmla="*/ 6654 w 57037"/>
                  <a:gd name="connsiteY9" fmla="*/ 29396 h 82499"/>
                  <a:gd name="connsiteX10" fmla="*/ 24716 w 57037"/>
                  <a:gd name="connsiteY10" fmla="*/ 21810 h 82499"/>
                  <a:gd name="connsiteX11" fmla="*/ 35173 w 57037"/>
                  <a:gd name="connsiteY11" fmla="*/ 23707 h 82499"/>
                  <a:gd name="connsiteX12" fmla="*/ 43728 w 57037"/>
                  <a:gd name="connsiteY12" fmla="*/ 30345 h 82499"/>
                  <a:gd name="connsiteX13" fmla="*/ 43728 w 57037"/>
                  <a:gd name="connsiteY13" fmla="*/ 8534 h 82499"/>
                  <a:gd name="connsiteX14" fmla="*/ 45630 w 57037"/>
                  <a:gd name="connsiteY14" fmla="*/ 1897 h 82499"/>
                  <a:gd name="connsiteX15" fmla="*/ 50383 w 57037"/>
                  <a:gd name="connsiteY15" fmla="*/ 0 h 82499"/>
                  <a:gd name="connsiteX16" fmla="*/ 55136 w 57037"/>
                  <a:gd name="connsiteY16" fmla="*/ 1897 h 82499"/>
                  <a:gd name="connsiteX17" fmla="*/ 57037 w 57037"/>
                  <a:gd name="connsiteY17" fmla="*/ 8534 h 82499"/>
                  <a:gd name="connsiteX18" fmla="*/ 57037 w 57037"/>
                  <a:gd name="connsiteY18" fmla="*/ 73965 h 82499"/>
                  <a:gd name="connsiteX19" fmla="*/ 55136 w 57037"/>
                  <a:gd name="connsiteY19" fmla="*/ 80603 h 82499"/>
                  <a:gd name="connsiteX20" fmla="*/ 50383 w 57037"/>
                  <a:gd name="connsiteY20" fmla="*/ 82499 h 82499"/>
                  <a:gd name="connsiteX21" fmla="*/ 45630 w 57037"/>
                  <a:gd name="connsiteY21" fmla="*/ 80603 h 82499"/>
                  <a:gd name="connsiteX22" fmla="*/ 43728 w 57037"/>
                  <a:gd name="connsiteY22" fmla="*/ 73965 h 82499"/>
                  <a:gd name="connsiteX23" fmla="*/ 14259 w 57037"/>
                  <a:gd name="connsiteY23" fmla="*/ 52155 h 82499"/>
                  <a:gd name="connsiteX24" fmla="*/ 16161 w 57037"/>
                  <a:gd name="connsiteY24" fmla="*/ 62586 h 82499"/>
                  <a:gd name="connsiteX25" fmla="*/ 20914 w 57037"/>
                  <a:gd name="connsiteY25" fmla="*/ 69223 h 82499"/>
                  <a:gd name="connsiteX26" fmla="*/ 28519 w 57037"/>
                  <a:gd name="connsiteY26" fmla="*/ 71120 h 82499"/>
                  <a:gd name="connsiteX27" fmla="*/ 36124 w 57037"/>
                  <a:gd name="connsiteY27" fmla="*/ 69223 h 82499"/>
                  <a:gd name="connsiteX28" fmla="*/ 40877 w 57037"/>
                  <a:gd name="connsiteY28" fmla="*/ 62586 h 82499"/>
                  <a:gd name="connsiteX29" fmla="*/ 42778 w 57037"/>
                  <a:gd name="connsiteY29" fmla="*/ 52155 h 82499"/>
                  <a:gd name="connsiteX30" fmla="*/ 40877 w 57037"/>
                  <a:gd name="connsiteY30" fmla="*/ 41724 h 82499"/>
                  <a:gd name="connsiteX31" fmla="*/ 35173 w 57037"/>
                  <a:gd name="connsiteY31" fmla="*/ 35086 h 82499"/>
                  <a:gd name="connsiteX32" fmla="*/ 27568 w 57037"/>
                  <a:gd name="connsiteY32" fmla="*/ 33189 h 82499"/>
                  <a:gd name="connsiteX33" fmla="*/ 19963 w 57037"/>
                  <a:gd name="connsiteY33" fmla="*/ 35086 h 82499"/>
                  <a:gd name="connsiteX34" fmla="*/ 15210 w 57037"/>
                  <a:gd name="connsiteY34" fmla="*/ 41724 h 82499"/>
                  <a:gd name="connsiteX35" fmla="*/ 14259 w 57037"/>
                  <a:gd name="connsiteY35" fmla="*/ 52155 h 824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57037" h="82499">
                    <a:moveTo>
                      <a:pt x="43728" y="73965"/>
                    </a:moveTo>
                    <a:lnTo>
                      <a:pt x="43728" y="72068"/>
                    </a:lnTo>
                    <a:cubicBezTo>
                      <a:pt x="41827" y="73965"/>
                      <a:pt x="39926" y="75861"/>
                      <a:pt x="38025" y="77758"/>
                    </a:cubicBezTo>
                    <a:cubicBezTo>
                      <a:pt x="36124" y="79654"/>
                      <a:pt x="34222" y="80603"/>
                      <a:pt x="31371" y="80603"/>
                    </a:cubicBezTo>
                    <a:cubicBezTo>
                      <a:pt x="29469" y="81551"/>
                      <a:pt x="26617" y="81551"/>
                      <a:pt x="23766" y="81551"/>
                    </a:cubicBezTo>
                    <a:cubicBezTo>
                      <a:pt x="19963" y="81551"/>
                      <a:pt x="17111" y="80603"/>
                      <a:pt x="14259" y="79654"/>
                    </a:cubicBezTo>
                    <a:cubicBezTo>
                      <a:pt x="11407" y="78706"/>
                      <a:pt x="8556" y="75861"/>
                      <a:pt x="6654" y="73017"/>
                    </a:cubicBezTo>
                    <a:cubicBezTo>
                      <a:pt x="4753" y="70172"/>
                      <a:pt x="2852" y="67327"/>
                      <a:pt x="1901" y="63534"/>
                    </a:cubicBezTo>
                    <a:cubicBezTo>
                      <a:pt x="951" y="59741"/>
                      <a:pt x="0" y="55948"/>
                      <a:pt x="0" y="51206"/>
                    </a:cubicBezTo>
                    <a:cubicBezTo>
                      <a:pt x="0" y="41724"/>
                      <a:pt x="1901" y="35086"/>
                      <a:pt x="6654" y="29396"/>
                    </a:cubicBezTo>
                    <a:cubicBezTo>
                      <a:pt x="11407" y="23707"/>
                      <a:pt x="17111" y="21810"/>
                      <a:pt x="24716" y="21810"/>
                    </a:cubicBezTo>
                    <a:cubicBezTo>
                      <a:pt x="29469" y="21810"/>
                      <a:pt x="32321" y="22758"/>
                      <a:pt x="35173" y="23707"/>
                    </a:cubicBezTo>
                    <a:cubicBezTo>
                      <a:pt x="38025" y="25603"/>
                      <a:pt x="40877" y="27500"/>
                      <a:pt x="43728" y="30345"/>
                    </a:cubicBezTo>
                    <a:lnTo>
                      <a:pt x="43728" y="8534"/>
                    </a:lnTo>
                    <a:cubicBezTo>
                      <a:pt x="43728" y="5690"/>
                      <a:pt x="44679" y="2845"/>
                      <a:pt x="45630" y="1897"/>
                    </a:cubicBezTo>
                    <a:cubicBezTo>
                      <a:pt x="46580" y="0"/>
                      <a:pt x="48482" y="0"/>
                      <a:pt x="50383" y="0"/>
                    </a:cubicBezTo>
                    <a:cubicBezTo>
                      <a:pt x="52284" y="0"/>
                      <a:pt x="54185" y="948"/>
                      <a:pt x="55136" y="1897"/>
                    </a:cubicBezTo>
                    <a:cubicBezTo>
                      <a:pt x="56087" y="3793"/>
                      <a:pt x="57037" y="5690"/>
                      <a:pt x="57037" y="8534"/>
                    </a:cubicBezTo>
                    <a:lnTo>
                      <a:pt x="57037" y="73965"/>
                    </a:lnTo>
                    <a:cubicBezTo>
                      <a:pt x="57037" y="76810"/>
                      <a:pt x="56087" y="78706"/>
                      <a:pt x="55136" y="80603"/>
                    </a:cubicBezTo>
                    <a:cubicBezTo>
                      <a:pt x="54185" y="81551"/>
                      <a:pt x="52284" y="82499"/>
                      <a:pt x="50383" y="82499"/>
                    </a:cubicBezTo>
                    <a:cubicBezTo>
                      <a:pt x="48482" y="82499"/>
                      <a:pt x="46580" y="81551"/>
                      <a:pt x="45630" y="80603"/>
                    </a:cubicBezTo>
                    <a:cubicBezTo>
                      <a:pt x="44679" y="78706"/>
                      <a:pt x="43728" y="76810"/>
                      <a:pt x="43728" y="73965"/>
                    </a:cubicBezTo>
                    <a:close/>
                    <a:moveTo>
                      <a:pt x="14259" y="52155"/>
                    </a:moveTo>
                    <a:cubicBezTo>
                      <a:pt x="14259" y="55948"/>
                      <a:pt x="15210" y="59741"/>
                      <a:pt x="16161" y="62586"/>
                    </a:cubicBezTo>
                    <a:cubicBezTo>
                      <a:pt x="17111" y="65430"/>
                      <a:pt x="19012" y="67327"/>
                      <a:pt x="20914" y="69223"/>
                    </a:cubicBezTo>
                    <a:cubicBezTo>
                      <a:pt x="22815" y="71120"/>
                      <a:pt x="25667" y="71120"/>
                      <a:pt x="28519" y="71120"/>
                    </a:cubicBezTo>
                    <a:cubicBezTo>
                      <a:pt x="31371" y="71120"/>
                      <a:pt x="33272" y="70172"/>
                      <a:pt x="36124" y="69223"/>
                    </a:cubicBezTo>
                    <a:cubicBezTo>
                      <a:pt x="38025" y="68275"/>
                      <a:pt x="39926" y="65430"/>
                      <a:pt x="40877" y="62586"/>
                    </a:cubicBezTo>
                    <a:cubicBezTo>
                      <a:pt x="41827" y="59741"/>
                      <a:pt x="42778" y="55948"/>
                      <a:pt x="42778" y="52155"/>
                    </a:cubicBezTo>
                    <a:cubicBezTo>
                      <a:pt x="42778" y="48362"/>
                      <a:pt x="41827" y="44569"/>
                      <a:pt x="40877" y="41724"/>
                    </a:cubicBezTo>
                    <a:cubicBezTo>
                      <a:pt x="39926" y="38879"/>
                      <a:pt x="38025" y="36982"/>
                      <a:pt x="35173" y="35086"/>
                    </a:cubicBezTo>
                    <a:cubicBezTo>
                      <a:pt x="33272" y="33189"/>
                      <a:pt x="30420" y="33189"/>
                      <a:pt x="27568" y="33189"/>
                    </a:cubicBezTo>
                    <a:cubicBezTo>
                      <a:pt x="24716" y="33189"/>
                      <a:pt x="22815" y="34138"/>
                      <a:pt x="19963" y="35086"/>
                    </a:cubicBezTo>
                    <a:cubicBezTo>
                      <a:pt x="17111" y="36034"/>
                      <a:pt x="16161" y="38879"/>
                      <a:pt x="15210" y="41724"/>
                    </a:cubicBezTo>
                    <a:cubicBezTo>
                      <a:pt x="15210" y="44569"/>
                      <a:pt x="14259" y="48362"/>
                      <a:pt x="14259" y="52155"/>
                    </a:cubicBezTo>
                    <a:close/>
                  </a:path>
                </a:pathLst>
              </a:custGeom>
              <a:solidFill>
                <a:srgbClr val="8A4199"/>
              </a:solidFill>
              <a:ln w="9497"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6" name="Freeform 15">
                <a:extLst>
                  <a:ext uri="{FF2B5EF4-FFF2-40B4-BE49-F238E27FC236}">
                    <a16:creationId xmlns:a16="http://schemas.microsoft.com/office/drawing/2014/main" id="{7FD6E979-53AF-2EB6-21DC-CEE36E41615C}"/>
                  </a:ext>
                </a:extLst>
              </p:cNvPr>
              <p:cNvSpPr/>
              <p:nvPr/>
            </p:nvSpPr>
            <p:spPr>
              <a:xfrm>
                <a:off x="4315987" y="5658834"/>
                <a:ext cx="15209" cy="80602"/>
              </a:xfrm>
              <a:custGeom>
                <a:avLst/>
                <a:gdLst>
                  <a:gd name="connsiteX0" fmla="*/ 8556 w 15209"/>
                  <a:gd name="connsiteY0" fmla="*/ 14224 h 80602"/>
                  <a:gd name="connsiteX1" fmla="*/ 2852 w 15209"/>
                  <a:gd name="connsiteY1" fmla="*/ 12327 h 80602"/>
                  <a:gd name="connsiteX2" fmla="*/ 951 w 15209"/>
                  <a:gd name="connsiteY2" fmla="*/ 6638 h 80602"/>
                  <a:gd name="connsiteX3" fmla="*/ 2852 w 15209"/>
                  <a:gd name="connsiteY3" fmla="*/ 1897 h 80602"/>
                  <a:gd name="connsiteX4" fmla="*/ 8556 w 15209"/>
                  <a:gd name="connsiteY4" fmla="*/ 0 h 80602"/>
                  <a:gd name="connsiteX5" fmla="*/ 13309 w 15209"/>
                  <a:gd name="connsiteY5" fmla="*/ 1897 h 80602"/>
                  <a:gd name="connsiteX6" fmla="*/ 15210 w 15209"/>
                  <a:gd name="connsiteY6" fmla="*/ 7586 h 80602"/>
                  <a:gd name="connsiteX7" fmla="*/ 13309 w 15209"/>
                  <a:gd name="connsiteY7" fmla="*/ 13276 h 80602"/>
                  <a:gd name="connsiteX8" fmla="*/ 8556 w 15209"/>
                  <a:gd name="connsiteY8" fmla="*/ 14224 h 80602"/>
                  <a:gd name="connsiteX9" fmla="*/ 15210 w 15209"/>
                  <a:gd name="connsiteY9" fmla="*/ 29396 h 80602"/>
                  <a:gd name="connsiteX10" fmla="*/ 15210 w 15209"/>
                  <a:gd name="connsiteY10" fmla="*/ 72068 h 80602"/>
                  <a:gd name="connsiteX11" fmla="*/ 13309 w 15209"/>
                  <a:gd name="connsiteY11" fmla="*/ 78706 h 80602"/>
                  <a:gd name="connsiteX12" fmla="*/ 7605 w 15209"/>
                  <a:gd name="connsiteY12" fmla="*/ 80603 h 80602"/>
                  <a:gd name="connsiteX13" fmla="*/ 1901 w 15209"/>
                  <a:gd name="connsiteY13" fmla="*/ 78706 h 80602"/>
                  <a:gd name="connsiteX14" fmla="*/ 0 w 15209"/>
                  <a:gd name="connsiteY14" fmla="*/ 72068 h 80602"/>
                  <a:gd name="connsiteX15" fmla="*/ 0 w 15209"/>
                  <a:gd name="connsiteY15" fmla="*/ 29396 h 80602"/>
                  <a:gd name="connsiteX16" fmla="*/ 1901 w 15209"/>
                  <a:gd name="connsiteY16" fmla="*/ 22758 h 80602"/>
                  <a:gd name="connsiteX17" fmla="*/ 7605 w 15209"/>
                  <a:gd name="connsiteY17" fmla="*/ 20862 h 80602"/>
                  <a:gd name="connsiteX18" fmla="*/ 13309 w 15209"/>
                  <a:gd name="connsiteY18" fmla="*/ 22758 h 80602"/>
                  <a:gd name="connsiteX19" fmla="*/ 15210 w 15209"/>
                  <a:gd name="connsiteY19" fmla="*/ 29396 h 806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5209" h="80602">
                    <a:moveTo>
                      <a:pt x="8556" y="14224"/>
                    </a:moveTo>
                    <a:cubicBezTo>
                      <a:pt x="6654" y="14224"/>
                      <a:pt x="4753" y="13276"/>
                      <a:pt x="2852" y="12327"/>
                    </a:cubicBezTo>
                    <a:cubicBezTo>
                      <a:pt x="951" y="11379"/>
                      <a:pt x="951" y="9483"/>
                      <a:pt x="951" y="6638"/>
                    </a:cubicBezTo>
                    <a:cubicBezTo>
                      <a:pt x="951" y="4741"/>
                      <a:pt x="1901" y="2845"/>
                      <a:pt x="2852" y="1897"/>
                    </a:cubicBezTo>
                    <a:cubicBezTo>
                      <a:pt x="4753" y="948"/>
                      <a:pt x="5704" y="0"/>
                      <a:pt x="8556" y="0"/>
                    </a:cubicBezTo>
                    <a:cubicBezTo>
                      <a:pt x="10457" y="0"/>
                      <a:pt x="12358" y="948"/>
                      <a:pt x="13309" y="1897"/>
                    </a:cubicBezTo>
                    <a:cubicBezTo>
                      <a:pt x="15210" y="2845"/>
                      <a:pt x="15210" y="4741"/>
                      <a:pt x="15210" y="7586"/>
                    </a:cubicBezTo>
                    <a:cubicBezTo>
                      <a:pt x="15210" y="9483"/>
                      <a:pt x="14259" y="11379"/>
                      <a:pt x="13309" y="13276"/>
                    </a:cubicBezTo>
                    <a:cubicBezTo>
                      <a:pt x="11408" y="13276"/>
                      <a:pt x="10457" y="14224"/>
                      <a:pt x="8556" y="14224"/>
                    </a:cubicBezTo>
                    <a:close/>
                    <a:moveTo>
                      <a:pt x="15210" y="29396"/>
                    </a:moveTo>
                    <a:lnTo>
                      <a:pt x="15210" y="72068"/>
                    </a:lnTo>
                    <a:cubicBezTo>
                      <a:pt x="15210" y="74913"/>
                      <a:pt x="14259" y="77758"/>
                      <a:pt x="13309" y="78706"/>
                    </a:cubicBezTo>
                    <a:cubicBezTo>
                      <a:pt x="12358" y="79654"/>
                      <a:pt x="10457" y="80603"/>
                      <a:pt x="7605" y="80603"/>
                    </a:cubicBezTo>
                    <a:cubicBezTo>
                      <a:pt x="5704" y="80603"/>
                      <a:pt x="3803" y="79654"/>
                      <a:pt x="1901" y="78706"/>
                    </a:cubicBezTo>
                    <a:cubicBezTo>
                      <a:pt x="951" y="76810"/>
                      <a:pt x="0" y="74913"/>
                      <a:pt x="0" y="72068"/>
                    </a:cubicBezTo>
                    <a:lnTo>
                      <a:pt x="0" y="29396"/>
                    </a:lnTo>
                    <a:cubicBezTo>
                      <a:pt x="0" y="26551"/>
                      <a:pt x="951" y="24655"/>
                      <a:pt x="1901" y="22758"/>
                    </a:cubicBezTo>
                    <a:cubicBezTo>
                      <a:pt x="2852" y="20862"/>
                      <a:pt x="4753" y="20862"/>
                      <a:pt x="7605" y="20862"/>
                    </a:cubicBezTo>
                    <a:cubicBezTo>
                      <a:pt x="9506" y="20862"/>
                      <a:pt x="11408" y="21810"/>
                      <a:pt x="13309" y="22758"/>
                    </a:cubicBezTo>
                    <a:cubicBezTo>
                      <a:pt x="15210" y="23707"/>
                      <a:pt x="15210" y="26551"/>
                      <a:pt x="15210" y="29396"/>
                    </a:cubicBezTo>
                    <a:close/>
                  </a:path>
                </a:pathLst>
              </a:custGeom>
              <a:solidFill>
                <a:srgbClr val="8A4199"/>
              </a:solidFill>
              <a:ln w="9497"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7" name="Freeform 16">
                <a:extLst>
                  <a:ext uri="{FF2B5EF4-FFF2-40B4-BE49-F238E27FC236}">
                    <a16:creationId xmlns:a16="http://schemas.microsoft.com/office/drawing/2014/main" id="{442D4556-0F08-0BC3-0C61-711AC71C52FD}"/>
                  </a:ext>
                </a:extLst>
              </p:cNvPr>
              <p:cNvSpPr/>
              <p:nvPr/>
            </p:nvSpPr>
            <p:spPr>
              <a:xfrm>
                <a:off x="4343555" y="5679695"/>
                <a:ext cx="57987" cy="82499"/>
              </a:xfrm>
              <a:custGeom>
                <a:avLst/>
                <a:gdLst>
                  <a:gd name="connsiteX0" fmla="*/ 57988 w 57987"/>
                  <a:gd name="connsiteY0" fmla="*/ 11379 h 82499"/>
                  <a:gd name="connsiteX1" fmla="*/ 57988 w 57987"/>
                  <a:gd name="connsiteY1" fmla="*/ 54999 h 82499"/>
                  <a:gd name="connsiteX2" fmla="*/ 56087 w 57987"/>
                  <a:gd name="connsiteY2" fmla="*/ 67327 h 82499"/>
                  <a:gd name="connsiteX3" fmla="*/ 51333 w 57987"/>
                  <a:gd name="connsiteY3" fmla="*/ 75861 h 82499"/>
                  <a:gd name="connsiteX4" fmla="*/ 41827 w 57987"/>
                  <a:gd name="connsiteY4" fmla="*/ 80603 h 82499"/>
                  <a:gd name="connsiteX5" fmla="*/ 27568 w 57987"/>
                  <a:gd name="connsiteY5" fmla="*/ 82499 h 82499"/>
                  <a:gd name="connsiteX6" fmla="*/ 13309 w 57987"/>
                  <a:gd name="connsiteY6" fmla="*/ 80603 h 82499"/>
                  <a:gd name="connsiteX7" fmla="*/ 3802 w 57987"/>
                  <a:gd name="connsiteY7" fmla="*/ 74913 h 82499"/>
                  <a:gd name="connsiteX8" fmla="*/ 951 w 57987"/>
                  <a:gd name="connsiteY8" fmla="*/ 68275 h 82499"/>
                  <a:gd name="connsiteX9" fmla="*/ 2852 w 57987"/>
                  <a:gd name="connsiteY9" fmla="*/ 63534 h 82499"/>
                  <a:gd name="connsiteX10" fmla="*/ 7605 w 57987"/>
                  <a:gd name="connsiteY10" fmla="*/ 61637 h 82499"/>
                  <a:gd name="connsiteX11" fmla="*/ 13309 w 57987"/>
                  <a:gd name="connsiteY11" fmla="*/ 64482 h 82499"/>
                  <a:gd name="connsiteX12" fmla="*/ 16161 w 57987"/>
                  <a:gd name="connsiteY12" fmla="*/ 67327 h 82499"/>
                  <a:gd name="connsiteX13" fmla="*/ 19012 w 57987"/>
                  <a:gd name="connsiteY13" fmla="*/ 70172 h 82499"/>
                  <a:gd name="connsiteX14" fmla="*/ 22815 w 57987"/>
                  <a:gd name="connsiteY14" fmla="*/ 72068 h 82499"/>
                  <a:gd name="connsiteX15" fmla="*/ 27568 w 57987"/>
                  <a:gd name="connsiteY15" fmla="*/ 73017 h 82499"/>
                  <a:gd name="connsiteX16" fmla="*/ 36124 w 57987"/>
                  <a:gd name="connsiteY16" fmla="*/ 71120 h 82499"/>
                  <a:gd name="connsiteX17" fmla="*/ 40877 w 57987"/>
                  <a:gd name="connsiteY17" fmla="*/ 66379 h 82499"/>
                  <a:gd name="connsiteX18" fmla="*/ 42778 w 57987"/>
                  <a:gd name="connsiteY18" fmla="*/ 59741 h 82499"/>
                  <a:gd name="connsiteX19" fmla="*/ 42778 w 57987"/>
                  <a:gd name="connsiteY19" fmla="*/ 49310 h 82499"/>
                  <a:gd name="connsiteX20" fmla="*/ 35173 w 57987"/>
                  <a:gd name="connsiteY20" fmla="*/ 56896 h 82499"/>
                  <a:gd name="connsiteX21" fmla="*/ 24716 w 57987"/>
                  <a:gd name="connsiteY21" fmla="*/ 59741 h 82499"/>
                  <a:gd name="connsiteX22" fmla="*/ 11407 w 57987"/>
                  <a:gd name="connsiteY22" fmla="*/ 55948 h 82499"/>
                  <a:gd name="connsiteX23" fmla="*/ 2852 w 57987"/>
                  <a:gd name="connsiteY23" fmla="*/ 45517 h 82499"/>
                  <a:gd name="connsiteX24" fmla="*/ 0 w 57987"/>
                  <a:gd name="connsiteY24" fmla="*/ 29396 h 82499"/>
                  <a:gd name="connsiteX25" fmla="*/ 1901 w 57987"/>
                  <a:gd name="connsiteY25" fmla="*/ 17069 h 82499"/>
                  <a:gd name="connsiteX26" fmla="*/ 6654 w 57987"/>
                  <a:gd name="connsiteY26" fmla="*/ 7586 h 82499"/>
                  <a:gd name="connsiteX27" fmla="*/ 14259 w 57987"/>
                  <a:gd name="connsiteY27" fmla="*/ 1897 h 82499"/>
                  <a:gd name="connsiteX28" fmla="*/ 23766 w 57987"/>
                  <a:gd name="connsiteY28" fmla="*/ 0 h 82499"/>
                  <a:gd name="connsiteX29" fmla="*/ 35173 w 57987"/>
                  <a:gd name="connsiteY29" fmla="*/ 2845 h 82499"/>
                  <a:gd name="connsiteX30" fmla="*/ 43728 w 57987"/>
                  <a:gd name="connsiteY30" fmla="*/ 10431 h 82499"/>
                  <a:gd name="connsiteX31" fmla="*/ 43728 w 57987"/>
                  <a:gd name="connsiteY31" fmla="*/ 8534 h 82499"/>
                  <a:gd name="connsiteX32" fmla="*/ 45630 w 57987"/>
                  <a:gd name="connsiteY32" fmla="*/ 2845 h 82499"/>
                  <a:gd name="connsiteX33" fmla="*/ 50383 w 57987"/>
                  <a:gd name="connsiteY33" fmla="*/ 948 h 82499"/>
                  <a:gd name="connsiteX34" fmla="*/ 56087 w 57987"/>
                  <a:gd name="connsiteY34" fmla="*/ 3793 h 82499"/>
                  <a:gd name="connsiteX35" fmla="*/ 57988 w 57987"/>
                  <a:gd name="connsiteY35" fmla="*/ 11379 h 82499"/>
                  <a:gd name="connsiteX36" fmla="*/ 15210 w 57987"/>
                  <a:gd name="connsiteY36" fmla="*/ 30345 h 82499"/>
                  <a:gd name="connsiteX37" fmla="*/ 19012 w 57987"/>
                  <a:gd name="connsiteY37" fmla="*/ 43620 h 82499"/>
                  <a:gd name="connsiteX38" fmla="*/ 29469 w 57987"/>
                  <a:gd name="connsiteY38" fmla="*/ 48362 h 82499"/>
                  <a:gd name="connsiteX39" fmla="*/ 36124 w 57987"/>
                  <a:gd name="connsiteY39" fmla="*/ 46465 h 82499"/>
                  <a:gd name="connsiteX40" fmla="*/ 41827 w 57987"/>
                  <a:gd name="connsiteY40" fmla="*/ 40775 h 82499"/>
                  <a:gd name="connsiteX41" fmla="*/ 43728 w 57987"/>
                  <a:gd name="connsiteY41" fmla="*/ 31293 h 82499"/>
                  <a:gd name="connsiteX42" fmla="*/ 39926 w 57987"/>
                  <a:gd name="connsiteY42" fmla="*/ 17069 h 82499"/>
                  <a:gd name="connsiteX43" fmla="*/ 29469 w 57987"/>
                  <a:gd name="connsiteY43" fmla="*/ 12327 h 82499"/>
                  <a:gd name="connsiteX44" fmla="*/ 19012 w 57987"/>
                  <a:gd name="connsiteY44" fmla="*/ 17069 h 82499"/>
                  <a:gd name="connsiteX45" fmla="*/ 15210 w 57987"/>
                  <a:gd name="connsiteY45" fmla="*/ 30345 h 824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57987" h="82499">
                    <a:moveTo>
                      <a:pt x="57988" y="11379"/>
                    </a:moveTo>
                    <a:lnTo>
                      <a:pt x="57988" y="54999"/>
                    </a:lnTo>
                    <a:cubicBezTo>
                      <a:pt x="57988" y="59741"/>
                      <a:pt x="57037" y="64482"/>
                      <a:pt x="56087" y="67327"/>
                    </a:cubicBezTo>
                    <a:cubicBezTo>
                      <a:pt x="55136" y="71120"/>
                      <a:pt x="53235" y="73965"/>
                      <a:pt x="51333" y="75861"/>
                    </a:cubicBezTo>
                    <a:cubicBezTo>
                      <a:pt x="49432" y="77758"/>
                      <a:pt x="45630" y="79654"/>
                      <a:pt x="41827" y="80603"/>
                    </a:cubicBezTo>
                    <a:cubicBezTo>
                      <a:pt x="38025" y="81551"/>
                      <a:pt x="33272" y="82499"/>
                      <a:pt x="27568" y="82499"/>
                    </a:cubicBezTo>
                    <a:cubicBezTo>
                      <a:pt x="22815" y="82499"/>
                      <a:pt x="18062" y="81551"/>
                      <a:pt x="13309" y="80603"/>
                    </a:cubicBezTo>
                    <a:cubicBezTo>
                      <a:pt x="9506" y="78706"/>
                      <a:pt x="5704" y="77758"/>
                      <a:pt x="3802" y="74913"/>
                    </a:cubicBezTo>
                    <a:cubicBezTo>
                      <a:pt x="1901" y="73017"/>
                      <a:pt x="951" y="70172"/>
                      <a:pt x="951" y="68275"/>
                    </a:cubicBezTo>
                    <a:cubicBezTo>
                      <a:pt x="951" y="66379"/>
                      <a:pt x="1901" y="65430"/>
                      <a:pt x="2852" y="63534"/>
                    </a:cubicBezTo>
                    <a:cubicBezTo>
                      <a:pt x="3802" y="62586"/>
                      <a:pt x="5704" y="61637"/>
                      <a:pt x="7605" y="61637"/>
                    </a:cubicBezTo>
                    <a:cubicBezTo>
                      <a:pt x="9506" y="61637"/>
                      <a:pt x="11407" y="62586"/>
                      <a:pt x="13309" y="64482"/>
                    </a:cubicBezTo>
                    <a:cubicBezTo>
                      <a:pt x="14259" y="65430"/>
                      <a:pt x="15210" y="66379"/>
                      <a:pt x="16161" y="67327"/>
                    </a:cubicBezTo>
                    <a:cubicBezTo>
                      <a:pt x="17111" y="68275"/>
                      <a:pt x="18062" y="69223"/>
                      <a:pt x="19012" y="70172"/>
                    </a:cubicBezTo>
                    <a:cubicBezTo>
                      <a:pt x="19963" y="71120"/>
                      <a:pt x="20914" y="71120"/>
                      <a:pt x="22815" y="72068"/>
                    </a:cubicBezTo>
                    <a:cubicBezTo>
                      <a:pt x="24716" y="73017"/>
                      <a:pt x="25667" y="73017"/>
                      <a:pt x="27568" y="73017"/>
                    </a:cubicBezTo>
                    <a:cubicBezTo>
                      <a:pt x="31371" y="73017"/>
                      <a:pt x="34222" y="72068"/>
                      <a:pt x="36124" y="71120"/>
                    </a:cubicBezTo>
                    <a:cubicBezTo>
                      <a:pt x="38025" y="70172"/>
                      <a:pt x="39926" y="68275"/>
                      <a:pt x="40877" y="66379"/>
                    </a:cubicBezTo>
                    <a:cubicBezTo>
                      <a:pt x="41827" y="64482"/>
                      <a:pt x="41827" y="62586"/>
                      <a:pt x="42778" y="59741"/>
                    </a:cubicBezTo>
                    <a:cubicBezTo>
                      <a:pt x="42778" y="57844"/>
                      <a:pt x="42778" y="54051"/>
                      <a:pt x="42778" y="49310"/>
                    </a:cubicBezTo>
                    <a:cubicBezTo>
                      <a:pt x="40877" y="52155"/>
                      <a:pt x="38025" y="54999"/>
                      <a:pt x="35173" y="56896"/>
                    </a:cubicBezTo>
                    <a:cubicBezTo>
                      <a:pt x="32321" y="58793"/>
                      <a:pt x="28519" y="59741"/>
                      <a:pt x="24716" y="59741"/>
                    </a:cubicBezTo>
                    <a:cubicBezTo>
                      <a:pt x="19963" y="59741"/>
                      <a:pt x="15210" y="58793"/>
                      <a:pt x="11407" y="55948"/>
                    </a:cubicBezTo>
                    <a:cubicBezTo>
                      <a:pt x="7605" y="53103"/>
                      <a:pt x="4753" y="50258"/>
                      <a:pt x="2852" y="45517"/>
                    </a:cubicBezTo>
                    <a:cubicBezTo>
                      <a:pt x="951" y="40775"/>
                      <a:pt x="0" y="36034"/>
                      <a:pt x="0" y="29396"/>
                    </a:cubicBezTo>
                    <a:cubicBezTo>
                      <a:pt x="0" y="24655"/>
                      <a:pt x="951" y="20862"/>
                      <a:pt x="1901" y="17069"/>
                    </a:cubicBezTo>
                    <a:cubicBezTo>
                      <a:pt x="2852" y="13276"/>
                      <a:pt x="4753" y="10431"/>
                      <a:pt x="6654" y="7586"/>
                    </a:cubicBezTo>
                    <a:cubicBezTo>
                      <a:pt x="8556" y="4741"/>
                      <a:pt x="11407" y="2845"/>
                      <a:pt x="14259" y="1897"/>
                    </a:cubicBezTo>
                    <a:cubicBezTo>
                      <a:pt x="17111" y="948"/>
                      <a:pt x="20914" y="0"/>
                      <a:pt x="23766" y="0"/>
                    </a:cubicBezTo>
                    <a:cubicBezTo>
                      <a:pt x="27568" y="0"/>
                      <a:pt x="31371" y="948"/>
                      <a:pt x="35173" y="2845"/>
                    </a:cubicBezTo>
                    <a:cubicBezTo>
                      <a:pt x="38025" y="4741"/>
                      <a:pt x="40877" y="6638"/>
                      <a:pt x="43728" y="10431"/>
                    </a:cubicBezTo>
                    <a:lnTo>
                      <a:pt x="43728" y="8534"/>
                    </a:lnTo>
                    <a:cubicBezTo>
                      <a:pt x="43728" y="5690"/>
                      <a:pt x="44679" y="3793"/>
                      <a:pt x="45630" y="2845"/>
                    </a:cubicBezTo>
                    <a:cubicBezTo>
                      <a:pt x="46580" y="1897"/>
                      <a:pt x="48482" y="948"/>
                      <a:pt x="50383" y="948"/>
                    </a:cubicBezTo>
                    <a:cubicBezTo>
                      <a:pt x="53235" y="948"/>
                      <a:pt x="55136" y="1897"/>
                      <a:pt x="56087" y="3793"/>
                    </a:cubicBezTo>
                    <a:cubicBezTo>
                      <a:pt x="57988" y="4741"/>
                      <a:pt x="57988" y="7586"/>
                      <a:pt x="57988" y="11379"/>
                    </a:cubicBezTo>
                    <a:close/>
                    <a:moveTo>
                      <a:pt x="15210" y="30345"/>
                    </a:moveTo>
                    <a:cubicBezTo>
                      <a:pt x="15210" y="36034"/>
                      <a:pt x="16161" y="40775"/>
                      <a:pt x="19012" y="43620"/>
                    </a:cubicBezTo>
                    <a:cubicBezTo>
                      <a:pt x="21864" y="46465"/>
                      <a:pt x="24716" y="48362"/>
                      <a:pt x="29469" y="48362"/>
                    </a:cubicBezTo>
                    <a:cubicBezTo>
                      <a:pt x="32321" y="48362"/>
                      <a:pt x="34222" y="47413"/>
                      <a:pt x="36124" y="46465"/>
                    </a:cubicBezTo>
                    <a:cubicBezTo>
                      <a:pt x="38025" y="45517"/>
                      <a:pt x="39926" y="42672"/>
                      <a:pt x="41827" y="40775"/>
                    </a:cubicBezTo>
                    <a:cubicBezTo>
                      <a:pt x="42778" y="37931"/>
                      <a:pt x="43728" y="35086"/>
                      <a:pt x="43728" y="31293"/>
                    </a:cubicBezTo>
                    <a:cubicBezTo>
                      <a:pt x="43728" y="25603"/>
                      <a:pt x="42778" y="20862"/>
                      <a:pt x="39926" y="17069"/>
                    </a:cubicBezTo>
                    <a:cubicBezTo>
                      <a:pt x="37074" y="13276"/>
                      <a:pt x="33272" y="12327"/>
                      <a:pt x="29469" y="12327"/>
                    </a:cubicBezTo>
                    <a:cubicBezTo>
                      <a:pt x="25667" y="12327"/>
                      <a:pt x="21864" y="14224"/>
                      <a:pt x="19012" y="17069"/>
                    </a:cubicBezTo>
                    <a:cubicBezTo>
                      <a:pt x="16161" y="18965"/>
                      <a:pt x="15210" y="23707"/>
                      <a:pt x="15210" y="30345"/>
                    </a:cubicBezTo>
                    <a:close/>
                  </a:path>
                </a:pathLst>
              </a:custGeom>
              <a:solidFill>
                <a:srgbClr val="8A4199"/>
              </a:solidFill>
              <a:ln w="9497"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8" name="Freeform 17">
                <a:extLst>
                  <a:ext uri="{FF2B5EF4-FFF2-40B4-BE49-F238E27FC236}">
                    <a16:creationId xmlns:a16="http://schemas.microsoft.com/office/drawing/2014/main" id="{74E152C9-4DAC-7AA1-272E-23B8180AFACE}"/>
                  </a:ext>
                </a:extLst>
              </p:cNvPr>
              <p:cNvSpPr/>
              <p:nvPr/>
            </p:nvSpPr>
            <p:spPr>
              <a:xfrm>
                <a:off x="4416753" y="5658834"/>
                <a:ext cx="15209" cy="80602"/>
              </a:xfrm>
              <a:custGeom>
                <a:avLst/>
                <a:gdLst>
                  <a:gd name="connsiteX0" fmla="*/ 7605 w 15209"/>
                  <a:gd name="connsiteY0" fmla="*/ 14224 h 80602"/>
                  <a:gd name="connsiteX1" fmla="*/ 1901 w 15209"/>
                  <a:gd name="connsiteY1" fmla="*/ 12327 h 80602"/>
                  <a:gd name="connsiteX2" fmla="*/ 0 w 15209"/>
                  <a:gd name="connsiteY2" fmla="*/ 6638 h 80602"/>
                  <a:gd name="connsiteX3" fmla="*/ 1901 w 15209"/>
                  <a:gd name="connsiteY3" fmla="*/ 1897 h 80602"/>
                  <a:gd name="connsiteX4" fmla="*/ 7605 w 15209"/>
                  <a:gd name="connsiteY4" fmla="*/ 0 h 80602"/>
                  <a:gd name="connsiteX5" fmla="*/ 12358 w 15209"/>
                  <a:gd name="connsiteY5" fmla="*/ 1897 h 80602"/>
                  <a:gd name="connsiteX6" fmla="*/ 14259 w 15209"/>
                  <a:gd name="connsiteY6" fmla="*/ 7586 h 80602"/>
                  <a:gd name="connsiteX7" fmla="*/ 12358 w 15209"/>
                  <a:gd name="connsiteY7" fmla="*/ 13276 h 80602"/>
                  <a:gd name="connsiteX8" fmla="*/ 7605 w 15209"/>
                  <a:gd name="connsiteY8" fmla="*/ 14224 h 80602"/>
                  <a:gd name="connsiteX9" fmla="*/ 15210 w 15209"/>
                  <a:gd name="connsiteY9" fmla="*/ 29396 h 80602"/>
                  <a:gd name="connsiteX10" fmla="*/ 15210 w 15209"/>
                  <a:gd name="connsiteY10" fmla="*/ 72068 h 80602"/>
                  <a:gd name="connsiteX11" fmla="*/ 13309 w 15209"/>
                  <a:gd name="connsiteY11" fmla="*/ 78706 h 80602"/>
                  <a:gd name="connsiteX12" fmla="*/ 7605 w 15209"/>
                  <a:gd name="connsiteY12" fmla="*/ 80603 h 80602"/>
                  <a:gd name="connsiteX13" fmla="*/ 1901 w 15209"/>
                  <a:gd name="connsiteY13" fmla="*/ 78706 h 80602"/>
                  <a:gd name="connsiteX14" fmla="*/ 0 w 15209"/>
                  <a:gd name="connsiteY14" fmla="*/ 72068 h 80602"/>
                  <a:gd name="connsiteX15" fmla="*/ 0 w 15209"/>
                  <a:gd name="connsiteY15" fmla="*/ 29396 h 80602"/>
                  <a:gd name="connsiteX16" fmla="*/ 1901 w 15209"/>
                  <a:gd name="connsiteY16" fmla="*/ 22758 h 80602"/>
                  <a:gd name="connsiteX17" fmla="*/ 7605 w 15209"/>
                  <a:gd name="connsiteY17" fmla="*/ 20862 h 80602"/>
                  <a:gd name="connsiteX18" fmla="*/ 13309 w 15209"/>
                  <a:gd name="connsiteY18" fmla="*/ 22758 h 80602"/>
                  <a:gd name="connsiteX19" fmla="*/ 15210 w 15209"/>
                  <a:gd name="connsiteY19" fmla="*/ 29396 h 806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5209" h="80602">
                    <a:moveTo>
                      <a:pt x="7605" y="14224"/>
                    </a:moveTo>
                    <a:cubicBezTo>
                      <a:pt x="5704" y="14224"/>
                      <a:pt x="3802" y="13276"/>
                      <a:pt x="1901" y="12327"/>
                    </a:cubicBezTo>
                    <a:cubicBezTo>
                      <a:pt x="0" y="11379"/>
                      <a:pt x="0" y="9483"/>
                      <a:pt x="0" y="6638"/>
                    </a:cubicBezTo>
                    <a:cubicBezTo>
                      <a:pt x="0" y="4741"/>
                      <a:pt x="951" y="2845"/>
                      <a:pt x="1901" y="1897"/>
                    </a:cubicBezTo>
                    <a:cubicBezTo>
                      <a:pt x="3802" y="948"/>
                      <a:pt x="4753" y="0"/>
                      <a:pt x="7605" y="0"/>
                    </a:cubicBezTo>
                    <a:cubicBezTo>
                      <a:pt x="9506" y="0"/>
                      <a:pt x="11407" y="948"/>
                      <a:pt x="12358" y="1897"/>
                    </a:cubicBezTo>
                    <a:cubicBezTo>
                      <a:pt x="14259" y="2845"/>
                      <a:pt x="14259" y="4741"/>
                      <a:pt x="14259" y="7586"/>
                    </a:cubicBezTo>
                    <a:cubicBezTo>
                      <a:pt x="14259" y="9483"/>
                      <a:pt x="13309" y="11379"/>
                      <a:pt x="12358" y="13276"/>
                    </a:cubicBezTo>
                    <a:cubicBezTo>
                      <a:pt x="11407" y="13276"/>
                      <a:pt x="9506" y="14224"/>
                      <a:pt x="7605" y="14224"/>
                    </a:cubicBezTo>
                    <a:close/>
                    <a:moveTo>
                      <a:pt x="15210" y="29396"/>
                    </a:moveTo>
                    <a:lnTo>
                      <a:pt x="15210" y="72068"/>
                    </a:lnTo>
                    <a:cubicBezTo>
                      <a:pt x="15210" y="74913"/>
                      <a:pt x="14259" y="77758"/>
                      <a:pt x="13309" y="78706"/>
                    </a:cubicBezTo>
                    <a:cubicBezTo>
                      <a:pt x="11407" y="80603"/>
                      <a:pt x="10457" y="80603"/>
                      <a:pt x="7605" y="80603"/>
                    </a:cubicBezTo>
                    <a:cubicBezTo>
                      <a:pt x="5704" y="80603"/>
                      <a:pt x="3802" y="79654"/>
                      <a:pt x="1901" y="78706"/>
                    </a:cubicBezTo>
                    <a:cubicBezTo>
                      <a:pt x="0" y="77758"/>
                      <a:pt x="0" y="74913"/>
                      <a:pt x="0" y="72068"/>
                    </a:cubicBezTo>
                    <a:lnTo>
                      <a:pt x="0" y="29396"/>
                    </a:lnTo>
                    <a:cubicBezTo>
                      <a:pt x="0" y="26551"/>
                      <a:pt x="951" y="24655"/>
                      <a:pt x="1901" y="22758"/>
                    </a:cubicBezTo>
                    <a:cubicBezTo>
                      <a:pt x="2852" y="20862"/>
                      <a:pt x="4753" y="20862"/>
                      <a:pt x="7605" y="20862"/>
                    </a:cubicBezTo>
                    <a:cubicBezTo>
                      <a:pt x="9506" y="20862"/>
                      <a:pt x="11407" y="21810"/>
                      <a:pt x="13309" y="22758"/>
                    </a:cubicBezTo>
                    <a:cubicBezTo>
                      <a:pt x="14259" y="24655"/>
                      <a:pt x="15210" y="26551"/>
                      <a:pt x="15210" y="29396"/>
                    </a:cubicBezTo>
                    <a:close/>
                  </a:path>
                </a:pathLst>
              </a:custGeom>
              <a:solidFill>
                <a:srgbClr val="8A4199"/>
              </a:solidFill>
              <a:ln w="9497"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9" name="Freeform 18">
                <a:extLst>
                  <a:ext uri="{FF2B5EF4-FFF2-40B4-BE49-F238E27FC236}">
                    <a16:creationId xmlns:a16="http://schemas.microsoft.com/office/drawing/2014/main" id="{57510FB4-B904-9A7F-B271-A5F9FE32F2F3}"/>
                  </a:ext>
                </a:extLst>
              </p:cNvPr>
              <p:cNvSpPr/>
              <p:nvPr/>
            </p:nvSpPr>
            <p:spPr>
              <a:xfrm>
                <a:off x="4441469" y="5659782"/>
                <a:ext cx="39926" cy="82499"/>
              </a:xfrm>
              <a:custGeom>
                <a:avLst/>
                <a:gdLst>
                  <a:gd name="connsiteX0" fmla="*/ 6654 w 39926"/>
                  <a:gd name="connsiteY0" fmla="*/ 21810 h 82499"/>
                  <a:gd name="connsiteX1" fmla="*/ 8556 w 39926"/>
                  <a:gd name="connsiteY1" fmla="*/ 21810 h 82499"/>
                  <a:gd name="connsiteX2" fmla="*/ 8556 w 39926"/>
                  <a:gd name="connsiteY2" fmla="*/ 13276 h 82499"/>
                  <a:gd name="connsiteX3" fmla="*/ 8556 w 39926"/>
                  <a:gd name="connsiteY3" fmla="*/ 7586 h 82499"/>
                  <a:gd name="connsiteX4" fmla="*/ 9506 w 39926"/>
                  <a:gd name="connsiteY4" fmla="*/ 3793 h 82499"/>
                  <a:gd name="connsiteX5" fmla="*/ 12358 w 39926"/>
                  <a:gd name="connsiteY5" fmla="*/ 948 h 82499"/>
                  <a:gd name="connsiteX6" fmla="*/ 16161 w 39926"/>
                  <a:gd name="connsiteY6" fmla="*/ 0 h 82499"/>
                  <a:gd name="connsiteX7" fmla="*/ 20914 w 39926"/>
                  <a:gd name="connsiteY7" fmla="*/ 1897 h 82499"/>
                  <a:gd name="connsiteX8" fmla="*/ 22815 w 39926"/>
                  <a:gd name="connsiteY8" fmla="*/ 5690 h 82499"/>
                  <a:gd name="connsiteX9" fmla="*/ 22815 w 39926"/>
                  <a:gd name="connsiteY9" fmla="*/ 11379 h 82499"/>
                  <a:gd name="connsiteX10" fmla="*/ 22815 w 39926"/>
                  <a:gd name="connsiteY10" fmla="*/ 21810 h 82499"/>
                  <a:gd name="connsiteX11" fmla="*/ 28519 w 39926"/>
                  <a:gd name="connsiteY11" fmla="*/ 21810 h 82499"/>
                  <a:gd name="connsiteX12" fmla="*/ 33272 w 39926"/>
                  <a:gd name="connsiteY12" fmla="*/ 23707 h 82499"/>
                  <a:gd name="connsiteX13" fmla="*/ 35173 w 39926"/>
                  <a:gd name="connsiteY13" fmla="*/ 27500 h 82499"/>
                  <a:gd name="connsiteX14" fmla="*/ 33272 w 39926"/>
                  <a:gd name="connsiteY14" fmla="*/ 31293 h 82499"/>
                  <a:gd name="connsiteX15" fmla="*/ 26617 w 39926"/>
                  <a:gd name="connsiteY15" fmla="*/ 32241 h 82499"/>
                  <a:gd name="connsiteX16" fmla="*/ 22815 w 39926"/>
                  <a:gd name="connsiteY16" fmla="*/ 32241 h 82499"/>
                  <a:gd name="connsiteX17" fmla="*/ 22815 w 39926"/>
                  <a:gd name="connsiteY17" fmla="*/ 59741 h 82499"/>
                  <a:gd name="connsiteX18" fmla="*/ 22815 w 39926"/>
                  <a:gd name="connsiteY18" fmla="*/ 65430 h 82499"/>
                  <a:gd name="connsiteX19" fmla="*/ 23766 w 39926"/>
                  <a:gd name="connsiteY19" fmla="*/ 68275 h 82499"/>
                  <a:gd name="connsiteX20" fmla="*/ 27568 w 39926"/>
                  <a:gd name="connsiteY20" fmla="*/ 69223 h 82499"/>
                  <a:gd name="connsiteX21" fmla="*/ 31370 w 39926"/>
                  <a:gd name="connsiteY21" fmla="*/ 69223 h 82499"/>
                  <a:gd name="connsiteX22" fmla="*/ 35173 w 39926"/>
                  <a:gd name="connsiteY22" fmla="*/ 69223 h 82499"/>
                  <a:gd name="connsiteX23" fmla="*/ 38025 w 39926"/>
                  <a:gd name="connsiteY23" fmla="*/ 71120 h 82499"/>
                  <a:gd name="connsiteX24" fmla="*/ 39926 w 39926"/>
                  <a:gd name="connsiteY24" fmla="*/ 74913 h 82499"/>
                  <a:gd name="connsiteX25" fmla="*/ 36123 w 39926"/>
                  <a:gd name="connsiteY25" fmla="*/ 80603 h 82499"/>
                  <a:gd name="connsiteX26" fmla="*/ 24716 w 39926"/>
                  <a:gd name="connsiteY26" fmla="*/ 82499 h 82499"/>
                  <a:gd name="connsiteX27" fmla="*/ 14259 w 39926"/>
                  <a:gd name="connsiteY27" fmla="*/ 80603 h 82499"/>
                  <a:gd name="connsiteX28" fmla="*/ 9506 w 39926"/>
                  <a:gd name="connsiteY28" fmla="*/ 73965 h 82499"/>
                  <a:gd name="connsiteX29" fmla="*/ 8556 w 39926"/>
                  <a:gd name="connsiteY29" fmla="*/ 62586 h 82499"/>
                  <a:gd name="connsiteX30" fmla="*/ 8556 w 39926"/>
                  <a:gd name="connsiteY30" fmla="*/ 34138 h 82499"/>
                  <a:gd name="connsiteX31" fmla="*/ 6654 w 39926"/>
                  <a:gd name="connsiteY31" fmla="*/ 34138 h 82499"/>
                  <a:gd name="connsiteX32" fmla="*/ 1901 w 39926"/>
                  <a:gd name="connsiteY32" fmla="*/ 32241 h 82499"/>
                  <a:gd name="connsiteX33" fmla="*/ 0 w 39926"/>
                  <a:gd name="connsiteY33" fmla="*/ 28448 h 82499"/>
                  <a:gd name="connsiteX34" fmla="*/ 1901 w 39926"/>
                  <a:gd name="connsiteY34" fmla="*/ 24655 h 82499"/>
                  <a:gd name="connsiteX35" fmla="*/ 6654 w 39926"/>
                  <a:gd name="connsiteY35" fmla="*/ 21810 h 824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39926" h="82499">
                    <a:moveTo>
                      <a:pt x="6654" y="21810"/>
                    </a:moveTo>
                    <a:lnTo>
                      <a:pt x="8556" y="21810"/>
                    </a:lnTo>
                    <a:lnTo>
                      <a:pt x="8556" y="13276"/>
                    </a:lnTo>
                    <a:cubicBezTo>
                      <a:pt x="8556" y="10431"/>
                      <a:pt x="8556" y="8534"/>
                      <a:pt x="8556" y="7586"/>
                    </a:cubicBezTo>
                    <a:cubicBezTo>
                      <a:pt x="8556" y="6638"/>
                      <a:pt x="9506" y="4741"/>
                      <a:pt x="9506" y="3793"/>
                    </a:cubicBezTo>
                    <a:cubicBezTo>
                      <a:pt x="10457" y="2845"/>
                      <a:pt x="10457" y="1897"/>
                      <a:pt x="12358" y="948"/>
                    </a:cubicBezTo>
                    <a:cubicBezTo>
                      <a:pt x="14259" y="0"/>
                      <a:pt x="14259" y="0"/>
                      <a:pt x="16161" y="0"/>
                    </a:cubicBezTo>
                    <a:cubicBezTo>
                      <a:pt x="18062" y="0"/>
                      <a:pt x="19963" y="948"/>
                      <a:pt x="20914" y="1897"/>
                    </a:cubicBezTo>
                    <a:cubicBezTo>
                      <a:pt x="21864" y="2845"/>
                      <a:pt x="22815" y="3793"/>
                      <a:pt x="22815" y="5690"/>
                    </a:cubicBezTo>
                    <a:cubicBezTo>
                      <a:pt x="22815" y="6638"/>
                      <a:pt x="22815" y="8534"/>
                      <a:pt x="22815" y="11379"/>
                    </a:cubicBezTo>
                    <a:lnTo>
                      <a:pt x="22815" y="21810"/>
                    </a:lnTo>
                    <a:lnTo>
                      <a:pt x="28519" y="21810"/>
                    </a:lnTo>
                    <a:cubicBezTo>
                      <a:pt x="30420" y="21810"/>
                      <a:pt x="32321" y="22758"/>
                      <a:pt x="33272" y="23707"/>
                    </a:cubicBezTo>
                    <a:cubicBezTo>
                      <a:pt x="34222" y="24655"/>
                      <a:pt x="35173" y="25603"/>
                      <a:pt x="35173" y="27500"/>
                    </a:cubicBezTo>
                    <a:cubicBezTo>
                      <a:pt x="35173" y="29396"/>
                      <a:pt x="34222" y="31293"/>
                      <a:pt x="33272" y="31293"/>
                    </a:cubicBezTo>
                    <a:cubicBezTo>
                      <a:pt x="32321" y="31293"/>
                      <a:pt x="29469" y="32241"/>
                      <a:pt x="26617" y="32241"/>
                    </a:cubicBezTo>
                    <a:lnTo>
                      <a:pt x="22815" y="32241"/>
                    </a:lnTo>
                    <a:lnTo>
                      <a:pt x="22815" y="59741"/>
                    </a:lnTo>
                    <a:cubicBezTo>
                      <a:pt x="22815" y="61637"/>
                      <a:pt x="22815" y="63534"/>
                      <a:pt x="22815" y="65430"/>
                    </a:cubicBezTo>
                    <a:cubicBezTo>
                      <a:pt x="22815" y="66379"/>
                      <a:pt x="23766" y="67327"/>
                      <a:pt x="23766" y="68275"/>
                    </a:cubicBezTo>
                    <a:cubicBezTo>
                      <a:pt x="24716" y="69223"/>
                      <a:pt x="25667" y="69223"/>
                      <a:pt x="27568" y="69223"/>
                    </a:cubicBezTo>
                    <a:cubicBezTo>
                      <a:pt x="28519" y="69223"/>
                      <a:pt x="29469" y="69223"/>
                      <a:pt x="31370" y="69223"/>
                    </a:cubicBezTo>
                    <a:cubicBezTo>
                      <a:pt x="33272" y="69223"/>
                      <a:pt x="34222" y="69223"/>
                      <a:pt x="35173" y="69223"/>
                    </a:cubicBezTo>
                    <a:cubicBezTo>
                      <a:pt x="36123" y="69223"/>
                      <a:pt x="37074" y="70172"/>
                      <a:pt x="38025" y="71120"/>
                    </a:cubicBezTo>
                    <a:cubicBezTo>
                      <a:pt x="38975" y="72068"/>
                      <a:pt x="39926" y="73017"/>
                      <a:pt x="39926" y="74913"/>
                    </a:cubicBezTo>
                    <a:cubicBezTo>
                      <a:pt x="39926" y="77758"/>
                      <a:pt x="38975" y="78706"/>
                      <a:pt x="36123" y="80603"/>
                    </a:cubicBezTo>
                    <a:cubicBezTo>
                      <a:pt x="33272" y="81551"/>
                      <a:pt x="29469" y="82499"/>
                      <a:pt x="24716" y="82499"/>
                    </a:cubicBezTo>
                    <a:cubicBezTo>
                      <a:pt x="19963" y="82499"/>
                      <a:pt x="16161" y="81551"/>
                      <a:pt x="14259" y="80603"/>
                    </a:cubicBezTo>
                    <a:cubicBezTo>
                      <a:pt x="12358" y="79654"/>
                      <a:pt x="10457" y="76810"/>
                      <a:pt x="9506" y="73965"/>
                    </a:cubicBezTo>
                    <a:cubicBezTo>
                      <a:pt x="8556" y="71120"/>
                      <a:pt x="8556" y="67327"/>
                      <a:pt x="8556" y="62586"/>
                    </a:cubicBezTo>
                    <a:lnTo>
                      <a:pt x="8556" y="34138"/>
                    </a:lnTo>
                    <a:lnTo>
                      <a:pt x="6654" y="34138"/>
                    </a:lnTo>
                    <a:cubicBezTo>
                      <a:pt x="4753" y="34138"/>
                      <a:pt x="2852" y="33189"/>
                      <a:pt x="1901" y="32241"/>
                    </a:cubicBezTo>
                    <a:cubicBezTo>
                      <a:pt x="951" y="31293"/>
                      <a:pt x="0" y="30345"/>
                      <a:pt x="0" y="28448"/>
                    </a:cubicBezTo>
                    <a:cubicBezTo>
                      <a:pt x="0" y="26551"/>
                      <a:pt x="951" y="25603"/>
                      <a:pt x="1901" y="24655"/>
                    </a:cubicBezTo>
                    <a:cubicBezTo>
                      <a:pt x="2852" y="23707"/>
                      <a:pt x="4753" y="21810"/>
                      <a:pt x="6654" y="21810"/>
                    </a:cubicBezTo>
                    <a:close/>
                  </a:path>
                </a:pathLst>
              </a:custGeom>
              <a:solidFill>
                <a:srgbClr val="8A4199"/>
              </a:solidFill>
              <a:ln w="9497"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0" name="Freeform 19">
                <a:extLst>
                  <a:ext uri="{FF2B5EF4-FFF2-40B4-BE49-F238E27FC236}">
                    <a16:creationId xmlns:a16="http://schemas.microsoft.com/office/drawing/2014/main" id="{A9D01A59-09CD-65B9-B856-FAE29085FB3E}"/>
                  </a:ext>
                </a:extLst>
              </p:cNvPr>
              <p:cNvSpPr/>
              <p:nvPr/>
            </p:nvSpPr>
            <p:spPr>
              <a:xfrm>
                <a:off x="4484247" y="5680644"/>
                <a:ext cx="54185" cy="59740"/>
              </a:xfrm>
              <a:custGeom>
                <a:avLst/>
                <a:gdLst>
                  <a:gd name="connsiteX0" fmla="*/ 40877 w 54185"/>
                  <a:gd name="connsiteY0" fmla="*/ 51206 h 59740"/>
                  <a:gd name="connsiteX1" fmla="*/ 30420 w 54185"/>
                  <a:gd name="connsiteY1" fmla="*/ 57844 h 59740"/>
                  <a:gd name="connsiteX2" fmla="*/ 19012 w 54185"/>
                  <a:gd name="connsiteY2" fmla="*/ 59741 h 59740"/>
                  <a:gd name="connsiteX3" fmla="*/ 8556 w 54185"/>
                  <a:gd name="connsiteY3" fmla="*/ 57844 h 59740"/>
                  <a:gd name="connsiteX4" fmla="*/ 1901 w 54185"/>
                  <a:gd name="connsiteY4" fmla="*/ 52155 h 59740"/>
                  <a:gd name="connsiteX5" fmla="*/ 0 w 54185"/>
                  <a:gd name="connsiteY5" fmla="*/ 43620 h 59740"/>
                  <a:gd name="connsiteX6" fmla="*/ 3802 w 54185"/>
                  <a:gd name="connsiteY6" fmla="*/ 33189 h 59740"/>
                  <a:gd name="connsiteX7" fmla="*/ 14259 w 54185"/>
                  <a:gd name="connsiteY7" fmla="*/ 27500 h 59740"/>
                  <a:gd name="connsiteX8" fmla="*/ 20914 w 54185"/>
                  <a:gd name="connsiteY8" fmla="*/ 25603 h 59740"/>
                  <a:gd name="connsiteX9" fmla="*/ 30420 w 54185"/>
                  <a:gd name="connsiteY9" fmla="*/ 23707 h 59740"/>
                  <a:gd name="connsiteX10" fmla="*/ 38975 w 54185"/>
                  <a:gd name="connsiteY10" fmla="*/ 21810 h 59740"/>
                  <a:gd name="connsiteX11" fmla="*/ 37074 w 54185"/>
                  <a:gd name="connsiteY11" fmla="*/ 13276 h 59740"/>
                  <a:gd name="connsiteX12" fmla="*/ 28519 w 54185"/>
                  <a:gd name="connsiteY12" fmla="*/ 10431 h 59740"/>
                  <a:gd name="connsiteX13" fmla="*/ 19963 w 54185"/>
                  <a:gd name="connsiteY13" fmla="*/ 12327 h 59740"/>
                  <a:gd name="connsiteX14" fmla="*/ 15210 w 54185"/>
                  <a:gd name="connsiteY14" fmla="*/ 17069 h 59740"/>
                  <a:gd name="connsiteX15" fmla="*/ 12358 w 54185"/>
                  <a:gd name="connsiteY15" fmla="*/ 20862 h 59740"/>
                  <a:gd name="connsiteX16" fmla="*/ 8556 w 54185"/>
                  <a:gd name="connsiteY16" fmla="*/ 21810 h 59740"/>
                  <a:gd name="connsiteX17" fmla="*/ 3802 w 54185"/>
                  <a:gd name="connsiteY17" fmla="*/ 19914 h 59740"/>
                  <a:gd name="connsiteX18" fmla="*/ 1901 w 54185"/>
                  <a:gd name="connsiteY18" fmla="*/ 16121 h 59740"/>
                  <a:gd name="connsiteX19" fmla="*/ 4753 w 54185"/>
                  <a:gd name="connsiteY19" fmla="*/ 8534 h 59740"/>
                  <a:gd name="connsiteX20" fmla="*/ 13309 w 54185"/>
                  <a:gd name="connsiteY20" fmla="*/ 2845 h 59740"/>
                  <a:gd name="connsiteX21" fmla="*/ 27568 w 54185"/>
                  <a:gd name="connsiteY21" fmla="*/ 0 h 59740"/>
                  <a:gd name="connsiteX22" fmla="*/ 42778 w 54185"/>
                  <a:gd name="connsiteY22" fmla="*/ 1897 h 59740"/>
                  <a:gd name="connsiteX23" fmla="*/ 50383 w 54185"/>
                  <a:gd name="connsiteY23" fmla="*/ 9483 h 59740"/>
                  <a:gd name="connsiteX24" fmla="*/ 52284 w 54185"/>
                  <a:gd name="connsiteY24" fmla="*/ 22758 h 59740"/>
                  <a:gd name="connsiteX25" fmla="*/ 52284 w 54185"/>
                  <a:gd name="connsiteY25" fmla="*/ 31293 h 59740"/>
                  <a:gd name="connsiteX26" fmla="*/ 52284 w 54185"/>
                  <a:gd name="connsiteY26" fmla="*/ 39827 h 59740"/>
                  <a:gd name="connsiteX27" fmla="*/ 53235 w 54185"/>
                  <a:gd name="connsiteY27" fmla="*/ 48362 h 59740"/>
                  <a:gd name="connsiteX28" fmla="*/ 54185 w 54185"/>
                  <a:gd name="connsiteY28" fmla="*/ 54051 h 59740"/>
                  <a:gd name="connsiteX29" fmla="*/ 52284 w 54185"/>
                  <a:gd name="connsiteY29" fmla="*/ 57844 h 59740"/>
                  <a:gd name="connsiteX30" fmla="*/ 47531 w 54185"/>
                  <a:gd name="connsiteY30" fmla="*/ 59741 h 59740"/>
                  <a:gd name="connsiteX31" fmla="*/ 42778 w 54185"/>
                  <a:gd name="connsiteY31" fmla="*/ 57844 h 59740"/>
                  <a:gd name="connsiteX32" fmla="*/ 40877 w 54185"/>
                  <a:gd name="connsiteY32" fmla="*/ 51206 h 59740"/>
                  <a:gd name="connsiteX33" fmla="*/ 38975 w 54185"/>
                  <a:gd name="connsiteY33" fmla="*/ 30345 h 59740"/>
                  <a:gd name="connsiteX34" fmla="*/ 29469 w 54185"/>
                  <a:gd name="connsiteY34" fmla="*/ 33189 h 59740"/>
                  <a:gd name="connsiteX35" fmla="*/ 20914 w 54185"/>
                  <a:gd name="connsiteY35" fmla="*/ 35086 h 59740"/>
                  <a:gd name="connsiteX36" fmla="*/ 16161 w 54185"/>
                  <a:gd name="connsiteY36" fmla="*/ 37931 h 59740"/>
                  <a:gd name="connsiteX37" fmla="*/ 14259 w 54185"/>
                  <a:gd name="connsiteY37" fmla="*/ 42672 h 59740"/>
                  <a:gd name="connsiteX38" fmla="*/ 17111 w 54185"/>
                  <a:gd name="connsiteY38" fmla="*/ 48362 h 59740"/>
                  <a:gd name="connsiteX39" fmla="*/ 23766 w 54185"/>
                  <a:gd name="connsiteY39" fmla="*/ 51206 h 59740"/>
                  <a:gd name="connsiteX40" fmla="*/ 32321 w 54185"/>
                  <a:gd name="connsiteY40" fmla="*/ 49310 h 59740"/>
                  <a:gd name="connsiteX41" fmla="*/ 38025 w 54185"/>
                  <a:gd name="connsiteY41" fmla="*/ 44569 h 59740"/>
                  <a:gd name="connsiteX42" fmla="*/ 39926 w 54185"/>
                  <a:gd name="connsiteY42" fmla="*/ 33189 h 59740"/>
                  <a:gd name="connsiteX43" fmla="*/ 39926 w 54185"/>
                  <a:gd name="connsiteY43" fmla="*/ 30345 h 597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Lst>
                <a:rect l="l" t="t" r="r" b="b"/>
                <a:pathLst>
                  <a:path w="54185" h="59740">
                    <a:moveTo>
                      <a:pt x="40877" y="51206"/>
                    </a:moveTo>
                    <a:cubicBezTo>
                      <a:pt x="37074" y="54051"/>
                      <a:pt x="34222" y="55948"/>
                      <a:pt x="30420" y="57844"/>
                    </a:cubicBezTo>
                    <a:cubicBezTo>
                      <a:pt x="26617" y="58793"/>
                      <a:pt x="22815" y="59741"/>
                      <a:pt x="19012" y="59741"/>
                    </a:cubicBezTo>
                    <a:cubicBezTo>
                      <a:pt x="15210" y="59741"/>
                      <a:pt x="11407" y="58793"/>
                      <a:pt x="8556" y="57844"/>
                    </a:cubicBezTo>
                    <a:cubicBezTo>
                      <a:pt x="5704" y="55948"/>
                      <a:pt x="3802" y="54051"/>
                      <a:pt x="1901" y="52155"/>
                    </a:cubicBezTo>
                    <a:cubicBezTo>
                      <a:pt x="0" y="50258"/>
                      <a:pt x="0" y="46465"/>
                      <a:pt x="0" y="43620"/>
                    </a:cubicBezTo>
                    <a:cubicBezTo>
                      <a:pt x="0" y="39827"/>
                      <a:pt x="951" y="36034"/>
                      <a:pt x="3802" y="33189"/>
                    </a:cubicBezTo>
                    <a:cubicBezTo>
                      <a:pt x="6654" y="30345"/>
                      <a:pt x="9506" y="28448"/>
                      <a:pt x="14259" y="27500"/>
                    </a:cubicBezTo>
                    <a:cubicBezTo>
                      <a:pt x="15210" y="27500"/>
                      <a:pt x="17111" y="26551"/>
                      <a:pt x="20914" y="25603"/>
                    </a:cubicBezTo>
                    <a:cubicBezTo>
                      <a:pt x="24716" y="24655"/>
                      <a:pt x="27568" y="23707"/>
                      <a:pt x="30420" y="23707"/>
                    </a:cubicBezTo>
                    <a:cubicBezTo>
                      <a:pt x="33272" y="22758"/>
                      <a:pt x="36123" y="22758"/>
                      <a:pt x="38975" y="21810"/>
                    </a:cubicBezTo>
                    <a:cubicBezTo>
                      <a:pt x="38975" y="18017"/>
                      <a:pt x="38025" y="15172"/>
                      <a:pt x="37074" y="13276"/>
                    </a:cubicBezTo>
                    <a:cubicBezTo>
                      <a:pt x="36123" y="11379"/>
                      <a:pt x="32321" y="10431"/>
                      <a:pt x="28519" y="10431"/>
                    </a:cubicBezTo>
                    <a:cubicBezTo>
                      <a:pt x="24716" y="10431"/>
                      <a:pt x="21864" y="11379"/>
                      <a:pt x="19963" y="12327"/>
                    </a:cubicBezTo>
                    <a:cubicBezTo>
                      <a:pt x="18062" y="13276"/>
                      <a:pt x="16161" y="15172"/>
                      <a:pt x="15210" y="17069"/>
                    </a:cubicBezTo>
                    <a:cubicBezTo>
                      <a:pt x="14259" y="18965"/>
                      <a:pt x="13309" y="20862"/>
                      <a:pt x="12358" y="20862"/>
                    </a:cubicBezTo>
                    <a:cubicBezTo>
                      <a:pt x="11407" y="21810"/>
                      <a:pt x="10457" y="21810"/>
                      <a:pt x="8556" y="21810"/>
                    </a:cubicBezTo>
                    <a:cubicBezTo>
                      <a:pt x="6654" y="21810"/>
                      <a:pt x="5704" y="20862"/>
                      <a:pt x="3802" y="19914"/>
                    </a:cubicBezTo>
                    <a:cubicBezTo>
                      <a:pt x="2852" y="18965"/>
                      <a:pt x="1901" y="17069"/>
                      <a:pt x="1901" y="16121"/>
                    </a:cubicBezTo>
                    <a:cubicBezTo>
                      <a:pt x="1901" y="13276"/>
                      <a:pt x="2852" y="11379"/>
                      <a:pt x="4753" y="8534"/>
                    </a:cubicBezTo>
                    <a:cubicBezTo>
                      <a:pt x="6654" y="5690"/>
                      <a:pt x="9506" y="3793"/>
                      <a:pt x="13309" y="2845"/>
                    </a:cubicBezTo>
                    <a:cubicBezTo>
                      <a:pt x="17111" y="1897"/>
                      <a:pt x="21864" y="0"/>
                      <a:pt x="27568" y="0"/>
                    </a:cubicBezTo>
                    <a:cubicBezTo>
                      <a:pt x="34222" y="0"/>
                      <a:pt x="38975" y="948"/>
                      <a:pt x="42778" y="1897"/>
                    </a:cubicBezTo>
                    <a:cubicBezTo>
                      <a:pt x="46580" y="3793"/>
                      <a:pt x="49432" y="5690"/>
                      <a:pt x="50383" y="9483"/>
                    </a:cubicBezTo>
                    <a:cubicBezTo>
                      <a:pt x="52284" y="13276"/>
                      <a:pt x="52284" y="17069"/>
                      <a:pt x="52284" y="22758"/>
                    </a:cubicBezTo>
                    <a:cubicBezTo>
                      <a:pt x="52284" y="26551"/>
                      <a:pt x="52284" y="29396"/>
                      <a:pt x="52284" y="31293"/>
                    </a:cubicBezTo>
                    <a:cubicBezTo>
                      <a:pt x="52284" y="34138"/>
                      <a:pt x="52284" y="36034"/>
                      <a:pt x="52284" y="39827"/>
                    </a:cubicBezTo>
                    <a:cubicBezTo>
                      <a:pt x="52284" y="42672"/>
                      <a:pt x="52284" y="45517"/>
                      <a:pt x="53235" y="48362"/>
                    </a:cubicBezTo>
                    <a:cubicBezTo>
                      <a:pt x="54185" y="51206"/>
                      <a:pt x="54185" y="53103"/>
                      <a:pt x="54185" y="54051"/>
                    </a:cubicBezTo>
                    <a:cubicBezTo>
                      <a:pt x="54185" y="55948"/>
                      <a:pt x="53235" y="56896"/>
                      <a:pt x="52284" y="57844"/>
                    </a:cubicBezTo>
                    <a:cubicBezTo>
                      <a:pt x="50383" y="58793"/>
                      <a:pt x="49432" y="59741"/>
                      <a:pt x="47531" y="59741"/>
                    </a:cubicBezTo>
                    <a:cubicBezTo>
                      <a:pt x="45630" y="59741"/>
                      <a:pt x="44679" y="58793"/>
                      <a:pt x="42778" y="57844"/>
                    </a:cubicBezTo>
                    <a:cubicBezTo>
                      <a:pt x="43728" y="55948"/>
                      <a:pt x="41827" y="54051"/>
                      <a:pt x="40877" y="51206"/>
                    </a:cubicBezTo>
                    <a:close/>
                    <a:moveTo>
                      <a:pt x="38975" y="30345"/>
                    </a:moveTo>
                    <a:cubicBezTo>
                      <a:pt x="37074" y="31293"/>
                      <a:pt x="33272" y="32241"/>
                      <a:pt x="29469" y="33189"/>
                    </a:cubicBezTo>
                    <a:cubicBezTo>
                      <a:pt x="25667" y="34138"/>
                      <a:pt x="22815" y="35086"/>
                      <a:pt x="20914" y="35086"/>
                    </a:cubicBezTo>
                    <a:cubicBezTo>
                      <a:pt x="19012" y="35086"/>
                      <a:pt x="18062" y="36034"/>
                      <a:pt x="16161" y="37931"/>
                    </a:cubicBezTo>
                    <a:cubicBezTo>
                      <a:pt x="14259" y="39827"/>
                      <a:pt x="14259" y="40775"/>
                      <a:pt x="14259" y="42672"/>
                    </a:cubicBezTo>
                    <a:cubicBezTo>
                      <a:pt x="14259" y="44569"/>
                      <a:pt x="15210" y="46465"/>
                      <a:pt x="17111" y="48362"/>
                    </a:cubicBezTo>
                    <a:cubicBezTo>
                      <a:pt x="19012" y="50258"/>
                      <a:pt x="20914" y="51206"/>
                      <a:pt x="23766" y="51206"/>
                    </a:cubicBezTo>
                    <a:cubicBezTo>
                      <a:pt x="26617" y="51206"/>
                      <a:pt x="29469" y="50258"/>
                      <a:pt x="32321" y="49310"/>
                    </a:cubicBezTo>
                    <a:cubicBezTo>
                      <a:pt x="35173" y="48362"/>
                      <a:pt x="37074" y="46465"/>
                      <a:pt x="38025" y="44569"/>
                    </a:cubicBezTo>
                    <a:cubicBezTo>
                      <a:pt x="38975" y="42672"/>
                      <a:pt x="39926" y="38879"/>
                      <a:pt x="39926" y="33189"/>
                    </a:cubicBezTo>
                    <a:lnTo>
                      <a:pt x="39926" y="30345"/>
                    </a:lnTo>
                    <a:close/>
                  </a:path>
                </a:pathLst>
              </a:custGeom>
              <a:solidFill>
                <a:srgbClr val="8A4199"/>
              </a:solidFill>
              <a:ln w="9497"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1" name="Freeform 20">
                <a:extLst>
                  <a:ext uri="{FF2B5EF4-FFF2-40B4-BE49-F238E27FC236}">
                    <a16:creationId xmlns:a16="http://schemas.microsoft.com/office/drawing/2014/main" id="{13EB9CEA-3FFF-0F3E-0D2F-929D3321B49F}"/>
                  </a:ext>
                </a:extLst>
              </p:cNvPr>
              <p:cNvSpPr/>
              <p:nvPr/>
            </p:nvSpPr>
            <p:spPr>
              <a:xfrm>
                <a:off x="4553642" y="5658834"/>
                <a:ext cx="15209" cy="81550"/>
              </a:xfrm>
              <a:custGeom>
                <a:avLst/>
                <a:gdLst>
                  <a:gd name="connsiteX0" fmla="*/ 0 w 15209"/>
                  <a:gd name="connsiteY0" fmla="*/ 73017 h 81550"/>
                  <a:gd name="connsiteX1" fmla="*/ 0 w 15209"/>
                  <a:gd name="connsiteY1" fmla="*/ 8534 h 81550"/>
                  <a:gd name="connsiteX2" fmla="*/ 1901 w 15209"/>
                  <a:gd name="connsiteY2" fmla="*/ 1897 h 81550"/>
                  <a:gd name="connsiteX3" fmla="*/ 7605 w 15209"/>
                  <a:gd name="connsiteY3" fmla="*/ 0 h 81550"/>
                  <a:gd name="connsiteX4" fmla="*/ 13309 w 15209"/>
                  <a:gd name="connsiteY4" fmla="*/ 1897 h 81550"/>
                  <a:gd name="connsiteX5" fmla="*/ 15210 w 15209"/>
                  <a:gd name="connsiteY5" fmla="*/ 8534 h 81550"/>
                  <a:gd name="connsiteX6" fmla="*/ 15210 w 15209"/>
                  <a:gd name="connsiteY6" fmla="*/ 73017 h 81550"/>
                  <a:gd name="connsiteX7" fmla="*/ 13309 w 15209"/>
                  <a:gd name="connsiteY7" fmla="*/ 79654 h 81550"/>
                  <a:gd name="connsiteX8" fmla="*/ 7605 w 15209"/>
                  <a:gd name="connsiteY8" fmla="*/ 81551 h 81550"/>
                  <a:gd name="connsiteX9" fmla="*/ 1901 w 15209"/>
                  <a:gd name="connsiteY9" fmla="*/ 79654 h 81550"/>
                  <a:gd name="connsiteX10" fmla="*/ 0 w 15209"/>
                  <a:gd name="connsiteY10" fmla="*/ 73017 h 815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209" h="81550">
                    <a:moveTo>
                      <a:pt x="0" y="73017"/>
                    </a:moveTo>
                    <a:lnTo>
                      <a:pt x="0" y="8534"/>
                    </a:lnTo>
                    <a:cubicBezTo>
                      <a:pt x="0" y="5690"/>
                      <a:pt x="951" y="2845"/>
                      <a:pt x="1901" y="1897"/>
                    </a:cubicBezTo>
                    <a:cubicBezTo>
                      <a:pt x="2852" y="948"/>
                      <a:pt x="4753" y="0"/>
                      <a:pt x="7605" y="0"/>
                    </a:cubicBezTo>
                    <a:cubicBezTo>
                      <a:pt x="9506" y="0"/>
                      <a:pt x="11408" y="948"/>
                      <a:pt x="13309" y="1897"/>
                    </a:cubicBezTo>
                    <a:cubicBezTo>
                      <a:pt x="14259" y="3793"/>
                      <a:pt x="15210" y="5690"/>
                      <a:pt x="15210" y="8534"/>
                    </a:cubicBezTo>
                    <a:lnTo>
                      <a:pt x="15210" y="73017"/>
                    </a:lnTo>
                    <a:cubicBezTo>
                      <a:pt x="15210" y="75861"/>
                      <a:pt x="14259" y="78706"/>
                      <a:pt x="13309" y="79654"/>
                    </a:cubicBezTo>
                    <a:cubicBezTo>
                      <a:pt x="12358" y="81551"/>
                      <a:pt x="10457" y="81551"/>
                      <a:pt x="7605" y="81551"/>
                    </a:cubicBezTo>
                    <a:cubicBezTo>
                      <a:pt x="5704" y="81551"/>
                      <a:pt x="3803" y="80603"/>
                      <a:pt x="1901" y="79654"/>
                    </a:cubicBezTo>
                    <a:cubicBezTo>
                      <a:pt x="0" y="78706"/>
                      <a:pt x="0" y="75861"/>
                      <a:pt x="0" y="73017"/>
                    </a:cubicBezTo>
                    <a:close/>
                  </a:path>
                </a:pathLst>
              </a:custGeom>
              <a:solidFill>
                <a:srgbClr val="8A4199"/>
              </a:solidFill>
              <a:ln w="9497"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2" name="Freeform 21">
                <a:extLst>
                  <a:ext uri="{FF2B5EF4-FFF2-40B4-BE49-F238E27FC236}">
                    <a16:creationId xmlns:a16="http://schemas.microsoft.com/office/drawing/2014/main" id="{E931D88D-A52D-40C5-FE6E-5DE2F5A75FF8}"/>
                  </a:ext>
                </a:extLst>
              </p:cNvPr>
              <p:cNvSpPr/>
              <p:nvPr/>
            </p:nvSpPr>
            <p:spPr>
              <a:xfrm>
                <a:off x="4604025" y="5678747"/>
                <a:ext cx="86506" cy="63533"/>
              </a:xfrm>
              <a:custGeom>
                <a:avLst/>
                <a:gdLst>
                  <a:gd name="connsiteX0" fmla="*/ 17111 w 86506"/>
                  <a:gd name="connsiteY0" fmla="*/ 10431 h 63533"/>
                  <a:gd name="connsiteX1" fmla="*/ 26617 w 86506"/>
                  <a:gd name="connsiteY1" fmla="*/ 43620 h 63533"/>
                  <a:gd name="connsiteX2" fmla="*/ 35173 w 86506"/>
                  <a:gd name="connsiteY2" fmla="*/ 12327 h 63533"/>
                  <a:gd name="connsiteX3" fmla="*/ 37074 w 86506"/>
                  <a:gd name="connsiteY3" fmla="*/ 5690 h 63533"/>
                  <a:gd name="connsiteX4" fmla="*/ 39926 w 86506"/>
                  <a:gd name="connsiteY4" fmla="*/ 1897 h 63533"/>
                  <a:gd name="connsiteX5" fmla="*/ 44679 w 86506"/>
                  <a:gd name="connsiteY5" fmla="*/ 0 h 63533"/>
                  <a:gd name="connsiteX6" fmla="*/ 49432 w 86506"/>
                  <a:gd name="connsiteY6" fmla="*/ 1897 h 63533"/>
                  <a:gd name="connsiteX7" fmla="*/ 52284 w 86506"/>
                  <a:gd name="connsiteY7" fmla="*/ 5690 h 63533"/>
                  <a:gd name="connsiteX8" fmla="*/ 54185 w 86506"/>
                  <a:gd name="connsiteY8" fmla="*/ 12327 h 63533"/>
                  <a:gd name="connsiteX9" fmla="*/ 62741 w 86506"/>
                  <a:gd name="connsiteY9" fmla="*/ 43620 h 63533"/>
                  <a:gd name="connsiteX10" fmla="*/ 72247 w 86506"/>
                  <a:gd name="connsiteY10" fmla="*/ 10431 h 63533"/>
                  <a:gd name="connsiteX11" fmla="*/ 74148 w 86506"/>
                  <a:gd name="connsiteY11" fmla="*/ 5690 h 63533"/>
                  <a:gd name="connsiteX12" fmla="*/ 76050 w 86506"/>
                  <a:gd name="connsiteY12" fmla="*/ 2845 h 63533"/>
                  <a:gd name="connsiteX13" fmla="*/ 79852 w 86506"/>
                  <a:gd name="connsiteY13" fmla="*/ 1897 h 63533"/>
                  <a:gd name="connsiteX14" fmla="*/ 84605 w 86506"/>
                  <a:gd name="connsiteY14" fmla="*/ 3793 h 63533"/>
                  <a:gd name="connsiteX15" fmla="*/ 86506 w 86506"/>
                  <a:gd name="connsiteY15" fmla="*/ 8534 h 63533"/>
                  <a:gd name="connsiteX16" fmla="*/ 84605 w 86506"/>
                  <a:gd name="connsiteY16" fmla="*/ 15172 h 63533"/>
                  <a:gd name="connsiteX17" fmla="*/ 72247 w 86506"/>
                  <a:gd name="connsiteY17" fmla="*/ 51206 h 63533"/>
                  <a:gd name="connsiteX18" fmla="*/ 69395 w 86506"/>
                  <a:gd name="connsiteY18" fmla="*/ 57844 h 63533"/>
                  <a:gd name="connsiteX19" fmla="*/ 66544 w 86506"/>
                  <a:gd name="connsiteY19" fmla="*/ 61637 h 63533"/>
                  <a:gd name="connsiteX20" fmla="*/ 61791 w 86506"/>
                  <a:gd name="connsiteY20" fmla="*/ 63534 h 63533"/>
                  <a:gd name="connsiteX21" fmla="*/ 56087 w 86506"/>
                  <a:gd name="connsiteY21" fmla="*/ 61637 h 63533"/>
                  <a:gd name="connsiteX22" fmla="*/ 53235 w 86506"/>
                  <a:gd name="connsiteY22" fmla="*/ 57844 h 63533"/>
                  <a:gd name="connsiteX23" fmla="*/ 51334 w 86506"/>
                  <a:gd name="connsiteY23" fmla="*/ 51206 h 63533"/>
                  <a:gd name="connsiteX24" fmla="*/ 42778 w 86506"/>
                  <a:gd name="connsiteY24" fmla="*/ 21810 h 63533"/>
                  <a:gd name="connsiteX25" fmla="*/ 34222 w 86506"/>
                  <a:gd name="connsiteY25" fmla="*/ 51206 h 63533"/>
                  <a:gd name="connsiteX26" fmla="*/ 30420 w 86506"/>
                  <a:gd name="connsiteY26" fmla="*/ 60689 h 63533"/>
                  <a:gd name="connsiteX27" fmla="*/ 23766 w 86506"/>
                  <a:gd name="connsiteY27" fmla="*/ 63534 h 63533"/>
                  <a:gd name="connsiteX28" fmla="*/ 19963 w 86506"/>
                  <a:gd name="connsiteY28" fmla="*/ 62586 h 63533"/>
                  <a:gd name="connsiteX29" fmla="*/ 17111 w 86506"/>
                  <a:gd name="connsiteY29" fmla="*/ 59741 h 63533"/>
                  <a:gd name="connsiteX30" fmla="*/ 15210 w 86506"/>
                  <a:gd name="connsiteY30" fmla="*/ 55948 h 63533"/>
                  <a:gd name="connsiteX31" fmla="*/ 14259 w 86506"/>
                  <a:gd name="connsiteY31" fmla="*/ 52155 h 63533"/>
                  <a:gd name="connsiteX32" fmla="*/ 1901 w 86506"/>
                  <a:gd name="connsiteY32" fmla="*/ 16121 h 63533"/>
                  <a:gd name="connsiteX33" fmla="*/ 0 w 86506"/>
                  <a:gd name="connsiteY33" fmla="*/ 9483 h 63533"/>
                  <a:gd name="connsiteX34" fmla="*/ 1901 w 86506"/>
                  <a:gd name="connsiteY34" fmla="*/ 4741 h 63533"/>
                  <a:gd name="connsiteX35" fmla="*/ 6654 w 86506"/>
                  <a:gd name="connsiteY35" fmla="*/ 2845 h 63533"/>
                  <a:gd name="connsiteX36" fmla="*/ 11407 w 86506"/>
                  <a:gd name="connsiteY36" fmla="*/ 4741 h 63533"/>
                  <a:gd name="connsiteX37" fmla="*/ 17111 w 86506"/>
                  <a:gd name="connsiteY37" fmla="*/ 10431 h 63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86506" h="63533">
                    <a:moveTo>
                      <a:pt x="17111" y="10431"/>
                    </a:moveTo>
                    <a:lnTo>
                      <a:pt x="26617" y="43620"/>
                    </a:lnTo>
                    <a:lnTo>
                      <a:pt x="35173" y="12327"/>
                    </a:lnTo>
                    <a:cubicBezTo>
                      <a:pt x="36124" y="9483"/>
                      <a:pt x="37074" y="6638"/>
                      <a:pt x="37074" y="5690"/>
                    </a:cubicBezTo>
                    <a:cubicBezTo>
                      <a:pt x="37074" y="4741"/>
                      <a:pt x="38025" y="3793"/>
                      <a:pt x="39926" y="1897"/>
                    </a:cubicBezTo>
                    <a:cubicBezTo>
                      <a:pt x="40877" y="948"/>
                      <a:pt x="42778" y="0"/>
                      <a:pt x="44679" y="0"/>
                    </a:cubicBezTo>
                    <a:cubicBezTo>
                      <a:pt x="46581" y="0"/>
                      <a:pt x="48482" y="948"/>
                      <a:pt x="49432" y="1897"/>
                    </a:cubicBezTo>
                    <a:cubicBezTo>
                      <a:pt x="50383" y="2845"/>
                      <a:pt x="51334" y="3793"/>
                      <a:pt x="52284" y="5690"/>
                    </a:cubicBezTo>
                    <a:cubicBezTo>
                      <a:pt x="53235" y="6638"/>
                      <a:pt x="53235" y="9483"/>
                      <a:pt x="54185" y="12327"/>
                    </a:cubicBezTo>
                    <a:lnTo>
                      <a:pt x="62741" y="43620"/>
                    </a:lnTo>
                    <a:lnTo>
                      <a:pt x="72247" y="10431"/>
                    </a:lnTo>
                    <a:cubicBezTo>
                      <a:pt x="73198" y="7586"/>
                      <a:pt x="73198" y="6638"/>
                      <a:pt x="74148" y="5690"/>
                    </a:cubicBezTo>
                    <a:cubicBezTo>
                      <a:pt x="74148" y="4741"/>
                      <a:pt x="75099" y="3793"/>
                      <a:pt x="76050" y="2845"/>
                    </a:cubicBezTo>
                    <a:cubicBezTo>
                      <a:pt x="77000" y="1897"/>
                      <a:pt x="77951" y="1897"/>
                      <a:pt x="79852" y="1897"/>
                    </a:cubicBezTo>
                    <a:cubicBezTo>
                      <a:pt x="81753" y="1897"/>
                      <a:pt x="83655" y="2845"/>
                      <a:pt x="84605" y="3793"/>
                    </a:cubicBezTo>
                    <a:cubicBezTo>
                      <a:pt x="85556" y="4741"/>
                      <a:pt x="86506" y="6638"/>
                      <a:pt x="86506" y="8534"/>
                    </a:cubicBezTo>
                    <a:cubicBezTo>
                      <a:pt x="86506" y="10431"/>
                      <a:pt x="85556" y="12327"/>
                      <a:pt x="84605" y="15172"/>
                    </a:cubicBezTo>
                    <a:lnTo>
                      <a:pt x="72247" y="51206"/>
                    </a:lnTo>
                    <a:cubicBezTo>
                      <a:pt x="71297" y="54051"/>
                      <a:pt x="70346" y="55948"/>
                      <a:pt x="69395" y="57844"/>
                    </a:cubicBezTo>
                    <a:cubicBezTo>
                      <a:pt x="68445" y="58793"/>
                      <a:pt x="67494" y="60689"/>
                      <a:pt x="66544" y="61637"/>
                    </a:cubicBezTo>
                    <a:cubicBezTo>
                      <a:pt x="65593" y="62586"/>
                      <a:pt x="63692" y="63534"/>
                      <a:pt x="61791" y="63534"/>
                    </a:cubicBezTo>
                    <a:cubicBezTo>
                      <a:pt x="59889" y="63534"/>
                      <a:pt x="57988" y="62586"/>
                      <a:pt x="56087" y="61637"/>
                    </a:cubicBezTo>
                    <a:cubicBezTo>
                      <a:pt x="55136" y="60689"/>
                      <a:pt x="54185" y="58793"/>
                      <a:pt x="53235" y="57844"/>
                    </a:cubicBezTo>
                    <a:cubicBezTo>
                      <a:pt x="52284" y="55948"/>
                      <a:pt x="52284" y="54051"/>
                      <a:pt x="51334" y="51206"/>
                    </a:cubicBezTo>
                    <a:lnTo>
                      <a:pt x="42778" y="21810"/>
                    </a:lnTo>
                    <a:lnTo>
                      <a:pt x="34222" y="51206"/>
                    </a:lnTo>
                    <a:cubicBezTo>
                      <a:pt x="33272" y="54999"/>
                      <a:pt x="32321" y="57844"/>
                      <a:pt x="30420" y="60689"/>
                    </a:cubicBezTo>
                    <a:cubicBezTo>
                      <a:pt x="29469" y="62586"/>
                      <a:pt x="26617" y="63534"/>
                      <a:pt x="23766" y="63534"/>
                    </a:cubicBezTo>
                    <a:cubicBezTo>
                      <a:pt x="21864" y="63534"/>
                      <a:pt x="20914" y="63534"/>
                      <a:pt x="19963" y="62586"/>
                    </a:cubicBezTo>
                    <a:cubicBezTo>
                      <a:pt x="19013" y="61637"/>
                      <a:pt x="18062" y="60689"/>
                      <a:pt x="17111" y="59741"/>
                    </a:cubicBezTo>
                    <a:cubicBezTo>
                      <a:pt x="16161" y="58793"/>
                      <a:pt x="15210" y="56896"/>
                      <a:pt x="15210" y="55948"/>
                    </a:cubicBezTo>
                    <a:cubicBezTo>
                      <a:pt x="14259" y="54051"/>
                      <a:pt x="14259" y="53103"/>
                      <a:pt x="14259" y="52155"/>
                    </a:cubicBezTo>
                    <a:lnTo>
                      <a:pt x="1901" y="16121"/>
                    </a:lnTo>
                    <a:cubicBezTo>
                      <a:pt x="951" y="12327"/>
                      <a:pt x="0" y="10431"/>
                      <a:pt x="0" y="9483"/>
                    </a:cubicBezTo>
                    <a:cubicBezTo>
                      <a:pt x="0" y="7586"/>
                      <a:pt x="951" y="6638"/>
                      <a:pt x="1901" y="4741"/>
                    </a:cubicBezTo>
                    <a:cubicBezTo>
                      <a:pt x="2852" y="3793"/>
                      <a:pt x="4753" y="2845"/>
                      <a:pt x="6654" y="2845"/>
                    </a:cubicBezTo>
                    <a:cubicBezTo>
                      <a:pt x="9506" y="2845"/>
                      <a:pt x="10457" y="3793"/>
                      <a:pt x="11407" y="4741"/>
                    </a:cubicBezTo>
                    <a:cubicBezTo>
                      <a:pt x="15210" y="4741"/>
                      <a:pt x="16161" y="6638"/>
                      <a:pt x="17111" y="10431"/>
                    </a:cubicBezTo>
                    <a:close/>
                  </a:path>
                </a:pathLst>
              </a:custGeom>
              <a:solidFill>
                <a:srgbClr val="8A4199"/>
              </a:solidFill>
              <a:ln w="9497"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3" name="Freeform 22">
                <a:extLst>
                  <a:ext uri="{FF2B5EF4-FFF2-40B4-BE49-F238E27FC236}">
                    <a16:creationId xmlns:a16="http://schemas.microsoft.com/office/drawing/2014/main" id="{F5AC56A8-1609-C487-546A-1846DC21347F}"/>
                  </a:ext>
                </a:extLst>
              </p:cNvPr>
              <p:cNvSpPr/>
              <p:nvPr/>
            </p:nvSpPr>
            <p:spPr>
              <a:xfrm>
                <a:off x="4698137" y="5680644"/>
                <a:ext cx="58938" cy="59740"/>
              </a:xfrm>
              <a:custGeom>
                <a:avLst/>
                <a:gdLst>
                  <a:gd name="connsiteX0" fmla="*/ 58938 w 58938"/>
                  <a:gd name="connsiteY0" fmla="*/ 29396 h 59740"/>
                  <a:gd name="connsiteX1" fmla="*/ 57037 w 58938"/>
                  <a:gd name="connsiteY1" fmla="*/ 41724 h 59740"/>
                  <a:gd name="connsiteX2" fmla="*/ 51333 w 58938"/>
                  <a:gd name="connsiteY2" fmla="*/ 51206 h 59740"/>
                  <a:gd name="connsiteX3" fmla="*/ 41827 w 58938"/>
                  <a:gd name="connsiteY3" fmla="*/ 57844 h 59740"/>
                  <a:gd name="connsiteX4" fmla="*/ 29469 w 58938"/>
                  <a:gd name="connsiteY4" fmla="*/ 59741 h 59740"/>
                  <a:gd name="connsiteX5" fmla="*/ 17111 w 58938"/>
                  <a:gd name="connsiteY5" fmla="*/ 57844 h 59740"/>
                  <a:gd name="connsiteX6" fmla="*/ 7605 w 58938"/>
                  <a:gd name="connsiteY6" fmla="*/ 51206 h 59740"/>
                  <a:gd name="connsiteX7" fmla="*/ 1901 w 58938"/>
                  <a:gd name="connsiteY7" fmla="*/ 41724 h 59740"/>
                  <a:gd name="connsiteX8" fmla="*/ 0 w 58938"/>
                  <a:gd name="connsiteY8" fmla="*/ 29396 h 59740"/>
                  <a:gd name="connsiteX9" fmla="*/ 1901 w 58938"/>
                  <a:gd name="connsiteY9" fmla="*/ 17069 h 59740"/>
                  <a:gd name="connsiteX10" fmla="*/ 7605 w 58938"/>
                  <a:gd name="connsiteY10" fmla="*/ 7586 h 59740"/>
                  <a:gd name="connsiteX11" fmla="*/ 17111 w 58938"/>
                  <a:gd name="connsiteY11" fmla="*/ 1897 h 59740"/>
                  <a:gd name="connsiteX12" fmla="*/ 29469 w 58938"/>
                  <a:gd name="connsiteY12" fmla="*/ 0 h 59740"/>
                  <a:gd name="connsiteX13" fmla="*/ 41827 w 58938"/>
                  <a:gd name="connsiteY13" fmla="*/ 1897 h 59740"/>
                  <a:gd name="connsiteX14" fmla="*/ 51333 w 58938"/>
                  <a:gd name="connsiteY14" fmla="*/ 8534 h 59740"/>
                  <a:gd name="connsiteX15" fmla="*/ 57037 w 58938"/>
                  <a:gd name="connsiteY15" fmla="*/ 18017 h 59740"/>
                  <a:gd name="connsiteX16" fmla="*/ 58938 w 58938"/>
                  <a:gd name="connsiteY16" fmla="*/ 29396 h 59740"/>
                  <a:gd name="connsiteX17" fmla="*/ 43729 w 58938"/>
                  <a:gd name="connsiteY17" fmla="*/ 29396 h 59740"/>
                  <a:gd name="connsiteX18" fmla="*/ 39926 w 58938"/>
                  <a:gd name="connsiteY18" fmla="*/ 15172 h 59740"/>
                  <a:gd name="connsiteX19" fmla="*/ 29469 w 58938"/>
                  <a:gd name="connsiteY19" fmla="*/ 10431 h 59740"/>
                  <a:gd name="connsiteX20" fmla="*/ 21864 w 58938"/>
                  <a:gd name="connsiteY20" fmla="*/ 12327 h 59740"/>
                  <a:gd name="connsiteX21" fmla="*/ 17111 w 58938"/>
                  <a:gd name="connsiteY21" fmla="*/ 18965 h 59740"/>
                  <a:gd name="connsiteX22" fmla="*/ 15210 w 58938"/>
                  <a:gd name="connsiteY22" fmla="*/ 29396 h 59740"/>
                  <a:gd name="connsiteX23" fmla="*/ 17111 w 58938"/>
                  <a:gd name="connsiteY23" fmla="*/ 39827 h 59740"/>
                  <a:gd name="connsiteX24" fmla="*/ 21864 w 58938"/>
                  <a:gd name="connsiteY24" fmla="*/ 46465 h 59740"/>
                  <a:gd name="connsiteX25" fmla="*/ 29469 w 58938"/>
                  <a:gd name="connsiteY25" fmla="*/ 48362 h 59740"/>
                  <a:gd name="connsiteX26" fmla="*/ 39926 w 58938"/>
                  <a:gd name="connsiteY26" fmla="*/ 43620 h 59740"/>
                  <a:gd name="connsiteX27" fmla="*/ 43729 w 58938"/>
                  <a:gd name="connsiteY27" fmla="*/ 29396 h 597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58938" h="59740">
                    <a:moveTo>
                      <a:pt x="58938" y="29396"/>
                    </a:moveTo>
                    <a:cubicBezTo>
                      <a:pt x="58938" y="34138"/>
                      <a:pt x="57988" y="37931"/>
                      <a:pt x="57037" y="41724"/>
                    </a:cubicBezTo>
                    <a:cubicBezTo>
                      <a:pt x="56087" y="45517"/>
                      <a:pt x="53235" y="48362"/>
                      <a:pt x="51333" y="51206"/>
                    </a:cubicBezTo>
                    <a:cubicBezTo>
                      <a:pt x="49432" y="54051"/>
                      <a:pt x="45630" y="55948"/>
                      <a:pt x="41827" y="57844"/>
                    </a:cubicBezTo>
                    <a:cubicBezTo>
                      <a:pt x="38025" y="59741"/>
                      <a:pt x="34222" y="59741"/>
                      <a:pt x="29469" y="59741"/>
                    </a:cubicBezTo>
                    <a:cubicBezTo>
                      <a:pt x="24716" y="59741"/>
                      <a:pt x="20913" y="58793"/>
                      <a:pt x="17111" y="57844"/>
                    </a:cubicBezTo>
                    <a:cubicBezTo>
                      <a:pt x="13309" y="55948"/>
                      <a:pt x="10457" y="54051"/>
                      <a:pt x="7605" y="51206"/>
                    </a:cubicBezTo>
                    <a:cubicBezTo>
                      <a:pt x="4753" y="48362"/>
                      <a:pt x="2852" y="45517"/>
                      <a:pt x="1901" y="41724"/>
                    </a:cubicBezTo>
                    <a:cubicBezTo>
                      <a:pt x="951" y="37931"/>
                      <a:pt x="0" y="34138"/>
                      <a:pt x="0" y="29396"/>
                    </a:cubicBezTo>
                    <a:cubicBezTo>
                      <a:pt x="0" y="24655"/>
                      <a:pt x="951" y="20862"/>
                      <a:pt x="1901" y="17069"/>
                    </a:cubicBezTo>
                    <a:cubicBezTo>
                      <a:pt x="2852" y="13276"/>
                      <a:pt x="5704" y="10431"/>
                      <a:pt x="7605" y="7586"/>
                    </a:cubicBezTo>
                    <a:cubicBezTo>
                      <a:pt x="9506" y="4741"/>
                      <a:pt x="13309" y="2845"/>
                      <a:pt x="17111" y="1897"/>
                    </a:cubicBezTo>
                    <a:cubicBezTo>
                      <a:pt x="20913" y="0"/>
                      <a:pt x="24716" y="0"/>
                      <a:pt x="29469" y="0"/>
                    </a:cubicBezTo>
                    <a:cubicBezTo>
                      <a:pt x="34222" y="0"/>
                      <a:pt x="38025" y="948"/>
                      <a:pt x="41827" y="1897"/>
                    </a:cubicBezTo>
                    <a:cubicBezTo>
                      <a:pt x="45630" y="2845"/>
                      <a:pt x="48482" y="5690"/>
                      <a:pt x="51333" y="8534"/>
                    </a:cubicBezTo>
                    <a:cubicBezTo>
                      <a:pt x="54185" y="11379"/>
                      <a:pt x="56087" y="14224"/>
                      <a:pt x="57037" y="18017"/>
                    </a:cubicBezTo>
                    <a:cubicBezTo>
                      <a:pt x="58938" y="20862"/>
                      <a:pt x="58938" y="24655"/>
                      <a:pt x="58938" y="29396"/>
                    </a:cubicBezTo>
                    <a:close/>
                    <a:moveTo>
                      <a:pt x="43729" y="29396"/>
                    </a:moveTo>
                    <a:cubicBezTo>
                      <a:pt x="43729" y="23707"/>
                      <a:pt x="42778" y="18965"/>
                      <a:pt x="39926" y="15172"/>
                    </a:cubicBezTo>
                    <a:cubicBezTo>
                      <a:pt x="37074" y="11379"/>
                      <a:pt x="33272" y="10431"/>
                      <a:pt x="29469" y="10431"/>
                    </a:cubicBezTo>
                    <a:cubicBezTo>
                      <a:pt x="26617" y="10431"/>
                      <a:pt x="23766" y="11379"/>
                      <a:pt x="21864" y="12327"/>
                    </a:cubicBezTo>
                    <a:cubicBezTo>
                      <a:pt x="19963" y="14224"/>
                      <a:pt x="18062" y="16121"/>
                      <a:pt x="17111" y="18965"/>
                    </a:cubicBezTo>
                    <a:cubicBezTo>
                      <a:pt x="16160" y="21810"/>
                      <a:pt x="15210" y="25603"/>
                      <a:pt x="15210" y="29396"/>
                    </a:cubicBezTo>
                    <a:cubicBezTo>
                      <a:pt x="15210" y="33189"/>
                      <a:pt x="16160" y="36982"/>
                      <a:pt x="17111" y="39827"/>
                    </a:cubicBezTo>
                    <a:cubicBezTo>
                      <a:pt x="18062" y="42672"/>
                      <a:pt x="19963" y="44569"/>
                      <a:pt x="21864" y="46465"/>
                    </a:cubicBezTo>
                    <a:cubicBezTo>
                      <a:pt x="23766" y="48362"/>
                      <a:pt x="26617" y="48362"/>
                      <a:pt x="29469" y="48362"/>
                    </a:cubicBezTo>
                    <a:cubicBezTo>
                      <a:pt x="34222" y="48362"/>
                      <a:pt x="38025" y="46465"/>
                      <a:pt x="39926" y="43620"/>
                    </a:cubicBezTo>
                    <a:cubicBezTo>
                      <a:pt x="42778" y="39827"/>
                      <a:pt x="43729" y="35086"/>
                      <a:pt x="43729" y="29396"/>
                    </a:cubicBezTo>
                    <a:close/>
                  </a:path>
                </a:pathLst>
              </a:custGeom>
              <a:solidFill>
                <a:srgbClr val="8A4199"/>
              </a:solidFill>
              <a:ln w="9497"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4" name="Freeform 23">
                <a:extLst>
                  <a:ext uri="{FF2B5EF4-FFF2-40B4-BE49-F238E27FC236}">
                    <a16:creationId xmlns:a16="http://schemas.microsoft.com/office/drawing/2014/main" id="{40D1EF0B-80CD-3A50-D950-C07CE7D7502A}"/>
                  </a:ext>
                </a:extLst>
              </p:cNvPr>
              <p:cNvSpPr/>
              <p:nvPr/>
            </p:nvSpPr>
            <p:spPr>
              <a:xfrm>
                <a:off x="4768483" y="5678747"/>
                <a:ext cx="42777" cy="60689"/>
              </a:xfrm>
              <a:custGeom>
                <a:avLst/>
                <a:gdLst>
                  <a:gd name="connsiteX0" fmla="*/ 15210 w 42777"/>
                  <a:gd name="connsiteY0" fmla="*/ 39827 h 60689"/>
                  <a:gd name="connsiteX1" fmla="*/ 15210 w 42777"/>
                  <a:gd name="connsiteY1" fmla="*/ 52155 h 60689"/>
                  <a:gd name="connsiteX2" fmla="*/ 13309 w 42777"/>
                  <a:gd name="connsiteY2" fmla="*/ 58793 h 60689"/>
                  <a:gd name="connsiteX3" fmla="*/ 7605 w 42777"/>
                  <a:gd name="connsiteY3" fmla="*/ 60689 h 60689"/>
                  <a:gd name="connsiteX4" fmla="*/ 1901 w 42777"/>
                  <a:gd name="connsiteY4" fmla="*/ 58793 h 60689"/>
                  <a:gd name="connsiteX5" fmla="*/ 0 w 42777"/>
                  <a:gd name="connsiteY5" fmla="*/ 52155 h 60689"/>
                  <a:gd name="connsiteX6" fmla="*/ 0 w 42777"/>
                  <a:gd name="connsiteY6" fmla="*/ 10431 h 60689"/>
                  <a:gd name="connsiteX7" fmla="*/ 7605 w 42777"/>
                  <a:gd name="connsiteY7" fmla="*/ 0 h 60689"/>
                  <a:gd name="connsiteX8" fmla="*/ 13309 w 42777"/>
                  <a:gd name="connsiteY8" fmla="*/ 1897 h 60689"/>
                  <a:gd name="connsiteX9" fmla="*/ 15210 w 42777"/>
                  <a:gd name="connsiteY9" fmla="*/ 8534 h 60689"/>
                  <a:gd name="connsiteX10" fmla="*/ 20914 w 42777"/>
                  <a:gd name="connsiteY10" fmla="*/ 1897 h 60689"/>
                  <a:gd name="connsiteX11" fmla="*/ 28519 w 42777"/>
                  <a:gd name="connsiteY11" fmla="*/ 0 h 60689"/>
                  <a:gd name="connsiteX12" fmla="*/ 38025 w 42777"/>
                  <a:gd name="connsiteY12" fmla="*/ 1897 h 60689"/>
                  <a:gd name="connsiteX13" fmla="*/ 42778 w 42777"/>
                  <a:gd name="connsiteY13" fmla="*/ 8534 h 60689"/>
                  <a:gd name="connsiteX14" fmla="*/ 40877 w 42777"/>
                  <a:gd name="connsiteY14" fmla="*/ 13276 h 60689"/>
                  <a:gd name="connsiteX15" fmla="*/ 37074 w 42777"/>
                  <a:gd name="connsiteY15" fmla="*/ 15172 h 60689"/>
                  <a:gd name="connsiteX16" fmla="*/ 33272 w 42777"/>
                  <a:gd name="connsiteY16" fmla="*/ 14224 h 60689"/>
                  <a:gd name="connsiteX17" fmla="*/ 27568 w 42777"/>
                  <a:gd name="connsiteY17" fmla="*/ 13276 h 60689"/>
                  <a:gd name="connsiteX18" fmla="*/ 21864 w 42777"/>
                  <a:gd name="connsiteY18" fmla="*/ 15172 h 60689"/>
                  <a:gd name="connsiteX19" fmla="*/ 19012 w 42777"/>
                  <a:gd name="connsiteY19" fmla="*/ 19914 h 60689"/>
                  <a:gd name="connsiteX20" fmla="*/ 17111 w 42777"/>
                  <a:gd name="connsiteY20" fmla="*/ 27500 h 60689"/>
                  <a:gd name="connsiteX21" fmla="*/ 15210 w 42777"/>
                  <a:gd name="connsiteY21" fmla="*/ 39827 h 606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2777" h="60689">
                    <a:moveTo>
                      <a:pt x="15210" y="39827"/>
                    </a:moveTo>
                    <a:lnTo>
                      <a:pt x="15210" y="52155"/>
                    </a:lnTo>
                    <a:cubicBezTo>
                      <a:pt x="15210" y="54999"/>
                      <a:pt x="14259" y="57844"/>
                      <a:pt x="13309" y="58793"/>
                    </a:cubicBezTo>
                    <a:cubicBezTo>
                      <a:pt x="12358" y="59741"/>
                      <a:pt x="10457" y="60689"/>
                      <a:pt x="7605" y="60689"/>
                    </a:cubicBezTo>
                    <a:cubicBezTo>
                      <a:pt x="5704" y="60689"/>
                      <a:pt x="3802" y="59741"/>
                      <a:pt x="1901" y="58793"/>
                    </a:cubicBezTo>
                    <a:cubicBezTo>
                      <a:pt x="951" y="56896"/>
                      <a:pt x="0" y="54999"/>
                      <a:pt x="0" y="52155"/>
                    </a:cubicBezTo>
                    <a:lnTo>
                      <a:pt x="0" y="10431"/>
                    </a:lnTo>
                    <a:cubicBezTo>
                      <a:pt x="0" y="3793"/>
                      <a:pt x="2852" y="0"/>
                      <a:pt x="7605" y="0"/>
                    </a:cubicBezTo>
                    <a:cubicBezTo>
                      <a:pt x="10457" y="0"/>
                      <a:pt x="11408" y="948"/>
                      <a:pt x="13309" y="1897"/>
                    </a:cubicBezTo>
                    <a:cubicBezTo>
                      <a:pt x="14259" y="3793"/>
                      <a:pt x="15210" y="5690"/>
                      <a:pt x="15210" y="8534"/>
                    </a:cubicBezTo>
                    <a:cubicBezTo>
                      <a:pt x="17111" y="5690"/>
                      <a:pt x="19012" y="2845"/>
                      <a:pt x="20914" y="1897"/>
                    </a:cubicBezTo>
                    <a:cubicBezTo>
                      <a:pt x="22815" y="948"/>
                      <a:pt x="25667" y="0"/>
                      <a:pt x="28519" y="0"/>
                    </a:cubicBezTo>
                    <a:cubicBezTo>
                      <a:pt x="31370" y="0"/>
                      <a:pt x="35173" y="948"/>
                      <a:pt x="38025" y="1897"/>
                    </a:cubicBezTo>
                    <a:cubicBezTo>
                      <a:pt x="40877" y="2845"/>
                      <a:pt x="42778" y="5690"/>
                      <a:pt x="42778" y="8534"/>
                    </a:cubicBezTo>
                    <a:cubicBezTo>
                      <a:pt x="42778" y="10431"/>
                      <a:pt x="41827" y="11379"/>
                      <a:pt x="40877" y="13276"/>
                    </a:cubicBezTo>
                    <a:cubicBezTo>
                      <a:pt x="39926" y="14224"/>
                      <a:pt x="38025" y="15172"/>
                      <a:pt x="37074" y="15172"/>
                    </a:cubicBezTo>
                    <a:cubicBezTo>
                      <a:pt x="36123" y="15172"/>
                      <a:pt x="35173" y="15172"/>
                      <a:pt x="33272" y="14224"/>
                    </a:cubicBezTo>
                    <a:cubicBezTo>
                      <a:pt x="31370" y="13276"/>
                      <a:pt x="29469" y="13276"/>
                      <a:pt x="27568" y="13276"/>
                    </a:cubicBezTo>
                    <a:cubicBezTo>
                      <a:pt x="25667" y="13276"/>
                      <a:pt x="23766" y="14224"/>
                      <a:pt x="21864" y="15172"/>
                    </a:cubicBezTo>
                    <a:cubicBezTo>
                      <a:pt x="20914" y="16121"/>
                      <a:pt x="19012" y="18017"/>
                      <a:pt x="19012" y="19914"/>
                    </a:cubicBezTo>
                    <a:cubicBezTo>
                      <a:pt x="18062" y="21810"/>
                      <a:pt x="18062" y="24655"/>
                      <a:pt x="17111" y="27500"/>
                    </a:cubicBezTo>
                    <a:cubicBezTo>
                      <a:pt x="15210" y="32241"/>
                      <a:pt x="15210" y="36034"/>
                      <a:pt x="15210" y="39827"/>
                    </a:cubicBezTo>
                    <a:close/>
                  </a:path>
                </a:pathLst>
              </a:custGeom>
              <a:solidFill>
                <a:srgbClr val="8A4199"/>
              </a:solidFill>
              <a:ln w="9497"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5" name="Freeform 24">
                <a:extLst>
                  <a:ext uri="{FF2B5EF4-FFF2-40B4-BE49-F238E27FC236}">
                    <a16:creationId xmlns:a16="http://schemas.microsoft.com/office/drawing/2014/main" id="{514048DF-02D1-04DD-1CD1-D0932273DDB4}"/>
                  </a:ext>
                </a:extLst>
              </p:cNvPr>
              <p:cNvSpPr/>
              <p:nvPr/>
            </p:nvSpPr>
            <p:spPr>
              <a:xfrm>
                <a:off x="4816014" y="5657885"/>
                <a:ext cx="53234" cy="81550"/>
              </a:xfrm>
              <a:custGeom>
                <a:avLst/>
                <a:gdLst>
                  <a:gd name="connsiteX0" fmla="*/ 36123 w 53234"/>
                  <a:gd name="connsiteY0" fmla="*/ 75861 h 81550"/>
                  <a:gd name="connsiteX1" fmla="*/ 22815 w 53234"/>
                  <a:gd name="connsiteY1" fmla="*/ 54051 h 81550"/>
                  <a:gd name="connsiteX2" fmla="*/ 14259 w 53234"/>
                  <a:gd name="connsiteY2" fmla="*/ 61637 h 81550"/>
                  <a:gd name="connsiteX3" fmla="*/ 14259 w 53234"/>
                  <a:gd name="connsiteY3" fmla="*/ 73017 h 81550"/>
                  <a:gd name="connsiteX4" fmla="*/ 12358 w 53234"/>
                  <a:gd name="connsiteY4" fmla="*/ 79654 h 81550"/>
                  <a:gd name="connsiteX5" fmla="*/ 7605 w 53234"/>
                  <a:gd name="connsiteY5" fmla="*/ 81551 h 81550"/>
                  <a:gd name="connsiteX6" fmla="*/ 1901 w 53234"/>
                  <a:gd name="connsiteY6" fmla="*/ 79654 h 81550"/>
                  <a:gd name="connsiteX7" fmla="*/ 0 w 53234"/>
                  <a:gd name="connsiteY7" fmla="*/ 73017 h 81550"/>
                  <a:gd name="connsiteX8" fmla="*/ 0 w 53234"/>
                  <a:gd name="connsiteY8" fmla="*/ 10431 h 81550"/>
                  <a:gd name="connsiteX9" fmla="*/ 1901 w 53234"/>
                  <a:gd name="connsiteY9" fmla="*/ 2845 h 81550"/>
                  <a:gd name="connsiteX10" fmla="*/ 7605 w 53234"/>
                  <a:gd name="connsiteY10" fmla="*/ 0 h 81550"/>
                  <a:gd name="connsiteX11" fmla="*/ 13309 w 53234"/>
                  <a:gd name="connsiteY11" fmla="*/ 1897 h 81550"/>
                  <a:gd name="connsiteX12" fmla="*/ 15210 w 53234"/>
                  <a:gd name="connsiteY12" fmla="*/ 8534 h 81550"/>
                  <a:gd name="connsiteX13" fmla="*/ 15210 w 53234"/>
                  <a:gd name="connsiteY13" fmla="*/ 44569 h 81550"/>
                  <a:gd name="connsiteX14" fmla="*/ 32321 w 53234"/>
                  <a:gd name="connsiteY14" fmla="*/ 26551 h 81550"/>
                  <a:gd name="connsiteX15" fmla="*/ 37074 w 53234"/>
                  <a:gd name="connsiteY15" fmla="*/ 21810 h 81550"/>
                  <a:gd name="connsiteX16" fmla="*/ 40877 w 53234"/>
                  <a:gd name="connsiteY16" fmla="*/ 20862 h 81550"/>
                  <a:gd name="connsiteX17" fmla="*/ 45630 w 53234"/>
                  <a:gd name="connsiteY17" fmla="*/ 22758 h 81550"/>
                  <a:gd name="connsiteX18" fmla="*/ 47531 w 53234"/>
                  <a:gd name="connsiteY18" fmla="*/ 27500 h 81550"/>
                  <a:gd name="connsiteX19" fmla="*/ 41827 w 53234"/>
                  <a:gd name="connsiteY19" fmla="*/ 36034 h 81550"/>
                  <a:gd name="connsiteX20" fmla="*/ 34222 w 53234"/>
                  <a:gd name="connsiteY20" fmla="*/ 43620 h 81550"/>
                  <a:gd name="connsiteX21" fmla="*/ 49432 w 53234"/>
                  <a:gd name="connsiteY21" fmla="*/ 67327 h 81550"/>
                  <a:gd name="connsiteX22" fmla="*/ 52284 w 53234"/>
                  <a:gd name="connsiteY22" fmla="*/ 71120 h 81550"/>
                  <a:gd name="connsiteX23" fmla="*/ 53235 w 53234"/>
                  <a:gd name="connsiteY23" fmla="*/ 73965 h 81550"/>
                  <a:gd name="connsiteX24" fmla="*/ 51333 w 53234"/>
                  <a:gd name="connsiteY24" fmla="*/ 79654 h 81550"/>
                  <a:gd name="connsiteX25" fmla="*/ 46580 w 53234"/>
                  <a:gd name="connsiteY25" fmla="*/ 81551 h 81550"/>
                  <a:gd name="connsiteX26" fmla="*/ 42778 w 53234"/>
                  <a:gd name="connsiteY26" fmla="*/ 79654 h 81550"/>
                  <a:gd name="connsiteX27" fmla="*/ 36123 w 53234"/>
                  <a:gd name="connsiteY27" fmla="*/ 75861 h 815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53234" h="81550">
                    <a:moveTo>
                      <a:pt x="36123" y="75861"/>
                    </a:moveTo>
                    <a:lnTo>
                      <a:pt x="22815" y="54051"/>
                    </a:lnTo>
                    <a:lnTo>
                      <a:pt x="14259" y="61637"/>
                    </a:lnTo>
                    <a:lnTo>
                      <a:pt x="14259" y="73017"/>
                    </a:lnTo>
                    <a:cubicBezTo>
                      <a:pt x="14259" y="75861"/>
                      <a:pt x="13309" y="77758"/>
                      <a:pt x="12358" y="79654"/>
                    </a:cubicBezTo>
                    <a:cubicBezTo>
                      <a:pt x="11408" y="81551"/>
                      <a:pt x="9506" y="81551"/>
                      <a:pt x="7605" y="81551"/>
                    </a:cubicBezTo>
                    <a:cubicBezTo>
                      <a:pt x="5704" y="81551"/>
                      <a:pt x="3802" y="80603"/>
                      <a:pt x="1901" y="79654"/>
                    </a:cubicBezTo>
                    <a:cubicBezTo>
                      <a:pt x="0" y="78706"/>
                      <a:pt x="0" y="75861"/>
                      <a:pt x="0" y="73017"/>
                    </a:cubicBezTo>
                    <a:lnTo>
                      <a:pt x="0" y="10431"/>
                    </a:lnTo>
                    <a:cubicBezTo>
                      <a:pt x="0" y="7586"/>
                      <a:pt x="951" y="4741"/>
                      <a:pt x="1901" y="2845"/>
                    </a:cubicBezTo>
                    <a:cubicBezTo>
                      <a:pt x="2852" y="948"/>
                      <a:pt x="4753" y="0"/>
                      <a:pt x="7605" y="0"/>
                    </a:cubicBezTo>
                    <a:cubicBezTo>
                      <a:pt x="9506" y="0"/>
                      <a:pt x="11408" y="948"/>
                      <a:pt x="13309" y="1897"/>
                    </a:cubicBezTo>
                    <a:cubicBezTo>
                      <a:pt x="14259" y="3793"/>
                      <a:pt x="15210" y="5690"/>
                      <a:pt x="15210" y="8534"/>
                    </a:cubicBezTo>
                    <a:lnTo>
                      <a:pt x="15210" y="44569"/>
                    </a:lnTo>
                    <a:lnTo>
                      <a:pt x="32321" y="26551"/>
                    </a:lnTo>
                    <a:cubicBezTo>
                      <a:pt x="34222" y="24655"/>
                      <a:pt x="36123" y="22758"/>
                      <a:pt x="37074" y="21810"/>
                    </a:cubicBezTo>
                    <a:cubicBezTo>
                      <a:pt x="38025" y="20862"/>
                      <a:pt x="39926" y="20862"/>
                      <a:pt x="40877" y="20862"/>
                    </a:cubicBezTo>
                    <a:cubicBezTo>
                      <a:pt x="42778" y="20862"/>
                      <a:pt x="44679" y="21810"/>
                      <a:pt x="45630" y="22758"/>
                    </a:cubicBezTo>
                    <a:cubicBezTo>
                      <a:pt x="46580" y="23707"/>
                      <a:pt x="47531" y="25603"/>
                      <a:pt x="47531" y="27500"/>
                    </a:cubicBezTo>
                    <a:cubicBezTo>
                      <a:pt x="47531" y="29396"/>
                      <a:pt x="45630" y="32241"/>
                      <a:pt x="41827" y="36034"/>
                    </a:cubicBezTo>
                    <a:lnTo>
                      <a:pt x="34222" y="43620"/>
                    </a:lnTo>
                    <a:lnTo>
                      <a:pt x="49432" y="67327"/>
                    </a:lnTo>
                    <a:cubicBezTo>
                      <a:pt x="50383" y="69223"/>
                      <a:pt x="51333" y="70172"/>
                      <a:pt x="52284" y="71120"/>
                    </a:cubicBezTo>
                    <a:cubicBezTo>
                      <a:pt x="53235" y="72068"/>
                      <a:pt x="53235" y="73017"/>
                      <a:pt x="53235" y="73965"/>
                    </a:cubicBezTo>
                    <a:cubicBezTo>
                      <a:pt x="53235" y="75861"/>
                      <a:pt x="52284" y="77758"/>
                      <a:pt x="51333" y="79654"/>
                    </a:cubicBezTo>
                    <a:cubicBezTo>
                      <a:pt x="50383" y="80603"/>
                      <a:pt x="48482" y="81551"/>
                      <a:pt x="46580" y="81551"/>
                    </a:cubicBezTo>
                    <a:cubicBezTo>
                      <a:pt x="44679" y="81551"/>
                      <a:pt x="43729" y="80603"/>
                      <a:pt x="42778" y="79654"/>
                    </a:cubicBezTo>
                    <a:cubicBezTo>
                      <a:pt x="41827" y="78706"/>
                      <a:pt x="38025" y="78706"/>
                      <a:pt x="36123" y="75861"/>
                    </a:cubicBezTo>
                    <a:close/>
                  </a:path>
                </a:pathLst>
              </a:custGeom>
              <a:solidFill>
                <a:srgbClr val="8A4199"/>
              </a:solidFill>
              <a:ln w="9497"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6" name="Freeform 25">
                <a:extLst>
                  <a:ext uri="{FF2B5EF4-FFF2-40B4-BE49-F238E27FC236}">
                    <a16:creationId xmlns:a16="http://schemas.microsoft.com/office/drawing/2014/main" id="{D3D80C44-2A21-250C-F155-15EB297AA531}"/>
                  </a:ext>
                </a:extLst>
              </p:cNvPr>
              <p:cNvSpPr/>
              <p:nvPr/>
            </p:nvSpPr>
            <p:spPr>
              <a:xfrm>
                <a:off x="4874952" y="5703402"/>
                <a:ext cx="32321" cy="13275"/>
              </a:xfrm>
              <a:custGeom>
                <a:avLst/>
                <a:gdLst>
                  <a:gd name="connsiteX0" fmla="*/ 24716 w 32321"/>
                  <a:gd name="connsiteY0" fmla="*/ 13276 h 13275"/>
                  <a:gd name="connsiteX1" fmla="*/ 7605 w 32321"/>
                  <a:gd name="connsiteY1" fmla="*/ 13276 h 13275"/>
                  <a:gd name="connsiteX2" fmla="*/ 1901 w 32321"/>
                  <a:gd name="connsiteY2" fmla="*/ 11379 h 13275"/>
                  <a:gd name="connsiteX3" fmla="*/ 0 w 32321"/>
                  <a:gd name="connsiteY3" fmla="*/ 6638 h 13275"/>
                  <a:gd name="connsiteX4" fmla="*/ 1901 w 32321"/>
                  <a:gd name="connsiteY4" fmla="*/ 1897 h 13275"/>
                  <a:gd name="connsiteX5" fmla="*/ 7605 w 32321"/>
                  <a:gd name="connsiteY5" fmla="*/ 0 h 13275"/>
                  <a:gd name="connsiteX6" fmla="*/ 24716 w 32321"/>
                  <a:gd name="connsiteY6" fmla="*/ 0 h 13275"/>
                  <a:gd name="connsiteX7" fmla="*/ 30420 w 32321"/>
                  <a:gd name="connsiteY7" fmla="*/ 1897 h 13275"/>
                  <a:gd name="connsiteX8" fmla="*/ 32321 w 32321"/>
                  <a:gd name="connsiteY8" fmla="*/ 6638 h 13275"/>
                  <a:gd name="connsiteX9" fmla="*/ 30420 w 32321"/>
                  <a:gd name="connsiteY9" fmla="*/ 11379 h 13275"/>
                  <a:gd name="connsiteX10" fmla="*/ 24716 w 32321"/>
                  <a:gd name="connsiteY10" fmla="*/ 13276 h 13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2321" h="13275">
                    <a:moveTo>
                      <a:pt x="24716" y="13276"/>
                    </a:moveTo>
                    <a:lnTo>
                      <a:pt x="7605" y="13276"/>
                    </a:lnTo>
                    <a:cubicBezTo>
                      <a:pt x="4753" y="13276"/>
                      <a:pt x="2852" y="12327"/>
                      <a:pt x="1901" y="11379"/>
                    </a:cubicBezTo>
                    <a:cubicBezTo>
                      <a:pt x="950" y="10431"/>
                      <a:pt x="0" y="8534"/>
                      <a:pt x="0" y="6638"/>
                    </a:cubicBezTo>
                    <a:cubicBezTo>
                      <a:pt x="0" y="4741"/>
                      <a:pt x="950" y="2845"/>
                      <a:pt x="1901" y="1897"/>
                    </a:cubicBezTo>
                    <a:cubicBezTo>
                      <a:pt x="2852" y="948"/>
                      <a:pt x="5703" y="0"/>
                      <a:pt x="7605" y="0"/>
                    </a:cubicBezTo>
                    <a:lnTo>
                      <a:pt x="24716" y="0"/>
                    </a:lnTo>
                    <a:cubicBezTo>
                      <a:pt x="27568" y="0"/>
                      <a:pt x="29469" y="948"/>
                      <a:pt x="30420" y="1897"/>
                    </a:cubicBezTo>
                    <a:cubicBezTo>
                      <a:pt x="31370" y="2845"/>
                      <a:pt x="32321" y="4741"/>
                      <a:pt x="32321" y="6638"/>
                    </a:cubicBezTo>
                    <a:cubicBezTo>
                      <a:pt x="32321" y="8534"/>
                      <a:pt x="31370" y="10431"/>
                      <a:pt x="30420" y="11379"/>
                    </a:cubicBezTo>
                    <a:cubicBezTo>
                      <a:pt x="29469" y="12327"/>
                      <a:pt x="26617" y="13276"/>
                      <a:pt x="24716" y="13276"/>
                    </a:cubicBezTo>
                    <a:close/>
                  </a:path>
                </a:pathLst>
              </a:custGeom>
              <a:solidFill>
                <a:srgbClr val="8A4199"/>
              </a:solidFill>
              <a:ln w="9497"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7" name="Freeform 26">
                <a:extLst>
                  <a:ext uri="{FF2B5EF4-FFF2-40B4-BE49-F238E27FC236}">
                    <a16:creationId xmlns:a16="http://schemas.microsoft.com/office/drawing/2014/main" id="{49FD9454-3DAD-C826-D34E-E53F8DDC318E}"/>
                  </a:ext>
                </a:extLst>
              </p:cNvPr>
              <p:cNvSpPr/>
              <p:nvPr/>
            </p:nvSpPr>
            <p:spPr>
              <a:xfrm>
                <a:off x="4916780" y="5658834"/>
                <a:ext cx="15209" cy="81550"/>
              </a:xfrm>
              <a:custGeom>
                <a:avLst/>
                <a:gdLst>
                  <a:gd name="connsiteX0" fmla="*/ 0 w 15209"/>
                  <a:gd name="connsiteY0" fmla="*/ 73017 h 81550"/>
                  <a:gd name="connsiteX1" fmla="*/ 0 w 15209"/>
                  <a:gd name="connsiteY1" fmla="*/ 8534 h 81550"/>
                  <a:gd name="connsiteX2" fmla="*/ 1901 w 15209"/>
                  <a:gd name="connsiteY2" fmla="*/ 1897 h 81550"/>
                  <a:gd name="connsiteX3" fmla="*/ 7605 w 15209"/>
                  <a:gd name="connsiteY3" fmla="*/ 0 h 81550"/>
                  <a:gd name="connsiteX4" fmla="*/ 13309 w 15209"/>
                  <a:gd name="connsiteY4" fmla="*/ 1897 h 81550"/>
                  <a:gd name="connsiteX5" fmla="*/ 15210 w 15209"/>
                  <a:gd name="connsiteY5" fmla="*/ 8534 h 81550"/>
                  <a:gd name="connsiteX6" fmla="*/ 15210 w 15209"/>
                  <a:gd name="connsiteY6" fmla="*/ 73017 h 81550"/>
                  <a:gd name="connsiteX7" fmla="*/ 13309 w 15209"/>
                  <a:gd name="connsiteY7" fmla="*/ 79654 h 81550"/>
                  <a:gd name="connsiteX8" fmla="*/ 7605 w 15209"/>
                  <a:gd name="connsiteY8" fmla="*/ 81551 h 81550"/>
                  <a:gd name="connsiteX9" fmla="*/ 1901 w 15209"/>
                  <a:gd name="connsiteY9" fmla="*/ 79654 h 81550"/>
                  <a:gd name="connsiteX10" fmla="*/ 0 w 15209"/>
                  <a:gd name="connsiteY10" fmla="*/ 73017 h 815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209" h="81550">
                    <a:moveTo>
                      <a:pt x="0" y="73017"/>
                    </a:moveTo>
                    <a:lnTo>
                      <a:pt x="0" y="8534"/>
                    </a:lnTo>
                    <a:cubicBezTo>
                      <a:pt x="0" y="5690"/>
                      <a:pt x="951" y="2845"/>
                      <a:pt x="1901" y="1897"/>
                    </a:cubicBezTo>
                    <a:cubicBezTo>
                      <a:pt x="2852" y="948"/>
                      <a:pt x="4753" y="0"/>
                      <a:pt x="7605" y="0"/>
                    </a:cubicBezTo>
                    <a:cubicBezTo>
                      <a:pt x="9506" y="0"/>
                      <a:pt x="11407" y="948"/>
                      <a:pt x="13309" y="1897"/>
                    </a:cubicBezTo>
                    <a:cubicBezTo>
                      <a:pt x="14259" y="3793"/>
                      <a:pt x="15210" y="5690"/>
                      <a:pt x="15210" y="8534"/>
                    </a:cubicBezTo>
                    <a:lnTo>
                      <a:pt x="15210" y="73017"/>
                    </a:lnTo>
                    <a:cubicBezTo>
                      <a:pt x="15210" y="75861"/>
                      <a:pt x="14259" y="78706"/>
                      <a:pt x="13309" y="79654"/>
                    </a:cubicBezTo>
                    <a:cubicBezTo>
                      <a:pt x="12358" y="81551"/>
                      <a:pt x="10457" y="81551"/>
                      <a:pt x="7605" y="81551"/>
                    </a:cubicBezTo>
                    <a:cubicBezTo>
                      <a:pt x="5704" y="81551"/>
                      <a:pt x="3802" y="80603"/>
                      <a:pt x="1901" y="79654"/>
                    </a:cubicBezTo>
                    <a:cubicBezTo>
                      <a:pt x="0" y="78706"/>
                      <a:pt x="0" y="75861"/>
                      <a:pt x="0" y="73017"/>
                    </a:cubicBezTo>
                    <a:close/>
                  </a:path>
                </a:pathLst>
              </a:custGeom>
              <a:solidFill>
                <a:srgbClr val="8A4199"/>
              </a:solidFill>
              <a:ln w="9497"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8" name="Freeform 27">
                <a:extLst>
                  <a:ext uri="{FF2B5EF4-FFF2-40B4-BE49-F238E27FC236}">
                    <a16:creationId xmlns:a16="http://schemas.microsoft.com/office/drawing/2014/main" id="{9881BA79-8615-7624-6FC4-B5379DF8877B}"/>
                  </a:ext>
                </a:extLst>
              </p:cNvPr>
              <p:cNvSpPr/>
              <p:nvPr/>
            </p:nvSpPr>
            <p:spPr>
              <a:xfrm>
                <a:off x="4947199" y="5658834"/>
                <a:ext cx="15209" cy="80602"/>
              </a:xfrm>
              <a:custGeom>
                <a:avLst/>
                <a:gdLst>
                  <a:gd name="connsiteX0" fmla="*/ 7605 w 15209"/>
                  <a:gd name="connsiteY0" fmla="*/ 14224 h 80602"/>
                  <a:gd name="connsiteX1" fmla="*/ 1901 w 15209"/>
                  <a:gd name="connsiteY1" fmla="*/ 12327 h 80602"/>
                  <a:gd name="connsiteX2" fmla="*/ 0 w 15209"/>
                  <a:gd name="connsiteY2" fmla="*/ 6638 h 80602"/>
                  <a:gd name="connsiteX3" fmla="*/ 1901 w 15209"/>
                  <a:gd name="connsiteY3" fmla="*/ 1897 h 80602"/>
                  <a:gd name="connsiteX4" fmla="*/ 7605 w 15209"/>
                  <a:gd name="connsiteY4" fmla="*/ 0 h 80602"/>
                  <a:gd name="connsiteX5" fmla="*/ 12358 w 15209"/>
                  <a:gd name="connsiteY5" fmla="*/ 1897 h 80602"/>
                  <a:gd name="connsiteX6" fmla="*/ 14259 w 15209"/>
                  <a:gd name="connsiteY6" fmla="*/ 7586 h 80602"/>
                  <a:gd name="connsiteX7" fmla="*/ 12358 w 15209"/>
                  <a:gd name="connsiteY7" fmla="*/ 13276 h 80602"/>
                  <a:gd name="connsiteX8" fmla="*/ 7605 w 15209"/>
                  <a:gd name="connsiteY8" fmla="*/ 14224 h 80602"/>
                  <a:gd name="connsiteX9" fmla="*/ 15210 w 15209"/>
                  <a:gd name="connsiteY9" fmla="*/ 29396 h 80602"/>
                  <a:gd name="connsiteX10" fmla="*/ 15210 w 15209"/>
                  <a:gd name="connsiteY10" fmla="*/ 72068 h 80602"/>
                  <a:gd name="connsiteX11" fmla="*/ 13309 w 15209"/>
                  <a:gd name="connsiteY11" fmla="*/ 78706 h 80602"/>
                  <a:gd name="connsiteX12" fmla="*/ 7605 w 15209"/>
                  <a:gd name="connsiteY12" fmla="*/ 80603 h 80602"/>
                  <a:gd name="connsiteX13" fmla="*/ 1901 w 15209"/>
                  <a:gd name="connsiteY13" fmla="*/ 78706 h 80602"/>
                  <a:gd name="connsiteX14" fmla="*/ 0 w 15209"/>
                  <a:gd name="connsiteY14" fmla="*/ 72068 h 80602"/>
                  <a:gd name="connsiteX15" fmla="*/ 0 w 15209"/>
                  <a:gd name="connsiteY15" fmla="*/ 29396 h 80602"/>
                  <a:gd name="connsiteX16" fmla="*/ 1901 w 15209"/>
                  <a:gd name="connsiteY16" fmla="*/ 22758 h 80602"/>
                  <a:gd name="connsiteX17" fmla="*/ 7605 w 15209"/>
                  <a:gd name="connsiteY17" fmla="*/ 20862 h 80602"/>
                  <a:gd name="connsiteX18" fmla="*/ 13309 w 15209"/>
                  <a:gd name="connsiteY18" fmla="*/ 22758 h 80602"/>
                  <a:gd name="connsiteX19" fmla="*/ 15210 w 15209"/>
                  <a:gd name="connsiteY19" fmla="*/ 29396 h 806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5209" h="80602">
                    <a:moveTo>
                      <a:pt x="7605" y="14224"/>
                    </a:moveTo>
                    <a:cubicBezTo>
                      <a:pt x="5704" y="14224"/>
                      <a:pt x="3803" y="13276"/>
                      <a:pt x="1901" y="12327"/>
                    </a:cubicBezTo>
                    <a:cubicBezTo>
                      <a:pt x="0" y="11379"/>
                      <a:pt x="0" y="9483"/>
                      <a:pt x="0" y="6638"/>
                    </a:cubicBezTo>
                    <a:cubicBezTo>
                      <a:pt x="0" y="4741"/>
                      <a:pt x="951" y="2845"/>
                      <a:pt x="1901" y="1897"/>
                    </a:cubicBezTo>
                    <a:cubicBezTo>
                      <a:pt x="3803" y="948"/>
                      <a:pt x="4753" y="0"/>
                      <a:pt x="7605" y="0"/>
                    </a:cubicBezTo>
                    <a:cubicBezTo>
                      <a:pt x="9506" y="0"/>
                      <a:pt x="11408" y="948"/>
                      <a:pt x="12358" y="1897"/>
                    </a:cubicBezTo>
                    <a:cubicBezTo>
                      <a:pt x="14259" y="2845"/>
                      <a:pt x="14259" y="4741"/>
                      <a:pt x="14259" y="7586"/>
                    </a:cubicBezTo>
                    <a:cubicBezTo>
                      <a:pt x="14259" y="9483"/>
                      <a:pt x="13309" y="11379"/>
                      <a:pt x="12358" y="13276"/>
                    </a:cubicBezTo>
                    <a:cubicBezTo>
                      <a:pt x="11408" y="13276"/>
                      <a:pt x="9506" y="14224"/>
                      <a:pt x="7605" y="14224"/>
                    </a:cubicBezTo>
                    <a:close/>
                    <a:moveTo>
                      <a:pt x="15210" y="29396"/>
                    </a:moveTo>
                    <a:lnTo>
                      <a:pt x="15210" y="72068"/>
                    </a:lnTo>
                    <a:cubicBezTo>
                      <a:pt x="15210" y="74913"/>
                      <a:pt x="14259" y="77758"/>
                      <a:pt x="13309" y="78706"/>
                    </a:cubicBezTo>
                    <a:cubicBezTo>
                      <a:pt x="12358" y="79654"/>
                      <a:pt x="10457" y="80603"/>
                      <a:pt x="7605" y="80603"/>
                    </a:cubicBezTo>
                    <a:cubicBezTo>
                      <a:pt x="5704" y="80603"/>
                      <a:pt x="3803" y="79654"/>
                      <a:pt x="1901" y="78706"/>
                    </a:cubicBezTo>
                    <a:cubicBezTo>
                      <a:pt x="951" y="76810"/>
                      <a:pt x="0" y="74913"/>
                      <a:pt x="0" y="72068"/>
                    </a:cubicBezTo>
                    <a:lnTo>
                      <a:pt x="0" y="29396"/>
                    </a:lnTo>
                    <a:cubicBezTo>
                      <a:pt x="0" y="26551"/>
                      <a:pt x="951" y="24655"/>
                      <a:pt x="1901" y="22758"/>
                    </a:cubicBezTo>
                    <a:cubicBezTo>
                      <a:pt x="2852" y="20862"/>
                      <a:pt x="4753" y="20862"/>
                      <a:pt x="7605" y="20862"/>
                    </a:cubicBezTo>
                    <a:cubicBezTo>
                      <a:pt x="9506" y="20862"/>
                      <a:pt x="11408" y="21810"/>
                      <a:pt x="13309" y="22758"/>
                    </a:cubicBezTo>
                    <a:cubicBezTo>
                      <a:pt x="15210" y="23707"/>
                      <a:pt x="15210" y="26551"/>
                      <a:pt x="15210" y="29396"/>
                    </a:cubicBezTo>
                    <a:close/>
                  </a:path>
                </a:pathLst>
              </a:custGeom>
              <a:solidFill>
                <a:srgbClr val="8A4199"/>
              </a:solidFill>
              <a:ln w="9497"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9" name="Freeform 28">
                <a:extLst>
                  <a:ext uri="{FF2B5EF4-FFF2-40B4-BE49-F238E27FC236}">
                    <a16:creationId xmlns:a16="http://schemas.microsoft.com/office/drawing/2014/main" id="{343865B5-BBEA-35C3-247A-A4C3B0D881A3}"/>
                  </a:ext>
                </a:extLst>
              </p:cNvPr>
              <p:cNvSpPr/>
              <p:nvPr/>
            </p:nvSpPr>
            <p:spPr>
              <a:xfrm>
                <a:off x="4970252" y="5657885"/>
                <a:ext cx="42540" cy="84395"/>
              </a:xfrm>
              <a:custGeom>
                <a:avLst/>
                <a:gdLst>
                  <a:gd name="connsiteX0" fmla="*/ 6417 w 42540"/>
                  <a:gd name="connsiteY0" fmla="*/ 23707 h 84395"/>
                  <a:gd name="connsiteX1" fmla="*/ 10219 w 42540"/>
                  <a:gd name="connsiteY1" fmla="*/ 23707 h 84395"/>
                  <a:gd name="connsiteX2" fmla="*/ 10219 w 42540"/>
                  <a:gd name="connsiteY2" fmla="*/ 18965 h 84395"/>
                  <a:gd name="connsiteX3" fmla="*/ 12120 w 42540"/>
                  <a:gd name="connsiteY3" fmla="*/ 7586 h 84395"/>
                  <a:gd name="connsiteX4" fmla="*/ 17824 w 42540"/>
                  <a:gd name="connsiteY4" fmla="*/ 1897 h 84395"/>
                  <a:gd name="connsiteX5" fmla="*/ 29232 w 42540"/>
                  <a:gd name="connsiteY5" fmla="*/ 0 h 84395"/>
                  <a:gd name="connsiteX6" fmla="*/ 42540 w 42540"/>
                  <a:gd name="connsiteY6" fmla="*/ 6638 h 84395"/>
                  <a:gd name="connsiteX7" fmla="*/ 41590 w 42540"/>
                  <a:gd name="connsiteY7" fmla="*/ 10431 h 84395"/>
                  <a:gd name="connsiteX8" fmla="*/ 38738 w 42540"/>
                  <a:gd name="connsiteY8" fmla="*/ 12327 h 84395"/>
                  <a:gd name="connsiteX9" fmla="*/ 35886 w 42540"/>
                  <a:gd name="connsiteY9" fmla="*/ 12327 h 84395"/>
                  <a:gd name="connsiteX10" fmla="*/ 32084 w 42540"/>
                  <a:gd name="connsiteY10" fmla="*/ 12327 h 84395"/>
                  <a:gd name="connsiteX11" fmla="*/ 27330 w 42540"/>
                  <a:gd name="connsiteY11" fmla="*/ 15172 h 84395"/>
                  <a:gd name="connsiteX12" fmla="*/ 26380 w 42540"/>
                  <a:gd name="connsiteY12" fmla="*/ 21810 h 84395"/>
                  <a:gd name="connsiteX13" fmla="*/ 26380 w 42540"/>
                  <a:gd name="connsiteY13" fmla="*/ 25603 h 84395"/>
                  <a:gd name="connsiteX14" fmla="*/ 30182 w 42540"/>
                  <a:gd name="connsiteY14" fmla="*/ 25603 h 84395"/>
                  <a:gd name="connsiteX15" fmla="*/ 38738 w 42540"/>
                  <a:gd name="connsiteY15" fmla="*/ 30345 h 84395"/>
                  <a:gd name="connsiteX16" fmla="*/ 36837 w 42540"/>
                  <a:gd name="connsiteY16" fmla="*/ 35086 h 84395"/>
                  <a:gd name="connsiteX17" fmla="*/ 30182 w 42540"/>
                  <a:gd name="connsiteY17" fmla="*/ 36034 h 84395"/>
                  <a:gd name="connsiteX18" fmla="*/ 26380 w 42540"/>
                  <a:gd name="connsiteY18" fmla="*/ 36034 h 84395"/>
                  <a:gd name="connsiteX19" fmla="*/ 26380 w 42540"/>
                  <a:gd name="connsiteY19" fmla="*/ 75861 h 84395"/>
                  <a:gd name="connsiteX20" fmla="*/ 24478 w 42540"/>
                  <a:gd name="connsiteY20" fmla="*/ 82499 h 84395"/>
                  <a:gd name="connsiteX21" fmla="*/ 18775 w 42540"/>
                  <a:gd name="connsiteY21" fmla="*/ 84396 h 84395"/>
                  <a:gd name="connsiteX22" fmla="*/ 13071 w 42540"/>
                  <a:gd name="connsiteY22" fmla="*/ 82499 h 84395"/>
                  <a:gd name="connsiteX23" fmla="*/ 11170 w 42540"/>
                  <a:gd name="connsiteY23" fmla="*/ 75861 h 84395"/>
                  <a:gd name="connsiteX24" fmla="*/ 11170 w 42540"/>
                  <a:gd name="connsiteY24" fmla="*/ 36034 h 84395"/>
                  <a:gd name="connsiteX25" fmla="*/ 7367 w 42540"/>
                  <a:gd name="connsiteY25" fmla="*/ 36034 h 84395"/>
                  <a:gd name="connsiteX26" fmla="*/ 2614 w 42540"/>
                  <a:gd name="connsiteY26" fmla="*/ 34138 h 84395"/>
                  <a:gd name="connsiteX27" fmla="*/ 713 w 42540"/>
                  <a:gd name="connsiteY27" fmla="*/ 30345 h 84395"/>
                  <a:gd name="connsiteX28" fmla="*/ 6417 w 42540"/>
                  <a:gd name="connsiteY28" fmla="*/ 23707 h 843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42540" h="84395">
                    <a:moveTo>
                      <a:pt x="6417" y="23707"/>
                    </a:moveTo>
                    <a:lnTo>
                      <a:pt x="10219" y="23707"/>
                    </a:lnTo>
                    <a:lnTo>
                      <a:pt x="10219" y="18965"/>
                    </a:lnTo>
                    <a:cubicBezTo>
                      <a:pt x="10219" y="14224"/>
                      <a:pt x="11170" y="10431"/>
                      <a:pt x="12120" y="7586"/>
                    </a:cubicBezTo>
                    <a:cubicBezTo>
                      <a:pt x="13071" y="4741"/>
                      <a:pt x="14972" y="2845"/>
                      <a:pt x="17824" y="1897"/>
                    </a:cubicBezTo>
                    <a:cubicBezTo>
                      <a:pt x="20676" y="948"/>
                      <a:pt x="24478" y="0"/>
                      <a:pt x="29232" y="0"/>
                    </a:cubicBezTo>
                    <a:cubicBezTo>
                      <a:pt x="37787" y="0"/>
                      <a:pt x="42540" y="1897"/>
                      <a:pt x="42540" y="6638"/>
                    </a:cubicBezTo>
                    <a:cubicBezTo>
                      <a:pt x="42540" y="7586"/>
                      <a:pt x="42540" y="9483"/>
                      <a:pt x="41590" y="10431"/>
                    </a:cubicBezTo>
                    <a:cubicBezTo>
                      <a:pt x="40639" y="11379"/>
                      <a:pt x="39688" y="12327"/>
                      <a:pt x="38738" y="12327"/>
                    </a:cubicBezTo>
                    <a:cubicBezTo>
                      <a:pt x="37787" y="12327"/>
                      <a:pt x="36837" y="12327"/>
                      <a:pt x="35886" y="12327"/>
                    </a:cubicBezTo>
                    <a:cubicBezTo>
                      <a:pt x="34935" y="12327"/>
                      <a:pt x="33034" y="12327"/>
                      <a:pt x="32084" y="12327"/>
                    </a:cubicBezTo>
                    <a:cubicBezTo>
                      <a:pt x="29232" y="12327"/>
                      <a:pt x="27330" y="13276"/>
                      <a:pt x="27330" y="15172"/>
                    </a:cubicBezTo>
                    <a:cubicBezTo>
                      <a:pt x="26380" y="17069"/>
                      <a:pt x="26380" y="18965"/>
                      <a:pt x="26380" y="21810"/>
                    </a:cubicBezTo>
                    <a:lnTo>
                      <a:pt x="26380" y="25603"/>
                    </a:lnTo>
                    <a:lnTo>
                      <a:pt x="30182" y="25603"/>
                    </a:lnTo>
                    <a:cubicBezTo>
                      <a:pt x="35886" y="25603"/>
                      <a:pt x="38738" y="27500"/>
                      <a:pt x="38738" y="30345"/>
                    </a:cubicBezTo>
                    <a:cubicBezTo>
                      <a:pt x="38738" y="33189"/>
                      <a:pt x="37787" y="34138"/>
                      <a:pt x="36837" y="35086"/>
                    </a:cubicBezTo>
                    <a:cubicBezTo>
                      <a:pt x="34935" y="36034"/>
                      <a:pt x="33034" y="36034"/>
                      <a:pt x="30182" y="36034"/>
                    </a:cubicBezTo>
                    <a:lnTo>
                      <a:pt x="26380" y="36034"/>
                    </a:lnTo>
                    <a:lnTo>
                      <a:pt x="26380" y="75861"/>
                    </a:lnTo>
                    <a:cubicBezTo>
                      <a:pt x="26380" y="78706"/>
                      <a:pt x="25429" y="80603"/>
                      <a:pt x="24478" y="82499"/>
                    </a:cubicBezTo>
                    <a:cubicBezTo>
                      <a:pt x="23528" y="84396"/>
                      <a:pt x="21627" y="84396"/>
                      <a:pt x="18775" y="84396"/>
                    </a:cubicBezTo>
                    <a:cubicBezTo>
                      <a:pt x="16874" y="84396"/>
                      <a:pt x="14972" y="83447"/>
                      <a:pt x="13071" y="82499"/>
                    </a:cubicBezTo>
                    <a:cubicBezTo>
                      <a:pt x="12120" y="80603"/>
                      <a:pt x="11170" y="78706"/>
                      <a:pt x="11170" y="75861"/>
                    </a:cubicBezTo>
                    <a:lnTo>
                      <a:pt x="11170" y="36034"/>
                    </a:lnTo>
                    <a:lnTo>
                      <a:pt x="7367" y="36034"/>
                    </a:lnTo>
                    <a:cubicBezTo>
                      <a:pt x="5466" y="36034"/>
                      <a:pt x="3565" y="35086"/>
                      <a:pt x="2614" y="34138"/>
                    </a:cubicBezTo>
                    <a:cubicBezTo>
                      <a:pt x="1664" y="33189"/>
                      <a:pt x="713" y="32241"/>
                      <a:pt x="713" y="30345"/>
                    </a:cubicBezTo>
                    <a:cubicBezTo>
                      <a:pt x="-1188" y="24655"/>
                      <a:pt x="713" y="23707"/>
                      <a:pt x="6417" y="23707"/>
                    </a:cubicBezTo>
                    <a:close/>
                  </a:path>
                </a:pathLst>
              </a:custGeom>
              <a:solidFill>
                <a:srgbClr val="8A4199"/>
              </a:solidFill>
              <a:ln w="9497"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30" name="Freeform 29">
                <a:extLst>
                  <a:ext uri="{FF2B5EF4-FFF2-40B4-BE49-F238E27FC236}">
                    <a16:creationId xmlns:a16="http://schemas.microsoft.com/office/drawing/2014/main" id="{1A97836A-C501-0DF7-7DC3-A1325E79C337}"/>
                  </a:ext>
                </a:extLst>
              </p:cNvPr>
              <p:cNvSpPr/>
              <p:nvPr/>
            </p:nvSpPr>
            <p:spPr>
              <a:xfrm>
                <a:off x="5009940" y="5678747"/>
                <a:ext cx="57037" cy="60689"/>
              </a:xfrm>
              <a:custGeom>
                <a:avLst/>
                <a:gdLst>
                  <a:gd name="connsiteX0" fmla="*/ 44679 w 57037"/>
                  <a:gd name="connsiteY0" fmla="*/ 35086 h 60689"/>
                  <a:gd name="connsiteX1" fmla="*/ 15210 w 57037"/>
                  <a:gd name="connsiteY1" fmla="*/ 35086 h 60689"/>
                  <a:gd name="connsiteX2" fmla="*/ 17111 w 57037"/>
                  <a:gd name="connsiteY2" fmla="*/ 43620 h 60689"/>
                  <a:gd name="connsiteX3" fmla="*/ 22815 w 57037"/>
                  <a:gd name="connsiteY3" fmla="*/ 49310 h 60689"/>
                  <a:gd name="connsiteX4" fmla="*/ 30420 w 57037"/>
                  <a:gd name="connsiteY4" fmla="*/ 51206 h 60689"/>
                  <a:gd name="connsiteX5" fmla="*/ 35173 w 57037"/>
                  <a:gd name="connsiteY5" fmla="*/ 50258 h 60689"/>
                  <a:gd name="connsiteX6" fmla="*/ 39926 w 57037"/>
                  <a:gd name="connsiteY6" fmla="*/ 48362 h 60689"/>
                  <a:gd name="connsiteX7" fmla="*/ 43729 w 57037"/>
                  <a:gd name="connsiteY7" fmla="*/ 45517 h 60689"/>
                  <a:gd name="connsiteX8" fmla="*/ 48482 w 57037"/>
                  <a:gd name="connsiteY8" fmla="*/ 41724 h 60689"/>
                  <a:gd name="connsiteX9" fmla="*/ 51333 w 57037"/>
                  <a:gd name="connsiteY9" fmla="*/ 40775 h 60689"/>
                  <a:gd name="connsiteX10" fmla="*/ 55136 w 57037"/>
                  <a:gd name="connsiteY10" fmla="*/ 41724 h 60689"/>
                  <a:gd name="connsiteX11" fmla="*/ 56087 w 57037"/>
                  <a:gd name="connsiteY11" fmla="*/ 45517 h 60689"/>
                  <a:gd name="connsiteX12" fmla="*/ 54186 w 57037"/>
                  <a:gd name="connsiteY12" fmla="*/ 50258 h 60689"/>
                  <a:gd name="connsiteX13" fmla="*/ 49432 w 57037"/>
                  <a:gd name="connsiteY13" fmla="*/ 54999 h 60689"/>
                  <a:gd name="connsiteX14" fmla="*/ 41827 w 57037"/>
                  <a:gd name="connsiteY14" fmla="*/ 58793 h 60689"/>
                  <a:gd name="connsiteX15" fmla="*/ 30420 w 57037"/>
                  <a:gd name="connsiteY15" fmla="*/ 60689 h 60689"/>
                  <a:gd name="connsiteX16" fmla="*/ 7605 w 57037"/>
                  <a:gd name="connsiteY16" fmla="*/ 52155 h 60689"/>
                  <a:gd name="connsiteX17" fmla="*/ 0 w 57037"/>
                  <a:gd name="connsiteY17" fmla="*/ 30345 h 60689"/>
                  <a:gd name="connsiteX18" fmla="*/ 1901 w 57037"/>
                  <a:gd name="connsiteY18" fmla="*/ 18017 h 60689"/>
                  <a:gd name="connsiteX19" fmla="*/ 7605 w 57037"/>
                  <a:gd name="connsiteY19" fmla="*/ 8534 h 60689"/>
                  <a:gd name="connsiteX20" fmla="*/ 17111 w 57037"/>
                  <a:gd name="connsiteY20" fmla="*/ 1897 h 60689"/>
                  <a:gd name="connsiteX21" fmla="*/ 29469 w 57037"/>
                  <a:gd name="connsiteY21" fmla="*/ 0 h 60689"/>
                  <a:gd name="connsiteX22" fmla="*/ 44679 w 57037"/>
                  <a:gd name="connsiteY22" fmla="*/ 3793 h 60689"/>
                  <a:gd name="connsiteX23" fmla="*/ 54186 w 57037"/>
                  <a:gd name="connsiteY23" fmla="*/ 13276 h 60689"/>
                  <a:gd name="connsiteX24" fmla="*/ 57037 w 57037"/>
                  <a:gd name="connsiteY24" fmla="*/ 25603 h 60689"/>
                  <a:gd name="connsiteX25" fmla="*/ 54186 w 57037"/>
                  <a:gd name="connsiteY25" fmla="*/ 33189 h 60689"/>
                  <a:gd name="connsiteX26" fmla="*/ 44679 w 57037"/>
                  <a:gd name="connsiteY26" fmla="*/ 35086 h 60689"/>
                  <a:gd name="connsiteX27" fmla="*/ 16161 w 57037"/>
                  <a:gd name="connsiteY27" fmla="*/ 26551 h 60689"/>
                  <a:gd name="connsiteX28" fmla="*/ 42778 w 57037"/>
                  <a:gd name="connsiteY28" fmla="*/ 26551 h 60689"/>
                  <a:gd name="connsiteX29" fmla="*/ 38976 w 57037"/>
                  <a:gd name="connsiteY29" fmla="*/ 15172 h 60689"/>
                  <a:gd name="connsiteX30" fmla="*/ 29469 w 57037"/>
                  <a:gd name="connsiteY30" fmla="*/ 11379 h 60689"/>
                  <a:gd name="connsiteX31" fmla="*/ 19963 w 57037"/>
                  <a:gd name="connsiteY31" fmla="*/ 15172 h 60689"/>
                  <a:gd name="connsiteX32" fmla="*/ 16161 w 57037"/>
                  <a:gd name="connsiteY32" fmla="*/ 26551 h 606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57037" h="60689">
                    <a:moveTo>
                      <a:pt x="44679" y="35086"/>
                    </a:moveTo>
                    <a:lnTo>
                      <a:pt x="15210" y="35086"/>
                    </a:lnTo>
                    <a:cubicBezTo>
                      <a:pt x="15210" y="38879"/>
                      <a:pt x="16161" y="41724"/>
                      <a:pt x="17111" y="43620"/>
                    </a:cubicBezTo>
                    <a:cubicBezTo>
                      <a:pt x="18062" y="46465"/>
                      <a:pt x="19963" y="48362"/>
                      <a:pt x="22815" y="49310"/>
                    </a:cubicBezTo>
                    <a:cubicBezTo>
                      <a:pt x="24716" y="50258"/>
                      <a:pt x="27568" y="51206"/>
                      <a:pt x="30420" y="51206"/>
                    </a:cubicBezTo>
                    <a:cubicBezTo>
                      <a:pt x="32321" y="51206"/>
                      <a:pt x="34222" y="51206"/>
                      <a:pt x="35173" y="50258"/>
                    </a:cubicBezTo>
                    <a:cubicBezTo>
                      <a:pt x="36124" y="49310"/>
                      <a:pt x="38025" y="49310"/>
                      <a:pt x="39926" y="48362"/>
                    </a:cubicBezTo>
                    <a:cubicBezTo>
                      <a:pt x="40877" y="47413"/>
                      <a:pt x="42778" y="46465"/>
                      <a:pt x="43729" y="45517"/>
                    </a:cubicBezTo>
                    <a:cubicBezTo>
                      <a:pt x="44679" y="44569"/>
                      <a:pt x="46580" y="42672"/>
                      <a:pt x="48482" y="41724"/>
                    </a:cubicBezTo>
                    <a:cubicBezTo>
                      <a:pt x="49432" y="40775"/>
                      <a:pt x="50383" y="40775"/>
                      <a:pt x="51333" y="40775"/>
                    </a:cubicBezTo>
                    <a:cubicBezTo>
                      <a:pt x="53235" y="40775"/>
                      <a:pt x="54186" y="40775"/>
                      <a:pt x="55136" y="41724"/>
                    </a:cubicBezTo>
                    <a:cubicBezTo>
                      <a:pt x="56087" y="42672"/>
                      <a:pt x="56087" y="43620"/>
                      <a:pt x="56087" y="45517"/>
                    </a:cubicBezTo>
                    <a:cubicBezTo>
                      <a:pt x="56087" y="46465"/>
                      <a:pt x="55136" y="48362"/>
                      <a:pt x="54186" y="50258"/>
                    </a:cubicBezTo>
                    <a:cubicBezTo>
                      <a:pt x="53235" y="52155"/>
                      <a:pt x="51333" y="54051"/>
                      <a:pt x="49432" y="54999"/>
                    </a:cubicBezTo>
                    <a:cubicBezTo>
                      <a:pt x="47531" y="56896"/>
                      <a:pt x="44679" y="57844"/>
                      <a:pt x="41827" y="58793"/>
                    </a:cubicBezTo>
                    <a:cubicBezTo>
                      <a:pt x="38976" y="59741"/>
                      <a:pt x="35173" y="60689"/>
                      <a:pt x="30420" y="60689"/>
                    </a:cubicBezTo>
                    <a:cubicBezTo>
                      <a:pt x="20914" y="60689"/>
                      <a:pt x="13309" y="57844"/>
                      <a:pt x="7605" y="52155"/>
                    </a:cubicBezTo>
                    <a:cubicBezTo>
                      <a:pt x="1901" y="46465"/>
                      <a:pt x="0" y="38879"/>
                      <a:pt x="0" y="30345"/>
                    </a:cubicBezTo>
                    <a:cubicBezTo>
                      <a:pt x="0" y="25603"/>
                      <a:pt x="951" y="21810"/>
                      <a:pt x="1901" y="18017"/>
                    </a:cubicBezTo>
                    <a:cubicBezTo>
                      <a:pt x="2852" y="14224"/>
                      <a:pt x="4753" y="11379"/>
                      <a:pt x="7605" y="8534"/>
                    </a:cubicBezTo>
                    <a:cubicBezTo>
                      <a:pt x="10457" y="5690"/>
                      <a:pt x="13309" y="3793"/>
                      <a:pt x="17111" y="1897"/>
                    </a:cubicBezTo>
                    <a:cubicBezTo>
                      <a:pt x="20914" y="0"/>
                      <a:pt x="24716" y="0"/>
                      <a:pt x="29469" y="0"/>
                    </a:cubicBezTo>
                    <a:cubicBezTo>
                      <a:pt x="35173" y="0"/>
                      <a:pt x="39926" y="948"/>
                      <a:pt x="44679" y="3793"/>
                    </a:cubicBezTo>
                    <a:cubicBezTo>
                      <a:pt x="48482" y="6638"/>
                      <a:pt x="52284" y="9483"/>
                      <a:pt x="54186" y="13276"/>
                    </a:cubicBezTo>
                    <a:cubicBezTo>
                      <a:pt x="56087" y="17069"/>
                      <a:pt x="57037" y="20862"/>
                      <a:pt x="57037" y="25603"/>
                    </a:cubicBezTo>
                    <a:cubicBezTo>
                      <a:pt x="57037" y="29396"/>
                      <a:pt x="56087" y="32241"/>
                      <a:pt x="54186" y="33189"/>
                    </a:cubicBezTo>
                    <a:cubicBezTo>
                      <a:pt x="52284" y="34138"/>
                      <a:pt x="49432" y="35086"/>
                      <a:pt x="44679" y="35086"/>
                    </a:cubicBezTo>
                    <a:close/>
                    <a:moveTo>
                      <a:pt x="16161" y="26551"/>
                    </a:moveTo>
                    <a:lnTo>
                      <a:pt x="42778" y="26551"/>
                    </a:lnTo>
                    <a:cubicBezTo>
                      <a:pt x="42778" y="21810"/>
                      <a:pt x="40877" y="18017"/>
                      <a:pt x="38976" y="15172"/>
                    </a:cubicBezTo>
                    <a:cubicBezTo>
                      <a:pt x="37074" y="12327"/>
                      <a:pt x="33272" y="11379"/>
                      <a:pt x="29469" y="11379"/>
                    </a:cubicBezTo>
                    <a:cubicBezTo>
                      <a:pt x="25667" y="11379"/>
                      <a:pt x="22815" y="12327"/>
                      <a:pt x="19963" y="15172"/>
                    </a:cubicBezTo>
                    <a:cubicBezTo>
                      <a:pt x="17111" y="18017"/>
                      <a:pt x="16161" y="21810"/>
                      <a:pt x="16161" y="26551"/>
                    </a:cubicBezTo>
                    <a:close/>
                  </a:path>
                </a:pathLst>
              </a:custGeom>
              <a:solidFill>
                <a:srgbClr val="8A4199"/>
              </a:solidFill>
              <a:ln w="9497"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sp>
        <p:nvSpPr>
          <p:cNvPr id="31" name="Oval 30">
            <a:extLst>
              <a:ext uri="{FF2B5EF4-FFF2-40B4-BE49-F238E27FC236}">
                <a16:creationId xmlns:a16="http://schemas.microsoft.com/office/drawing/2014/main" id="{84446C73-F0AE-AA5A-C234-701CFA51034D}"/>
              </a:ext>
            </a:extLst>
          </p:cNvPr>
          <p:cNvSpPr/>
          <p:nvPr userDrawn="1"/>
        </p:nvSpPr>
        <p:spPr>
          <a:xfrm>
            <a:off x="6095999" y="550944"/>
            <a:ext cx="1310598" cy="1310598"/>
          </a:xfrm>
          <a:prstGeom prst="ellipse">
            <a:avLst/>
          </a:prstGeom>
          <a:solidFill>
            <a:srgbClr val="14B4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sp>
        <p:nvSpPr>
          <p:cNvPr id="32" name="Rectangle 31">
            <a:extLst>
              <a:ext uri="{FF2B5EF4-FFF2-40B4-BE49-F238E27FC236}">
                <a16:creationId xmlns:a16="http://schemas.microsoft.com/office/drawing/2014/main" id="{DECAB7D1-FDC3-CB5A-17C4-DBB8BB6B8271}"/>
              </a:ext>
            </a:extLst>
          </p:cNvPr>
          <p:cNvSpPr/>
          <p:nvPr userDrawn="1"/>
        </p:nvSpPr>
        <p:spPr>
          <a:xfrm>
            <a:off x="-382772" y="6858000"/>
            <a:ext cx="13545879" cy="1775637"/>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32">
            <a:extLst>
              <a:ext uri="{FF2B5EF4-FFF2-40B4-BE49-F238E27FC236}">
                <a16:creationId xmlns:a16="http://schemas.microsoft.com/office/drawing/2014/main" id="{D0B39855-A659-76E9-D36B-FB216F1B2F6B}"/>
              </a:ext>
            </a:extLst>
          </p:cNvPr>
          <p:cNvSpPr/>
          <p:nvPr userDrawn="1"/>
        </p:nvSpPr>
        <p:spPr>
          <a:xfrm>
            <a:off x="-676940" y="-1773478"/>
            <a:ext cx="13545879" cy="1775637"/>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68" name="Straight Connector 67">
            <a:extLst>
              <a:ext uri="{FF2B5EF4-FFF2-40B4-BE49-F238E27FC236}">
                <a16:creationId xmlns:a16="http://schemas.microsoft.com/office/drawing/2014/main" id="{DB312392-F2DE-FF86-10FD-048856C96A79}"/>
              </a:ext>
            </a:extLst>
          </p:cNvPr>
          <p:cNvCxnSpPr>
            <a:cxnSpLocks/>
          </p:cNvCxnSpPr>
          <p:nvPr userDrawn="1"/>
        </p:nvCxnSpPr>
        <p:spPr>
          <a:xfrm>
            <a:off x="0" y="6136408"/>
            <a:ext cx="9222801" cy="0"/>
          </a:xfrm>
          <a:prstGeom prst="line">
            <a:avLst/>
          </a:prstGeom>
          <a:ln w="28575">
            <a:solidFill>
              <a:srgbClr val="12B4CB"/>
            </a:solidFill>
          </a:ln>
        </p:spPr>
        <p:style>
          <a:lnRef idx="1">
            <a:schemeClr val="accent1"/>
          </a:lnRef>
          <a:fillRef idx="0">
            <a:schemeClr val="accent1"/>
          </a:fillRef>
          <a:effectRef idx="0">
            <a:schemeClr val="accent1"/>
          </a:effectRef>
          <a:fontRef idx="minor">
            <a:schemeClr val="tx1"/>
          </a:fontRef>
        </p:style>
      </p:cxnSp>
      <p:sp>
        <p:nvSpPr>
          <p:cNvPr id="69" name="Rectangle 68">
            <a:extLst>
              <a:ext uri="{FF2B5EF4-FFF2-40B4-BE49-F238E27FC236}">
                <a16:creationId xmlns:a16="http://schemas.microsoft.com/office/drawing/2014/main" id="{CB9C67B8-D7A5-78FD-460E-342615F8FB1D}"/>
              </a:ext>
            </a:extLst>
          </p:cNvPr>
          <p:cNvSpPr/>
          <p:nvPr userDrawn="1"/>
        </p:nvSpPr>
        <p:spPr>
          <a:xfrm>
            <a:off x="5760669" y="5680930"/>
            <a:ext cx="3469856" cy="697353"/>
          </a:xfrm>
          <a:prstGeom prst="rect">
            <a:avLst/>
          </a:prstGeom>
          <a:solidFill>
            <a:srgbClr val="12B4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85">
              <a:latin typeface="Calibri" panose="020F0502020204030204" pitchFamily="34" charset="0"/>
              <a:cs typeface="Calibri" panose="020F0502020204030204" pitchFamily="34" charset="0"/>
            </a:endParaRPr>
          </a:p>
        </p:txBody>
      </p:sp>
      <p:sp>
        <p:nvSpPr>
          <p:cNvPr id="70" name="Text Placeholder 23">
            <a:extLst>
              <a:ext uri="{FF2B5EF4-FFF2-40B4-BE49-F238E27FC236}">
                <a16:creationId xmlns:a16="http://schemas.microsoft.com/office/drawing/2014/main" id="{589894FA-A768-A862-6D6A-AD77B5767EB3}"/>
              </a:ext>
            </a:extLst>
          </p:cNvPr>
          <p:cNvSpPr>
            <a:spLocks noGrp="1"/>
          </p:cNvSpPr>
          <p:nvPr>
            <p:ph type="body" sz="quarter" idx="18" hasCustomPrompt="1"/>
          </p:nvPr>
        </p:nvSpPr>
        <p:spPr>
          <a:xfrm>
            <a:off x="5760669" y="5759497"/>
            <a:ext cx="3469856" cy="589217"/>
          </a:xfrm>
        </p:spPr>
        <p:txBody>
          <a:bodyPr>
            <a:normAutofit/>
          </a:bodyPr>
          <a:lstStyle>
            <a:lvl1pPr marL="0" indent="0" algn="ctr">
              <a:buNone/>
              <a:defRPr sz="3200" b="0" i="0">
                <a:solidFill>
                  <a:schemeClr val="bg1"/>
                </a:solidFill>
                <a:latin typeface="Calibri" panose="020F0502020204030204" pitchFamily="34" charset="0"/>
                <a:cs typeface="Calibri" panose="020F0502020204030204" pitchFamily="34" charset="0"/>
              </a:defRPr>
            </a:lvl1pPr>
          </a:lstStyle>
          <a:p>
            <a:pPr lvl="0"/>
            <a:r>
              <a:rPr lang="en-US" dirty="0" err="1"/>
              <a:t>www.balance.eu</a:t>
            </a:r>
            <a:endParaRPr lang="en-US" dirty="0"/>
          </a:p>
        </p:txBody>
      </p:sp>
      <p:sp>
        <p:nvSpPr>
          <p:cNvPr id="71" name="Text Placeholder 23">
            <a:extLst>
              <a:ext uri="{FF2B5EF4-FFF2-40B4-BE49-F238E27FC236}">
                <a16:creationId xmlns:a16="http://schemas.microsoft.com/office/drawing/2014/main" id="{015BEEF5-9002-C6AA-90A4-9BED837C25CE}"/>
              </a:ext>
            </a:extLst>
          </p:cNvPr>
          <p:cNvSpPr>
            <a:spLocks noGrp="1"/>
          </p:cNvSpPr>
          <p:nvPr>
            <p:ph type="body" sz="quarter" idx="19" hasCustomPrompt="1"/>
          </p:nvPr>
        </p:nvSpPr>
        <p:spPr>
          <a:xfrm>
            <a:off x="642678" y="1620925"/>
            <a:ext cx="3195486" cy="731140"/>
          </a:xfrm>
        </p:spPr>
        <p:txBody>
          <a:bodyPr anchor="ctr">
            <a:normAutofit/>
          </a:bodyPr>
          <a:lstStyle>
            <a:lvl1pPr marL="0" indent="0" algn="l">
              <a:buNone/>
              <a:defRPr sz="2800" baseline="0">
                <a:solidFill>
                  <a:srgbClr val="595959"/>
                </a:solidFill>
                <a:latin typeface="+mn-lt"/>
              </a:defRPr>
            </a:lvl1pPr>
          </a:lstStyle>
          <a:p>
            <a:pPr lvl="0"/>
            <a:r>
              <a:rPr lang="en-US" dirty="0"/>
              <a:t>Any Questions?</a:t>
            </a:r>
          </a:p>
        </p:txBody>
      </p:sp>
      <p:sp>
        <p:nvSpPr>
          <p:cNvPr id="72" name="Text Placeholder 23">
            <a:extLst>
              <a:ext uri="{FF2B5EF4-FFF2-40B4-BE49-F238E27FC236}">
                <a16:creationId xmlns:a16="http://schemas.microsoft.com/office/drawing/2014/main" id="{5A7F40A7-D666-1F80-71E5-26C5E7537F1F}"/>
              </a:ext>
            </a:extLst>
          </p:cNvPr>
          <p:cNvSpPr>
            <a:spLocks noGrp="1"/>
          </p:cNvSpPr>
          <p:nvPr>
            <p:ph type="body" sz="quarter" idx="20" hasCustomPrompt="1"/>
          </p:nvPr>
        </p:nvSpPr>
        <p:spPr>
          <a:xfrm>
            <a:off x="642678" y="811349"/>
            <a:ext cx="3195485" cy="837258"/>
          </a:xfrm>
        </p:spPr>
        <p:txBody>
          <a:bodyPr anchor="ctr">
            <a:normAutofit/>
          </a:bodyPr>
          <a:lstStyle>
            <a:lvl1pPr marL="0" indent="0" algn="l">
              <a:buNone/>
              <a:defRPr sz="5000" baseline="0">
                <a:solidFill>
                  <a:srgbClr val="8A4199"/>
                </a:solidFill>
                <a:latin typeface="+mn-lt"/>
              </a:defRPr>
            </a:lvl1pPr>
          </a:lstStyle>
          <a:p>
            <a:pPr lvl="0"/>
            <a:r>
              <a:rPr lang="en-US" dirty="0"/>
              <a:t>Thank You</a:t>
            </a:r>
          </a:p>
        </p:txBody>
      </p:sp>
    </p:spTree>
    <p:extLst>
      <p:ext uri="{BB962C8B-B14F-4D97-AF65-F5344CB8AC3E}">
        <p14:creationId xmlns:p14="http://schemas.microsoft.com/office/powerpoint/2010/main" val="238484231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matchingName="Contents">
  <p:cSld name="1_Contents">
    <p:spTree>
      <p:nvGrpSpPr>
        <p:cNvPr id="1" name="Shape 50"/>
        <p:cNvGrpSpPr/>
        <p:nvPr/>
      </p:nvGrpSpPr>
      <p:grpSpPr>
        <a:xfrm>
          <a:off x="0" y="0"/>
          <a:ext cx="0" cy="0"/>
          <a:chOff x="0" y="0"/>
          <a:chExt cx="0" cy="0"/>
        </a:xfrm>
      </p:grpSpPr>
      <p:sp>
        <p:nvSpPr>
          <p:cNvPr id="51" name="Google Shape;51;p53"/>
          <p:cNvSpPr txBox="1">
            <a:spLocks noGrp="1"/>
          </p:cNvSpPr>
          <p:nvPr>
            <p:ph type="body" idx="1"/>
          </p:nvPr>
        </p:nvSpPr>
        <p:spPr>
          <a:xfrm>
            <a:off x="3037143" y="133165"/>
            <a:ext cx="4746695" cy="1070954"/>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Clr>
                <a:srgbClr val="8A4199"/>
              </a:buClr>
              <a:buSzPts val="6000"/>
              <a:buNone/>
              <a:defRPr sz="6000" b="0" i="0">
                <a:solidFill>
                  <a:srgbClr val="8A4199"/>
                </a:solidFill>
                <a:latin typeface="Calibri"/>
                <a:ea typeface="Calibri"/>
                <a:cs typeface="Calibri"/>
                <a:sym typeface="Calibri"/>
              </a:defRPr>
            </a:lvl1pPr>
            <a:lvl2pPr marL="914400" lvl="1" indent="-228600" algn="l">
              <a:lnSpc>
                <a:spcPct val="90000"/>
              </a:lnSpc>
              <a:spcBef>
                <a:spcPts val="500"/>
              </a:spcBef>
              <a:spcAft>
                <a:spcPts val="0"/>
              </a:spcAft>
              <a:buClr>
                <a:srgbClr val="011E3B"/>
              </a:buClr>
              <a:buSzPts val="3200"/>
              <a:buNone/>
              <a:defRPr sz="3200">
                <a:solidFill>
                  <a:srgbClr val="011E3B"/>
                </a:solidFill>
                <a:latin typeface="Montserrat"/>
                <a:ea typeface="Montserrat"/>
                <a:cs typeface="Montserrat"/>
                <a:sym typeface="Montserrat"/>
              </a:defRPr>
            </a:lvl2pPr>
            <a:lvl3pPr marL="1371600" lvl="2" indent="-228600" algn="l">
              <a:lnSpc>
                <a:spcPct val="90000"/>
              </a:lnSpc>
              <a:spcBef>
                <a:spcPts val="500"/>
              </a:spcBef>
              <a:spcAft>
                <a:spcPts val="0"/>
              </a:spcAft>
              <a:buClr>
                <a:srgbClr val="011E3B"/>
              </a:buClr>
              <a:buSzPts val="3200"/>
              <a:buNone/>
              <a:defRPr sz="3200">
                <a:solidFill>
                  <a:srgbClr val="011E3B"/>
                </a:solidFill>
                <a:latin typeface="Montserrat"/>
                <a:ea typeface="Montserrat"/>
                <a:cs typeface="Montserrat"/>
                <a:sym typeface="Montserrat"/>
              </a:defRPr>
            </a:lvl3pPr>
            <a:lvl4pPr marL="1828800" lvl="3" indent="-228600" algn="l">
              <a:lnSpc>
                <a:spcPct val="90000"/>
              </a:lnSpc>
              <a:spcBef>
                <a:spcPts val="500"/>
              </a:spcBef>
              <a:spcAft>
                <a:spcPts val="0"/>
              </a:spcAft>
              <a:buClr>
                <a:srgbClr val="011E3B"/>
              </a:buClr>
              <a:buSzPts val="3200"/>
              <a:buNone/>
              <a:defRPr sz="3200">
                <a:solidFill>
                  <a:srgbClr val="011E3B"/>
                </a:solidFill>
                <a:latin typeface="Montserrat"/>
                <a:ea typeface="Montserrat"/>
                <a:cs typeface="Montserrat"/>
                <a:sym typeface="Montserrat"/>
              </a:defRPr>
            </a:lvl4pPr>
            <a:lvl5pPr marL="2286000" lvl="4" indent="-228600" algn="l">
              <a:lnSpc>
                <a:spcPct val="90000"/>
              </a:lnSpc>
              <a:spcBef>
                <a:spcPts val="500"/>
              </a:spcBef>
              <a:spcAft>
                <a:spcPts val="0"/>
              </a:spcAft>
              <a:buClr>
                <a:srgbClr val="011E3B"/>
              </a:buClr>
              <a:buSzPts val="3200"/>
              <a:buNone/>
              <a:defRPr sz="3200">
                <a:solidFill>
                  <a:srgbClr val="011E3B"/>
                </a:solidFill>
                <a:latin typeface="Montserrat"/>
                <a:ea typeface="Montserrat"/>
                <a:cs typeface="Montserrat"/>
                <a:sym typeface="Montserra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2" name="Google Shape;52;p53"/>
          <p:cNvSpPr/>
          <p:nvPr/>
        </p:nvSpPr>
        <p:spPr>
          <a:xfrm rot="10800000">
            <a:off x="543" y="-19356"/>
            <a:ext cx="2390207" cy="6877355"/>
          </a:xfrm>
          <a:custGeom>
            <a:avLst/>
            <a:gdLst/>
            <a:ahLst/>
            <a:cxnLst/>
            <a:rect l="l" t="t" r="r" b="b"/>
            <a:pathLst>
              <a:path w="1268453" h="3649726" extrusionOk="0">
                <a:moveTo>
                  <a:pt x="1268454" y="0"/>
                </a:moveTo>
                <a:lnTo>
                  <a:pt x="312022" y="0"/>
                </a:lnTo>
                <a:cubicBezTo>
                  <a:pt x="112425" y="386882"/>
                  <a:pt x="0" y="825892"/>
                  <a:pt x="0" y="1291780"/>
                </a:cubicBezTo>
                <a:cubicBezTo>
                  <a:pt x="0" y="2276498"/>
                  <a:pt x="504286" y="3143929"/>
                  <a:pt x="1268454" y="3649727"/>
                </a:cubicBezTo>
                <a:lnTo>
                  <a:pt x="1268454" y="0"/>
                </a:lnTo>
                <a:close/>
              </a:path>
            </a:pathLst>
          </a:custGeom>
          <a:gradFill>
            <a:gsLst>
              <a:gs pos="0">
                <a:srgbClr val="8A4199"/>
              </a:gs>
              <a:gs pos="28000">
                <a:srgbClr val="8A4199"/>
              </a:gs>
              <a:gs pos="83000">
                <a:srgbClr val="8A4199"/>
              </a:gs>
              <a:gs pos="100000">
                <a:srgbClr val="8A4199"/>
              </a:gs>
            </a:gsLst>
            <a:lin ang="10800000" scaled="0"/>
          </a:gra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3" name="Google Shape;53;p53"/>
          <p:cNvSpPr/>
          <p:nvPr/>
        </p:nvSpPr>
        <p:spPr>
          <a:xfrm>
            <a:off x="3704734" y="6412648"/>
            <a:ext cx="7547087" cy="338554"/>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595959"/>
              </a:buClr>
              <a:buSzPts val="800"/>
              <a:buFont typeface="Calibri"/>
              <a:buNone/>
            </a:pPr>
            <a:r>
              <a:rPr lang="en-GB" sz="800" b="0" i="0">
                <a:solidFill>
                  <a:srgbClr val="595959"/>
                </a:solidFill>
                <a:latin typeface="Calibri"/>
                <a:ea typeface="Calibri"/>
                <a:cs typeface="Calibri"/>
                <a:sym typeface="Calibri"/>
              </a:rPr>
              <a:t>The European Commission support for the production of this publication does not constitute an endorsement of the contents which reflects the views only of the authors, and the Commission cannot be held responsible for any use which may be made of the information contained therein.</a:t>
            </a:r>
            <a:endParaRPr/>
          </a:p>
        </p:txBody>
      </p:sp>
      <p:cxnSp>
        <p:nvCxnSpPr>
          <p:cNvPr id="54" name="Google Shape;54;p53"/>
          <p:cNvCxnSpPr/>
          <p:nvPr/>
        </p:nvCxnSpPr>
        <p:spPr>
          <a:xfrm>
            <a:off x="2405317" y="913449"/>
            <a:ext cx="9786141" cy="0"/>
          </a:xfrm>
          <a:prstGeom prst="straightConnector1">
            <a:avLst/>
          </a:prstGeom>
          <a:noFill/>
          <a:ln w="28575" cap="flat" cmpd="sng">
            <a:solidFill>
              <a:srgbClr val="14B4CB"/>
            </a:solidFill>
            <a:prstDash val="solid"/>
            <a:miter lim="800000"/>
            <a:headEnd type="none" w="sm" len="sm"/>
            <a:tailEnd type="none" w="sm" len="sm"/>
          </a:ln>
        </p:spPr>
      </p:cxnSp>
      <p:pic>
        <p:nvPicPr>
          <p:cNvPr id="55" name="Google Shape;55;p53"/>
          <p:cNvPicPr preferRelativeResize="0"/>
          <p:nvPr/>
        </p:nvPicPr>
        <p:blipFill rotWithShape="1">
          <a:blip r:embed="rId2">
            <a:alphaModFix/>
          </a:blip>
          <a:srcRect r="44449"/>
          <a:stretch/>
        </p:blipFill>
        <p:spPr>
          <a:xfrm>
            <a:off x="2134519" y="6428003"/>
            <a:ext cx="1381658" cy="317278"/>
          </a:xfrm>
          <a:prstGeom prst="rect">
            <a:avLst/>
          </a:prstGeom>
          <a:noFill/>
          <a:ln>
            <a:noFill/>
          </a:ln>
        </p:spPr>
      </p:pic>
      <p:sp>
        <p:nvSpPr>
          <p:cNvPr id="56" name="Google Shape;56;p53"/>
          <p:cNvSpPr txBox="1">
            <a:spLocks noGrp="1"/>
          </p:cNvSpPr>
          <p:nvPr>
            <p:ph type="body" idx="2"/>
          </p:nvPr>
        </p:nvSpPr>
        <p:spPr>
          <a:xfrm>
            <a:off x="3158059" y="1723427"/>
            <a:ext cx="745417" cy="635000"/>
          </a:xfrm>
          <a:prstGeom prst="rect">
            <a:avLst/>
          </a:prstGeom>
          <a:no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rgbClr val="14B4CB"/>
              </a:buClr>
              <a:buSzPts val="3200"/>
              <a:buNone/>
              <a:defRPr sz="3200" b="1">
                <a:solidFill>
                  <a:srgbClr val="14B4CB"/>
                </a:solidFill>
              </a:defRPr>
            </a:lvl1pPr>
            <a:lvl2pPr marL="914400" lvl="1" indent="-228600" algn="ctr">
              <a:lnSpc>
                <a:spcPct val="90000"/>
              </a:lnSpc>
              <a:spcBef>
                <a:spcPts val="500"/>
              </a:spcBef>
              <a:spcAft>
                <a:spcPts val="0"/>
              </a:spcAft>
              <a:buClr>
                <a:srgbClr val="4D4D4C"/>
              </a:buClr>
              <a:buSzPts val="2400"/>
              <a:buNone/>
              <a:defRPr sz="2400">
                <a:solidFill>
                  <a:srgbClr val="4D4D4C"/>
                </a:solidFill>
              </a:defRPr>
            </a:lvl2pPr>
            <a:lvl3pPr marL="1371600" lvl="2" indent="-228600" algn="ctr">
              <a:lnSpc>
                <a:spcPct val="90000"/>
              </a:lnSpc>
              <a:spcBef>
                <a:spcPts val="500"/>
              </a:spcBef>
              <a:spcAft>
                <a:spcPts val="0"/>
              </a:spcAft>
              <a:buClr>
                <a:srgbClr val="4D4D4C"/>
              </a:buClr>
              <a:buSzPts val="2400"/>
              <a:buNone/>
              <a:defRPr sz="2400">
                <a:solidFill>
                  <a:srgbClr val="4D4D4C"/>
                </a:solidFill>
              </a:defRPr>
            </a:lvl3pPr>
            <a:lvl4pPr marL="1828800" lvl="3" indent="-228600" algn="ctr">
              <a:lnSpc>
                <a:spcPct val="90000"/>
              </a:lnSpc>
              <a:spcBef>
                <a:spcPts val="500"/>
              </a:spcBef>
              <a:spcAft>
                <a:spcPts val="0"/>
              </a:spcAft>
              <a:buClr>
                <a:srgbClr val="4D4D4C"/>
              </a:buClr>
              <a:buSzPts val="2400"/>
              <a:buNone/>
              <a:defRPr sz="2400">
                <a:solidFill>
                  <a:srgbClr val="4D4D4C"/>
                </a:solidFill>
              </a:defRPr>
            </a:lvl4pPr>
            <a:lvl5pPr marL="2286000" lvl="4" indent="-228600" algn="ctr">
              <a:lnSpc>
                <a:spcPct val="90000"/>
              </a:lnSpc>
              <a:spcBef>
                <a:spcPts val="500"/>
              </a:spcBef>
              <a:spcAft>
                <a:spcPts val="0"/>
              </a:spcAft>
              <a:buClr>
                <a:srgbClr val="4D4D4C"/>
              </a:buClr>
              <a:buSzPts val="2400"/>
              <a:buNone/>
              <a:defRPr sz="2400">
                <a:solidFill>
                  <a:srgbClr val="4D4D4C"/>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7" name="Google Shape;57;p53"/>
          <p:cNvSpPr txBox="1">
            <a:spLocks noGrp="1"/>
          </p:cNvSpPr>
          <p:nvPr>
            <p:ph type="body" idx="3"/>
          </p:nvPr>
        </p:nvSpPr>
        <p:spPr>
          <a:xfrm>
            <a:off x="4122308" y="1666233"/>
            <a:ext cx="7208644" cy="692194"/>
          </a:xfrm>
          <a:prstGeom prst="rect">
            <a:avLst/>
          </a:prstGeom>
          <a:noFill/>
          <a:ln>
            <a:noFill/>
          </a:ln>
        </p:spPr>
        <p:txBody>
          <a:bodyPr spcFirstLastPara="1" wrap="square" lIns="91425" tIns="45700" rIns="91425" bIns="45700" anchor="ctr" anchorCtr="0">
            <a:noAutofit/>
          </a:bodyPr>
          <a:lstStyle>
            <a:lvl1pPr marL="457200" lvl="0" indent="-228600" algn="l">
              <a:lnSpc>
                <a:spcPct val="90000"/>
              </a:lnSpc>
              <a:spcBef>
                <a:spcPts val="1000"/>
              </a:spcBef>
              <a:spcAft>
                <a:spcPts val="0"/>
              </a:spcAft>
              <a:buClr>
                <a:srgbClr val="595959"/>
              </a:buClr>
              <a:buSzPts val="2200"/>
              <a:buNone/>
              <a:defRPr sz="2200">
                <a:solidFill>
                  <a:srgbClr val="595959"/>
                </a:solidFill>
              </a:defRPr>
            </a:lvl1pPr>
            <a:lvl2pPr marL="914400" lvl="1" indent="-228600" algn="ctr">
              <a:lnSpc>
                <a:spcPct val="90000"/>
              </a:lnSpc>
              <a:spcBef>
                <a:spcPts val="500"/>
              </a:spcBef>
              <a:spcAft>
                <a:spcPts val="0"/>
              </a:spcAft>
              <a:buClr>
                <a:srgbClr val="4D4D4C"/>
              </a:buClr>
              <a:buSzPts val="2400"/>
              <a:buNone/>
              <a:defRPr sz="2400">
                <a:solidFill>
                  <a:srgbClr val="4D4D4C"/>
                </a:solidFill>
              </a:defRPr>
            </a:lvl2pPr>
            <a:lvl3pPr marL="1371600" lvl="2" indent="-228600" algn="ctr">
              <a:lnSpc>
                <a:spcPct val="90000"/>
              </a:lnSpc>
              <a:spcBef>
                <a:spcPts val="500"/>
              </a:spcBef>
              <a:spcAft>
                <a:spcPts val="0"/>
              </a:spcAft>
              <a:buClr>
                <a:srgbClr val="4D4D4C"/>
              </a:buClr>
              <a:buSzPts val="2400"/>
              <a:buNone/>
              <a:defRPr sz="2400">
                <a:solidFill>
                  <a:srgbClr val="4D4D4C"/>
                </a:solidFill>
              </a:defRPr>
            </a:lvl3pPr>
            <a:lvl4pPr marL="1828800" lvl="3" indent="-228600" algn="ctr">
              <a:lnSpc>
                <a:spcPct val="90000"/>
              </a:lnSpc>
              <a:spcBef>
                <a:spcPts val="500"/>
              </a:spcBef>
              <a:spcAft>
                <a:spcPts val="0"/>
              </a:spcAft>
              <a:buClr>
                <a:srgbClr val="4D4D4C"/>
              </a:buClr>
              <a:buSzPts val="2400"/>
              <a:buNone/>
              <a:defRPr sz="2400">
                <a:solidFill>
                  <a:srgbClr val="4D4D4C"/>
                </a:solidFill>
              </a:defRPr>
            </a:lvl4pPr>
            <a:lvl5pPr marL="2286000" lvl="4" indent="-228600" algn="ctr">
              <a:lnSpc>
                <a:spcPct val="90000"/>
              </a:lnSpc>
              <a:spcBef>
                <a:spcPts val="500"/>
              </a:spcBef>
              <a:spcAft>
                <a:spcPts val="0"/>
              </a:spcAft>
              <a:buClr>
                <a:srgbClr val="4D4D4C"/>
              </a:buClr>
              <a:buSzPts val="2400"/>
              <a:buNone/>
              <a:defRPr sz="2400">
                <a:solidFill>
                  <a:srgbClr val="4D4D4C"/>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8" name="Google Shape;58;p53"/>
          <p:cNvSpPr txBox="1">
            <a:spLocks noGrp="1"/>
          </p:cNvSpPr>
          <p:nvPr>
            <p:ph type="body" idx="4"/>
          </p:nvPr>
        </p:nvSpPr>
        <p:spPr>
          <a:xfrm>
            <a:off x="3158059" y="2477483"/>
            <a:ext cx="745417" cy="635000"/>
          </a:xfrm>
          <a:prstGeom prst="rect">
            <a:avLst/>
          </a:prstGeom>
          <a:no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rgbClr val="14B4CB"/>
              </a:buClr>
              <a:buSzPts val="3200"/>
              <a:buNone/>
              <a:defRPr sz="3200" b="1">
                <a:solidFill>
                  <a:srgbClr val="14B4CB"/>
                </a:solidFill>
              </a:defRPr>
            </a:lvl1pPr>
            <a:lvl2pPr marL="914400" lvl="1" indent="-228600" algn="ctr">
              <a:lnSpc>
                <a:spcPct val="90000"/>
              </a:lnSpc>
              <a:spcBef>
                <a:spcPts val="500"/>
              </a:spcBef>
              <a:spcAft>
                <a:spcPts val="0"/>
              </a:spcAft>
              <a:buClr>
                <a:srgbClr val="4D4D4C"/>
              </a:buClr>
              <a:buSzPts val="2400"/>
              <a:buNone/>
              <a:defRPr sz="2400">
                <a:solidFill>
                  <a:srgbClr val="4D4D4C"/>
                </a:solidFill>
              </a:defRPr>
            </a:lvl2pPr>
            <a:lvl3pPr marL="1371600" lvl="2" indent="-228600" algn="ctr">
              <a:lnSpc>
                <a:spcPct val="90000"/>
              </a:lnSpc>
              <a:spcBef>
                <a:spcPts val="500"/>
              </a:spcBef>
              <a:spcAft>
                <a:spcPts val="0"/>
              </a:spcAft>
              <a:buClr>
                <a:srgbClr val="4D4D4C"/>
              </a:buClr>
              <a:buSzPts val="2400"/>
              <a:buNone/>
              <a:defRPr sz="2400">
                <a:solidFill>
                  <a:srgbClr val="4D4D4C"/>
                </a:solidFill>
              </a:defRPr>
            </a:lvl3pPr>
            <a:lvl4pPr marL="1828800" lvl="3" indent="-228600" algn="ctr">
              <a:lnSpc>
                <a:spcPct val="90000"/>
              </a:lnSpc>
              <a:spcBef>
                <a:spcPts val="500"/>
              </a:spcBef>
              <a:spcAft>
                <a:spcPts val="0"/>
              </a:spcAft>
              <a:buClr>
                <a:srgbClr val="4D4D4C"/>
              </a:buClr>
              <a:buSzPts val="2400"/>
              <a:buNone/>
              <a:defRPr sz="2400">
                <a:solidFill>
                  <a:srgbClr val="4D4D4C"/>
                </a:solidFill>
              </a:defRPr>
            </a:lvl4pPr>
            <a:lvl5pPr marL="2286000" lvl="4" indent="-228600" algn="ctr">
              <a:lnSpc>
                <a:spcPct val="90000"/>
              </a:lnSpc>
              <a:spcBef>
                <a:spcPts val="500"/>
              </a:spcBef>
              <a:spcAft>
                <a:spcPts val="0"/>
              </a:spcAft>
              <a:buClr>
                <a:srgbClr val="4D4D4C"/>
              </a:buClr>
              <a:buSzPts val="2400"/>
              <a:buNone/>
              <a:defRPr sz="2400">
                <a:solidFill>
                  <a:srgbClr val="4D4D4C"/>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9" name="Google Shape;59;p53"/>
          <p:cNvSpPr txBox="1">
            <a:spLocks noGrp="1"/>
          </p:cNvSpPr>
          <p:nvPr>
            <p:ph type="body" idx="5"/>
          </p:nvPr>
        </p:nvSpPr>
        <p:spPr>
          <a:xfrm>
            <a:off x="4122308" y="2420289"/>
            <a:ext cx="7208644" cy="692194"/>
          </a:xfrm>
          <a:prstGeom prst="rect">
            <a:avLst/>
          </a:prstGeom>
          <a:noFill/>
          <a:ln>
            <a:noFill/>
          </a:ln>
        </p:spPr>
        <p:txBody>
          <a:bodyPr spcFirstLastPara="1" wrap="square" lIns="91425" tIns="45700" rIns="91425" bIns="45700" anchor="ctr" anchorCtr="0">
            <a:noAutofit/>
          </a:bodyPr>
          <a:lstStyle>
            <a:lvl1pPr marL="457200" lvl="0" indent="-228600" algn="l">
              <a:lnSpc>
                <a:spcPct val="90000"/>
              </a:lnSpc>
              <a:spcBef>
                <a:spcPts val="1000"/>
              </a:spcBef>
              <a:spcAft>
                <a:spcPts val="0"/>
              </a:spcAft>
              <a:buClr>
                <a:srgbClr val="595959"/>
              </a:buClr>
              <a:buSzPts val="2200"/>
              <a:buNone/>
              <a:defRPr sz="2200">
                <a:solidFill>
                  <a:srgbClr val="595959"/>
                </a:solidFill>
              </a:defRPr>
            </a:lvl1pPr>
            <a:lvl2pPr marL="914400" lvl="1" indent="-228600" algn="ctr">
              <a:lnSpc>
                <a:spcPct val="90000"/>
              </a:lnSpc>
              <a:spcBef>
                <a:spcPts val="500"/>
              </a:spcBef>
              <a:spcAft>
                <a:spcPts val="0"/>
              </a:spcAft>
              <a:buClr>
                <a:srgbClr val="4D4D4C"/>
              </a:buClr>
              <a:buSzPts val="2400"/>
              <a:buNone/>
              <a:defRPr sz="2400">
                <a:solidFill>
                  <a:srgbClr val="4D4D4C"/>
                </a:solidFill>
              </a:defRPr>
            </a:lvl2pPr>
            <a:lvl3pPr marL="1371600" lvl="2" indent="-228600" algn="ctr">
              <a:lnSpc>
                <a:spcPct val="90000"/>
              </a:lnSpc>
              <a:spcBef>
                <a:spcPts val="500"/>
              </a:spcBef>
              <a:spcAft>
                <a:spcPts val="0"/>
              </a:spcAft>
              <a:buClr>
                <a:srgbClr val="4D4D4C"/>
              </a:buClr>
              <a:buSzPts val="2400"/>
              <a:buNone/>
              <a:defRPr sz="2400">
                <a:solidFill>
                  <a:srgbClr val="4D4D4C"/>
                </a:solidFill>
              </a:defRPr>
            </a:lvl3pPr>
            <a:lvl4pPr marL="1828800" lvl="3" indent="-228600" algn="ctr">
              <a:lnSpc>
                <a:spcPct val="90000"/>
              </a:lnSpc>
              <a:spcBef>
                <a:spcPts val="500"/>
              </a:spcBef>
              <a:spcAft>
                <a:spcPts val="0"/>
              </a:spcAft>
              <a:buClr>
                <a:srgbClr val="4D4D4C"/>
              </a:buClr>
              <a:buSzPts val="2400"/>
              <a:buNone/>
              <a:defRPr sz="2400">
                <a:solidFill>
                  <a:srgbClr val="4D4D4C"/>
                </a:solidFill>
              </a:defRPr>
            </a:lvl4pPr>
            <a:lvl5pPr marL="2286000" lvl="4" indent="-228600" algn="ctr">
              <a:lnSpc>
                <a:spcPct val="90000"/>
              </a:lnSpc>
              <a:spcBef>
                <a:spcPts val="500"/>
              </a:spcBef>
              <a:spcAft>
                <a:spcPts val="0"/>
              </a:spcAft>
              <a:buClr>
                <a:srgbClr val="4D4D4C"/>
              </a:buClr>
              <a:buSzPts val="2400"/>
              <a:buNone/>
              <a:defRPr sz="2400">
                <a:solidFill>
                  <a:srgbClr val="4D4D4C"/>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0" name="Google Shape;60;p53"/>
          <p:cNvSpPr txBox="1">
            <a:spLocks noGrp="1"/>
          </p:cNvSpPr>
          <p:nvPr>
            <p:ph type="body" idx="6"/>
          </p:nvPr>
        </p:nvSpPr>
        <p:spPr>
          <a:xfrm>
            <a:off x="3183475" y="3224938"/>
            <a:ext cx="745417" cy="635000"/>
          </a:xfrm>
          <a:prstGeom prst="rect">
            <a:avLst/>
          </a:prstGeom>
          <a:no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rgbClr val="14B4CB"/>
              </a:buClr>
              <a:buSzPts val="3200"/>
              <a:buNone/>
              <a:defRPr sz="3200" b="1">
                <a:solidFill>
                  <a:srgbClr val="14B4CB"/>
                </a:solidFill>
              </a:defRPr>
            </a:lvl1pPr>
            <a:lvl2pPr marL="914400" lvl="1" indent="-228600" algn="ctr">
              <a:lnSpc>
                <a:spcPct val="90000"/>
              </a:lnSpc>
              <a:spcBef>
                <a:spcPts val="500"/>
              </a:spcBef>
              <a:spcAft>
                <a:spcPts val="0"/>
              </a:spcAft>
              <a:buClr>
                <a:srgbClr val="4D4D4C"/>
              </a:buClr>
              <a:buSzPts val="2400"/>
              <a:buNone/>
              <a:defRPr sz="2400">
                <a:solidFill>
                  <a:srgbClr val="4D4D4C"/>
                </a:solidFill>
              </a:defRPr>
            </a:lvl2pPr>
            <a:lvl3pPr marL="1371600" lvl="2" indent="-228600" algn="ctr">
              <a:lnSpc>
                <a:spcPct val="90000"/>
              </a:lnSpc>
              <a:spcBef>
                <a:spcPts val="500"/>
              </a:spcBef>
              <a:spcAft>
                <a:spcPts val="0"/>
              </a:spcAft>
              <a:buClr>
                <a:srgbClr val="4D4D4C"/>
              </a:buClr>
              <a:buSzPts val="2400"/>
              <a:buNone/>
              <a:defRPr sz="2400">
                <a:solidFill>
                  <a:srgbClr val="4D4D4C"/>
                </a:solidFill>
              </a:defRPr>
            </a:lvl3pPr>
            <a:lvl4pPr marL="1828800" lvl="3" indent="-228600" algn="ctr">
              <a:lnSpc>
                <a:spcPct val="90000"/>
              </a:lnSpc>
              <a:spcBef>
                <a:spcPts val="500"/>
              </a:spcBef>
              <a:spcAft>
                <a:spcPts val="0"/>
              </a:spcAft>
              <a:buClr>
                <a:srgbClr val="4D4D4C"/>
              </a:buClr>
              <a:buSzPts val="2400"/>
              <a:buNone/>
              <a:defRPr sz="2400">
                <a:solidFill>
                  <a:srgbClr val="4D4D4C"/>
                </a:solidFill>
              </a:defRPr>
            </a:lvl4pPr>
            <a:lvl5pPr marL="2286000" lvl="4" indent="-228600" algn="ctr">
              <a:lnSpc>
                <a:spcPct val="90000"/>
              </a:lnSpc>
              <a:spcBef>
                <a:spcPts val="500"/>
              </a:spcBef>
              <a:spcAft>
                <a:spcPts val="0"/>
              </a:spcAft>
              <a:buClr>
                <a:srgbClr val="4D4D4C"/>
              </a:buClr>
              <a:buSzPts val="2400"/>
              <a:buNone/>
              <a:defRPr sz="2400">
                <a:solidFill>
                  <a:srgbClr val="4D4D4C"/>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1" name="Google Shape;61;p53"/>
          <p:cNvSpPr txBox="1">
            <a:spLocks noGrp="1"/>
          </p:cNvSpPr>
          <p:nvPr>
            <p:ph type="body" idx="7"/>
          </p:nvPr>
        </p:nvSpPr>
        <p:spPr>
          <a:xfrm>
            <a:off x="4147724" y="3167744"/>
            <a:ext cx="7208644" cy="692194"/>
          </a:xfrm>
          <a:prstGeom prst="rect">
            <a:avLst/>
          </a:prstGeom>
          <a:noFill/>
          <a:ln>
            <a:noFill/>
          </a:ln>
        </p:spPr>
        <p:txBody>
          <a:bodyPr spcFirstLastPara="1" wrap="square" lIns="91425" tIns="45700" rIns="91425" bIns="45700" anchor="ctr" anchorCtr="0">
            <a:noAutofit/>
          </a:bodyPr>
          <a:lstStyle>
            <a:lvl1pPr marL="457200" lvl="0" indent="-228600" algn="l">
              <a:lnSpc>
                <a:spcPct val="90000"/>
              </a:lnSpc>
              <a:spcBef>
                <a:spcPts val="1000"/>
              </a:spcBef>
              <a:spcAft>
                <a:spcPts val="0"/>
              </a:spcAft>
              <a:buClr>
                <a:srgbClr val="595959"/>
              </a:buClr>
              <a:buSzPts val="2200"/>
              <a:buNone/>
              <a:defRPr sz="2200">
                <a:solidFill>
                  <a:srgbClr val="595959"/>
                </a:solidFill>
              </a:defRPr>
            </a:lvl1pPr>
            <a:lvl2pPr marL="914400" lvl="1" indent="-228600" algn="ctr">
              <a:lnSpc>
                <a:spcPct val="90000"/>
              </a:lnSpc>
              <a:spcBef>
                <a:spcPts val="500"/>
              </a:spcBef>
              <a:spcAft>
                <a:spcPts val="0"/>
              </a:spcAft>
              <a:buClr>
                <a:srgbClr val="4D4D4C"/>
              </a:buClr>
              <a:buSzPts val="2400"/>
              <a:buNone/>
              <a:defRPr sz="2400">
                <a:solidFill>
                  <a:srgbClr val="4D4D4C"/>
                </a:solidFill>
              </a:defRPr>
            </a:lvl2pPr>
            <a:lvl3pPr marL="1371600" lvl="2" indent="-228600" algn="ctr">
              <a:lnSpc>
                <a:spcPct val="90000"/>
              </a:lnSpc>
              <a:spcBef>
                <a:spcPts val="500"/>
              </a:spcBef>
              <a:spcAft>
                <a:spcPts val="0"/>
              </a:spcAft>
              <a:buClr>
                <a:srgbClr val="4D4D4C"/>
              </a:buClr>
              <a:buSzPts val="2400"/>
              <a:buNone/>
              <a:defRPr sz="2400">
                <a:solidFill>
                  <a:srgbClr val="4D4D4C"/>
                </a:solidFill>
              </a:defRPr>
            </a:lvl3pPr>
            <a:lvl4pPr marL="1828800" lvl="3" indent="-228600" algn="ctr">
              <a:lnSpc>
                <a:spcPct val="90000"/>
              </a:lnSpc>
              <a:spcBef>
                <a:spcPts val="500"/>
              </a:spcBef>
              <a:spcAft>
                <a:spcPts val="0"/>
              </a:spcAft>
              <a:buClr>
                <a:srgbClr val="4D4D4C"/>
              </a:buClr>
              <a:buSzPts val="2400"/>
              <a:buNone/>
              <a:defRPr sz="2400">
                <a:solidFill>
                  <a:srgbClr val="4D4D4C"/>
                </a:solidFill>
              </a:defRPr>
            </a:lvl4pPr>
            <a:lvl5pPr marL="2286000" lvl="4" indent="-228600" algn="ctr">
              <a:lnSpc>
                <a:spcPct val="90000"/>
              </a:lnSpc>
              <a:spcBef>
                <a:spcPts val="500"/>
              </a:spcBef>
              <a:spcAft>
                <a:spcPts val="0"/>
              </a:spcAft>
              <a:buClr>
                <a:srgbClr val="4D4D4C"/>
              </a:buClr>
              <a:buSzPts val="2400"/>
              <a:buNone/>
              <a:defRPr sz="2400">
                <a:solidFill>
                  <a:srgbClr val="4D4D4C"/>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2" name="Google Shape;62;p53"/>
          <p:cNvSpPr txBox="1">
            <a:spLocks noGrp="1"/>
          </p:cNvSpPr>
          <p:nvPr>
            <p:ph type="body" idx="8"/>
          </p:nvPr>
        </p:nvSpPr>
        <p:spPr>
          <a:xfrm>
            <a:off x="3183475" y="3978994"/>
            <a:ext cx="745417" cy="635000"/>
          </a:xfrm>
          <a:prstGeom prst="rect">
            <a:avLst/>
          </a:prstGeom>
          <a:no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rgbClr val="14B4CB"/>
              </a:buClr>
              <a:buSzPts val="3200"/>
              <a:buNone/>
              <a:defRPr sz="3200" b="1">
                <a:solidFill>
                  <a:srgbClr val="14B4CB"/>
                </a:solidFill>
              </a:defRPr>
            </a:lvl1pPr>
            <a:lvl2pPr marL="914400" lvl="1" indent="-228600" algn="ctr">
              <a:lnSpc>
                <a:spcPct val="90000"/>
              </a:lnSpc>
              <a:spcBef>
                <a:spcPts val="500"/>
              </a:spcBef>
              <a:spcAft>
                <a:spcPts val="0"/>
              </a:spcAft>
              <a:buClr>
                <a:srgbClr val="4D4D4C"/>
              </a:buClr>
              <a:buSzPts val="2400"/>
              <a:buNone/>
              <a:defRPr sz="2400">
                <a:solidFill>
                  <a:srgbClr val="4D4D4C"/>
                </a:solidFill>
              </a:defRPr>
            </a:lvl2pPr>
            <a:lvl3pPr marL="1371600" lvl="2" indent="-228600" algn="ctr">
              <a:lnSpc>
                <a:spcPct val="90000"/>
              </a:lnSpc>
              <a:spcBef>
                <a:spcPts val="500"/>
              </a:spcBef>
              <a:spcAft>
                <a:spcPts val="0"/>
              </a:spcAft>
              <a:buClr>
                <a:srgbClr val="4D4D4C"/>
              </a:buClr>
              <a:buSzPts val="2400"/>
              <a:buNone/>
              <a:defRPr sz="2400">
                <a:solidFill>
                  <a:srgbClr val="4D4D4C"/>
                </a:solidFill>
              </a:defRPr>
            </a:lvl3pPr>
            <a:lvl4pPr marL="1828800" lvl="3" indent="-228600" algn="ctr">
              <a:lnSpc>
                <a:spcPct val="90000"/>
              </a:lnSpc>
              <a:spcBef>
                <a:spcPts val="500"/>
              </a:spcBef>
              <a:spcAft>
                <a:spcPts val="0"/>
              </a:spcAft>
              <a:buClr>
                <a:srgbClr val="4D4D4C"/>
              </a:buClr>
              <a:buSzPts val="2400"/>
              <a:buNone/>
              <a:defRPr sz="2400">
                <a:solidFill>
                  <a:srgbClr val="4D4D4C"/>
                </a:solidFill>
              </a:defRPr>
            </a:lvl4pPr>
            <a:lvl5pPr marL="2286000" lvl="4" indent="-228600" algn="ctr">
              <a:lnSpc>
                <a:spcPct val="90000"/>
              </a:lnSpc>
              <a:spcBef>
                <a:spcPts val="500"/>
              </a:spcBef>
              <a:spcAft>
                <a:spcPts val="0"/>
              </a:spcAft>
              <a:buClr>
                <a:srgbClr val="4D4D4C"/>
              </a:buClr>
              <a:buSzPts val="2400"/>
              <a:buNone/>
              <a:defRPr sz="2400">
                <a:solidFill>
                  <a:srgbClr val="4D4D4C"/>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3" name="Google Shape;63;p53"/>
          <p:cNvSpPr txBox="1">
            <a:spLocks noGrp="1"/>
          </p:cNvSpPr>
          <p:nvPr>
            <p:ph type="body" idx="9"/>
          </p:nvPr>
        </p:nvSpPr>
        <p:spPr>
          <a:xfrm>
            <a:off x="4147724" y="3921800"/>
            <a:ext cx="7208644" cy="692194"/>
          </a:xfrm>
          <a:prstGeom prst="rect">
            <a:avLst/>
          </a:prstGeom>
          <a:noFill/>
          <a:ln>
            <a:noFill/>
          </a:ln>
        </p:spPr>
        <p:txBody>
          <a:bodyPr spcFirstLastPara="1" wrap="square" lIns="91425" tIns="45700" rIns="91425" bIns="45700" anchor="ctr" anchorCtr="0">
            <a:noAutofit/>
          </a:bodyPr>
          <a:lstStyle>
            <a:lvl1pPr marL="457200" lvl="0" indent="-228600" algn="l">
              <a:lnSpc>
                <a:spcPct val="90000"/>
              </a:lnSpc>
              <a:spcBef>
                <a:spcPts val="1000"/>
              </a:spcBef>
              <a:spcAft>
                <a:spcPts val="0"/>
              </a:spcAft>
              <a:buClr>
                <a:srgbClr val="595959"/>
              </a:buClr>
              <a:buSzPts val="2200"/>
              <a:buNone/>
              <a:defRPr sz="2200">
                <a:solidFill>
                  <a:srgbClr val="595959"/>
                </a:solidFill>
              </a:defRPr>
            </a:lvl1pPr>
            <a:lvl2pPr marL="914400" lvl="1" indent="-228600" algn="ctr">
              <a:lnSpc>
                <a:spcPct val="90000"/>
              </a:lnSpc>
              <a:spcBef>
                <a:spcPts val="500"/>
              </a:spcBef>
              <a:spcAft>
                <a:spcPts val="0"/>
              </a:spcAft>
              <a:buClr>
                <a:srgbClr val="4D4D4C"/>
              </a:buClr>
              <a:buSzPts val="2400"/>
              <a:buNone/>
              <a:defRPr sz="2400">
                <a:solidFill>
                  <a:srgbClr val="4D4D4C"/>
                </a:solidFill>
              </a:defRPr>
            </a:lvl2pPr>
            <a:lvl3pPr marL="1371600" lvl="2" indent="-228600" algn="ctr">
              <a:lnSpc>
                <a:spcPct val="90000"/>
              </a:lnSpc>
              <a:spcBef>
                <a:spcPts val="500"/>
              </a:spcBef>
              <a:spcAft>
                <a:spcPts val="0"/>
              </a:spcAft>
              <a:buClr>
                <a:srgbClr val="4D4D4C"/>
              </a:buClr>
              <a:buSzPts val="2400"/>
              <a:buNone/>
              <a:defRPr sz="2400">
                <a:solidFill>
                  <a:srgbClr val="4D4D4C"/>
                </a:solidFill>
              </a:defRPr>
            </a:lvl3pPr>
            <a:lvl4pPr marL="1828800" lvl="3" indent="-228600" algn="ctr">
              <a:lnSpc>
                <a:spcPct val="90000"/>
              </a:lnSpc>
              <a:spcBef>
                <a:spcPts val="500"/>
              </a:spcBef>
              <a:spcAft>
                <a:spcPts val="0"/>
              </a:spcAft>
              <a:buClr>
                <a:srgbClr val="4D4D4C"/>
              </a:buClr>
              <a:buSzPts val="2400"/>
              <a:buNone/>
              <a:defRPr sz="2400">
                <a:solidFill>
                  <a:srgbClr val="4D4D4C"/>
                </a:solidFill>
              </a:defRPr>
            </a:lvl4pPr>
            <a:lvl5pPr marL="2286000" lvl="4" indent="-228600" algn="ctr">
              <a:lnSpc>
                <a:spcPct val="90000"/>
              </a:lnSpc>
              <a:spcBef>
                <a:spcPts val="500"/>
              </a:spcBef>
              <a:spcAft>
                <a:spcPts val="0"/>
              </a:spcAft>
              <a:buClr>
                <a:srgbClr val="4D4D4C"/>
              </a:buClr>
              <a:buSzPts val="2400"/>
              <a:buNone/>
              <a:defRPr sz="2400">
                <a:solidFill>
                  <a:srgbClr val="4D4D4C"/>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4" name="Google Shape;64;p53"/>
          <p:cNvSpPr txBox="1">
            <a:spLocks noGrp="1"/>
          </p:cNvSpPr>
          <p:nvPr>
            <p:ph type="body" idx="13"/>
          </p:nvPr>
        </p:nvSpPr>
        <p:spPr>
          <a:xfrm>
            <a:off x="3183475" y="4733050"/>
            <a:ext cx="745417" cy="635000"/>
          </a:xfrm>
          <a:prstGeom prst="rect">
            <a:avLst/>
          </a:prstGeom>
          <a:no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rgbClr val="14B4CB"/>
              </a:buClr>
              <a:buSzPts val="3200"/>
              <a:buNone/>
              <a:defRPr sz="3200" b="1">
                <a:solidFill>
                  <a:srgbClr val="14B4CB"/>
                </a:solidFill>
              </a:defRPr>
            </a:lvl1pPr>
            <a:lvl2pPr marL="914400" lvl="1" indent="-228600" algn="ctr">
              <a:lnSpc>
                <a:spcPct val="90000"/>
              </a:lnSpc>
              <a:spcBef>
                <a:spcPts val="500"/>
              </a:spcBef>
              <a:spcAft>
                <a:spcPts val="0"/>
              </a:spcAft>
              <a:buClr>
                <a:srgbClr val="4D4D4C"/>
              </a:buClr>
              <a:buSzPts val="2400"/>
              <a:buNone/>
              <a:defRPr sz="2400">
                <a:solidFill>
                  <a:srgbClr val="4D4D4C"/>
                </a:solidFill>
              </a:defRPr>
            </a:lvl2pPr>
            <a:lvl3pPr marL="1371600" lvl="2" indent="-228600" algn="ctr">
              <a:lnSpc>
                <a:spcPct val="90000"/>
              </a:lnSpc>
              <a:spcBef>
                <a:spcPts val="500"/>
              </a:spcBef>
              <a:spcAft>
                <a:spcPts val="0"/>
              </a:spcAft>
              <a:buClr>
                <a:srgbClr val="4D4D4C"/>
              </a:buClr>
              <a:buSzPts val="2400"/>
              <a:buNone/>
              <a:defRPr sz="2400">
                <a:solidFill>
                  <a:srgbClr val="4D4D4C"/>
                </a:solidFill>
              </a:defRPr>
            </a:lvl3pPr>
            <a:lvl4pPr marL="1828800" lvl="3" indent="-228600" algn="ctr">
              <a:lnSpc>
                <a:spcPct val="90000"/>
              </a:lnSpc>
              <a:spcBef>
                <a:spcPts val="500"/>
              </a:spcBef>
              <a:spcAft>
                <a:spcPts val="0"/>
              </a:spcAft>
              <a:buClr>
                <a:srgbClr val="4D4D4C"/>
              </a:buClr>
              <a:buSzPts val="2400"/>
              <a:buNone/>
              <a:defRPr sz="2400">
                <a:solidFill>
                  <a:srgbClr val="4D4D4C"/>
                </a:solidFill>
              </a:defRPr>
            </a:lvl4pPr>
            <a:lvl5pPr marL="2286000" lvl="4" indent="-228600" algn="ctr">
              <a:lnSpc>
                <a:spcPct val="90000"/>
              </a:lnSpc>
              <a:spcBef>
                <a:spcPts val="500"/>
              </a:spcBef>
              <a:spcAft>
                <a:spcPts val="0"/>
              </a:spcAft>
              <a:buClr>
                <a:srgbClr val="4D4D4C"/>
              </a:buClr>
              <a:buSzPts val="2400"/>
              <a:buNone/>
              <a:defRPr sz="2400">
                <a:solidFill>
                  <a:srgbClr val="4D4D4C"/>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5" name="Google Shape;65;p53"/>
          <p:cNvSpPr txBox="1">
            <a:spLocks noGrp="1"/>
          </p:cNvSpPr>
          <p:nvPr>
            <p:ph type="body" idx="14"/>
          </p:nvPr>
        </p:nvSpPr>
        <p:spPr>
          <a:xfrm>
            <a:off x="4147724" y="4675856"/>
            <a:ext cx="7208644" cy="692194"/>
          </a:xfrm>
          <a:prstGeom prst="rect">
            <a:avLst/>
          </a:prstGeom>
          <a:noFill/>
          <a:ln>
            <a:noFill/>
          </a:ln>
        </p:spPr>
        <p:txBody>
          <a:bodyPr spcFirstLastPara="1" wrap="square" lIns="91425" tIns="45700" rIns="91425" bIns="45700" anchor="ctr" anchorCtr="0">
            <a:noAutofit/>
          </a:bodyPr>
          <a:lstStyle>
            <a:lvl1pPr marL="457200" lvl="0" indent="-228600" algn="l">
              <a:lnSpc>
                <a:spcPct val="90000"/>
              </a:lnSpc>
              <a:spcBef>
                <a:spcPts val="1000"/>
              </a:spcBef>
              <a:spcAft>
                <a:spcPts val="0"/>
              </a:spcAft>
              <a:buClr>
                <a:srgbClr val="595959"/>
              </a:buClr>
              <a:buSzPts val="2200"/>
              <a:buNone/>
              <a:defRPr sz="2200">
                <a:solidFill>
                  <a:srgbClr val="595959"/>
                </a:solidFill>
              </a:defRPr>
            </a:lvl1pPr>
            <a:lvl2pPr marL="914400" lvl="1" indent="-228600" algn="ctr">
              <a:lnSpc>
                <a:spcPct val="90000"/>
              </a:lnSpc>
              <a:spcBef>
                <a:spcPts val="500"/>
              </a:spcBef>
              <a:spcAft>
                <a:spcPts val="0"/>
              </a:spcAft>
              <a:buClr>
                <a:srgbClr val="4D4D4C"/>
              </a:buClr>
              <a:buSzPts val="2400"/>
              <a:buNone/>
              <a:defRPr sz="2400">
                <a:solidFill>
                  <a:srgbClr val="4D4D4C"/>
                </a:solidFill>
              </a:defRPr>
            </a:lvl2pPr>
            <a:lvl3pPr marL="1371600" lvl="2" indent="-228600" algn="ctr">
              <a:lnSpc>
                <a:spcPct val="90000"/>
              </a:lnSpc>
              <a:spcBef>
                <a:spcPts val="500"/>
              </a:spcBef>
              <a:spcAft>
                <a:spcPts val="0"/>
              </a:spcAft>
              <a:buClr>
                <a:srgbClr val="4D4D4C"/>
              </a:buClr>
              <a:buSzPts val="2400"/>
              <a:buNone/>
              <a:defRPr sz="2400">
                <a:solidFill>
                  <a:srgbClr val="4D4D4C"/>
                </a:solidFill>
              </a:defRPr>
            </a:lvl3pPr>
            <a:lvl4pPr marL="1828800" lvl="3" indent="-228600" algn="ctr">
              <a:lnSpc>
                <a:spcPct val="90000"/>
              </a:lnSpc>
              <a:spcBef>
                <a:spcPts val="500"/>
              </a:spcBef>
              <a:spcAft>
                <a:spcPts val="0"/>
              </a:spcAft>
              <a:buClr>
                <a:srgbClr val="4D4D4C"/>
              </a:buClr>
              <a:buSzPts val="2400"/>
              <a:buNone/>
              <a:defRPr sz="2400">
                <a:solidFill>
                  <a:srgbClr val="4D4D4C"/>
                </a:solidFill>
              </a:defRPr>
            </a:lvl4pPr>
            <a:lvl5pPr marL="2286000" lvl="4" indent="-228600" algn="ctr">
              <a:lnSpc>
                <a:spcPct val="90000"/>
              </a:lnSpc>
              <a:spcBef>
                <a:spcPts val="500"/>
              </a:spcBef>
              <a:spcAft>
                <a:spcPts val="0"/>
              </a:spcAft>
              <a:buClr>
                <a:srgbClr val="4D4D4C"/>
              </a:buClr>
              <a:buSzPts val="2400"/>
              <a:buNone/>
              <a:defRPr sz="2400">
                <a:solidFill>
                  <a:srgbClr val="4D4D4C"/>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extLst>
      <p:ext uri="{BB962C8B-B14F-4D97-AF65-F5344CB8AC3E}">
        <p14:creationId xmlns:p14="http://schemas.microsoft.com/office/powerpoint/2010/main" val="162347466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Contents">
    <p:spTree>
      <p:nvGrpSpPr>
        <p:cNvPr id="1" name=""/>
        <p:cNvGrpSpPr/>
        <p:nvPr/>
      </p:nvGrpSpPr>
      <p:grpSpPr>
        <a:xfrm>
          <a:off x="0" y="0"/>
          <a:ext cx="0" cy="0"/>
          <a:chOff x="0" y="0"/>
          <a:chExt cx="0" cy="0"/>
        </a:xfrm>
      </p:grpSpPr>
      <p:sp>
        <p:nvSpPr>
          <p:cNvPr id="7" name="Text Placeholder 32">
            <a:extLst>
              <a:ext uri="{FF2B5EF4-FFF2-40B4-BE49-F238E27FC236}">
                <a16:creationId xmlns:a16="http://schemas.microsoft.com/office/drawing/2014/main" id="{695E8704-830F-1FFD-4D3A-77675200DBEA}"/>
              </a:ext>
            </a:extLst>
          </p:cNvPr>
          <p:cNvSpPr>
            <a:spLocks noGrp="1"/>
          </p:cNvSpPr>
          <p:nvPr>
            <p:ph type="body" sz="quarter" idx="47" hasCustomPrompt="1"/>
          </p:nvPr>
        </p:nvSpPr>
        <p:spPr>
          <a:xfrm>
            <a:off x="3037143" y="133165"/>
            <a:ext cx="4746695" cy="1070954"/>
          </a:xfrm>
        </p:spPr>
        <p:txBody>
          <a:bodyPr>
            <a:noAutofit/>
          </a:bodyPr>
          <a:lstStyle>
            <a:lvl1pPr marL="0" indent="0" algn="l">
              <a:buNone/>
              <a:defRPr sz="6000" b="0" i="0">
                <a:solidFill>
                  <a:srgbClr val="8A4199"/>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sp>
        <p:nvSpPr>
          <p:cNvPr id="18" name="Graphic 317">
            <a:extLst>
              <a:ext uri="{FF2B5EF4-FFF2-40B4-BE49-F238E27FC236}">
                <a16:creationId xmlns:a16="http://schemas.microsoft.com/office/drawing/2014/main" id="{093028DE-F05D-A2EB-B987-AC524CA8F099}"/>
              </a:ext>
            </a:extLst>
          </p:cNvPr>
          <p:cNvSpPr/>
          <p:nvPr userDrawn="1"/>
        </p:nvSpPr>
        <p:spPr>
          <a:xfrm rot="10800000">
            <a:off x="543" y="-19356"/>
            <a:ext cx="2390207" cy="6877355"/>
          </a:xfrm>
          <a:custGeom>
            <a:avLst/>
            <a:gdLst>
              <a:gd name="connsiteX0" fmla="*/ 1268454 w 1268453"/>
              <a:gd name="connsiteY0" fmla="*/ 0 h 3649726"/>
              <a:gd name="connsiteX1" fmla="*/ 312022 w 1268453"/>
              <a:gd name="connsiteY1" fmla="*/ 0 h 3649726"/>
              <a:gd name="connsiteX2" fmla="*/ 0 w 1268453"/>
              <a:gd name="connsiteY2" fmla="*/ 1291780 h 3649726"/>
              <a:gd name="connsiteX3" fmla="*/ 1268454 w 1268453"/>
              <a:gd name="connsiteY3" fmla="*/ 3649727 h 3649726"/>
              <a:gd name="connsiteX4" fmla="*/ 1268454 w 1268453"/>
              <a:gd name="connsiteY4" fmla="*/ 0 h 36497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68453" h="3649726">
                <a:moveTo>
                  <a:pt x="1268454" y="0"/>
                </a:moveTo>
                <a:lnTo>
                  <a:pt x="312022" y="0"/>
                </a:lnTo>
                <a:cubicBezTo>
                  <a:pt x="112425" y="386882"/>
                  <a:pt x="0" y="825892"/>
                  <a:pt x="0" y="1291780"/>
                </a:cubicBezTo>
                <a:cubicBezTo>
                  <a:pt x="0" y="2276498"/>
                  <a:pt x="504286" y="3143929"/>
                  <a:pt x="1268454" y="3649727"/>
                </a:cubicBezTo>
                <a:lnTo>
                  <a:pt x="1268454" y="0"/>
                </a:lnTo>
                <a:close/>
              </a:path>
            </a:pathLst>
          </a:custGeom>
          <a:gradFill>
            <a:gsLst>
              <a:gs pos="28000">
                <a:srgbClr val="8A4199"/>
              </a:gs>
              <a:gs pos="83000">
                <a:srgbClr val="8A4199"/>
              </a:gs>
            </a:gsLst>
            <a:lin ang="10800000" scaled="1"/>
          </a:gradFill>
          <a:ln w="8132" cap="flat">
            <a:noFill/>
            <a:prstDash val="solid"/>
            <a:miter/>
          </a:ln>
          <a:effectLst>
            <a:innerShdw blurRad="495300" dist="203200" dir="12720000">
              <a:prstClr val="black">
                <a:alpha val="34000"/>
              </a:prstClr>
            </a:innerShdw>
          </a:effectLst>
        </p:spPr>
        <p:txBody>
          <a:bodyPr rtlCol="0" anchor="ctr"/>
          <a:lstStyle/>
          <a:p>
            <a:endParaRPr lang="en-US">
              <a:latin typeface="Calibri" panose="020F0502020204030204" pitchFamily="34" charset="0"/>
              <a:cs typeface="Calibri" panose="020F0502020204030204" pitchFamily="34" charset="0"/>
            </a:endParaRPr>
          </a:p>
        </p:txBody>
      </p:sp>
      <p:sp>
        <p:nvSpPr>
          <p:cNvPr id="19" name="Rectangle 18">
            <a:extLst>
              <a:ext uri="{FF2B5EF4-FFF2-40B4-BE49-F238E27FC236}">
                <a16:creationId xmlns:a16="http://schemas.microsoft.com/office/drawing/2014/main" id="{25D33C7B-6707-0F39-99C7-7BA294C86261}"/>
              </a:ext>
            </a:extLst>
          </p:cNvPr>
          <p:cNvSpPr/>
          <p:nvPr userDrawn="1"/>
        </p:nvSpPr>
        <p:spPr>
          <a:xfrm>
            <a:off x="3704734" y="6412648"/>
            <a:ext cx="7547087" cy="338554"/>
          </a:xfrm>
          <a:prstGeom prst="rect">
            <a:avLst/>
          </a:prstGeom>
        </p:spPr>
        <p:txBody>
          <a:bodyPr wrap="square">
            <a:spAutoFit/>
          </a:bodyPr>
          <a:lstStyle/>
          <a:p>
            <a:pPr marL="0" marR="0" indent="0" algn="just" defTabSz="181904" rtl="0" eaLnBrk="1" fontAlgn="auto" latinLnBrk="0" hangingPunct="0">
              <a:lnSpc>
                <a:spcPct val="100000"/>
              </a:lnSpc>
              <a:spcBef>
                <a:spcPts val="0"/>
              </a:spcBef>
              <a:spcAft>
                <a:spcPts val="0"/>
              </a:spcAft>
              <a:buClrTx/>
              <a:buSzTx/>
              <a:buFontTx/>
              <a:buNone/>
              <a:tabLst/>
              <a:defRPr/>
            </a:pPr>
            <a:r>
              <a:rPr lang="en-US" sz="800" b="0" i="0" dirty="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rPr>
              <a:t>The European Commission support for the production of this publication does not constitute an endorsement of the contents which reflects the views only of the authors, and the Commission cannot be held responsible for any use which may be made of the information contained therein.</a:t>
            </a:r>
          </a:p>
        </p:txBody>
      </p:sp>
      <p:cxnSp>
        <p:nvCxnSpPr>
          <p:cNvPr id="22" name="Straight Connector 21">
            <a:extLst>
              <a:ext uri="{FF2B5EF4-FFF2-40B4-BE49-F238E27FC236}">
                <a16:creationId xmlns:a16="http://schemas.microsoft.com/office/drawing/2014/main" id="{CDDFECA6-5823-6E16-6766-8CD4C1ACFDAC}"/>
              </a:ext>
            </a:extLst>
          </p:cNvPr>
          <p:cNvCxnSpPr>
            <a:cxnSpLocks/>
          </p:cNvCxnSpPr>
          <p:nvPr userDrawn="1"/>
        </p:nvCxnSpPr>
        <p:spPr>
          <a:xfrm>
            <a:off x="2405317" y="913449"/>
            <a:ext cx="9786141" cy="0"/>
          </a:xfrm>
          <a:prstGeom prst="line">
            <a:avLst/>
          </a:prstGeom>
          <a:ln w="28575">
            <a:solidFill>
              <a:srgbClr val="14B4CB"/>
            </a:solidFill>
          </a:ln>
        </p:spPr>
        <p:style>
          <a:lnRef idx="1">
            <a:schemeClr val="accent1"/>
          </a:lnRef>
          <a:fillRef idx="0">
            <a:schemeClr val="accent1"/>
          </a:fillRef>
          <a:effectRef idx="0">
            <a:schemeClr val="accent1"/>
          </a:effectRef>
          <a:fontRef idx="minor">
            <a:schemeClr val="tx1"/>
          </a:fontRef>
        </p:style>
      </p:cxnSp>
      <p:pic>
        <p:nvPicPr>
          <p:cNvPr id="24" name="Picture 23">
            <a:extLst>
              <a:ext uri="{FF2B5EF4-FFF2-40B4-BE49-F238E27FC236}">
                <a16:creationId xmlns:a16="http://schemas.microsoft.com/office/drawing/2014/main" id="{3ABC50D7-F3A8-D595-1280-3D5D5F4B3577}"/>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r="44449"/>
          <a:stretch/>
        </p:blipFill>
        <p:spPr bwMode="auto">
          <a:xfrm>
            <a:off x="2134519" y="6428003"/>
            <a:ext cx="1381658" cy="317278"/>
          </a:xfrm>
          <a:prstGeom prst="rect">
            <a:avLst/>
          </a:prstGeom>
          <a:ln>
            <a:noFill/>
          </a:ln>
          <a:extLst>
            <a:ext uri="{53640926-AAD7-44D8-BBD7-CCE9431645EC}">
              <a14:shadowObscured xmlns:a14="http://schemas.microsoft.com/office/drawing/2010/main"/>
            </a:ext>
          </a:extLst>
        </p:spPr>
      </p:pic>
      <p:sp>
        <p:nvSpPr>
          <p:cNvPr id="4" name="Text Placeholder 25">
            <a:extLst>
              <a:ext uri="{FF2B5EF4-FFF2-40B4-BE49-F238E27FC236}">
                <a16:creationId xmlns:a16="http://schemas.microsoft.com/office/drawing/2014/main" id="{9F613535-7FB1-BA08-D3E2-79D2CEF7B6CE}"/>
              </a:ext>
            </a:extLst>
          </p:cNvPr>
          <p:cNvSpPr>
            <a:spLocks noGrp="1"/>
          </p:cNvSpPr>
          <p:nvPr>
            <p:ph type="body" sz="quarter" idx="50" hasCustomPrompt="1"/>
          </p:nvPr>
        </p:nvSpPr>
        <p:spPr>
          <a:xfrm>
            <a:off x="3158059" y="1723427"/>
            <a:ext cx="745417" cy="635000"/>
          </a:xfrm>
          <a:noFill/>
        </p:spPr>
        <p:txBody>
          <a:bodyPr anchor="ctr">
            <a:noAutofit/>
          </a:bodyPr>
          <a:lstStyle>
            <a:lvl1pPr marL="0" indent="0" algn="ctr">
              <a:buNone/>
              <a:defRPr sz="3200" b="1" baseline="0">
                <a:solidFill>
                  <a:srgbClr val="14B4C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01</a:t>
            </a:r>
          </a:p>
        </p:txBody>
      </p:sp>
      <p:sp>
        <p:nvSpPr>
          <p:cNvPr id="20" name="Text Placeholder 25">
            <a:extLst>
              <a:ext uri="{FF2B5EF4-FFF2-40B4-BE49-F238E27FC236}">
                <a16:creationId xmlns:a16="http://schemas.microsoft.com/office/drawing/2014/main" id="{9AD2ACB0-D6D2-E440-9835-AE1B606060B4}"/>
              </a:ext>
            </a:extLst>
          </p:cNvPr>
          <p:cNvSpPr>
            <a:spLocks noGrp="1"/>
          </p:cNvSpPr>
          <p:nvPr>
            <p:ph type="body" sz="quarter" idx="51" hasCustomPrompt="1"/>
          </p:nvPr>
        </p:nvSpPr>
        <p:spPr>
          <a:xfrm>
            <a:off x="4122308" y="1666233"/>
            <a:ext cx="7208644" cy="692194"/>
          </a:xfrm>
        </p:spPr>
        <p:txBody>
          <a:bodyPr anchor="ctr">
            <a:noAutofit/>
          </a:bodyPr>
          <a:lstStyle>
            <a:lvl1pPr marL="0" indent="0" algn="l">
              <a:buNone/>
              <a:defRPr sz="2200" baseline="0">
                <a:solidFill>
                  <a:srgbClr val="5959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34" name="Text Placeholder 25">
            <a:extLst>
              <a:ext uri="{FF2B5EF4-FFF2-40B4-BE49-F238E27FC236}">
                <a16:creationId xmlns:a16="http://schemas.microsoft.com/office/drawing/2014/main" id="{235DFB39-9239-C54D-6272-C5DB3923D24A}"/>
              </a:ext>
            </a:extLst>
          </p:cNvPr>
          <p:cNvSpPr>
            <a:spLocks noGrp="1"/>
          </p:cNvSpPr>
          <p:nvPr>
            <p:ph type="body" sz="quarter" idx="52" hasCustomPrompt="1"/>
          </p:nvPr>
        </p:nvSpPr>
        <p:spPr>
          <a:xfrm>
            <a:off x="3158059" y="2477483"/>
            <a:ext cx="745417" cy="635000"/>
          </a:xfrm>
          <a:noFill/>
        </p:spPr>
        <p:txBody>
          <a:bodyPr anchor="ctr">
            <a:noAutofit/>
          </a:bodyPr>
          <a:lstStyle>
            <a:lvl1pPr marL="0" indent="0" algn="ctr">
              <a:buNone/>
              <a:defRPr sz="3200" b="1" baseline="0">
                <a:solidFill>
                  <a:srgbClr val="14B4C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02</a:t>
            </a:r>
          </a:p>
        </p:txBody>
      </p:sp>
      <p:sp>
        <p:nvSpPr>
          <p:cNvPr id="35" name="Text Placeholder 25">
            <a:extLst>
              <a:ext uri="{FF2B5EF4-FFF2-40B4-BE49-F238E27FC236}">
                <a16:creationId xmlns:a16="http://schemas.microsoft.com/office/drawing/2014/main" id="{16D74A63-16B2-B870-4640-1B665B53F8BA}"/>
              </a:ext>
            </a:extLst>
          </p:cNvPr>
          <p:cNvSpPr>
            <a:spLocks noGrp="1"/>
          </p:cNvSpPr>
          <p:nvPr>
            <p:ph type="body" sz="quarter" idx="53" hasCustomPrompt="1"/>
          </p:nvPr>
        </p:nvSpPr>
        <p:spPr>
          <a:xfrm>
            <a:off x="4122308" y="2420289"/>
            <a:ext cx="7208644" cy="692194"/>
          </a:xfrm>
        </p:spPr>
        <p:txBody>
          <a:bodyPr anchor="ctr">
            <a:noAutofit/>
          </a:bodyPr>
          <a:lstStyle>
            <a:lvl1pPr marL="0" indent="0" algn="l">
              <a:buNone/>
              <a:defRPr sz="2200" baseline="0">
                <a:solidFill>
                  <a:srgbClr val="5959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36" name="Text Placeholder 25">
            <a:extLst>
              <a:ext uri="{FF2B5EF4-FFF2-40B4-BE49-F238E27FC236}">
                <a16:creationId xmlns:a16="http://schemas.microsoft.com/office/drawing/2014/main" id="{62CBD07F-A069-8E62-25A7-F3C9DA5C82A5}"/>
              </a:ext>
            </a:extLst>
          </p:cNvPr>
          <p:cNvSpPr>
            <a:spLocks noGrp="1"/>
          </p:cNvSpPr>
          <p:nvPr>
            <p:ph type="body" sz="quarter" idx="54" hasCustomPrompt="1"/>
          </p:nvPr>
        </p:nvSpPr>
        <p:spPr>
          <a:xfrm>
            <a:off x="3183475" y="3224938"/>
            <a:ext cx="745417" cy="635000"/>
          </a:xfrm>
          <a:noFill/>
        </p:spPr>
        <p:txBody>
          <a:bodyPr anchor="ctr">
            <a:noAutofit/>
          </a:bodyPr>
          <a:lstStyle>
            <a:lvl1pPr marL="0" indent="0" algn="ctr">
              <a:buNone/>
              <a:defRPr sz="3200" b="1" baseline="0">
                <a:solidFill>
                  <a:srgbClr val="14B4C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03</a:t>
            </a:r>
          </a:p>
        </p:txBody>
      </p:sp>
      <p:sp>
        <p:nvSpPr>
          <p:cNvPr id="37" name="Text Placeholder 25">
            <a:extLst>
              <a:ext uri="{FF2B5EF4-FFF2-40B4-BE49-F238E27FC236}">
                <a16:creationId xmlns:a16="http://schemas.microsoft.com/office/drawing/2014/main" id="{85412CC6-CBC6-1A06-4794-5DFA19B93905}"/>
              </a:ext>
            </a:extLst>
          </p:cNvPr>
          <p:cNvSpPr>
            <a:spLocks noGrp="1"/>
          </p:cNvSpPr>
          <p:nvPr>
            <p:ph type="body" sz="quarter" idx="55" hasCustomPrompt="1"/>
          </p:nvPr>
        </p:nvSpPr>
        <p:spPr>
          <a:xfrm>
            <a:off x="4147724" y="3167744"/>
            <a:ext cx="7208644" cy="692194"/>
          </a:xfrm>
        </p:spPr>
        <p:txBody>
          <a:bodyPr anchor="ctr">
            <a:noAutofit/>
          </a:bodyPr>
          <a:lstStyle>
            <a:lvl1pPr marL="0" indent="0" algn="l">
              <a:buNone/>
              <a:defRPr sz="2200" baseline="0">
                <a:solidFill>
                  <a:srgbClr val="5959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38" name="Text Placeholder 25">
            <a:extLst>
              <a:ext uri="{FF2B5EF4-FFF2-40B4-BE49-F238E27FC236}">
                <a16:creationId xmlns:a16="http://schemas.microsoft.com/office/drawing/2014/main" id="{C17D0BB7-8A8D-A5AA-B2BC-248234215F71}"/>
              </a:ext>
            </a:extLst>
          </p:cNvPr>
          <p:cNvSpPr>
            <a:spLocks noGrp="1"/>
          </p:cNvSpPr>
          <p:nvPr>
            <p:ph type="body" sz="quarter" idx="56" hasCustomPrompt="1"/>
          </p:nvPr>
        </p:nvSpPr>
        <p:spPr>
          <a:xfrm>
            <a:off x="3183475" y="3978994"/>
            <a:ext cx="745417" cy="635000"/>
          </a:xfrm>
          <a:noFill/>
        </p:spPr>
        <p:txBody>
          <a:bodyPr anchor="ctr">
            <a:noAutofit/>
          </a:bodyPr>
          <a:lstStyle>
            <a:lvl1pPr marL="0" indent="0" algn="ctr">
              <a:buNone/>
              <a:defRPr sz="3200" b="1" baseline="0">
                <a:solidFill>
                  <a:srgbClr val="14B4C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04</a:t>
            </a:r>
          </a:p>
        </p:txBody>
      </p:sp>
      <p:sp>
        <p:nvSpPr>
          <p:cNvPr id="39" name="Text Placeholder 25">
            <a:extLst>
              <a:ext uri="{FF2B5EF4-FFF2-40B4-BE49-F238E27FC236}">
                <a16:creationId xmlns:a16="http://schemas.microsoft.com/office/drawing/2014/main" id="{5D0EF17C-9AF7-5A02-E248-5A095AF037C5}"/>
              </a:ext>
            </a:extLst>
          </p:cNvPr>
          <p:cNvSpPr>
            <a:spLocks noGrp="1"/>
          </p:cNvSpPr>
          <p:nvPr>
            <p:ph type="body" sz="quarter" idx="57" hasCustomPrompt="1"/>
          </p:nvPr>
        </p:nvSpPr>
        <p:spPr>
          <a:xfrm>
            <a:off x="4147724" y="3921800"/>
            <a:ext cx="7208644" cy="692194"/>
          </a:xfrm>
        </p:spPr>
        <p:txBody>
          <a:bodyPr anchor="ctr">
            <a:noAutofit/>
          </a:bodyPr>
          <a:lstStyle>
            <a:lvl1pPr marL="0" indent="0" algn="l">
              <a:buNone/>
              <a:defRPr sz="2200" baseline="0">
                <a:solidFill>
                  <a:srgbClr val="5959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40" name="Text Placeholder 25">
            <a:extLst>
              <a:ext uri="{FF2B5EF4-FFF2-40B4-BE49-F238E27FC236}">
                <a16:creationId xmlns:a16="http://schemas.microsoft.com/office/drawing/2014/main" id="{CD30B206-DC33-CEDB-541C-E304B263E72F}"/>
              </a:ext>
            </a:extLst>
          </p:cNvPr>
          <p:cNvSpPr>
            <a:spLocks noGrp="1"/>
          </p:cNvSpPr>
          <p:nvPr>
            <p:ph type="body" sz="quarter" idx="58" hasCustomPrompt="1"/>
          </p:nvPr>
        </p:nvSpPr>
        <p:spPr>
          <a:xfrm>
            <a:off x="3183475" y="4733050"/>
            <a:ext cx="745417" cy="635000"/>
          </a:xfrm>
          <a:noFill/>
        </p:spPr>
        <p:txBody>
          <a:bodyPr anchor="ctr">
            <a:noAutofit/>
          </a:bodyPr>
          <a:lstStyle>
            <a:lvl1pPr marL="0" indent="0" algn="ctr">
              <a:buNone/>
              <a:defRPr sz="3200" b="1" baseline="0">
                <a:solidFill>
                  <a:srgbClr val="14B4C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05</a:t>
            </a:r>
          </a:p>
        </p:txBody>
      </p:sp>
      <p:sp>
        <p:nvSpPr>
          <p:cNvPr id="41" name="Text Placeholder 25">
            <a:extLst>
              <a:ext uri="{FF2B5EF4-FFF2-40B4-BE49-F238E27FC236}">
                <a16:creationId xmlns:a16="http://schemas.microsoft.com/office/drawing/2014/main" id="{2EFD7665-F43C-FA60-E441-809C8863F6F1}"/>
              </a:ext>
            </a:extLst>
          </p:cNvPr>
          <p:cNvSpPr>
            <a:spLocks noGrp="1"/>
          </p:cNvSpPr>
          <p:nvPr>
            <p:ph type="body" sz="quarter" idx="59" hasCustomPrompt="1"/>
          </p:nvPr>
        </p:nvSpPr>
        <p:spPr>
          <a:xfrm>
            <a:off x="4147724" y="4675856"/>
            <a:ext cx="7208644" cy="692194"/>
          </a:xfrm>
        </p:spPr>
        <p:txBody>
          <a:bodyPr anchor="ctr">
            <a:noAutofit/>
          </a:bodyPr>
          <a:lstStyle>
            <a:lvl1pPr marL="0" indent="0" algn="l">
              <a:buNone/>
              <a:defRPr sz="2200" baseline="0">
                <a:solidFill>
                  <a:srgbClr val="5959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188149036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01 Divider">
    <p:spTree>
      <p:nvGrpSpPr>
        <p:cNvPr id="1" name=""/>
        <p:cNvGrpSpPr/>
        <p:nvPr/>
      </p:nvGrpSpPr>
      <p:grpSpPr>
        <a:xfrm>
          <a:off x="0" y="0"/>
          <a:ext cx="0" cy="0"/>
          <a:chOff x="0" y="0"/>
          <a:chExt cx="0" cy="0"/>
        </a:xfrm>
      </p:grpSpPr>
      <p:sp>
        <p:nvSpPr>
          <p:cNvPr id="15" name="Freeform 14">
            <a:extLst>
              <a:ext uri="{FF2B5EF4-FFF2-40B4-BE49-F238E27FC236}">
                <a16:creationId xmlns:a16="http://schemas.microsoft.com/office/drawing/2014/main" id="{3E214B06-600D-10B0-C431-D66658795274}"/>
              </a:ext>
            </a:extLst>
          </p:cNvPr>
          <p:cNvSpPr/>
          <p:nvPr userDrawn="1"/>
        </p:nvSpPr>
        <p:spPr>
          <a:xfrm>
            <a:off x="0" y="0"/>
            <a:ext cx="12192000" cy="5290034"/>
          </a:xfrm>
          <a:custGeom>
            <a:avLst/>
            <a:gdLst>
              <a:gd name="connsiteX0" fmla="*/ 0 w 12192000"/>
              <a:gd name="connsiteY0" fmla="*/ 0 h 5290034"/>
              <a:gd name="connsiteX1" fmla="*/ 12192000 w 12192000"/>
              <a:gd name="connsiteY1" fmla="*/ 0 h 5290034"/>
              <a:gd name="connsiteX2" fmla="*/ 12192000 w 12192000"/>
              <a:gd name="connsiteY2" fmla="*/ 5253117 h 5290034"/>
              <a:gd name="connsiteX3" fmla="*/ 12169873 w 12192000"/>
              <a:gd name="connsiteY3" fmla="*/ 5254870 h 5290034"/>
              <a:gd name="connsiteX4" fmla="*/ 11057070 w 12192000"/>
              <a:gd name="connsiteY4" fmla="*/ 5290034 h 5290034"/>
              <a:gd name="connsiteX5" fmla="*/ 35579 w 12192000"/>
              <a:gd name="connsiteY5" fmla="*/ 1332528 h 5290034"/>
              <a:gd name="connsiteX6" fmla="*/ 0 w 12192000"/>
              <a:gd name="connsiteY6" fmla="*/ 1301700 h 52900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5290034">
                <a:moveTo>
                  <a:pt x="0" y="0"/>
                </a:moveTo>
                <a:lnTo>
                  <a:pt x="12192000" y="0"/>
                </a:lnTo>
                <a:lnTo>
                  <a:pt x="12192000" y="5253117"/>
                </a:lnTo>
                <a:lnTo>
                  <a:pt x="12169873" y="5254870"/>
                </a:lnTo>
                <a:cubicBezTo>
                  <a:pt x="11801941" y="5278195"/>
                  <a:pt x="11430889" y="5290034"/>
                  <a:pt x="11057070" y="5290034"/>
                </a:cubicBezTo>
                <a:cubicBezTo>
                  <a:pt x="6870302" y="5290034"/>
                  <a:pt x="3030564" y="3804910"/>
                  <a:pt x="35579" y="1332528"/>
                </a:cubicBezTo>
                <a:lnTo>
                  <a:pt x="0" y="1301700"/>
                </a:lnTo>
                <a:close/>
              </a:path>
            </a:pathLst>
          </a:custGeom>
          <a:gradFill>
            <a:gsLst>
              <a:gs pos="0">
                <a:srgbClr val="754483"/>
              </a:gs>
              <a:gs pos="28000">
                <a:srgbClr val="8A4199"/>
              </a:gs>
              <a:gs pos="83000">
                <a:srgbClr val="8A4199"/>
              </a:gs>
              <a:gs pos="100000">
                <a:srgbClr val="754483"/>
              </a:gs>
            </a:gsLst>
            <a:lin ang="10800000" scaled="1"/>
          </a:gradFill>
          <a:effectLst>
            <a:innerShdw blurRad="495300" dist="203200" dir="12720000">
              <a:prstClr val="black">
                <a:alpha val="34000"/>
              </a:prstClr>
            </a:inn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atin typeface="Calibri" panose="020F0502020204030204" pitchFamily="34" charset="0"/>
              <a:cs typeface="Calibri" panose="020F0502020204030204" pitchFamily="34" charset="0"/>
            </a:endParaRPr>
          </a:p>
        </p:txBody>
      </p:sp>
      <p:sp>
        <p:nvSpPr>
          <p:cNvPr id="8" name="Picture Placeholder 380">
            <a:extLst>
              <a:ext uri="{FF2B5EF4-FFF2-40B4-BE49-F238E27FC236}">
                <a16:creationId xmlns:a16="http://schemas.microsoft.com/office/drawing/2014/main" id="{EBAD32C3-D37B-D201-EB14-B69160A24113}"/>
              </a:ext>
            </a:extLst>
          </p:cNvPr>
          <p:cNvSpPr>
            <a:spLocks noGrp="1"/>
          </p:cNvSpPr>
          <p:nvPr>
            <p:ph type="pic" sz="quarter" idx="15"/>
          </p:nvPr>
        </p:nvSpPr>
        <p:spPr>
          <a:xfrm>
            <a:off x="7158600" y="287233"/>
            <a:ext cx="5033400" cy="5949282"/>
          </a:xfrm>
          <a:custGeom>
            <a:avLst/>
            <a:gdLst>
              <a:gd name="connsiteX0" fmla="*/ 2543445 w 4303924"/>
              <a:gd name="connsiteY0" fmla="*/ 0 h 5087070"/>
              <a:gd name="connsiteX1" fmla="*/ 4161312 w 4303924"/>
              <a:gd name="connsiteY1" fmla="*/ 580820 h 5087070"/>
              <a:gd name="connsiteX2" fmla="*/ 4303924 w 4303924"/>
              <a:gd name="connsiteY2" fmla="*/ 710439 h 5087070"/>
              <a:gd name="connsiteX3" fmla="*/ 4303924 w 4303924"/>
              <a:gd name="connsiteY3" fmla="*/ 4376631 h 5087070"/>
              <a:gd name="connsiteX4" fmla="*/ 4161312 w 4303924"/>
              <a:gd name="connsiteY4" fmla="*/ 4506250 h 5087070"/>
              <a:gd name="connsiteX5" fmla="*/ 2543445 w 4303924"/>
              <a:gd name="connsiteY5" fmla="*/ 5087070 h 5087070"/>
              <a:gd name="connsiteX6" fmla="*/ 0 w 4303924"/>
              <a:gd name="connsiteY6" fmla="*/ 2543535 h 5087070"/>
              <a:gd name="connsiteX7" fmla="*/ 2543445 w 4303924"/>
              <a:gd name="connsiteY7" fmla="*/ 0 h 50870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303924" h="5087070">
                <a:moveTo>
                  <a:pt x="2543445" y="0"/>
                </a:moveTo>
                <a:cubicBezTo>
                  <a:pt x="3158004" y="0"/>
                  <a:pt x="3721655" y="217970"/>
                  <a:pt x="4161312" y="580820"/>
                </a:cubicBezTo>
                <a:lnTo>
                  <a:pt x="4303924" y="710439"/>
                </a:lnTo>
                <a:lnTo>
                  <a:pt x="4303924" y="4376631"/>
                </a:lnTo>
                <a:lnTo>
                  <a:pt x="4161312" y="4506250"/>
                </a:lnTo>
                <a:cubicBezTo>
                  <a:pt x="3721655" y="4869101"/>
                  <a:pt x="3158004" y="5087070"/>
                  <a:pt x="2543445" y="5087070"/>
                </a:cubicBezTo>
                <a:cubicBezTo>
                  <a:pt x="1138739" y="5087070"/>
                  <a:pt x="0" y="3948291"/>
                  <a:pt x="0" y="2543535"/>
                </a:cubicBezTo>
                <a:cubicBezTo>
                  <a:pt x="0" y="1138779"/>
                  <a:pt x="1138739" y="0"/>
                  <a:pt x="2543445" y="0"/>
                </a:cubicBezTo>
                <a:close/>
              </a:path>
            </a:pathLst>
          </a:custGeom>
        </p:spPr>
        <p:txBody>
          <a:bodyPr wrap="square">
            <a:noAutofit/>
          </a:bodyPr>
          <a:lstStyle>
            <a:lvl1pPr algn="ctr">
              <a:defRPr sz="900">
                <a:latin typeface="Calibri" panose="020F0502020204030204" pitchFamily="34" charset="0"/>
                <a:cs typeface="Calibri" panose="020F0502020204030204" pitchFamily="34" charset="0"/>
              </a:defRPr>
            </a:lvl1pPr>
          </a:lstStyle>
          <a:p>
            <a:endParaRPr lang="en-US" dirty="0"/>
          </a:p>
        </p:txBody>
      </p:sp>
      <p:sp>
        <p:nvSpPr>
          <p:cNvPr id="4" name="Rectangle 3">
            <a:extLst>
              <a:ext uri="{FF2B5EF4-FFF2-40B4-BE49-F238E27FC236}">
                <a16:creationId xmlns:a16="http://schemas.microsoft.com/office/drawing/2014/main" id="{448332E8-A4D7-0227-90BB-8ADB175DB679}"/>
              </a:ext>
            </a:extLst>
          </p:cNvPr>
          <p:cNvSpPr/>
          <p:nvPr userDrawn="1"/>
        </p:nvSpPr>
        <p:spPr>
          <a:xfrm>
            <a:off x="2127131" y="20050"/>
            <a:ext cx="45719" cy="2021021"/>
          </a:xfrm>
          <a:prstGeom prst="rect">
            <a:avLst/>
          </a:prstGeom>
          <a:solidFill>
            <a:srgbClr val="14B4CB"/>
          </a:solidFill>
          <a:ln>
            <a:solidFill>
              <a:srgbClr val="14B4CB"/>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5" name="Text Placeholder 23">
            <a:extLst>
              <a:ext uri="{FF2B5EF4-FFF2-40B4-BE49-F238E27FC236}">
                <a16:creationId xmlns:a16="http://schemas.microsoft.com/office/drawing/2014/main" id="{8E598C55-CFB2-13C9-0B7E-FF5D32A2D04A}"/>
              </a:ext>
            </a:extLst>
          </p:cNvPr>
          <p:cNvSpPr>
            <a:spLocks noGrp="1"/>
          </p:cNvSpPr>
          <p:nvPr>
            <p:ph type="body" sz="quarter" idx="17" hasCustomPrompt="1"/>
          </p:nvPr>
        </p:nvSpPr>
        <p:spPr>
          <a:xfrm>
            <a:off x="2362833" y="602336"/>
            <a:ext cx="3791493" cy="845970"/>
          </a:xfrm>
        </p:spPr>
        <p:txBody>
          <a:bodyPr anchor="ctr">
            <a:normAutofit/>
          </a:bodyPr>
          <a:lstStyle>
            <a:lvl1pPr marL="0" indent="0" algn="l">
              <a:buNone/>
              <a:defRPr sz="4800" b="0" i="0">
                <a:solidFill>
                  <a:schemeClr val="bg1"/>
                </a:solidFill>
                <a:latin typeface="+mn-lt"/>
              </a:defRPr>
            </a:lvl1pPr>
          </a:lstStyle>
          <a:p>
            <a:pPr lvl="0"/>
            <a:r>
              <a:rPr lang="en-US" dirty="0"/>
              <a:t>Divider</a:t>
            </a:r>
          </a:p>
        </p:txBody>
      </p:sp>
      <p:sp>
        <p:nvSpPr>
          <p:cNvPr id="6" name="Text Placeholder 23">
            <a:extLst>
              <a:ext uri="{FF2B5EF4-FFF2-40B4-BE49-F238E27FC236}">
                <a16:creationId xmlns:a16="http://schemas.microsoft.com/office/drawing/2014/main" id="{43698AC4-FD3B-2DE9-AFD5-34D791D9A94C}"/>
              </a:ext>
            </a:extLst>
          </p:cNvPr>
          <p:cNvSpPr>
            <a:spLocks noGrp="1"/>
          </p:cNvSpPr>
          <p:nvPr>
            <p:ph type="body" sz="quarter" idx="18" hasCustomPrompt="1"/>
          </p:nvPr>
        </p:nvSpPr>
        <p:spPr>
          <a:xfrm>
            <a:off x="661247" y="602336"/>
            <a:ext cx="1255590" cy="845970"/>
          </a:xfrm>
        </p:spPr>
        <p:txBody>
          <a:bodyPr anchor="ctr">
            <a:normAutofit/>
          </a:bodyPr>
          <a:lstStyle>
            <a:lvl1pPr marL="0" indent="0" algn="l">
              <a:buNone/>
              <a:defRPr sz="4800" b="0" i="0">
                <a:solidFill>
                  <a:schemeClr val="bg1"/>
                </a:solidFill>
                <a:latin typeface="+mn-lt"/>
              </a:defRPr>
            </a:lvl1pPr>
          </a:lstStyle>
          <a:p>
            <a:pPr lvl="0"/>
            <a:r>
              <a:rPr lang="en-US" dirty="0"/>
              <a:t>01</a:t>
            </a:r>
          </a:p>
        </p:txBody>
      </p:sp>
    </p:spTree>
    <p:extLst>
      <p:ext uri="{BB962C8B-B14F-4D97-AF65-F5344CB8AC3E}">
        <p14:creationId xmlns:p14="http://schemas.microsoft.com/office/powerpoint/2010/main" val="1105086566"/>
      </p:ext>
    </p:extLst>
  </p:cSld>
  <p:clrMapOvr>
    <a:masterClrMapping/>
  </p:clrMapOvr>
  <p:extLst>
    <p:ext uri="{DCECCB84-F9BA-43D5-87BE-67443E8EF086}">
      <p15:sldGuideLst xmlns:p15="http://schemas.microsoft.com/office/powerpoint/2012/main">
        <p15:guide id="1" orient="horz"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02 Divider">
    <p:spTree>
      <p:nvGrpSpPr>
        <p:cNvPr id="1" name=""/>
        <p:cNvGrpSpPr/>
        <p:nvPr/>
      </p:nvGrpSpPr>
      <p:grpSpPr>
        <a:xfrm>
          <a:off x="0" y="0"/>
          <a:ext cx="0" cy="0"/>
          <a:chOff x="0" y="0"/>
          <a:chExt cx="0" cy="0"/>
        </a:xfrm>
      </p:grpSpPr>
      <p:sp>
        <p:nvSpPr>
          <p:cNvPr id="15" name="Freeform 14">
            <a:extLst>
              <a:ext uri="{FF2B5EF4-FFF2-40B4-BE49-F238E27FC236}">
                <a16:creationId xmlns:a16="http://schemas.microsoft.com/office/drawing/2014/main" id="{3E214B06-600D-10B0-C431-D66658795274}"/>
              </a:ext>
            </a:extLst>
          </p:cNvPr>
          <p:cNvSpPr/>
          <p:nvPr userDrawn="1"/>
        </p:nvSpPr>
        <p:spPr>
          <a:xfrm>
            <a:off x="0" y="0"/>
            <a:ext cx="12192000" cy="5290034"/>
          </a:xfrm>
          <a:custGeom>
            <a:avLst/>
            <a:gdLst>
              <a:gd name="connsiteX0" fmla="*/ 0 w 12192000"/>
              <a:gd name="connsiteY0" fmla="*/ 0 h 5290034"/>
              <a:gd name="connsiteX1" fmla="*/ 12192000 w 12192000"/>
              <a:gd name="connsiteY1" fmla="*/ 0 h 5290034"/>
              <a:gd name="connsiteX2" fmla="*/ 12192000 w 12192000"/>
              <a:gd name="connsiteY2" fmla="*/ 5253117 h 5290034"/>
              <a:gd name="connsiteX3" fmla="*/ 12169873 w 12192000"/>
              <a:gd name="connsiteY3" fmla="*/ 5254870 h 5290034"/>
              <a:gd name="connsiteX4" fmla="*/ 11057070 w 12192000"/>
              <a:gd name="connsiteY4" fmla="*/ 5290034 h 5290034"/>
              <a:gd name="connsiteX5" fmla="*/ 35579 w 12192000"/>
              <a:gd name="connsiteY5" fmla="*/ 1332528 h 5290034"/>
              <a:gd name="connsiteX6" fmla="*/ 0 w 12192000"/>
              <a:gd name="connsiteY6" fmla="*/ 1301700 h 52900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5290034">
                <a:moveTo>
                  <a:pt x="0" y="0"/>
                </a:moveTo>
                <a:lnTo>
                  <a:pt x="12192000" y="0"/>
                </a:lnTo>
                <a:lnTo>
                  <a:pt x="12192000" y="5253117"/>
                </a:lnTo>
                <a:lnTo>
                  <a:pt x="12169873" y="5254870"/>
                </a:lnTo>
                <a:cubicBezTo>
                  <a:pt x="11801941" y="5278195"/>
                  <a:pt x="11430889" y="5290034"/>
                  <a:pt x="11057070" y="5290034"/>
                </a:cubicBezTo>
                <a:cubicBezTo>
                  <a:pt x="6870302" y="5290034"/>
                  <a:pt x="3030564" y="3804910"/>
                  <a:pt x="35579" y="1332528"/>
                </a:cubicBezTo>
                <a:lnTo>
                  <a:pt x="0" y="1301700"/>
                </a:lnTo>
                <a:close/>
              </a:path>
            </a:pathLst>
          </a:custGeom>
          <a:solidFill>
            <a:srgbClr val="14B4CB"/>
          </a:solidFill>
          <a:effectLst>
            <a:innerShdw blurRad="495300" dist="203200" dir="12720000">
              <a:prstClr val="black">
                <a:alpha val="34000"/>
              </a:prstClr>
            </a:inn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atin typeface="Calibri" panose="020F0502020204030204" pitchFamily="34" charset="0"/>
              <a:cs typeface="Calibri" panose="020F0502020204030204" pitchFamily="34" charset="0"/>
            </a:endParaRPr>
          </a:p>
        </p:txBody>
      </p:sp>
      <p:sp>
        <p:nvSpPr>
          <p:cNvPr id="8" name="Picture Placeholder 380">
            <a:extLst>
              <a:ext uri="{FF2B5EF4-FFF2-40B4-BE49-F238E27FC236}">
                <a16:creationId xmlns:a16="http://schemas.microsoft.com/office/drawing/2014/main" id="{EBAD32C3-D37B-D201-EB14-B69160A24113}"/>
              </a:ext>
            </a:extLst>
          </p:cNvPr>
          <p:cNvSpPr>
            <a:spLocks noGrp="1"/>
          </p:cNvSpPr>
          <p:nvPr>
            <p:ph type="pic" sz="quarter" idx="15"/>
          </p:nvPr>
        </p:nvSpPr>
        <p:spPr>
          <a:xfrm>
            <a:off x="7158600" y="287233"/>
            <a:ext cx="5033400" cy="5949282"/>
          </a:xfrm>
          <a:custGeom>
            <a:avLst/>
            <a:gdLst>
              <a:gd name="connsiteX0" fmla="*/ 2543445 w 4303924"/>
              <a:gd name="connsiteY0" fmla="*/ 0 h 5087070"/>
              <a:gd name="connsiteX1" fmla="*/ 4161312 w 4303924"/>
              <a:gd name="connsiteY1" fmla="*/ 580820 h 5087070"/>
              <a:gd name="connsiteX2" fmla="*/ 4303924 w 4303924"/>
              <a:gd name="connsiteY2" fmla="*/ 710439 h 5087070"/>
              <a:gd name="connsiteX3" fmla="*/ 4303924 w 4303924"/>
              <a:gd name="connsiteY3" fmla="*/ 4376631 h 5087070"/>
              <a:gd name="connsiteX4" fmla="*/ 4161312 w 4303924"/>
              <a:gd name="connsiteY4" fmla="*/ 4506250 h 5087070"/>
              <a:gd name="connsiteX5" fmla="*/ 2543445 w 4303924"/>
              <a:gd name="connsiteY5" fmla="*/ 5087070 h 5087070"/>
              <a:gd name="connsiteX6" fmla="*/ 0 w 4303924"/>
              <a:gd name="connsiteY6" fmla="*/ 2543535 h 5087070"/>
              <a:gd name="connsiteX7" fmla="*/ 2543445 w 4303924"/>
              <a:gd name="connsiteY7" fmla="*/ 0 h 50870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303924" h="5087070">
                <a:moveTo>
                  <a:pt x="2543445" y="0"/>
                </a:moveTo>
                <a:cubicBezTo>
                  <a:pt x="3158004" y="0"/>
                  <a:pt x="3721655" y="217970"/>
                  <a:pt x="4161312" y="580820"/>
                </a:cubicBezTo>
                <a:lnTo>
                  <a:pt x="4303924" y="710439"/>
                </a:lnTo>
                <a:lnTo>
                  <a:pt x="4303924" y="4376631"/>
                </a:lnTo>
                <a:lnTo>
                  <a:pt x="4161312" y="4506250"/>
                </a:lnTo>
                <a:cubicBezTo>
                  <a:pt x="3721655" y="4869101"/>
                  <a:pt x="3158004" y="5087070"/>
                  <a:pt x="2543445" y="5087070"/>
                </a:cubicBezTo>
                <a:cubicBezTo>
                  <a:pt x="1138739" y="5087070"/>
                  <a:pt x="0" y="3948291"/>
                  <a:pt x="0" y="2543535"/>
                </a:cubicBezTo>
                <a:cubicBezTo>
                  <a:pt x="0" y="1138779"/>
                  <a:pt x="1138739" y="0"/>
                  <a:pt x="2543445" y="0"/>
                </a:cubicBezTo>
                <a:close/>
              </a:path>
            </a:pathLst>
          </a:custGeom>
        </p:spPr>
        <p:txBody>
          <a:bodyPr wrap="square">
            <a:noAutofit/>
          </a:bodyPr>
          <a:lstStyle>
            <a:lvl1pPr algn="ctr">
              <a:defRPr sz="900">
                <a:latin typeface="Calibri" panose="020F0502020204030204" pitchFamily="34" charset="0"/>
                <a:cs typeface="Calibri" panose="020F0502020204030204" pitchFamily="34" charset="0"/>
              </a:defRPr>
            </a:lvl1pPr>
          </a:lstStyle>
          <a:p>
            <a:endParaRPr lang="en-US" dirty="0"/>
          </a:p>
        </p:txBody>
      </p:sp>
      <p:sp>
        <p:nvSpPr>
          <p:cNvPr id="4" name="Rectangle 3">
            <a:extLst>
              <a:ext uri="{FF2B5EF4-FFF2-40B4-BE49-F238E27FC236}">
                <a16:creationId xmlns:a16="http://schemas.microsoft.com/office/drawing/2014/main" id="{448332E8-A4D7-0227-90BB-8ADB175DB679}"/>
              </a:ext>
            </a:extLst>
          </p:cNvPr>
          <p:cNvSpPr/>
          <p:nvPr userDrawn="1"/>
        </p:nvSpPr>
        <p:spPr>
          <a:xfrm>
            <a:off x="2127131" y="20050"/>
            <a:ext cx="45719" cy="2021021"/>
          </a:xfrm>
          <a:prstGeom prst="rect">
            <a:avLst/>
          </a:prstGeom>
          <a:solidFill>
            <a:srgbClr val="8A4199"/>
          </a:solidFill>
          <a:ln>
            <a:solidFill>
              <a:srgbClr val="8A4199"/>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5" name="Text Placeholder 23">
            <a:extLst>
              <a:ext uri="{FF2B5EF4-FFF2-40B4-BE49-F238E27FC236}">
                <a16:creationId xmlns:a16="http://schemas.microsoft.com/office/drawing/2014/main" id="{8E598C55-CFB2-13C9-0B7E-FF5D32A2D04A}"/>
              </a:ext>
            </a:extLst>
          </p:cNvPr>
          <p:cNvSpPr>
            <a:spLocks noGrp="1"/>
          </p:cNvSpPr>
          <p:nvPr>
            <p:ph type="body" sz="quarter" idx="17" hasCustomPrompt="1"/>
          </p:nvPr>
        </p:nvSpPr>
        <p:spPr>
          <a:xfrm>
            <a:off x="2362833" y="602336"/>
            <a:ext cx="3791493" cy="845970"/>
          </a:xfrm>
        </p:spPr>
        <p:txBody>
          <a:bodyPr anchor="ctr">
            <a:normAutofit/>
          </a:bodyPr>
          <a:lstStyle>
            <a:lvl1pPr marL="0" indent="0" algn="l">
              <a:buNone/>
              <a:defRPr sz="4800" b="0" i="0">
                <a:solidFill>
                  <a:schemeClr val="bg1"/>
                </a:solidFill>
                <a:latin typeface="+mn-lt"/>
              </a:defRPr>
            </a:lvl1pPr>
          </a:lstStyle>
          <a:p>
            <a:pPr lvl="0"/>
            <a:r>
              <a:rPr lang="en-US" dirty="0"/>
              <a:t>Divider</a:t>
            </a:r>
          </a:p>
        </p:txBody>
      </p:sp>
      <p:sp>
        <p:nvSpPr>
          <p:cNvPr id="6" name="Text Placeholder 23">
            <a:extLst>
              <a:ext uri="{FF2B5EF4-FFF2-40B4-BE49-F238E27FC236}">
                <a16:creationId xmlns:a16="http://schemas.microsoft.com/office/drawing/2014/main" id="{43698AC4-FD3B-2DE9-AFD5-34D791D9A94C}"/>
              </a:ext>
            </a:extLst>
          </p:cNvPr>
          <p:cNvSpPr>
            <a:spLocks noGrp="1"/>
          </p:cNvSpPr>
          <p:nvPr>
            <p:ph type="body" sz="quarter" idx="18" hasCustomPrompt="1"/>
          </p:nvPr>
        </p:nvSpPr>
        <p:spPr>
          <a:xfrm>
            <a:off x="661247" y="602336"/>
            <a:ext cx="1255590" cy="845970"/>
          </a:xfrm>
        </p:spPr>
        <p:txBody>
          <a:bodyPr anchor="ctr">
            <a:normAutofit/>
          </a:bodyPr>
          <a:lstStyle>
            <a:lvl1pPr marL="0" indent="0" algn="l">
              <a:buNone/>
              <a:defRPr sz="4800" b="0" i="0">
                <a:solidFill>
                  <a:schemeClr val="bg1"/>
                </a:solidFill>
                <a:latin typeface="+mn-lt"/>
              </a:defRPr>
            </a:lvl1pPr>
          </a:lstStyle>
          <a:p>
            <a:pPr lvl="0"/>
            <a:r>
              <a:rPr lang="en-US" dirty="0"/>
              <a:t>01</a:t>
            </a:r>
          </a:p>
        </p:txBody>
      </p:sp>
    </p:spTree>
    <p:extLst>
      <p:ext uri="{BB962C8B-B14F-4D97-AF65-F5344CB8AC3E}">
        <p14:creationId xmlns:p14="http://schemas.microsoft.com/office/powerpoint/2010/main" val="1300297554"/>
      </p:ext>
    </p:extLst>
  </p:cSld>
  <p:clrMapOvr>
    <a:masterClrMapping/>
  </p:clrMapOvr>
  <p:extLst>
    <p:ext uri="{DCECCB84-F9BA-43D5-87BE-67443E8EF086}">
      <p15:sldGuideLst xmlns:p15="http://schemas.microsoft.com/office/powerpoint/2012/main">
        <p15:guide id="1" orient="horz"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8_Welcome Slide 1">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812055D8-E43B-A747-10D3-E718F27932D5}"/>
              </a:ext>
            </a:extLst>
          </p:cNvPr>
          <p:cNvSpPr/>
          <p:nvPr userDrawn="1"/>
        </p:nvSpPr>
        <p:spPr>
          <a:xfrm>
            <a:off x="-2" y="1532287"/>
            <a:ext cx="12192002" cy="4641046"/>
          </a:xfrm>
          <a:prstGeom prst="rect">
            <a:avLst/>
          </a:prstGeom>
          <a:solidFill>
            <a:srgbClr val="8A4199"/>
          </a:solidFill>
          <a:ln>
            <a:noFill/>
          </a:ln>
          <a:effectLst>
            <a:innerShdw blurRad="444396" dist="246360" dir="16200000">
              <a:prstClr val="black">
                <a:alpha val="28356"/>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cxnSp>
        <p:nvCxnSpPr>
          <p:cNvPr id="10" name="Straight Connector 9">
            <a:extLst>
              <a:ext uri="{FF2B5EF4-FFF2-40B4-BE49-F238E27FC236}">
                <a16:creationId xmlns:a16="http://schemas.microsoft.com/office/drawing/2014/main" id="{81F0490C-FC10-4216-A788-095BC323CCCC}"/>
              </a:ext>
            </a:extLst>
          </p:cNvPr>
          <p:cNvCxnSpPr>
            <a:cxnSpLocks/>
          </p:cNvCxnSpPr>
          <p:nvPr userDrawn="1"/>
        </p:nvCxnSpPr>
        <p:spPr>
          <a:xfrm flipH="1">
            <a:off x="-2" y="684666"/>
            <a:ext cx="634226" cy="1"/>
          </a:xfrm>
          <a:prstGeom prst="line">
            <a:avLst/>
          </a:prstGeom>
          <a:ln w="28575">
            <a:solidFill>
              <a:srgbClr val="12B4CB"/>
            </a:solidFill>
          </a:ln>
        </p:spPr>
        <p:style>
          <a:lnRef idx="1">
            <a:schemeClr val="accent1"/>
          </a:lnRef>
          <a:fillRef idx="0">
            <a:schemeClr val="accent1"/>
          </a:fillRef>
          <a:effectRef idx="0">
            <a:schemeClr val="accent1"/>
          </a:effectRef>
          <a:fontRef idx="minor">
            <a:schemeClr val="tx1"/>
          </a:fontRef>
        </p:style>
      </p:cxnSp>
      <p:sp>
        <p:nvSpPr>
          <p:cNvPr id="4" name="Text Placeholder 17">
            <a:extLst>
              <a:ext uri="{FF2B5EF4-FFF2-40B4-BE49-F238E27FC236}">
                <a16:creationId xmlns:a16="http://schemas.microsoft.com/office/drawing/2014/main" id="{AC0E5B57-5FDD-C8C0-DE10-7811BCD9796A}"/>
              </a:ext>
            </a:extLst>
          </p:cNvPr>
          <p:cNvSpPr>
            <a:spLocks noGrp="1"/>
          </p:cNvSpPr>
          <p:nvPr>
            <p:ph type="body" sz="quarter" idx="18" hasCustomPrompt="1"/>
          </p:nvPr>
        </p:nvSpPr>
        <p:spPr>
          <a:xfrm>
            <a:off x="734714" y="1849605"/>
            <a:ext cx="10834986" cy="3763795"/>
          </a:xfrm>
        </p:spPr>
        <p:txBody>
          <a:bodyPr>
            <a:normAutofit/>
          </a:bodyPr>
          <a:lstStyle>
            <a:lvl1pPr>
              <a:buNone/>
              <a:defRPr sz="22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5" name="Text Placeholder 23">
            <a:extLst>
              <a:ext uri="{FF2B5EF4-FFF2-40B4-BE49-F238E27FC236}">
                <a16:creationId xmlns:a16="http://schemas.microsoft.com/office/drawing/2014/main" id="{3D08D554-EAB3-B409-FF78-B0A91CD77F78}"/>
              </a:ext>
            </a:extLst>
          </p:cNvPr>
          <p:cNvSpPr>
            <a:spLocks noGrp="1"/>
          </p:cNvSpPr>
          <p:nvPr>
            <p:ph type="body" sz="quarter" idx="16" hasCustomPrompt="1"/>
          </p:nvPr>
        </p:nvSpPr>
        <p:spPr>
          <a:xfrm>
            <a:off x="713768" y="421468"/>
            <a:ext cx="10834985" cy="580518"/>
          </a:xfrm>
        </p:spPr>
        <p:txBody>
          <a:bodyPr>
            <a:normAutofit/>
          </a:bodyPr>
          <a:lstStyle>
            <a:lvl1pPr marL="0" indent="0" algn="l">
              <a:buNone/>
              <a:defRPr sz="3600" b="1" i="0">
                <a:solidFill>
                  <a:srgbClr val="8A4199"/>
                </a:solidFill>
                <a:latin typeface="+mn-lt"/>
              </a:defRPr>
            </a:lvl1pPr>
          </a:lstStyle>
          <a:p>
            <a:pPr lvl="0"/>
            <a:r>
              <a:rPr lang="en-US" dirty="0"/>
              <a:t>Heading</a:t>
            </a:r>
          </a:p>
        </p:txBody>
      </p:sp>
    </p:spTree>
    <p:extLst>
      <p:ext uri="{BB962C8B-B14F-4D97-AF65-F5344CB8AC3E}">
        <p14:creationId xmlns:p14="http://schemas.microsoft.com/office/powerpoint/2010/main" val="254792402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ext Slide 01">
    <p:spTree>
      <p:nvGrpSpPr>
        <p:cNvPr id="1" name=""/>
        <p:cNvGrpSpPr/>
        <p:nvPr/>
      </p:nvGrpSpPr>
      <p:grpSpPr>
        <a:xfrm>
          <a:off x="0" y="0"/>
          <a:ext cx="0" cy="0"/>
          <a:chOff x="0" y="0"/>
          <a:chExt cx="0" cy="0"/>
        </a:xfrm>
      </p:grpSpPr>
      <p:cxnSp>
        <p:nvCxnSpPr>
          <p:cNvPr id="10" name="Straight Connector 9">
            <a:extLst>
              <a:ext uri="{FF2B5EF4-FFF2-40B4-BE49-F238E27FC236}">
                <a16:creationId xmlns:a16="http://schemas.microsoft.com/office/drawing/2014/main" id="{483CB4E1-BEF8-F910-1B77-91C1715382C7}"/>
              </a:ext>
            </a:extLst>
          </p:cNvPr>
          <p:cNvCxnSpPr>
            <a:cxnSpLocks/>
          </p:cNvCxnSpPr>
          <p:nvPr userDrawn="1"/>
        </p:nvCxnSpPr>
        <p:spPr>
          <a:xfrm flipH="1">
            <a:off x="-2" y="684666"/>
            <a:ext cx="634226" cy="1"/>
          </a:xfrm>
          <a:prstGeom prst="line">
            <a:avLst/>
          </a:prstGeom>
          <a:ln w="28575">
            <a:solidFill>
              <a:srgbClr val="12B4CB"/>
            </a:solidFill>
          </a:ln>
        </p:spPr>
        <p:style>
          <a:lnRef idx="1">
            <a:schemeClr val="accent1"/>
          </a:lnRef>
          <a:fillRef idx="0">
            <a:schemeClr val="accent1"/>
          </a:fillRef>
          <a:effectRef idx="0">
            <a:schemeClr val="accent1"/>
          </a:effectRef>
          <a:fontRef idx="minor">
            <a:schemeClr val="tx1"/>
          </a:fontRef>
        </p:style>
      </p:cxnSp>
      <p:sp>
        <p:nvSpPr>
          <p:cNvPr id="2" name="Text Placeholder 17">
            <a:extLst>
              <a:ext uri="{FF2B5EF4-FFF2-40B4-BE49-F238E27FC236}">
                <a16:creationId xmlns:a16="http://schemas.microsoft.com/office/drawing/2014/main" id="{589C70C0-A161-0D27-A061-42223F4DF3CE}"/>
              </a:ext>
            </a:extLst>
          </p:cNvPr>
          <p:cNvSpPr>
            <a:spLocks noGrp="1"/>
          </p:cNvSpPr>
          <p:nvPr>
            <p:ph type="body" sz="quarter" idx="18" hasCustomPrompt="1"/>
          </p:nvPr>
        </p:nvSpPr>
        <p:spPr>
          <a:xfrm>
            <a:off x="734714" y="1583871"/>
            <a:ext cx="10834986" cy="4029530"/>
          </a:xfrm>
        </p:spPr>
        <p:txBody>
          <a:bodyPr>
            <a:normAutofit/>
          </a:bodyPr>
          <a:lstStyle>
            <a:lvl1pPr>
              <a:buNone/>
              <a:defRPr sz="2200" b="0" i="0" spc="0">
                <a:solidFill>
                  <a:srgbClr val="5959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3" name="Text Placeholder 23">
            <a:extLst>
              <a:ext uri="{FF2B5EF4-FFF2-40B4-BE49-F238E27FC236}">
                <a16:creationId xmlns:a16="http://schemas.microsoft.com/office/drawing/2014/main" id="{4049A357-EAF4-77D9-F418-AB37C34C1785}"/>
              </a:ext>
            </a:extLst>
          </p:cNvPr>
          <p:cNvSpPr>
            <a:spLocks noGrp="1"/>
          </p:cNvSpPr>
          <p:nvPr>
            <p:ph type="body" sz="quarter" idx="16" hasCustomPrompt="1"/>
          </p:nvPr>
        </p:nvSpPr>
        <p:spPr>
          <a:xfrm>
            <a:off x="713768" y="421468"/>
            <a:ext cx="10834985" cy="580518"/>
          </a:xfrm>
        </p:spPr>
        <p:txBody>
          <a:bodyPr>
            <a:normAutofit/>
          </a:bodyPr>
          <a:lstStyle>
            <a:lvl1pPr marL="0" indent="0" algn="l">
              <a:buNone/>
              <a:defRPr sz="3600" b="1" i="0">
                <a:solidFill>
                  <a:srgbClr val="8A4199"/>
                </a:solidFill>
                <a:latin typeface="+mn-lt"/>
              </a:defRPr>
            </a:lvl1pPr>
          </a:lstStyle>
          <a:p>
            <a:pPr lvl="0"/>
            <a:r>
              <a:rPr lang="en-US" dirty="0"/>
              <a:t>Heading</a:t>
            </a:r>
          </a:p>
        </p:txBody>
      </p:sp>
    </p:spTree>
    <p:extLst>
      <p:ext uri="{BB962C8B-B14F-4D97-AF65-F5344CB8AC3E}">
        <p14:creationId xmlns:p14="http://schemas.microsoft.com/office/powerpoint/2010/main" val="165186010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Text Slide 01">
    <p:spTree>
      <p:nvGrpSpPr>
        <p:cNvPr id="1" name=""/>
        <p:cNvGrpSpPr/>
        <p:nvPr/>
      </p:nvGrpSpPr>
      <p:grpSpPr>
        <a:xfrm>
          <a:off x="0" y="0"/>
          <a:ext cx="0" cy="0"/>
          <a:chOff x="0" y="0"/>
          <a:chExt cx="0" cy="0"/>
        </a:xfrm>
      </p:grpSpPr>
      <p:cxnSp>
        <p:nvCxnSpPr>
          <p:cNvPr id="10" name="Straight Connector 9">
            <a:extLst>
              <a:ext uri="{FF2B5EF4-FFF2-40B4-BE49-F238E27FC236}">
                <a16:creationId xmlns:a16="http://schemas.microsoft.com/office/drawing/2014/main" id="{483CB4E1-BEF8-F910-1B77-91C1715382C7}"/>
              </a:ext>
            </a:extLst>
          </p:cNvPr>
          <p:cNvCxnSpPr>
            <a:cxnSpLocks/>
          </p:cNvCxnSpPr>
          <p:nvPr userDrawn="1"/>
        </p:nvCxnSpPr>
        <p:spPr>
          <a:xfrm flipH="1">
            <a:off x="-2" y="684666"/>
            <a:ext cx="634226" cy="1"/>
          </a:xfrm>
          <a:prstGeom prst="line">
            <a:avLst/>
          </a:prstGeom>
          <a:ln w="28575">
            <a:solidFill>
              <a:srgbClr val="12B4CB"/>
            </a:solidFill>
          </a:ln>
        </p:spPr>
        <p:style>
          <a:lnRef idx="1">
            <a:schemeClr val="accent1"/>
          </a:lnRef>
          <a:fillRef idx="0">
            <a:schemeClr val="accent1"/>
          </a:fillRef>
          <a:effectRef idx="0">
            <a:schemeClr val="accent1"/>
          </a:effectRef>
          <a:fontRef idx="minor">
            <a:schemeClr val="tx1"/>
          </a:fontRef>
        </p:style>
      </p:cxnSp>
      <p:sp>
        <p:nvSpPr>
          <p:cNvPr id="2" name="Text Placeholder 17">
            <a:extLst>
              <a:ext uri="{FF2B5EF4-FFF2-40B4-BE49-F238E27FC236}">
                <a16:creationId xmlns:a16="http://schemas.microsoft.com/office/drawing/2014/main" id="{589C70C0-A161-0D27-A061-42223F4DF3CE}"/>
              </a:ext>
            </a:extLst>
          </p:cNvPr>
          <p:cNvSpPr>
            <a:spLocks noGrp="1"/>
          </p:cNvSpPr>
          <p:nvPr>
            <p:ph type="body" sz="quarter" idx="18" hasCustomPrompt="1"/>
          </p:nvPr>
        </p:nvSpPr>
        <p:spPr>
          <a:xfrm>
            <a:off x="634224" y="1600200"/>
            <a:ext cx="6289090" cy="4029530"/>
          </a:xfrm>
        </p:spPr>
        <p:txBody>
          <a:bodyPr>
            <a:normAutofit/>
          </a:bodyPr>
          <a:lstStyle>
            <a:lvl1pPr>
              <a:buNone/>
              <a:defRPr sz="2200" b="0" i="0" spc="0">
                <a:solidFill>
                  <a:srgbClr val="5959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3" name="Text Placeholder 23">
            <a:extLst>
              <a:ext uri="{FF2B5EF4-FFF2-40B4-BE49-F238E27FC236}">
                <a16:creationId xmlns:a16="http://schemas.microsoft.com/office/drawing/2014/main" id="{4049A357-EAF4-77D9-F418-AB37C34C1785}"/>
              </a:ext>
            </a:extLst>
          </p:cNvPr>
          <p:cNvSpPr>
            <a:spLocks noGrp="1"/>
          </p:cNvSpPr>
          <p:nvPr>
            <p:ph type="body" sz="quarter" idx="16" hasCustomPrompt="1"/>
          </p:nvPr>
        </p:nvSpPr>
        <p:spPr>
          <a:xfrm>
            <a:off x="713768" y="421468"/>
            <a:ext cx="6289089" cy="580518"/>
          </a:xfrm>
        </p:spPr>
        <p:txBody>
          <a:bodyPr>
            <a:normAutofit/>
          </a:bodyPr>
          <a:lstStyle>
            <a:lvl1pPr marL="0" indent="0" algn="l">
              <a:buNone/>
              <a:defRPr sz="3600" b="1" i="0">
                <a:solidFill>
                  <a:srgbClr val="8A4199"/>
                </a:solidFill>
                <a:latin typeface="+mn-lt"/>
              </a:defRPr>
            </a:lvl1pPr>
          </a:lstStyle>
          <a:p>
            <a:pPr lvl="0"/>
            <a:r>
              <a:rPr lang="en-US" dirty="0"/>
              <a:t>Heading</a:t>
            </a:r>
          </a:p>
        </p:txBody>
      </p:sp>
      <p:sp>
        <p:nvSpPr>
          <p:cNvPr id="4" name="Picture Placeholder 380">
            <a:extLst>
              <a:ext uri="{FF2B5EF4-FFF2-40B4-BE49-F238E27FC236}">
                <a16:creationId xmlns:a16="http://schemas.microsoft.com/office/drawing/2014/main" id="{30A6C9C8-EA3A-830B-4D9C-A61E6A6D0C9B}"/>
              </a:ext>
            </a:extLst>
          </p:cNvPr>
          <p:cNvSpPr>
            <a:spLocks noGrp="1"/>
          </p:cNvSpPr>
          <p:nvPr>
            <p:ph type="pic" sz="quarter" idx="15"/>
          </p:nvPr>
        </p:nvSpPr>
        <p:spPr>
          <a:xfrm>
            <a:off x="7158600" y="287233"/>
            <a:ext cx="5033400" cy="5949282"/>
          </a:xfrm>
          <a:custGeom>
            <a:avLst/>
            <a:gdLst>
              <a:gd name="connsiteX0" fmla="*/ 2543445 w 4303924"/>
              <a:gd name="connsiteY0" fmla="*/ 0 h 5087070"/>
              <a:gd name="connsiteX1" fmla="*/ 4161312 w 4303924"/>
              <a:gd name="connsiteY1" fmla="*/ 580820 h 5087070"/>
              <a:gd name="connsiteX2" fmla="*/ 4303924 w 4303924"/>
              <a:gd name="connsiteY2" fmla="*/ 710439 h 5087070"/>
              <a:gd name="connsiteX3" fmla="*/ 4303924 w 4303924"/>
              <a:gd name="connsiteY3" fmla="*/ 4376631 h 5087070"/>
              <a:gd name="connsiteX4" fmla="*/ 4161312 w 4303924"/>
              <a:gd name="connsiteY4" fmla="*/ 4506250 h 5087070"/>
              <a:gd name="connsiteX5" fmla="*/ 2543445 w 4303924"/>
              <a:gd name="connsiteY5" fmla="*/ 5087070 h 5087070"/>
              <a:gd name="connsiteX6" fmla="*/ 0 w 4303924"/>
              <a:gd name="connsiteY6" fmla="*/ 2543535 h 5087070"/>
              <a:gd name="connsiteX7" fmla="*/ 2543445 w 4303924"/>
              <a:gd name="connsiteY7" fmla="*/ 0 h 50870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303924" h="5087070">
                <a:moveTo>
                  <a:pt x="2543445" y="0"/>
                </a:moveTo>
                <a:cubicBezTo>
                  <a:pt x="3158004" y="0"/>
                  <a:pt x="3721655" y="217970"/>
                  <a:pt x="4161312" y="580820"/>
                </a:cubicBezTo>
                <a:lnTo>
                  <a:pt x="4303924" y="710439"/>
                </a:lnTo>
                <a:lnTo>
                  <a:pt x="4303924" y="4376631"/>
                </a:lnTo>
                <a:lnTo>
                  <a:pt x="4161312" y="4506250"/>
                </a:lnTo>
                <a:cubicBezTo>
                  <a:pt x="3721655" y="4869101"/>
                  <a:pt x="3158004" y="5087070"/>
                  <a:pt x="2543445" y="5087070"/>
                </a:cubicBezTo>
                <a:cubicBezTo>
                  <a:pt x="1138739" y="5087070"/>
                  <a:pt x="0" y="3948291"/>
                  <a:pt x="0" y="2543535"/>
                </a:cubicBezTo>
                <a:cubicBezTo>
                  <a:pt x="0" y="1138779"/>
                  <a:pt x="1138739" y="0"/>
                  <a:pt x="2543445" y="0"/>
                </a:cubicBezTo>
                <a:close/>
              </a:path>
            </a:pathLst>
          </a:custGeom>
        </p:spPr>
        <p:txBody>
          <a:bodyPr wrap="square">
            <a:noAutofit/>
          </a:bodyPr>
          <a:lstStyle>
            <a:lvl1pPr algn="ctr">
              <a:defRPr sz="900">
                <a:latin typeface="Calibri" panose="020F0502020204030204" pitchFamily="34" charset="0"/>
                <a:cs typeface="Calibri" panose="020F0502020204030204" pitchFamily="34" charset="0"/>
              </a:defRPr>
            </a:lvl1pPr>
          </a:lstStyle>
          <a:p>
            <a:endParaRPr lang="en-US" dirty="0"/>
          </a:p>
        </p:txBody>
      </p:sp>
    </p:spTree>
    <p:extLst>
      <p:ext uri="{BB962C8B-B14F-4D97-AF65-F5344CB8AC3E}">
        <p14:creationId xmlns:p14="http://schemas.microsoft.com/office/powerpoint/2010/main" val="410042054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ext Slide 02">
    <p:spTree>
      <p:nvGrpSpPr>
        <p:cNvPr id="1" name=""/>
        <p:cNvGrpSpPr/>
        <p:nvPr/>
      </p:nvGrpSpPr>
      <p:grpSpPr>
        <a:xfrm>
          <a:off x="0" y="0"/>
          <a:ext cx="0" cy="0"/>
          <a:chOff x="0" y="0"/>
          <a:chExt cx="0" cy="0"/>
        </a:xfrm>
      </p:grpSpPr>
      <p:sp>
        <p:nvSpPr>
          <p:cNvPr id="16" name="Freeform 15">
            <a:extLst>
              <a:ext uri="{FF2B5EF4-FFF2-40B4-BE49-F238E27FC236}">
                <a16:creationId xmlns:a16="http://schemas.microsoft.com/office/drawing/2014/main" id="{44A75BF3-20FF-7870-6E90-7D139E264D85}"/>
              </a:ext>
            </a:extLst>
          </p:cNvPr>
          <p:cNvSpPr/>
          <p:nvPr userDrawn="1"/>
        </p:nvSpPr>
        <p:spPr>
          <a:xfrm>
            <a:off x="0" y="1244599"/>
            <a:ext cx="12191999" cy="5613401"/>
          </a:xfrm>
          <a:custGeom>
            <a:avLst/>
            <a:gdLst>
              <a:gd name="connsiteX0" fmla="*/ 3848738 w 12191999"/>
              <a:gd name="connsiteY0" fmla="*/ 0 h 3896062"/>
              <a:gd name="connsiteX1" fmla="*/ 12165152 w 12191999"/>
              <a:gd name="connsiteY1" fmla="*/ 1851673 h 3896062"/>
              <a:gd name="connsiteX2" fmla="*/ 12191999 w 12191999"/>
              <a:gd name="connsiteY2" fmla="*/ 1866097 h 3896062"/>
              <a:gd name="connsiteX3" fmla="*/ 12191999 w 12191999"/>
              <a:gd name="connsiteY3" fmla="*/ 3896062 h 3896062"/>
              <a:gd name="connsiteX4" fmla="*/ 0 w 12191999"/>
              <a:gd name="connsiteY4" fmla="*/ 3896062 h 3896062"/>
              <a:gd name="connsiteX5" fmla="*/ 0 w 12191999"/>
              <a:gd name="connsiteY5" fmla="*/ 3369225 h 3896062"/>
              <a:gd name="connsiteX6" fmla="*/ 2 w 12191999"/>
              <a:gd name="connsiteY6" fmla="*/ 3369225 h 3896062"/>
              <a:gd name="connsiteX7" fmla="*/ 2 w 12191999"/>
              <a:gd name="connsiteY7" fmla="*/ 357645 h 3896062"/>
              <a:gd name="connsiteX8" fmla="*/ 581207 w 12191999"/>
              <a:gd name="connsiteY8" fmla="*/ 255284 h 3896062"/>
              <a:gd name="connsiteX9" fmla="*/ 3848738 w 12191999"/>
              <a:gd name="connsiteY9" fmla="*/ 0 h 38960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191999" h="3896062">
                <a:moveTo>
                  <a:pt x="3848738" y="0"/>
                </a:moveTo>
                <a:cubicBezTo>
                  <a:pt x="7007922" y="0"/>
                  <a:pt x="9905246" y="694873"/>
                  <a:pt x="12165152" y="1851673"/>
                </a:cubicBezTo>
                <a:lnTo>
                  <a:pt x="12191999" y="1866097"/>
                </a:lnTo>
                <a:lnTo>
                  <a:pt x="12191999" y="3896062"/>
                </a:lnTo>
                <a:lnTo>
                  <a:pt x="0" y="3896062"/>
                </a:lnTo>
                <a:lnTo>
                  <a:pt x="0" y="3369225"/>
                </a:lnTo>
                <a:lnTo>
                  <a:pt x="2" y="3369225"/>
                </a:lnTo>
                <a:lnTo>
                  <a:pt x="2" y="357645"/>
                </a:lnTo>
                <a:lnTo>
                  <a:pt x="581207" y="255284"/>
                </a:lnTo>
                <a:cubicBezTo>
                  <a:pt x="1625577" y="88632"/>
                  <a:pt x="2720458" y="0"/>
                  <a:pt x="3848738" y="0"/>
                </a:cubicBezTo>
                <a:close/>
              </a:path>
            </a:pathLst>
          </a:custGeom>
          <a:solidFill>
            <a:srgbClr val="8A4199"/>
          </a:solidFill>
          <a:ln>
            <a:noFill/>
          </a:ln>
          <a:effectLst>
            <a:innerShdw blurRad="479984" dist="1143" dir="162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283">
              <a:latin typeface="Calibri" panose="020F0502020204030204" pitchFamily="34" charset="0"/>
              <a:cs typeface="Calibri" panose="020F0502020204030204" pitchFamily="34" charset="0"/>
            </a:endParaRPr>
          </a:p>
        </p:txBody>
      </p:sp>
      <p:cxnSp>
        <p:nvCxnSpPr>
          <p:cNvPr id="13" name="Straight Connector 12">
            <a:extLst>
              <a:ext uri="{FF2B5EF4-FFF2-40B4-BE49-F238E27FC236}">
                <a16:creationId xmlns:a16="http://schemas.microsoft.com/office/drawing/2014/main" id="{B61C98BB-7AEE-0501-5B45-DF31C48CF901}"/>
              </a:ext>
            </a:extLst>
          </p:cNvPr>
          <p:cNvCxnSpPr>
            <a:cxnSpLocks/>
          </p:cNvCxnSpPr>
          <p:nvPr userDrawn="1"/>
        </p:nvCxnSpPr>
        <p:spPr>
          <a:xfrm flipH="1">
            <a:off x="-2" y="684666"/>
            <a:ext cx="634226" cy="1"/>
          </a:xfrm>
          <a:prstGeom prst="line">
            <a:avLst/>
          </a:prstGeom>
          <a:ln w="28575">
            <a:solidFill>
              <a:srgbClr val="12B4CB"/>
            </a:solidFill>
          </a:ln>
        </p:spPr>
        <p:style>
          <a:lnRef idx="1">
            <a:schemeClr val="accent1"/>
          </a:lnRef>
          <a:fillRef idx="0">
            <a:schemeClr val="accent1"/>
          </a:fillRef>
          <a:effectRef idx="0">
            <a:schemeClr val="accent1"/>
          </a:effectRef>
          <a:fontRef idx="minor">
            <a:schemeClr val="tx1"/>
          </a:fontRef>
        </p:style>
      </p:cxnSp>
      <p:sp>
        <p:nvSpPr>
          <p:cNvPr id="2" name="Text Placeholder 17">
            <a:extLst>
              <a:ext uri="{FF2B5EF4-FFF2-40B4-BE49-F238E27FC236}">
                <a16:creationId xmlns:a16="http://schemas.microsoft.com/office/drawing/2014/main" id="{97E159D6-683B-D265-96DB-A446ED9CEF51}"/>
              </a:ext>
            </a:extLst>
          </p:cNvPr>
          <p:cNvSpPr>
            <a:spLocks noGrp="1"/>
          </p:cNvSpPr>
          <p:nvPr>
            <p:ph type="body" sz="quarter" idx="18" hasCustomPrompt="1"/>
          </p:nvPr>
        </p:nvSpPr>
        <p:spPr>
          <a:xfrm>
            <a:off x="713768" y="2449285"/>
            <a:ext cx="7756143" cy="3755572"/>
          </a:xfrm>
        </p:spPr>
        <p:txBody>
          <a:bodyPr>
            <a:normAutofit/>
          </a:bodyPr>
          <a:lstStyle>
            <a:lvl1pPr>
              <a:buNone/>
              <a:defRPr sz="22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3" name="Text Placeholder 23">
            <a:extLst>
              <a:ext uri="{FF2B5EF4-FFF2-40B4-BE49-F238E27FC236}">
                <a16:creationId xmlns:a16="http://schemas.microsoft.com/office/drawing/2014/main" id="{1B56ADC5-6340-737C-B121-46F069D56967}"/>
              </a:ext>
            </a:extLst>
          </p:cNvPr>
          <p:cNvSpPr>
            <a:spLocks noGrp="1"/>
          </p:cNvSpPr>
          <p:nvPr>
            <p:ph type="body" sz="quarter" idx="16" hasCustomPrompt="1"/>
          </p:nvPr>
        </p:nvSpPr>
        <p:spPr>
          <a:xfrm>
            <a:off x="713768" y="421468"/>
            <a:ext cx="10834985" cy="580518"/>
          </a:xfrm>
        </p:spPr>
        <p:txBody>
          <a:bodyPr>
            <a:normAutofit/>
          </a:bodyPr>
          <a:lstStyle>
            <a:lvl1pPr marL="0" indent="0" algn="l">
              <a:buNone/>
              <a:defRPr sz="3600" b="1" i="0">
                <a:solidFill>
                  <a:srgbClr val="8A4199"/>
                </a:solidFill>
                <a:latin typeface="+mn-lt"/>
              </a:defRPr>
            </a:lvl1pPr>
          </a:lstStyle>
          <a:p>
            <a:pPr lvl="0"/>
            <a:r>
              <a:rPr lang="en-US" dirty="0"/>
              <a:t>Heading</a:t>
            </a:r>
          </a:p>
        </p:txBody>
      </p:sp>
      <p:grpSp>
        <p:nvGrpSpPr>
          <p:cNvPr id="4" name="Group 3">
            <a:extLst>
              <a:ext uri="{FF2B5EF4-FFF2-40B4-BE49-F238E27FC236}">
                <a16:creationId xmlns:a16="http://schemas.microsoft.com/office/drawing/2014/main" id="{C30D24A9-8C6D-9EA4-FAD3-9D3E094AF0F0}"/>
              </a:ext>
            </a:extLst>
          </p:cNvPr>
          <p:cNvGrpSpPr/>
          <p:nvPr userDrawn="1"/>
        </p:nvGrpSpPr>
        <p:grpSpPr>
          <a:xfrm rot="16200000">
            <a:off x="8485223" y="3378512"/>
            <a:ext cx="6554616" cy="427556"/>
            <a:chOff x="246763" y="5103257"/>
            <a:chExt cx="6554616" cy="427556"/>
          </a:xfrm>
        </p:grpSpPr>
        <p:sp>
          <p:nvSpPr>
            <p:cNvPr id="6" name="Text Box 5">
              <a:extLst>
                <a:ext uri="{FF2B5EF4-FFF2-40B4-BE49-F238E27FC236}">
                  <a16:creationId xmlns:a16="http://schemas.microsoft.com/office/drawing/2014/main" id="{4EDA188C-3F33-5B58-9059-C49552D7A1FA}"/>
                </a:ext>
              </a:extLst>
            </p:cNvPr>
            <p:cNvSpPr txBox="1"/>
            <p:nvPr userDrawn="1"/>
          </p:nvSpPr>
          <p:spPr>
            <a:xfrm>
              <a:off x="4041107" y="5103257"/>
              <a:ext cx="2760272" cy="427556"/>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r>
                <a:rPr lang="en-US" sz="1200" b="0" i="0" spc="300" dirty="0">
                  <a:solidFill>
                    <a:schemeClr val="tx1">
                      <a:lumMod val="65000"/>
                      <a:lumOff val="35000"/>
                    </a:schemeClr>
                  </a:solidFill>
                  <a:effectLst/>
                  <a:latin typeface="Calibri" panose="020F0502020204030204" pitchFamily="34" charset="0"/>
                  <a:ea typeface="Open Sans" panose="020B0606030504020204" pitchFamily="34" charset="0"/>
                  <a:cs typeface="Calibri" panose="020F0502020204030204" pitchFamily="34" charset="0"/>
                </a:rPr>
                <a:t>balance digital work-life</a:t>
              </a:r>
              <a:endParaRPr lang="en-IE" sz="1200" b="0" i="0" spc="300" dirty="0">
                <a:solidFill>
                  <a:schemeClr val="tx1">
                    <a:lumMod val="65000"/>
                    <a:lumOff val="35000"/>
                  </a:schemeClr>
                </a:solidFill>
                <a:effectLst/>
                <a:latin typeface="Calibri" panose="020F0502020204030204" pitchFamily="34" charset="0"/>
                <a:ea typeface="Open Sans" panose="020B0606030504020204" pitchFamily="34" charset="0"/>
                <a:cs typeface="Calibri" panose="020F0502020204030204" pitchFamily="34" charset="0"/>
              </a:endParaRPr>
            </a:p>
          </p:txBody>
        </p:sp>
        <p:cxnSp>
          <p:nvCxnSpPr>
            <p:cNvPr id="7" name="Straight Connector 6">
              <a:extLst>
                <a:ext uri="{FF2B5EF4-FFF2-40B4-BE49-F238E27FC236}">
                  <a16:creationId xmlns:a16="http://schemas.microsoft.com/office/drawing/2014/main" id="{FE3BB22E-1389-D587-E727-AA66C9A0F6CB}"/>
                </a:ext>
              </a:extLst>
            </p:cNvPr>
            <p:cNvCxnSpPr>
              <a:cxnSpLocks/>
            </p:cNvCxnSpPr>
            <p:nvPr userDrawn="1"/>
          </p:nvCxnSpPr>
          <p:spPr>
            <a:xfrm rot="5400000" flipV="1">
              <a:off x="2143935" y="3430450"/>
              <a:ext cx="0" cy="3794344"/>
            </a:xfrm>
            <a:prstGeom prst="line">
              <a:avLst/>
            </a:prstGeom>
            <a:ln w="28575">
              <a:solidFill>
                <a:srgbClr val="12B4CB"/>
              </a:solidFill>
            </a:ln>
          </p:spPr>
          <p:style>
            <a:lnRef idx="1">
              <a:schemeClr val="accent1"/>
            </a:lnRef>
            <a:fillRef idx="0">
              <a:schemeClr val="accent1"/>
            </a:fillRef>
            <a:effectRef idx="0">
              <a:schemeClr val="accent1"/>
            </a:effectRef>
            <a:fontRef idx="minor">
              <a:schemeClr val="tx1"/>
            </a:fontRef>
          </p:style>
        </p:cxnSp>
        <p:sp>
          <p:nvSpPr>
            <p:cNvPr id="8" name="Freeform 7">
              <a:extLst>
                <a:ext uri="{FF2B5EF4-FFF2-40B4-BE49-F238E27FC236}">
                  <a16:creationId xmlns:a16="http://schemas.microsoft.com/office/drawing/2014/main" id="{07210F1A-8750-C808-2B35-99F897F28351}"/>
                </a:ext>
              </a:extLst>
            </p:cNvPr>
            <p:cNvSpPr/>
            <p:nvPr userDrawn="1"/>
          </p:nvSpPr>
          <p:spPr>
            <a:xfrm rot="18900000">
              <a:off x="730160" y="5340899"/>
              <a:ext cx="115023" cy="114739"/>
            </a:xfrm>
            <a:custGeom>
              <a:avLst/>
              <a:gdLst>
                <a:gd name="connsiteX0" fmla="*/ 174913 w 174912"/>
                <a:gd name="connsiteY0" fmla="*/ 87240 h 174479"/>
                <a:gd name="connsiteX1" fmla="*/ 87456 w 174912"/>
                <a:gd name="connsiteY1" fmla="*/ 174479 h 174479"/>
                <a:gd name="connsiteX2" fmla="*/ 0 w 174912"/>
                <a:gd name="connsiteY2" fmla="*/ 87240 h 174479"/>
                <a:gd name="connsiteX3" fmla="*/ 87456 w 174912"/>
                <a:gd name="connsiteY3" fmla="*/ 0 h 174479"/>
                <a:gd name="connsiteX4" fmla="*/ 174913 w 174912"/>
                <a:gd name="connsiteY4" fmla="*/ 87240 h 17447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4912" h="174479">
                  <a:moveTo>
                    <a:pt x="174913" y="87240"/>
                  </a:moveTo>
                  <a:cubicBezTo>
                    <a:pt x="174913" y="135421"/>
                    <a:pt x="135757" y="174479"/>
                    <a:pt x="87456" y="174479"/>
                  </a:cubicBezTo>
                  <a:cubicBezTo>
                    <a:pt x="39156" y="174479"/>
                    <a:pt x="0" y="135421"/>
                    <a:pt x="0" y="87240"/>
                  </a:cubicBezTo>
                  <a:cubicBezTo>
                    <a:pt x="0" y="39059"/>
                    <a:pt x="39156" y="0"/>
                    <a:pt x="87456" y="0"/>
                  </a:cubicBezTo>
                  <a:cubicBezTo>
                    <a:pt x="135757" y="0"/>
                    <a:pt x="174913" y="39059"/>
                    <a:pt x="174913" y="87240"/>
                  </a:cubicBezTo>
                  <a:close/>
                </a:path>
              </a:pathLst>
            </a:custGeom>
            <a:solidFill>
              <a:srgbClr val="12B4CB"/>
            </a:solidFill>
            <a:ln w="9497"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spTree>
    <p:extLst>
      <p:ext uri="{BB962C8B-B14F-4D97-AF65-F5344CB8AC3E}">
        <p14:creationId xmlns:p14="http://schemas.microsoft.com/office/powerpoint/2010/main" val="133024453"/>
      </p:ext>
    </p:extLst>
  </p:cSld>
  <p:clrMapOvr>
    <a:masterClrMapping/>
  </p:clrMapOvr>
  <p:extLst>
    <p:ext uri="{DCECCB84-F9BA-43D5-87BE-67443E8EF086}">
      <p15:sldGuideLst xmlns:p15="http://schemas.microsoft.com/office/powerpoint/2012/main">
        <p15:guide id="1" orient="horz" pos="4320" userDrawn="1">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3763035-E42E-03DF-7C0A-30709BFBCEE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6709AF09-B5BF-EDBC-85C0-DC282DB09B1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8" name="Text Box 5">
            <a:extLst>
              <a:ext uri="{FF2B5EF4-FFF2-40B4-BE49-F238E27FC236}">
                <a16:creationId xmlns:a16="http://schemas.microsoft.com/office/drawing/2014/main" id="{B447BE99-B93E-944D-5CCF-2F9907A512A8}"/>
              </a:ext>
            </a:extLst>
          </p:cNvPr>
          <p:cNvSpPr txBox="1"/>
          <p:nvPr userDrawn="1"/>
        </p:nvSpPr>
        <p:spPr>
          <a:xfrm>
            <a:off x="9055571" y="6311900"/>
            <a:ext cx="2760272" cy="427556"/>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r>
              <a:rPr lang="en-US" sz="1200" b="0" i="0" spc="300" dirty="0">
                <a:solidFill>
                  <a:schemeClr val="tx1">
                    <a:lumMod val="65000"/>
                    <a:lumOff val="35000"/>
                  </a:schemeClr>
                </a:solidFill>
                <a:effectLst/>
                <a:latin typeface="Calibri" panose="020F0502020204030204" pitchFamily="34" charset="0"/>
                <a:ea typeface="Open Sans" panose="020B0606030504020204" pitchFamily="34" charset="0"/>
                <a:cs typeface="Calibri" panose="020F0502020204030204" pitchFamily="34" charset="0"/>
              </a:rPr>
              <a:t>balance digital work-life</a:t>
            </a:r>
            <a:endParaRPr lang="en-IE" sz="1200" b="0" i="0" spc="300" dirty="0">
              <a:solidFill>
                <a:schemeClr val="tx1">
                  <a:lumMod val="65000"/>
                  <a:lumOff val="35000"/>
                </a:schemeClr>
              </a:solidFill>
              <a:effectLst/>
              <a:latin typeface="Calibri" panose="020F0502020204030204" pitchFamily="34" charset="0"/>
              <a:ea typeface="Open Sans" panose="020B0606030504020204" pitchFamily="34" charset="0"/>
              <a:cs typeface="Calibri" panose="020F0502020204030204" pitchFamily="34" charset="0"/>
            </a:endParaRPr>
          </a:p>
        </p:txBody>
      </p:sp>
      <p:cxnSp>
        <p:nvCxnSpPr>
          <p:cNvPr id="9" name="Straight Connector 8">
            <a:extLst>
              <a:ext uri="{FF2B5EF4-FFF2-40B4-BE49-F238E27FC236}">
                <a16:creationId xmlns:a16="http://schemas.microsoft.com/office/drawing/2014/main" id="{6D2ED25F-9217-5415-367C-B083A61CDA96}"/>
              </a:ext>
            </a:extLst>
          </p:cNvPr>
          <p:cNvCxnSpPr>
            <a:cxnSpLocks/>
          </p:cNvCxnSpPr>
          <p:nvPr userDrawn="1"/>
        </p:nvCxnSpPr>
        <p:spPr>
          <a:xfrm>
            <a:off x="0" y="6552265"/>
            <a:ext cx="9029700" cy="0"/>
          </a:xfrm>
          <a:prstGeom prst="line">
            <a:avLst/>
          </a:prstGeom>
          <a:ln w="28575">
            <a:solidFill>
              <a:srgbClr val="12B4CB"/>
            </a:solidFill>
          </a:ln>
        </p:spPr>
        <p:style>
          <a:lnRef idx="1">
            <a:schemeClr val="accent1"/>
          </a:lnRef>
          <a:fillRef idx="0">
            <a:schemeClr val="accent1"/>
          </a:fillRef>
          <a:effectRef idx="0">
            <a:schemeClr val="accent1"/>
          </a:effectRef>
          <a:fontRef idx="minor">
            <a:schemeClr val="tx1"/>
          </a:fontRef>
        </p:style>
      </p:cxnSp>
      <p:sp>
        <p:nvSpPr>
          <p:cNvPr id="10" name="Freeform 9">
            <a:extLst>
              <a:ext uri="{FF2B5EF4-FFF2-40B4-BE49-F238E27FC236}">
                <a16:creationId xmlns:a16="http://schemas.microsoft.com/office/drawing/2014/main" id="{D393B3ED-E7DC-A496-627F-037A629D238F}"/>
              </a:ext>
            </a:extLst>
          </p:cNvPr>
          <p:cNvSpPr/>
          <p:nvPr userDrawn="1"/>
        </p:nvSpPr>
        <p:spPr>
          <a:xfrm rot="18900000">
            <a:off x="493081" y="6565542"/>
            <a:ext cx="115023" cy="114739"/>
          </a:xfrm>
          <a:custGeom>
            <a:avLst/>
            <a:gdLst>
              <a:gd name="connsiteX0" fmla="*/ 174913 w 174912"/>
              <a:gd name="connsiteY0" fmla="*/ 87240 h 174479"/>
              <a:gd name="connsiteX1" fmla="*/ 87456 w 174912"/>
              <a:gd name="connsiteY1" fmla="*/ 174479 h 174479"/>
              <a:gd name="connsiteX2" fmla="*/ 0 w 174912"/>
              <a:gd name="connsiteY2" fmla="*/ 87240 h 174479"/>
              <a:gd name="connsiteX3" fmla="*/ 87456 w 174912"/>
              <a:gd name="connsiteY3" fmla="*/ 0 h 174479"/>
              <a:gd name="connsiteX4" fmla="*/ 174913 w 174912"/>
              <a:gd name="connsiteY4" fmla="*/ 87240 h 17447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4912" h="174479">
                <a:moveTo>
                  <a:pt x="174913" y="87240"/>
                </a:moveTo>
                <a:cubicBezTo>
                  <a:pt x="174913" y="135421"/>
                  <a:pt x="135757" y="174479"/>
                  <a:pt x="87456" y="174479"/>
                </a:cubicBezTo>
                <a:cubicBezTo>
                  <a:pt x="39156" y="174479"/>
                  <a:pt x="0" y="135421"/>
                  <a:pt x="0" y="87240"/>
                </a:cubicBezTo>
                <a:cubicBezTo>
                  <a:pt x="0" y="39059"/>
                  <a:pt x="39156" y="0"/>
                  <a:pt x="87456" y="0"/>
                </a:cubicBezTo>
                <a:cubicBezTo>
                  <a:pt x="135757" y="0"/>
                  <a:pt x="174913" y="39059"/>
                  <a:pt x="174913" y="87240"/>
                </a:cubicBezTo>
                <a:close/>
              </a:path>
            </a:pathLst>
          </a:custGeom>
          <a:solidFill>
            <a:srgbClr val="12B4CB"/>
          </a:solidFill>
          <a:ln w="9497"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50662384"/>
      </p:ext>
    </p:extLst>
  </p:cSld>
  <p:clrMap bg1="lt1" tx1="dk1" bg2="lt2" tx2="dk2" accent1="accent1" accent2="accent2" accent3="accent3" accent4="accent4" accent5="accent5" accent6="accent6" hlink="hlink" folHlink="folHlink"/>
  <p:sldLayoutIdLst>
    <p:sldLayoutId id="2147483661" r:id="rId1"/>
    <p:sldLayoutId id="2147483649" r:id="rId2"/>
    <p:sldLayoutId id="2147483650" r:id="rId3"/>
    <p:sldLayoutId id="2147483662" r:id="rId4"/>
    <p:sldLayoutId id="2147483651" r:id="rId5"/>
    <p:sldLayoutId id="2147483653" r:id="rId6"/>
    <p:sldLayoutId id="2147483654" r:id="rId7"/>
    <p:sldLayoutId id="2147483671" r:id="rId8"/>
    <p:sldLayoutId id="2147483655" r:id="rId9"/>
    <p:sldLayoutId id="2147483656" r:id="rId10"/>
    <p:sldLayoutId id="2147483667" r:id="rId11"/>
    <p:sldLayoutId id="2147483668" r:id="rId12"/>
    <p:sldLayoutId id="2147483669" r:id="rId13"/>
    <p:sldLayoutId id="2147483670" r:id="rId14"/>
    <p:sldLayoutId id="2147483658" r:id="rId15"/>
    <p:sldLayoutId id="2147483659" r:id="rId16"/>
    <p:sldLayoutId id="2147483663" r:id="rId17"/>
    <p:sldLayoutId id="2147483664" r:id="rId18"/>
    <p:sldLayoutId id="2147483665" r:id="rId19"/>
    <p:sldLayoutId id="2147483666" r:id="rId20"/>
    <p:sldLayoutId id="2147483660" r:id="rId21"/>
    <p:sldLayoutId id="2147483672" r:id="rId2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LB"/>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hyperlink" Target="https://work.chron.com/effects-work-life-imbalance-5967.html" TargetMode="External"/><Relationship Id="rId7" Type="http://schemas.openxmlformats.org/officeDocument/2006/relationships/hyperlink" Target="https://osha.europa.eu/fi/safety-and-health-legislation/eu-strategic-framework-health-and-safety-work-2021-2027" TargetMode="External"/><Relationship Id="rId2" Type="http://schemas.openxmlformats.org/officeDocument/2006/relationships/hyperlink" Target="https://www.eapn.fi/eu-asiat/euroopan-sosiaalisten-oikeuksien-pilari/" TargetMode="External"/><Relationship Id="rId1" Type="http://schemas.openxmlformats.org/officeDocument/2006/relationships/slideLayout" Target="../slideLayouts/slideLayout6.xml"/><Relationship Id="rId6" Type="http://schemas.openxmlformats.org/officeDocument/2006/relationships/hyperlink" Target="https://fmpglobal.com/blog/business-benefits-good-work-life-balance/" TargetMode="External"/><Relationship Id="rId5" Type="http://schemas.openxmlformats.org/officeDocument/2006/relationships/hyperlink" Target="https://www.nibusinessinfo.co.uk/content/advantages-improved-work-life-balance#:~:text=Work%2Dlife%20balance%20advantages%3A%20employees&amp;text=increased%20productivity,or%20family%20life%20is%20important" TargetMode="External"/><Relationship Id="rId4" Type="http://schemas.openxmlformats.org/officeDocument/2006/relationships/hyperlink" Target="https://uk.indeed.com/career-advice/career-development/work-life-imbalance" TargetMode="External"/></Relationships>
</file>

<file path=ppt/slides/_rels/slide12.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16.xml"/></Relationships>
</file>

<file path=ppt/slides/_rels/slide14.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5.xml"/></Relationships>
</file>

<file path=ppt/slides/_rels/slide16.xml.rels><?xml version="1.0" encoding="UTF-8" standalone="yes"?>
<Relationships xmlns="http://schemas.openxmlformats.org/package/2006/relationships"><Relationship Id="rId3" Type="http://schemas.openxmlformats.org/officeDocument/2006/relationships/hyperlink" Target="https://eur-lex.europa.eu/legal-content/EN/TXT/PDF/?uri=CELEX:52022DC0442" TargetMode="External"/><Relationship Id="rId2" Type="http://schemas.openxmlformats.org/officeDocument/2006/relationships/image" Target="../media/image13.jpg"/><Relationship Id="rId1" Type="http://schemas.openxmlformats.org/officeDocument/2006/relationships/slideLayout" Target="../slideLayouts/slideLayout16.xml"/></Relationships>
</file>

<file path=ppt/slides/_rels/slide1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hyperlink" Target="https://www.swedbank.com/work-with-us/compensation-and-benefits.html" TargetMode="External"/><Relationship Id="rId1" Type="http://schemas.openxmlformats.org/officeDocument/2006/relationships/slideLayout" Target="../slideLayouts/slideLayout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hyperlink" Target="https://osha.europa.eu/fi/safety-and-health-legislation/eu-strategic-framework-health-and-safety-work-2021-2027" TargetMode="Externa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3" Type="http://schemas.openxmlformats.org/officeDocument/2006/relationships/slide" Target="slide12.xml"/><Relationship Id="rId2" Type="http://schemas.openxmlformats.org/officeDocument/2006/relationships/slide" Target="slide4.xml"/><Relationship Id="rId1" Type="http://schemas.openxmlformats.org/officeDocument/2006/relationships/slideLayout" Target="../slideLayouts/slideLayout3.xml"/><Relationship Id="rId6" Type="http://schemas.openxmlformats.org/officeDocument/2006/relationships/slide" Target="slide39.xml"/><Relationship Id="rId5" Type="http://schemas.openxmlformats.org/officeDocument/2006/relationships/slide" Target="slide31.xml"/><Relationship Id="rId4" Type="http://schemas.openxmlformats.org/officeDocument/2006/relationships/slide" Target="slide20.xml"/></Relationships>
</file>

<file path=ppt/slides/_rels/slide20.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15.xml"/></Relationships>
</file>

<file path=ppt/slides/_rels/slide2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hyperlink" Target="https://pumble.com/blog/work-life-boundaries/" TargetMode="External"/><Relationship Id="rId1" Type="http://schemas.openxmlformats.org/officeDocument/2006/relationships/slideLayout" Target="../slideLayouts/slideLayout17.xml"/></Relationships>
</file>

<file path=ppt/slides/_rels/slide23.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8.xml"/></Relationships>
</file>

<file path=ppt/slides/_rels/slide24.xml.rels><?xml version="1.0" encoding="UTF-8" standalone="yes"?>
<Relationships xmlns="http://schemas.openxmlformats.org/package/2006/relationships"><Relationship Id="rId3" Type="http://schemas.openxmlformats.org/officeDocument/2006/relationships/hyperlink" Target="https://www.aerotek.com/en/insights/work-life-balance-time-management-skills-that-work" TargetMode="External"/><Relationship Id="rId2" Type="http://schemas.openxmlformats.org/officeDocument/2006/relationships/image" Target="../media/image19.png"/><Relationship Id="rId1" Type="http://schemas.openxmlformats.org/officeDocument/2006/relationships/slideLayout" Target="../slideLayouts/slideLayout18.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3" Type="http://schemas.openxmlformats.org/officeDocument/2006/relationships/hyperlink" Target="https://www.hercjobs.org/4-tips-for-identifying-an-employers-work-life-balance/#:~:text=The%20human%20resources%20website%20is,places%20value%20on%20their%20employees." TargetMode="External"/><Relationship Id="rId2" Type="http://schemas.openxmlformats.org/officeDocument/2006/relationships/image" Target="../media/image20.jpeg"/><Relationship Id="rId1" Type="http://schemas.openxmlformats.org/officeDocument/2006/relationships/slideLayout" Target="../slideLayouts/slideLayout18.xml"/></Relationships>
</file>

<file path=ppt/slides/_rels/slide2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hyperlink" Target="https://www2.deloitte.com/uk/en/pages/about-deloitte-uk/articles/the-green-room-podcast-episode.html?episode=35&amp;gclid=CjwKCAjwm4ukBhAuEiwA0zQxk_egYDDC-cNmMkqt9Tpk0ZoXKSawlC4k5K8bG2eOBofJPk6C6OGwxxoCUioQAvD_BwE#/the-green-room-podcast-how-do-we-create-work-thats-good.html" TargetMode="External"/><Relationship Id="rId1" Type="http://schemas.openxmlformats.org/officeDocument/2006/relationships/slideLayout" Target="../slideLayouts/slideLayout1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2.xml"/></Relationships>
</file>

<file path=ppt/slides/_rels/slide30.xml.rels><?xml version="1.0" encoding="UTF-8" standalone="yes"?>
<Relationships xmlns="http://schemas.openxmlformats.org/package/2006/relationships"><Relationship Id="rId8" Type="http://schemas.openxmlformats.org/officeDocument/2006/relationships/hyperlink" Target="https://work.chron.com/effects-work-life-imbalance-5967.html" TargetMode="External"/><Relationship Id="rId3" Type="http://schemas.openxmlformats.org/officeDocument/2006/relationships/hyperlink" Target="https://www.forbes.com/sites/forbescoachescouncil/2021/02/01/16-ways-to-achieve-work-life-balance-by-setting-better-boundaries/" TargetMode="External"/><Relationship Id="rId7" Type="http://schemas.openxmlformats.org/officeDocument/2006/relationships/hyperlink" Target="https://emeritus.org/blog/how-time-management-can-help-strike-a-work-life-balance/" TargetMode="External"/><Relationship Id="rId2" Type="http://schemas.openxmlformats.org/officeDocument/2006/relationships/hyperlink" Target="https://op.europa.eu/webpub/empl/european-pillar-of-social-rights/fi/index.html" TargetMode="External"/><Relationship Id="rId1" Type="http://schemas.openxmlformats.org/officeDocument/2006/relationships/slideLayout" Target="../slideLayouts/slideLayout6.xml"/><Relationship Id="rId6" Type="http://schemas.openxmlformats.org/officeDocument/2006/relationships/hyperlink" Target="https://www.europarl.europa.eu/news/en/press-room/20210114IPR95618/right-to-disconnect-should-be-an-eu-wide-fundamental-right-meps-say" TargetMode="External"/><Relationship Id="rId5" Type="http://schemas.openxmlformats.org/officeDocument/2006/relationships/hyperlink" Target="https://www.ncbi.nlm.nih.gov/pmc/articles/PMC8892814/" TargetMode="External"/><Relationship Id="rId10" Type="http://schemas.openxmlformats.org/officeDocument/2006/relationships/hyperlink" Target="https://ca.indeed.com/career-advice/career-development/why-work-life-balance-is-important" TargetMode="External"/><Relationship Id="rId4" Type="http://schemas.openxmlformats.org/officeDocument/2006/relationships/hyperlink" Target="https://www.worklifemother.com/post/how-to-set-healthy-boundaries-as-a-working-parent-that-really-work" TargetMode="External"/><Relationship Id="rId9" Type="http://schemas.openxmlformats.org/officeDocument/2006/relationships/hyperlink" Target="https://www.medicalnewstoday.com/articles/313755#:~:text=Damaging%20effects%20include%20a%20higher,than%20those%20working%20standard%20hours" TargetMode="External"/></Relationships>
</file>

<file path=ppt/slides/_rels/slide31.xml.rels><?xml version="1.0" encoding="UTF-8" standalone="yes"?>
<Relationships xmlns="http://schemas.openxmlformats.org/package/2006/relationships"><Relationship Id="rId2" Type="http://schemas.openxmlformats.org/officeDocument/2006/relationships/image" Target="../media/image22.jpg"/><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2" Type="http://schemas.openxmlformats.org/officeDocument/2006/relationships/image" Target="../media/image23.jpg"/><Relationship Id="rId1" Type="http://schemas.openxmlformats.org/officeDocument/2006/relationships/slideLayout" Target="../slideLayouts/slideLayout15.xml"/></Relationships>
</file>

<file path=ppt/slides/_rels/slide33.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8.xml"/></Relationships>
</file>

<file path=ppt/slides/_rels/slide34.xml.rels><?xml version="1.0" encoding="UTF-8" standalone="yes"?>
<Relationships xmlns="http://schemas.openxmlformats.org/package/2006/relationships"><Relationship Id="rId2" Type="http://schemas.openxmlformats.org/officeDocument/2006/relationships/image" Target="../media/image25.jpg"/><Relationship Id="rId1" Type="http://schemas.openxmlformats.org/officeDocument/2006/relationships/slideLayout" Target="../slideLayouts/slideLayout16.xml"/></Relationships>
</file>

<file path=ppt/slides/_rels/slide35.xml.rels><?xml version="1.0" encoding="UTF-8" standalone="yes"?>
<Relationships xmlns="http://schemas.openxmlformats.org/package/2006/relationships"><Relationship Id="rId3" Type="http://schemas.openxmlformats.org/officeDocument/2006/relationships/hyperlink" Target="https://www.vodafone.com/news/inclusion/vodafone-supports-families-with-new-global-policy-offering-16-weeks-paid-parental-leave-to-all-employees#:~:text=In%20March%202015%2C%20Vodafone%20pioneered,after%20their%20return%20to%20work." TargetMode="External"/><Relationship Id="rId2" Type="http://schemas.openxmlformats.org/officeDocument/2006/relationships/image" Target="../media/image26.jpg"/><Relationship Id="rId1" Type="http://schemas.openxmlformats.org/officeDocument/2006/relationships/slideLayout" Target="../slideLayouts/slideLayout16.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8" Type="http://schemas.openxmlformats.org/officeDocument/2006/relationships/hyperlink" Target="https://www.vodafone.com/news/inclusion/vodafone-supports-families-with-new-global-policy-offering-16-weeks-paid-parental-leave-to-all-employees" TargetMode="External"/><Relationship Id="rId3" Type="http://schemas.openxmlformats.org/officeDocument/2006/relationships/hyperlink" Target="https://www.fastcompany.com/90720956/who-is-responsible-for-protecting-work-life-balance-it-depends-who-you-ask" TargetMode="External"/><Relationship Id="rId7" Type="http://schemas.openxmlformats.org/officeDocument/2006/relationships/hyperlink" Target="https://apps.who.int/iris/bitstream/handle/10665/43966/9789241597104_eng_Part1.pdf;jsessionid=09B83CC5F04B42FD38AFE3B6FB26C5F3?sequence=1" TargetMode="External"/><Relationship Id="rId2" Type="http://schemas.openxmlformats.org/officeDocument/2006/relationships/hyperlink" Target="https://www.ttl.fi/ajankohtaista/tiedote/tyoturvallisuuslaki-uudistuu-mita-se-tarkoittaa-tyopaikoille" TargetMode="External"/><Relationship Id="rId1" Type="http://schemas.openxmlformats.org/officeDocument/2006/relationships/slideLayout" Target="../slideLayouts/slideLayout6.xml"/><Relationship Id="rId6" Type="http://schemas.openxmlformats.org/officeDocument/2006/relationships/hyperlink" Target="https://ca.indeed.com/career-advice/career-development/why-work-life-balance-is-important" TargetMode="External"/><Relationship Id="rId5" Type="http://schemas.openxmlformats.org/officeDocument/2006/relationships/hyperlink" Target="https://osha.europa.eu/en/legislation/directives/the-osh-framework-directive/1" TargetMode="External"/><Relationship Id="rId4" Type="http://schemas.openxmlformats.org/officeDocument/2006/relationships/hyperlink" Target="https://joneschase.com/2021/06/employers-responsibility-for-work-life-balance/" TargetMode="External"/></Relationships>
</file>

<file path=ppt/slides/_rels/slide39.xml.rels><?xml version="1.0" encoding="UTF-8" standalone="yes"?>
<Relationships xmlns="http://schemas.openxmlformats.org/package/2006/relationships"><Relationship Id="rId2" Type="http://schemas.openxmlformats.org/officeDocument/2006/relationships/image" Target="../media/image27.jpg"/><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5.xml"/></Relationships>
</file>

<file path=ppt/slides/_rels/slide40.xml.rels><?xml version="1.0" encoding="UTF-8" standalone="yes"?>
<Relationships xmlns="http://schemas.openxmlformats.org/package/2006/relationships"><Relationship Id="rId2" Type="http://schemas.openxmlformats.org/officeDocument/2006/relationships/image" Target="../media/image28.jpg"/><Relationship Id="rId1" Type="http://schemas.openxmlformats.org/officeDocument/2006/relationships/slideLayout" Target="../slideLayouts/slideLayout8.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42.xml.rels><?xml version="1.0" encoding="UTF-8" standalone="yes"?>
<Relationships xmlns="http://schemas.openxmlformats.org/package/2006/relationships"><Relationship Id="rId3" Type="http://schemas.openxmlformats.org/officeDocument/2006/relationships/hyperlink" Target="https://www.forbes.com/sites/forbeshumanresourcescouncil/2020/05/18/16-tips-for-leaders-managing-their-first-remote-team/?sh=34f6684b5a68" TargetMode="External"/><Relationship Id="rId2" Type="http://schemas.openxmlformats.org/officeDocument/2006/relationships/image" Target="../media/image29.png"/><Relationship Id="rId1" Type="http://schemas.openxmlformats.org/officeDocument/2006/relationships/slideLayout" Target="../slideLayouts/slideLayout18.xml"/></Relationships>
</file>

<file path=ppt/slides/_rels/slide43.xml.rels><?xml version="1.0" encoding="UTF-8" standalone="yes"?>
<Relationships xmlns="http://schemas.openxmlformats.org/package/2006/relationships"><Relationship Id="rId3" Type="http://schemas.openxmlformats.org/officeDocument/2006/relationships/image" Target="../media/image30.jpg"/><Relationship Id="rId2" Type="http://schemas.openxmlformats.org/officeDocument/2006/relationships/hyperlink" Target="https://friday.app/p/best-software-remote-teams" TargetMode="External"/><Relationship Id="rId1" Type="http://schemas.openxmlformats.org/officeDocument/2006/relationships/slideLayout" Target="../slideLayouts/slideLayout8.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5.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hyperlink" Target="https://www.atlassian.com/blog/teamwork/virtual-team-building-activities-remote-teams" TargetMode="External"/><Relationship Id="rId1" Type="http://schemas.openxmlformats.org/officeDocument/2006/relationships/slideLayout" Target="../slideLayouts/slideLayout17.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3" Type="http://schemas.openxmlformats.org/officeDocument/2006/relationships/hyperlink" Target="https://www.indeed.com/career-advice/career-development/remote-team-communication" TargetMode="External"/><Relationship Id="rId2" Type="http://schemas.openxmlformats.org/officeDocument/2006/relationships/hyperlink" Target="https://www.happeo.com/blog/8-reasons-why-your-company-needs-remote-work#:~:text=Remote%20work%20improves%20work%2Dlife,their%20personal%20and%20professional%20lives" TargetMode="Externa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8.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5.xml"/></Relationships>
</file>

<file path=ppt/slides/_rels/slide7.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16.xml"/></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hyperlink" Target="https://onlinegrad.syracuse.edu/blog/how-to-identify-and-address-employee-burnout/" TargetMode="External"/><Relationship Id="rId1" Type="http://schemas.openxmlformats.org/officeDocument/2006/relationships/slideLayout" Target="../slideLayouts/slideLayout1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55997FEC-E963-B507-548A-A75B0EF5B3A6}"/>
              </a:ext>
            </a:extLst>
          </p:cNvPr>
          <p:cNvSpPr>
            <a:spLocks noGrp="1"/>
          </p:cNvSpPr>
          <p:nvPr>
            <p:ph type="body" sz="quarter" idx="18"/>
          </p:nvPr>
        </p:nvSpPr>
        <p:spPr/>
        <p:txBody>
          <a:bodyPr>
            <a:normAutofit/>
          </a:bodyPr>
          <a:lstStyle/>
          <a:p>
            <a:r>
              <a:rPr lang="en-GB"/>
              <a:t>www.</a:t>
            </a:r>
            <a:r>
              <a:rPr lang="en-GB" b="1"/>
              <a:t>balance</a:t>
            </a:r>
            <a:r>
              <a:rPr lang="en-GB"/>
              <a:t>.eu</a:t>
            </a:r>
          </a:p>
          <a:p>
            <a:endParaRPr lang="en-GB"/>
          </a:p>
        </p:txBody>
      </p:sp>
      <p:sp>
        <p:nvSpPr>
          <p:cNvPr id="4" name="Text Placeholder 3">
            <a:extLst>
              <a:ext uri="{FF2B5EF4-FFF2-40B4-BE49-F238E27FC236}">
                <a16:creationId xmlns:a16="http://schemas.microsoft.com/office/drawing/2014/main" id="{EFA79B15-E03D-E884-83B3-7CB5286B5AB1}"/>
              </a:ext>
            </a:extLst>
          </p:cNvPr>
          <p:cNvSpPr>
            <a:spLocks noGrp="1"/>
          </p:cNvSpPr>
          <p:nvPr>
            <p:ph type="body" sz="quarter" idx="15"/>
          </p:nvPr>
        </p:nvSpPr>
        <p:spPr>
          <a:xfrm>
            <a:off x="6737542" y="2343767"/>
            <a:ext cx="5278651" cy="697353"/>
          </a:xfrm>
        </p:spPr>
        <p:txBody>
          <a:bodyPr/>
          <a:lstStyle/>
          <a:p>
            <a:r>
              <a:rPr lang="en-US" sz="4800" dirty="0" err="1"/>
              <a:t>Työn</a:t>
            </a:r>
            <a:r>
              <a:rPr lang="en-US" sz="4800" dirty="0"/>
              <a:t> ja </a:t>
            </a:r>
            <a:r>
              <a:rPr lang="en-US" sz="4800" dirty="0" err="1"/>
              <a:t>yksityiselämän</a:t>
            </a:r>
            <a:r>
              <a:rPr lang="en-US" sz="4800" dirty="0"/>
              <a:t> </a:t>
            </a:r>
            <a:r>
              <a:rPr lang="en-US" sz="4800" dirty="0" err="1"/>
              <a:t>tasapaino</a:t>
            </a:r>
            <a:r>
              <a:rPr lang="en-US" sz="4800" dirty="0"/>
              <a:t> </a:t>
            </a:r>
            <a:r>
              <a:rPr lang="en-US" sz="4800" dirty="0" err="1"/>
              <a:t>etätiimejä</a:t>
            </a:r>
            <a:r>
              <a:rPr lang="en-US" sz="4800" dirty="0"/>
              <a:t> </a:t>
            </a:r>
            <a:r>
              <a:rPr lang="en-US" sz="4800" dirty="0" err="1"/>
              <a:t>johdettaessa</a:t>
            </a:r>
            <a:r>
              <a:rPr lang="en-US" sz="4800" dirty="0"/>
              <a:t> </a:t>
            </a:r>
            <a:endParaRPr lang="en-GB" sz="4800" dirty="0"/>
          </a:p>
        </p:txBody>
      </p:sp>
      <p:sp>
        <p:nvSpPr>
          <p:cNvPr id="5" name="Text Placeholder 4">
            <a:extLst>
              <a:ext uri="{FF2B5EF4-FFF2-40B4-BE49-F238E27FC236}">
                <a16:creationId xmlns:a16="http://schemas.microsoft.com/office/drawing/2014/main" id="{728E6971-B424-031D-208D-ED19A4A1F114}"/>
              </a:ext>
            </a:extLst>
          </p:cNvPr>
          <p:cNvSpPr>
            <a:spLocks noGrp="1"/>
          </p:cNvSpPr>
          <p:nvPr>
            <p:ph type="body" sz="quarter" idx="19"/>
          </p:nvPr>
        </p:nvSpPr>
        <p:spPr>
          <a:xfrm>
            <a:off x="6737542" y="1826028"/>
            <a:ext cx="5278651" cy="697353"/>
          </a:xfrm>
        </p:spPr>
        <p:txBody>
          <a:bodyPr/>
          <a:lstStyle/>
          <a:p>
            <a:r>
              <a:rPr lang="en-GB" dirty="0">
                <a:solidFill>
                  <a:srgbClr val="14B4CB"/>
                </a:solidFill>
              </a:rPr>
              <a:t>MODUULI 1</a:t>
            </a:r>
          </a:p>
        </p:txBody>
      </p:sp>
    </p:spTree>
    <p:extLst>
      <p:ext uri="{BB962C8B-B14F-4D97-AF65-F5344CB8AC3E}">
        <p14:creationId xmlns:p14="http://schemas.microsoft.com/office/powerpoint/2010/main" val="29397642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094F65DF-7B0D-0B1C-0C55-C5EC15970A00}"/>
              </a:ext>
            </a:extLst>
          </p:cNvPr>
          <p:cNvSpPr>
            <a:spLocks noGrp="1"/>
          </p:cNvSpPr>
          <p:nvPr>
            <p:ph type="body" sz="quarter" idx="18"/>
          </p:nvPr>
        </p:nvSpPr>
        <p:spPr>
          <a:xfrm>
            <a:off x="734714" y="1186707"/>
            <a:ext cx="10834986" cy="4029530"/>
          </a:xfrm>
        </p:spPr>
        <p:txBody>
          <a:bodyPr/>
          <a:lstStyle/>
          <a:p>
            <a:pPr marL="0" indent="0"/>
            <a:r>
              <a:rPr lang="en-GB" dirty="0"/>
              <a:t>1. </a:t>
            </a:r>
            <a:r>
              <a:rPr lang="en-GB" dirty="0" err="1"/>
              <a:t>Pohdi</a:t>
            </a:r>
            <a:r>
              <a:rPr lang="en-GB" dirty="0"/>
              <a:t> </a:t>
            </a:r>
            <a:r>
              <a:rPr lang="en-GB" dirty="0" err="1"/>
              <a:t>organisaatiosi</a:t>
            </a:r>
            <a:r>
              <a:rPr lang="en-GB" dirty="0"/>
              <a:t> tai </a:t>
            </a:r>
            <a:r>
              <a:rPr lang="en-GB" dirty="0" err="1"/>
              <a:t>lähipiirisi</a:t>
            </a:r>
            <a:r>
              <a:rPr lang="en-GB" dirty="0"/>
              <a:t> </a:t>
            </a:r>
            <a:r>
              <a:rPr lang="en-GB" dirty="0" err="1"/>
              <a:t>naisia</a:t>
            </a:r>
            <a:r>
              <a:rPr lang="en-GB" dirty="0"/>
              <a:t>: </a:t>
            </a:r>
          </a:p>
          <a:p>
            <a:pPr marL="342900" indent="-342900">
              <a:buFont typeface="Arial" panose="020B0604020202020204" pitchFamily="34" charset="0"/>
              <a:buChar char="•"/>
            </a:pPr>
            <a:r>
              <a:rPr lang="fi-FI" dirty="0"/>
              <a:t>Mitä erityisiä haasteita he kohtaavat terveen työ- ja perhe-elämän tasapainon ylläpitämisessä? Kirjoita muistiin havaintosi ja ajatuksesi. Käytämme näitä pohdintoja herättääksemme keskustelua ja saadaksemme kollektiivisia oivalluksia.</a:t>
            </a:r>
            <a:r>
              <a:rPr lang="en-GB" dirty="0"/>
              <a:t>2. Instructions: </a:t>
            </a:r>
          </a:p>
          <a:p>
            <a:pPr marL="342900" indent="-342900">
              <a:buFont typeface="Arial" panose="020B0604020202020204" pitchFamily="34" charset="0"/>
              <a:buChar char="•"/>
            </a:pPr>
            <a:r>
              <a:rPr lang="fi-FI" dirty="0"/>
              <a:t>Anna osallistujille muutama minuutti aikaa kirjoittaa ajatuksiaan muistiin.</a:t>
            </a:r>
          </a:p>
          <a:p>
            <a:pPr marL="342900" indent="-342900">
              <a:buFont typeface="Arial" panose="020B0604020202020204" pitchFamily="34" charset="0"/>
              <a:buChar char="•"/>
            </a:pPr>
            <a:r>
              <a:rPr lang="fi-FI" dirty="0"/>
              <a:t>Rohkaise sitten avointa jakamista ja keskustelua, mikä kannustaa kaikkia osallistumaan aktiivisesti.</a:t>
            </a:r>
          </a:p>
          <a:p>
            <a:pPr marL="342900" indent="-342900">
              <a:buFont typeface="Arial" panose="020B0604020202020204" pitchFamily="34" charset="0"/>
              <a:buChar char="•"/>
            </a:pPr>
            <a:r>
              <a:rPr lang="fi-FI" dirty="0"/>
              <a:t>Tämä toiminta toimii siltana, joka yhdistää teoreettiset käsitteet tosielämän skenaarioihin ja edistää asian syvempää ymmärtämistä.</a:t>
            </a:r>
            <a:endParaRPr lang="en-GB" dirty="0"/>
          </a:p>
        </p:txBody>
      </p:sp>
      <p:sp>
        <p:nvSpPr>
          <p:cNvPr id="2" name="Text Placeholder 1">
            <a:extLst>
              <a:ext uri="{FF2B5EF4-FFF2-40B4-BE49-F238E27FC236}">
                <a16:creationId xmlns:a16="http://schemas.microsoft.com/office/drawing/2014/main" id="{F1D1D2B1-DC81-2440-BDDC-DC485C1AF4F9}"/>
              </a:ext>
            </a:extLst>
          </p:cNvPr>
          <p:cNvSpPr>
            <a:spLocks noGrp="1"/>
          </p:cNvSpPr>
          <p:nvPr>
            <p:ph type="body" sz="quarter" idx="16"/>
          </p:nvPr>
        </p:nvSpPr>
        <p:spPr>
          <a:xfrm>
            <a:off x="713768" y="421467"/>
            <a:ext cx="10855932" cy="1162403"/>
          </a:xfrm>
        </p:spPr>
        <p:txBody>
          <a:bodyPr>
            <a:normAutofit/>
          </a:bodyPr>
          <a:lstStyle/>
          <a:p>
            <a:r>
              <a:rPr lang="en-GB" sz="2800" b="1" dirty="0" err="1">
                <a:effectLst/>
                <a:latin typeface="Calibri" panose="020F0502020204030204" pitchFamily="34" charset="0"/>
                <a:ea typeface="Corbel" panose="020B0503020204020204" pitchFamily="34" charset="0"/>
                <a:cs typeface="Calibri" panose="020F0502020204030204" pitchFamily="34" charset="0"/>
              </a:rPr>
              <a:t>Aktiviteetti</a:t>
            </a:r>
            <a:r>
              <a:rPr lang="en-GB" sz="2800" b="1" dirty="0">
                <a:effectLst/>
                <a:latin typeface="Calibri" panose="020F0502020204030204" pitchFamily="34" charset="0"/>
                <a:ea typeface="Corbel" panose="020B0503020204020204" pitchFamily="34" charset="0"/>
                <a:cs typeface="Calibri" panose="020F0502020204030204" pitchFamily="34" charset="0"/>
              </a:rPr>
              <a:t> - </a:t>
            </a:r>
            <a:r>
              <a:rPr lang="fi-FI" sz="2800" dirty="0">
                <a:latin typeface="Calibri" panose="020F0502020204030204" pitchFamily="34" charset="0"/>
                <a:ea typeface="Corbel" panose="020B0503020204020204" pitchFamily="34" charset="0"/>
                <a:cs typeface="Calibri" panose="020F0502020204030204" pitchFamily="34" charset="0"/>
              </a:rPr>
              <a:t>Työ- ja perhe-elämän tasapainon haasteiden pohtiminen</a:t>
            </a:r>
            <a:endParaRPr lang="en-GB" sz="28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60068061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55305DC-35B8-B4DB-4855-3364E05680A5}"/>
              </a:ext>
            </a:extLst>
          </p:cNvPr>
          <p:cNvSpPr>
            <a:spLocks noGrp="1"/>
          </p:cNvSpPr>
          <p:nvPr>
            <p:ph type="body" sz="quarter" idx="18"/>
          </p:nvPr>
        </p:nvSpPr>
        <p:spPr>
          <a:xfrm>
            <a:off x="713768" y="1637168"/>
            <a:ext cx="10834986" cy="4458831"/>
          </a:xfrm>
        </p:spPr>
        <p:txBody>
          <a:bodyPr>
            <a:normAutofit fontScale="70000" lnSpcReduction="20000"/>
          </a:bodyPr>
          <a:lstStyle/>
          <a:p>
            <a:pPr marL="342900" indent="-342900">
              <a:buFont typeface="Wingdings" panose="05000000000000000000" pitchFamily="2" charset="2"/>
              <a:buChar char="§"/>
            </a:pPr>
            <a:r>
              <a:rPr lang="en-GB" sz="2600" dirty="0" err="1"/>
              <a:t>Euroopan</a:t>
            </a:r>
            <a:r>
              <a:rPr lang="en-GB" sz="2600" dirty="0"/>
              <a:t> </a:t>
            </a:r>
            <a:r>
              <a:rPr lang="en-GB" sz="2600" dirty="0" err="1"/>
              <a:t>sosiaalisten</a:t>
            </a:r>
            <a:r>
              <a:rPr lang="en-GB" sz="2600" dirty="0"/>
              <a:t> </a:t>
            </a:r>
            <a:r>
              <a:rPr lang="en-GB" sz="2600" dirty="0" err="1"/>
              <a:t>oikeuksien</a:t>
            </a:r>
            <a:r>
              <a:rPr lang="en-GB" sz="2600" dirty="0"/>
              <a:t> </a:t>
            </a:r>
            <a:r>
              <a:rPr lang="en-GB" sz="2600" dirty="0" err="1"/>
              <a:t>pilari</a:t>
            </a:r>
            <a:endParaRPr lang="en-GB" sz="2600" dirty="0"/>
          </a:p>
          <a:p>
            <a:pPr marL="0" indent="0"/>
            <a:r>
              <a:rPr lang="en-GB" sz="2600" dirty="0">
                <a:hlinkClick r:id="rId2">
                  <a:extLst>
                    <a:ext uri="{A12FA001-AC4F-418D-AE19-62706E023703}">
                      <ahyp:hlinkClr xmlns:ahyp="http://schemas.microsoft.com/office/drawing/2018/hyperlinkcolor" val="tx"/>
                    </a:ext>
                  </a:extLst>
                </a:hlinkClick>
              </a:rPr>
              <a:t>https://www.eapn.fi/eu-asiat/euroopan-sosiaalisten-oikeuksien-pilari/</a:t>
            </a:r>
            <a:endParaRPr lang="en-GB" sz="2600" dirty="0"/>
          </a:p>
          <a:p>
            <a:pPr marL="342900" indent="-342900">
              <a:buFont typeface="Wingdings" panose="05000000000000000000" pitchFamily="2" charset="2"/>
              <a:buChar char="§"/>
            </a:pPr>
            <a:r>
              <a:rPr lang="en-GB" sz="2600" dirty="0"/>
              <a:t>Chron: The Effects of Work &amp; Life Imbalance</a:t>
            </a:r>
          </a:p>
          <a:p>
            <a:pPr marL="0" indent="0"/>
            <a:r>
              <a:rPr lang="en-GB" sz="2600" dirty="0">
                <a:hlinkClick r:id="rId3">
                  <a:extLst>
                    <a:ext uri="{A12FA001-AC4F-418D-AE19-62706E023703}">
                      <ahyp:hlinkClr xmlns:ahyp="http://schemas.microsoft.com/office/drawing/2018/hyperlinkcolor" val="tx"/>
                    </a:ext>
                  </a:extLst>
                </a:hlinkClick>
              </a:rPr>
              <a:t>https://work.chron.com/effects-work-life-imbalance-5967.html</a:t>
            </a:r>
            <a:r>
              <a:rPr lang="en-GB" sz="2600" dirty="0"/>
              <a:t> </a:t>
            </a:r>
          </a:p>
          <a:p>
            <a:pPr marL="342900" indent="-342900">
              <a:buFont typeface="Wingdings" panose="05000000000000000000" pitchFamily="2" charset="2"/>
              <a:buChar char="§"/>
            </a:pPr>
            <a:r>
              <a:rPr lang="en-GB" sz="2600" dirty="0"/>
              <a:t>Indeed: Work-life imbalance: what it means and its effect</a:t>
            </a:r>
          </a:p>
          <a:p>
            <a:pPr marL="0" indent="0"/>
            <a:r>
              <a:rPr lang="en-GB" sz="2600" dirty="0">
                <a:hlinkClick r:id="rId4">
                  <a:extLst>
                    <a:ext uri="{A12FA001-AC4F-418D-AE19-62706E023703}">
                      <ahyp:hlinkClr xmlns:ahyp="http://schemas.microsoft.com/office/drawing/2018/hyperlinkcolor" val="tx"/>
                    </a:ext>
                  </a:extLst>
                </a:hlinkClick>
              </a:rPr>
              <a:t>https://uk.indeed.com/career-advice/career-development/work-life-imbalance</a:t>
            </a:r>
            <a:r>
              <a:rPr lang="en-GB" sz="2600" dirty="0"/>
              <a:t> </a:t>
            </a:r>
          </a:p>
          <a:p>
            <a:pPr marL="457200" indent="-457200">
              <a:buFont typeface="Wingdings" panose="05000000000000000000" pitchFamily="2" charset="2"/>
              <a:buChar char="§"/>
            </a:pPr>
            <a:r>
              <a:rPr lang="en-GB" sz="2600" dirty="0"/>
              <a:t>Promote healthy work-life balance in your business</a:t>
            </a:r>
          </a:p>
          <a:p>
            <a:pPr marL="0" indent="0"/>
            <a:r>
              <a:rPr lang="en-GB" sz="2600" dirty="0">
                <a:hlinkClick r:id="rId5">
                  <a:extLst>
                    <a:ext uri="{A12FA001-AC4F-418D-AE19-62706E023703}">
                      <ahyp:hlinkClr xmlns:ahyp="http://schemas.microsoft.com/office/drawing/2018/hyperlinkcolor" val="tx"/>
                    </a:ext>
                  </a:extLst>
                </a:hlinkClick>
              </a:rPr>
              <a:t>https://www.nibusinessinfo.co.uk/content/advantages-improved-work-life-balance#:~:text=Work%2Dlife%20balance%20advantages%3A%20employees&amp;text=increased%20productivity,or%20family%20life%20is%20important</a:t>
            </a:r>
            <a:r>
              <a:rPr lang="en-GB" sz="2600" dirty="0"/>
              <a:t>  </a:t>
            </a:r>
          </a:p>
          <a:p>
            <a:pPr marL="342900" indent="-342900">
              <a:buFont typeface="Wingdings" panose="05000000000000000000" pitchFamily="2" charset="2"/>
              <a:buChar char="§"/>
            </a:pPr>
            <a:r>
              <a:rPr lang="en-GB" sz="2600" dirty="0"/>
              <a:t>7 Benefits of a Work Life Balance for Employers &amp; Employees </a:t>
            </a:r>
          </a:p>
          <a:p>
            <a:pPr marL="0" indent="0"/>
            <a:r>
              <a:rPr lang="en-GB" sz="2600" dirty="0">
                <a:hlinkClick r:id="rId6">
                  <a:extLst>
                    <a:ext uri="{A12FA001-AC4F-418D-AE19-62706E023703}">
                      <ahyp:hlinkClr xmlns:ahyp="http://schemas.microsoft.com/office/drawing/2018/hyperlinkcolor" val="tx"/>
                    </a:ext>
                  </a:extLst>
                </a:hlinkClick>
              </a:rPr>
              <a:t>https://fmpglobal.com/blog/business-benefits-good-work-life-balance/</a:t>
            </a:r>
            <a:r>
              <a:rPr lang="en-GB" sz="2600" dirty="0"/>
              <a:t> </a:t>
            </a:r>
          </a:p>
          <a:p>
            <a:pPr marL="360363" indent="-360363">
              <a:buFont typeface="Wingdings" panose="05000000000000000000" pitchFamily="2" charset="2"/>
              <a:buChar char="§"/>
            </a:pPr>
            <a:r>
              <a:rPr lang="fi-FI" sz="2600" b="1" dirty="0"/>
              <a:t>Työterveyttä ja -turvallisuutta koskeva EU:n strategiakehys 2021–2027</a:t>
            </a:r>
          </a:p>
          <a:p>
            <a:pPr marL="0" indent="0"/>
            <a:r>
              <a:rPr lang="en-GB" sz="2600" dirty="0">
                <a:hlinkClick r:id="rId7">
                  <a:extLst>
                    <a:ext uri="{A12FA001-AC4F-418D-AE19-62706E023703}">
                      <ahyp:hlinkClr xmlns:ahyp="http://schemas.microsoft.com/office/drawing/2018/hyperlinkcolor" val="tx"/>
                    </a:ext>
                  </a:extLst>
                </a:hlinkClick>
              </a:rPr>
              <a:t>https://osha.europa.eu/fi/safety-and-health-legislation/eu-strategic-framework-health-and-safety-work-2021-2027</a:t>
            </a:r>
            <a:endParaRPr lang="en-GB" sz="2600" dirty="0"/>
          </a:p>
          <a:p>
            <a:pPr marL="0" indent="0"/>
            <a:endParaRPr lang="en-GB" dirty="0"/>
          </a:p>
        </p:txBody>
      </p:sp>
      <p:sp>
        <p:nvSpPr>
          <p:cNvPr id="3" name="Text Placeholder 2">
            <a:extLst>
              <a:ext uri="{FF2B5EF4-FFF2-40B4-BE49-F238E27FC236}">
                <a16:creationId xmlns:a16="http://schemas.microsoft.com/office/drawing/2014/main" id="{3A00E9A8-C9B1-44CD-70E3-59BBDF701ABB}"/>
              </a:ext>
            </a:extLst>
          </p:cNvPr>
          <p:cNvSpPr>
            <a:spLocks noGrp="1"/>
          </p:cNvSpPr>
          <p:nvPr>
            <p:ph type="body" sz="quarter" idx="16"/>
          </p:nvPr>
        </p:nvSpPr>
        <p:spPr/>
        <p:txBody>
          <a:bodyPr>
            <a:normAutofit lnSpcReduction="10000"/>
          </a:bodyPr>
          <a:lstStyle/>
          <a:p>
            <a:r>
              <a:rPr lang="en-GB" dirty="0" err="1"/>
              <a:t>Osion</a:t>
            </a:r>
            <a:r>
              <a:rPr lang="en-GB" dirty="0"/>
              <a:t> 1 </a:t>
            </a:r>
            <a:r>
              <a:rPr lang="en-GB" dirty="0" err="1"/>
              <a:t>lähteet</a:t>
            </a:r>
            <a:endParaRPr lang="en-GB" dirty="0"/>
          </a:p>
        </p:txBody>
      </p:sp>
    </p:spTree>
    <p:extLst>
      <p:ext uri="{BB962C8B-B14F-4D97-AF65-F5344CB8AC3E}">
        <p14:creationId xmlns:p14="http://schemas.microsoft.com/office/powerpoint/2010/main" val="47577382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DFA566C5-3F6A-6FF6-D512-08388CE82530}"/>
              </a:ext>
            </a:extLst>
          </p:cNvPr>
          <p:cNvPicPr>
            <a:picLocks noGrp="1" noChangeAspect="1"/>
          </p:cNvPicPr>
          <p:nvPr>
            <p:ph type="pic" sz="quarter" idx="15"/>
          </p:nvPr>
        </p:nvPicPr>
        <p:blipFill>
          <a:blip r:embed="rId2"/>
          <a:srcRect l="21798" r="21798"/>
          <a:stretch/>
        </p:blipFill>
        <p:spPr/>
      </p:pic>
      <p:sp>
        <p:nvSpPr>
          <p:cNvPr id="3" name="Text Placeholder 2">
            <a:extLst>
              <a:ext uri="{FF2B5EF4-FFF2-40B4-BE49-F238E27FC236}">
                <a16:creationId xmlns:a16="http://schemas.microsoft.com/office/drawing/2014/main" id="{66E16BD0-0300-C2B7-1E27-09022299CFE2}"/>
              </a:ext>
            </a:extLst>
          </p:cNvPr>
          <p:cNvSpPr>
            <a:spLocks noGrp="1"/>
          </p:cNvSpPr>
          <p:nvPr>
            <p:ph type="body" sz="quarter" idx="17"/>
          </p:nvPr>
        </p:nvSpPr>
        <p:spPr>
          <a:xfrm>
            <a:off x="2304507" y="676979"/>
            <a:ext cx="5033400" cy="1853785"/>
          </a:xfrm>
        </p:spPr>
        <p:txBody>
          <a:bodyPr>
            <a:normAutofit/>
          </a:bodyPr>
          <a:lstStyle/>
          <a:p>
            <a:r>
              <a:rPr lang="en-GB" sz="3200" b="1" i="0" dirty="0" err="1">
                <a:effectLst/>
                <a:latin typeface="Söhne"/>
              </a:rPr>
              <a:t>Organisaation</a:t>
            </a:r>
            <a:r>
              <a:rPr lang="en-GB" sz="3200" b="1" i="0" dirty="0">
                <a:effectLst/>
                <a:latin typeface="Söhne"/>
              </a:rPr>
              <a:t> </a:t>
            </a:r>
            <a:r>
              <a:rPr lang="en-GB" sz="3200" b="1" i="0" dirty="0" err="1">
                <a:effectLst/>
                <a:latin typeface="Söhne"/>
              </a:rPr>
              <a:t>rooli</a:t>
            </a:r>
            <a:r>
              <a:rPr lang="en-GB" sz="3200" b="1" i="0" dirty="0">
                <a:effectLst/>
                <a:latin typeface="Söhne"/>
              </a:rPr>
              <a:t> </a:t>
            </a:r>
            <a:r>
              <a:rPr lang="en-GB" sz="3200" b="1" i="0" dirty="0" err="1">
                <a:effectLst/>
                <a:latin typeface="Söhne"/>
              </a:rPr>
              <a:t>edistettäessä</a:t>
            </a:r>
            <a:r>
              <a:rPr lang="en-GB" sz="3200" b="1" i="0" dirty="0">
                <a:effectLst/>
                <a:latin typeface="Söhne"/>
              </a:rPr>
              <a:t> </a:t>
            </a:r>
            <a:r>
              <a:rPr lang="en-GB" sz="3200" b="1" i="0" dirty="0" err="1">
                <a:effectLst/>
                <a:latin typeface="Söhne"/>
              </a:rPr>
              <a:t>työn</a:t>
            </a:r>
            <a:r>
              <a:rPr lang="en-GB" sz="3200" b="1" i="0" dirty="0">
                <a:effectLst/>
                <a:latin typeface="Söhne"/>
              </a:rPr>
              <a:t> </a:t>
            </a:r>
            <a:r>
              <a:rPr lang="en-GB" sz="3200" b="1" i="0" dirty="0" err="1">
                <a:effectLst/>
                <a:latin typeface="Söhne"/>
              </a:rPr>
              <a:t>ja</a:t>
            </a:r>
            <a:r>
              <a:rPr lang="en-GB" sz="3200" b="1" i="0" dirty="0">
                <a:effectLst/>
                <a:latin typeface="Söhne"/>
              </a:rPr>
              <a:t> </a:t>
            </a:r>
            <a:r>
              <a:rPr lang="en-GB" sz="3200" b="1" i="0" dirty="0" err="1">
                <a:effectLst/>
                <a:latin typeface="Söhne"/>
              </a:rPr>
              <a:t>yksityiselämän</a:t>
            </a:r>
            <a:r>
              <a:rPr lang="en-GB" sz="3200" b="1" i="0" dirty="0">
                <a:effectLst/>
                <a:latin typeface="Söhne"/>
              </a:rPr>
              <a:t> </a:t>
            </a:r>
            <a:r>
              <a:rPr lang="en-GB" sz="3200" b="1" i="0" dirty="0" err="1">
                <a:effectLst/>
                <a:latin typeface="Söhne"/>
              </a:rPr>
              <a:t>välistä</a:t>
            </a:r>
            <a:r>
              <a:rPr lang="en-GB" sz="3200" b="1" i="0" dirty="0">
                <a:effectLst/>
                <a:latin typeface="Söhne"/>
              </a:rPr>
              <a:t> </a:t>
            </a:r>
            <a:r>
              <a:rPr lang="en-GB" sz="3200" b="1" i="0" dirty="0" err="1">
                <a:effectLst/>
                <a:latin typeface="Söhne"/>
              </a:rPr>
              <a:t>tasapainoa</a:t>
            </a:r>
            <a:endParaRPr lang="en-GB" dirty="0"/>
          </a:p>
        </p:txBody>
      </p:sp>
      <p:sp>
        <p:nvSpPr>
          <p:cNvPr id="4" name="Text Placeholder 3">
            <a:extLst>
              <a:ext uri="{FF2B5EF4-FFF2-40B4-BE49-F238E27FC236}">
                <a16:creationId xmlns:a16="http://schemas.microsoft.com/office/drawing/2014/main" id="{75272039-AB5C-997C-3745-3B876A40CDAD}"/>
              </a:ext>
            </a:extLst>
          </p:cNvPr>
          <p:cNvSpPr>
            <a:spLocks noGrp="1"/>
          </p:cNvSpPr>
          <p:nvPr>
            <p:ph type="body" sz="quarter" idx="18"/>
          </p:nvPr>
        </p:nvSpPr>
        <p:spPr/>
        <p:txBody>
          <a:bodyPr/>
          <a:lstStyle/>
          <a:p>
            <a:r>
              <a:rPr lang="en-GB" dirty="0"/>
              <a:t>02</a:t>
            </a:r>
          </a:p>
        </p:txBody>
      </p:sp>
    </p:spTree>
    <p:extLst>
      <p:ext uri="{BB962C8B-B14F-4D97-AF65-F5344CB8AC3E}">
        <p14:creationId xmlns:p14="http://schemas.microsoft.com/office/powerpoint/2010/main" val="172690811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88266858-9A23-8DB6-23AA-04F5DFDF32C8}"/>
              </a:ext>
            </a:extLst>
          </p:cNvPr>
          <p:cNvPicPr>
            <a:picLocks noGrp="1" noChangeAspect="1"/>
          </p:cNvPicPr>
          <p:nvPr>
            <p:ph type="pic" sz="quarter" idx="53"/>
          </p:nvPr>
        </p:nvPicPr>
        <p:blipFill>
          <a:blip r:embed="rId2"/>
          <a:srcRect l="28881" r="28881"/>
          <a:stretch>
            <a:fillRect/>
          </a:stretch>
        </p:blipFill>
        <p:spPr/>
      </p:pic>
      <p:sp>
        <p:nvSpPr>
          <p:cNvPr id="3" name="Text Placeholder 2">
            <a:extLst>
              <a:ext uri="{FF2B5EF4-FFF2-40B4-BE49-F238E27FC236}">
                <a16:creationId xmlns:a16="http://schemas.microsoft.com/office/drawing/2014/main" id="{1FE2060C-AA7F-C486-8636-8891BFCB112C}"/>
              </a:ext>
            </a:extLst>
          </p:cNvPr>
          <p:cNvSpPr>
            <a:spLocks noGrp="1"/>
          </p:cNvSpPr>
          <p:nvPr>
            <p:ph type="body" sz="quarter" idx="18"/>
          </p:nvPr>
        </p:nvSpPr>
        <p:spPr>
          <a:xfrm>
            <a:off x="734713" y="1583870"/>
            <a:ext cx="6645142" cy="4216565"/>
          </a:xfrm>
        </p:spPr>
        <p:txBody>
          <a:bodyPr>
            <a:normAutofit fontScale="92500" lnSpcReduction="10000"/>
          </a:bodyPr>
          <a:lstStyle/>
          <a:p>
            <a:pPr marL="342900" indent="-342900" algn="just">
              <a:lnSpc>
                <a:spcPct val="110000"/>
              </a:lnSpc>
              <a:buFont typeface="Arial" panose="020B0604020202020204" pitchFamily="34" charset="0"/>
              <a:buChar char="•"/>
            </a:pPr>
            <a:r>
              <a:rPr lang="fi-FI" dirty="0"/>
              <a:t>Yrityskulttuurilla on keskeinen rooli työ- ja perhe-elämän tasapainoon organisaatiossa.</a:t>
            </a:r>
          </a:p>
          <a:p>
            <a:pPr marL="342900" indent="-342900" algn="just">
              <a:lnSpc>
                <a:spcPct val="110000"/>
              </a:lnSpc>
              <a:buFont typeface="Arial" panose="020B0604020202020204" pitchFamily="34" charset="0"/>
              <a:buChar char="•"/>
            </a:pPr>
            <a:r>
              <a:rPr lang="fi-FI" dirty="0"/>
              <a:t>Kulttuuri, joka kannustaa pitkiin työpäiviin ja arvostaa työntekijöitä heidän toimistossa vietetyn ajan perusteella eikä heidän tuottavuutensa perusteella, voi osaltaan edistää työn ja yksityiselämän huonoa tasapainoa.</a:t>
            </a:r>
          </a:p>
          <a:p>
            <a:pPr marL="342900" indent="-342900" algn="just">
              <a:lnSpc>
                <a:spcPct val="110000"/>
              </a:lnSpc>
              <a:buFont typeface="Arial" panose="020B0604020202020204" pitchFamily="34" charset="0"/>
              <a:buChar char="•"/>
            </a:pPr>
            <a:r>
              <a:rPr lang="fi-FI" dirty="0"/>
              <a:t>Toisaalta joustavuutta edistävä, työntekijöiden hyvinvointia arvostava ja henkilökohtaista aikaa kunnioittava kulttuuri voi edistää tervettä työn ja yksityiselämän tasapainoa.</a:t>
            </a:r>
          </a:p>
          <a:p>
            <a:pPr marL="342900" indent="-342900" algn="just">
              <a:lnSpc>
                <a:spcPct val="110000"/>
              </a:lnSpc>
              <a:buFont typeface="Arial" panose="020B0604020202020204" pitchFamily="34" charset="0"/>
              <a:buChar char="•"/>
            </a:pPr>
            <a:r>
              <a:rPr lang="fi-FI" dirty="0"/>
              <a:t>EU:n uusi työterveys- ja työturvallisuusstrategia 2021–2027 korostaa terveellisten työympäristöjen ja työ- ja perhe-elämän tasapainoa edistävien kulttuurien merkitystä.</a:t>
            </a:r>
            <a:endParaRPr lang="en-GB" dirty="0"/>
          </a:p>
        </p:txBody>
      </p:sp>
      <p:sp>
        <p:nvSpPr>
          <p:cNvPr id="4" name="Text Placeholder 3">
            <a:extLst>
              <a:ext uri="{FF2B5EF4-FFF2-40B4-BE49-F238E27FC236}">
                <a16:creationId xmlns:a16="http://schemas.microsoft.com/office/drawing/2014/main" id="{68E0FEC7-2C58-0FF7-8C34-E0DA0030F10D}"/>
              </a:ext>
            </a:extLst>
          </p:cNvPr>
          <p:cNvSpPr>
            <a:spLocks noGrp="1"/>
          </p:cNvSpPr>
          <p:nvPr>
            <p:ph type="body" sz="quarter" idx="16"/>
          </p:nvPr>
        </p:nvSpPr>
        <p:spPr>
          <a:xfrm>
            <a:off x="713768" y="314325"/>
            <a:ext cx="6038014" cy="1089601"/>
          </a:xfrm>
        </p:spPr>
        <p:txBody>
          <a:bodyPr>
            <a:normAutofit fontScale="85000" lnSpcReduction="20000"/>
          </a:bodyPr>
          <a:lstStyle/>
          <a:p>
            <a:r>
              <a:rPr lang="en-GB" dirty="0" err="1">
                <a:ea typeface="Corbel" panose="020B0503020204020204" pitchFamily="34" charset="0"/>
                <a:cs typeface="Times New Roman" panose="02020603050405020304" pitchFamily="18" charset="0"/>
              </a:rPr>
              <a:t>Yrityskulttuurin</a:t>
            </a:r>
            <a:r>
              <a:rPr lang="en-GB" dirty="0">
                <a:ea typeface="Corbel" panose="020B0503020204020204" pitchFamily="34" charset="0"/>
                <a:cs typeface="Times New Roman" panose="02020603050405020304" pitchFamily="18" charset="0"/>
              </a:rPr>
              <a:t> </a:t>
            </a:r>
            <a:r>
              <a:rPr lang="en-GB" dirty="0" err="1">
                <a:ea typeface="Corbel" panose="020B0503020204020204" pitchFamily="34" charset="0"/>
                <a:cs typeface="Times New Roman" panose="02020603050405020304" pitchFamily="18" charset="0"/>
              </a:rPr>
              <a:t>vaikutus</a:t>
            </a:r>
            <a:r>
              <a:rPr lang="en-GB" dirty="0">
                <a:ea typeface="Corbel" panose="020B0503020204020204" pitchFamily="34" charset="0"/>
                <a:cs typeface="Times New Roman" panose="02020603050405020304" pitchFamily="18" charset="0"/>
              </a:rPr>
              <a:t> </a:t>
            </a:r>
            <a:r>
              <a:rPr lang="en-GB" dirty="0" err="1">
                <a:ea typeface="Corbel" panose="020B0503020204020204" pitchFamily="34" charset="0"/>
                <a:cs typeface="Times New Roman" panose="02020603050405020304" pitchFamily="18" charset="0"/>
              </a:rPr>
              <a:t>työn</a:t>
            </a:r>
            <a:r>
              <a:rPr lang="en-GB" dirty="0">
                <a:ea typeface="Corbel" panose="020B0503020204020204" pitchFamily="34" charset="0"/>
                <a:cs typeface="Times New Roman" panose="02020603050405020304" pitchFamily="18" charset="0"/>
              </a:rPr>
              <a:t> </a:t>
            </a:r>
            <a:r>
              <a:rPr lang="en-GB" dirty="0" err="1">
                <a:ea typeface="Corbel" panose="020B0503020204020204" pitchFamily="34" charset="0"/>
                <a:cs typeface="Times New Roman" panose="02020603050405020304" pitchFamily="18" charset="0"/>
              </a:rPr>
              <a:t>ja</a:t>
            </a:r>
            <a:r>
              <a:rPr lang="en-GB" dirty="0">
                <a:ea typeface="Corbel" panose="020B0503020204020204" pitchFamily="34" charset="0"/>
                <a:cs typeface="Times New Roman" panose="02020603050405020304" pitchFamily="18" charset="0"/>
              </a:rPr>
              <a:t> </a:t>
            </a:r>
            <a:r>
              <a:rPr lang="en-GB" dirty="0" err="1">
                <a:ea typeface="Corbel" panose="020B0503020204020204" pitchFamily="34" charset="0"/>
                <a:cs typeface="Times New Roman" panose="02020603050405020304" pitchFamily="18" charset="0"/>
              </a:rPr>
              <a:t>yksityiselämän</a:t>
            </a:r>
            <a:r>
              <a:rPr lang="en-GB" dirty="0">
                <a:ea typeface="Corbel" panose="020B0503020204020204" pitchFamily="34" charset="0"/>
                <a:cs typeface="Times New Roman" panose="02020603050405020304" pitchFamily="18" charset="0"/>
              </a:rPr>
              <a:t> </a:t>
            </a:r>
            <a:r>
              <a:rPr lang="en-GB" dirty="0" err="1">
                <a:ea typeface="Corbel" panose="020B0503020204020204" pitchFamily="34" charset="0"/>
                <a:cs typeface="Times New Roman" panose="02020603050405020304" pitchFamily="18" charset="0"/>
              </a:rPr>
              <a:t>väliseen</a:t>
            </a:r>
            <a:r>
              <a:rPr lang="en-GB" dirty="0">
                <a:ea typeface="Corbel" panose="020B0503020204020204" pitchFamily="34" charset="0"/>
                <a:cs typeface="Times New Roman" panose="02020603050405020304" pitchFamily="18" charset="0"/>
              </a:rPr>
              <a:t> </a:t>
            </a:r>
            <a:r>
              <a:rPr lang="en-GB" dirty="0" err="1">
                <a:ea typeface="Corbel" panose="020B0503020204020204" pitchFamily="34" charset="0"/>
                <a:cs typeface="Times New Roman" panose="02020603050405020304" pitchFamily="18" charset="0"/>
              </a:rPr>
              <a:t>tasapainoon</a:t>
            </a:r>
            <a:endParaRPr lang="en-US" sz="6000" dirty="0"/>
          </a:p>
          <a:p>
            <a:endParaRPr lang="en-GB" dirty="0"/>
          </a:p>
        </p:txBody>
      </p:sp>
    </p:spTree>
    <p:extLst>
      <p:ext uri="{BB962C8B-B14F-4D97-AF65-F5344CB8AC3E}">
        <p14:creationId xmlns:p14="http://schemas.microsoft.com/office/powerpoint/2010/main" val="412528858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3D36E3E-0D4A-4927-20A5-C294AC4BD4C0}"/>
              </a:ext>
            </a:extLst>
          </p:cNvPr>
          <p:cNvSpPr>
            <a:spLocks noGrp="1"/>
          </p:cNvSpPr>
          <p:nvPr>
            <p:ph type="body" sz="quarter" idx="18"/>
          </p:nvPr>
        </p:nvSpPr>
        <p:spPr>
          <a:xfrm>
            <a:off x="586599" y="1414235"/>
            <a:ext cx="6289090" cy="4029530"/>
          </a:xfrm>
        </p:spPr>
        <p:txBody>
          <a:bodyPr>
            <a:normAutofit lnSpcReduction="10000"/>
          </a:bodyPr>
          <a:lstStyle/>
          <a:p>
            <a:pPr marL="342900" indent="-342900" algn="just">
              <a:buFont typeface="Arial" panose="020B0604020202020204" pitchFamily="34" charset="0"/>
              <a:buChar char="•"/>
            </a:pPr>
            <a:r>
              <a:rPr lang="fi-FI" dirty="0"/>
              <a:t>Työ- ja perhe-elämän tasapainon tukeminen organisaatiossa voi tuottaa merkittäviä etuja.</a:t>
            </a:r>
          </a:p>
          <a:p>
            <a:pPr marL="342900" indent="-342900" algn="just">
              <a:buFont typeface="Arial" panose="020B0604020202020204" pitchFamily="34" charset="0"/>
              <a:buChar char="•"/>
            </a:pPr>
            <a:r>
              <a:rPr lang="fi-FI" dirty="0"/>
              <a:t>Näitä työntekijöiden parempi suhtautuminen työhön, lisääntynyt tuottavuus, vähentynyt poissaolojen määrä ja alhaisempi henkilöstön vaihtuvuus.</a:t>
            </a:r>
          </a:p>
          <a:p>
            <a:pPr marL="342900" indent="-342900" algn="just">
              <a:buFont typeface="Arial" panose="020B0604020202020204" pitchFamily="34" charset="0"/>
              <a:buChar char="•"/>
            </a:pPr>
            <a:r>
              <a:rPr lang="fi-FI" dirty="0"/>
              <a:t>Se voi myös parantaa organisaation mainetta ja tehdä siitä houkuttelevamman työpaikan nykyisille ja potentiaalisille työntekijöille.</a:t>
            </a:r>
          </a:p>
          <a:p>
            <a:pPr marL="342900" indent="-342900" algn="just">
              <a:buFont typeface="Arial" panose="020B0604020202020204" pitchFamily="34" charset="0"/>
              <a:buChar char="•"/>
            </a:pPr>
            <a:r>
              <a:rPr lang="fi-FI" dirty="0"/>
              <a:t>Euroopan sosiaalisten oikeuksien pilari tunnustaa työn ja yksityiselämän tasapainon tukemisen organisatoriset edut ja kannustaa yrityksiä kehittämään perheystävällistä politiikkaa.</a:t>
            </a:r>
            <a:endParaRPr lang="en-GB" dirty="0"/>
          </a:p>
        </p:txBody>
      </p:sp>
      <p:sp>
        <p:nvSpPr>
          <p:cNvPr id="3" name="Text Placeholder 2">
            <a:extLst>
              <a:ext uri="{FF2B5EF4-FFF2-40B4-BE49-F238E27FC236}">
                <a16:creationId xmlns:a16="http://schemas.microsoft.com/office/drawing/2014/main" id="{B7AA19F1-254A-42CC-6B88-0779FA209D62}"/>
              </a:ext>
            </a:extLst>
          </p:cNvPr>
          <p:cNvSpPr>
            <a:spLocks noGrp="1"/>
          </p:cNvSpPr>
          <p:nvPr>
            <p:ph type="body" sz="quarter" idx="16"/>
          </p:nvPr>
        </p:nvSpPr>
        <p:spPr>
          <a:xfrm>
            <a:off x="869511" y="543458"/>
            <a:ext cx="6889572" cy="790042"/>
          </a:xfrm>
        </p:spPr>
        <p:txBody>
          <a:bodyPr>
            <a:normAutofit/>
          </a:bodyPr>
          <a:lstStyle/>
          <a:p>
            <a:r>
              <a:rPr lang="en-GB" sz="2400" dirty="0" err="1"/>
              <a:t>Organisaation</a:t>
            </a:r>
            <a:r>
              <a:rPr lang="en-GB" sz="2400" dirty="0"/>
              <a:t> </a:t>
            </a:r>
            <a:r>
              <a:rPr lang="en-GB" sz="2400" dirty="0" err="1"/>
              <a:t>hyötyjä</a:t>
            </a:r>
            <a:r>
              <a:rPr lang="en-GB" sz="2400" dirty="0"/>
              <a:t> </a:t>
            </a:r>
            <a:r>
              <a:rPr lang="en-GB" sz="2400" dirty="0" err="1"/>
              <a:t>tuettaessa</a:t>
            </a:r>
            <a:r>
              <a:rPr lang="en-GB" sz="2400" dirty="0"/>
              <a:t> </a:t>
            </a:r>
            <a:r>
              <a:rPr lang="en-GB" sz="2400" dirty="0" err="1"/>
              <a:t>työn</a:t>
            </a:r>
            <a:r>
              <a:rPr lang="en-GB" sz="2400" dirty="0"/>
              <a:t> </a:t>
            </a:r>
            <a:r>
              <a:rPr lang="en-GB" sz="2400" dirty="0" err="1"/>
              <a:t>ja</a:t>
            </a:r>
            <a:r>
              <a:rPr lang="en-GB" sz="2400" dirty="0"/>
              <a:t> </a:t>
            </a:r>
            <a:r>
              <a:rPr lang="en-GB" sz="2400" dirty="0" err="1"/>
              <a:t>yksityiselämän</a:t>
            </a:r>
            <a:r>
              <a:rPr lang="en-GB" sz="2400" dirty="0"/>
              <a:t> </a:t>
            </a:r>
            <a:r>
              <a:rPr lang="en-GB" sz="2400" dirty="0" err="1"/>
              <a:t>välistä</a:t>
            </a:r>
            <a:r>
              <a:rPr lang="en-GB" sz="2400" dirty="0"/>
              <a:t> </a:t>
            </a:r>
            <a:r>
              <a:rPr lang="en-GB" sz="2400" dirty="0" err="1"/>
              <a:t>tasapainoa</a:t>
            </a:r>
            <a:r>
              <a:rPr lang="en-GB" sz="2400" dirty="0"/>
              <a:t> </a:t>
            </a:r>
          </a:p>
        </p:txBody>
      </p:sp>
      <p:pic>
        <p:nvPicPr>
          <p:cNvPr id="7" name="Picture Placeholder 6">
            <a:extLst>
              <a:ext uri="{FF2B5EF4-FFF2-40B4-BE49-F238E27FC236}">
                <a16:creationId xmlns:a16="http://schemas.microsoft.com/office/drawing/2014/main" id="{BB7A1884-08CC-601C-627E-F74474CF8226}"/>
              </a:ext>
            </a:extLst>
          </p:cNvPr>
          <p:cNvPicPr>
            <a:picLocks noGrp="1" noChangeAspect="1"/>
          </p:cNvPicPr>
          <p:nvPr>
            <p:ph type="pic" sz="quarter" idx="15"/>
          </p:nvPr>
        </p:nvPicPr>
        <p:blipFill>
          <a:blip r:embed="rId2"/>
          <a:srcRect l="21798" r="21798"/>
          <a:stretch>
            <a:fillRect/>
          </a:stretch>
        </p:blipFill>
        <p:spPr/>
      </p:pic>
    </p:spTree>
    <p:extLst>
      <p:ext uri="{BB962C8B-B14F-4D97-AF65-F5344CB8AC3E}">
        <p14:creationId xmlns:p14="http://schemas.microsoft.com/office/powerpoint/2010/main" val="139916362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475243BB-1854-66C3-B7BD-B33DA0C5B164}"/>
              </a:ext>
            </a:extLst>
          </p:cNvPr>
          <p:cNvPicPr>
            <a:picLocks noGrp="1" noChangeAspect="1"/>
          </p:cNvPicPr>
          <p:nvPr>
            <p:ph type="pic" sz="quarter" idx="33"/>
          </p:nvPr>
        </p:nvPicPr>
        <p:blipFill rotWithShape="1">
          <a:blip r:embed="rId2"/>
          <a:srcRect t="57" b="57"/>
          <a:stretch/>
        </p:blipFill>
        <p:spPr/>
      </p:pic>
      <p:sp>
        <p:nvSpPr>
          <p:cNvPr id="5" name="Text Placeholder 4">
            <a:extLst>
              <a:ext uri="{FF2B5EF4-FFF2-40B4-BE49-F238E27FC236}">
                <a16:creationId xmlns:a16="http://schemas.microsoft.com/office/drawing/2014/main" id="{9C1405FD-CA3F-3997-6E58-3607D4D1FE61}"/>
              </a:ext>
            </a:extLst>
          </p:cNvPr>
          <p:cNvSpPr>
            <a:spLocks noGrp="1"/>
          </p:cNvSpPr>
          <p:nvPr>
            <p:ph type="body" sz="quarter" idx="34"/>
          </p:nvPr>
        </p:nvSpPr>
        <p:spPr/>
        <p:txBody>
          <a:bodyPr/>
          <a:lstStyle/>
          <a:p>
            <a:r>
              <a:rPr lang="en-GB" dirty="0"/>
              <a:t>TERVETULOA TASAPAINOON! </a:t>
            </a:r>
          </a:p>
        </p:txBody>
      </p:sp>
      <p:sp>
        <p:nvSpPr>
          <p:cNvPr id="3" name="Text Placeholder 2">
            <a:extLst>
              <a:ext uri="{FF2B5EF4-FFF2-40B4-BE49-F238E27FC236}">
                <a16:creationId xmlns:a16="http://schemas.microsoft.com/office/drawing/2014/main" id="{0731DDB5-45BE-2564-A3CE-482D54109C49}"/>
              </a:ext>
            </a:extLst>
          </p:cNvPr>
          <p:cNvSpPr>
            <a:spLocks noGrp="1"/>
          </p:cNvSpPr>
          <p:nvPr>
            <p:ph type="body" sz="quarter" idx="18"/>
          </p:nvPr>
        </p:nvSpPr>
        <p:spPr>
          <a:xfrm>
            <a:off x="6629889" y="1643483"/>
            <a:ext cx="4918863" cy="4029530"/>
          </a:xfrm>
        </p:spPr>
        <p:txBody>
          <a:bodyPr>
            <a:normAutofit fontScale="92500" lnSpcReduction="10000"/>
          </a:bodyPr>
          <a:lstStyle/>
          <a:p>
            <a:pPr marL="342900" indent="-342900">
              <a:buFont typeface="Arial" panose="020B0604020202020204" pitchFamily="34" charset="0"/>
              <a:buChar char="•"/>
            </a:pPr>
            <a:r>
              <a:rPr lang="fi-FI" dirty="0"/>
              <a:t>Johtajuudella on keskeinen rooli työn ja yksityiselämän tasapainon edistämisessä. Johtajat voivat näyttää esimerkkiä mallintamalla terveellistä työ- ja perhe-elämän tasapainoa ja tukemalla työ- ja perhe-elämän tasapainoa edistäviä toimintatapoja, kuten joustavia työaikoja, etätyömahdollisuuksia ja perhevapaakäytäntöjä.</a:t>
            </a:r>
          </a:p>
          <a:p>
            <a:pPr marL="342900" indent="-342900">
              <a:buFont typeface="Arial" panose="020B0604020202020204" pitchFamily="34" charset="0"/>
              <a:buChar char="•"/>
            </a:pPr>
            <a:r>
              <a:rPr lang="en-GB" dirty="0" err="1"/>
              <a:t>Eurooppalaiset</a:t>
            </a:r>
            <a:r>
              <a:rPr lang="en-GB" dirty="0"/>
              <a:t> </a:t>
            </a:r>
            <a:r>
              <a:rPr lang="en-GB" dirty="0" err="1"/>
              <a:t>linjaukset</a:t>
            </a:r>
            <a:r>
              <a:rPr lang="en-GB" dirty="0"/>
              <a:t> </a:t>
            </a:r>
            <a:r>
              <a:rPr lang="en-GB" dirty="0" err="1"/>
              <a:t>psykososiaalisten</a:t>
            </a:r>
            <a:r>
              <a:rPr lang="en-GB" dirty="0"/>
              <a:t> </a:t>
            </a:r>
            <a:r>
              <a:rPr lang="en-GB" dirty="0" err="1"/>
              <a:t>riskien</a:t>
            </a:r>
            <a:r>
              <a:rPr lang="en-GB" dirty="0"/>
              <a:t> </a:t>
            </a:r>
            <a:r>
              <a:rPr lang="en-GB" dirty="0" err="1"/>
              <a:t>hallintaan</a:t>
            </a:r>
            <a:r>
              <a:rPr lang="en-GB" dirty="0"/>
              <a:t> (PRIMA-EF) </a:t>
            </a:r>
            <a:r>
              <a:rPr lang="en-GB" dirty="0" err="1"/>
              <a:t>korostavat</a:t>
            </a:r>
            <a:r>
              <a:rPr lang="en-GB" dirty="0"/>
              <a:t> </a:t>
            </a:r>
            <a:r>
              <a:rPr lang="en-GB" dirty="0" err="1"/>
              <a:t>tukevan</a:t>
            </a:r>
            <a:r>
              <a:rPr lang="en-GB" dirty="0"/>
              <a:t> </a:t>
            </a:r>
            <a:r>
              <a:rPr lang="en-GB" dirty="0" err="1"/>
              <a:t>johtajuuden</a:t>
            </a:r>
            <a:r>
              <a:rPr lang="en-GB" dirty="0"/>
              <a:t> </a:t>
            </a:r>
            <a:r>
              <a:rPr lang="en-GB" dirty="0" err="1"/>
              <a:t>vähentävän</a:t>
            </a:r>
            <a:r>
              <a:rPr lang="en-GB" dirty="0"/>
              <a:t> </a:t>
            </a:r>
            <a:r>
              <a:rPr lang="en-GB" dirty="0" err="1"/>
              <a:t>psykososiaalisia</a:t>
            </a:r>
            <a:r>
              <a:rPr lang="en-GB" dirty="0"/>
              <a:t> </a:t>
            </a:r>
            <a:r>
              <a:rPr lang="en-GB" dirty="0" err="1"/>
              <a:t>riskejä</a:t>
            </a:r>
            <a:r>
              <a:rPr lang="en-GB" dirty="0"/>
              <a:t> </a:t>
            </a:r>
            <a:r>
              <a:rPr lang="en-GB" dirty="0" err="1"/>
              <a:t>ja</a:t>
            </a:r>
            <a:r>
              <a:rPr lang="en-GB" dirty="0"/>
              <a:t> </a:t>
            </a:r>
            <a:r>
              <a:rPr lang="en-GB" dirty="0" err="1"/>
              <a:t>edistävän</a:t>
            </a:r>
            <a:r>
              <a:rPr lang="en-GB" dirty="0"/>
              <a:t> </a:t>
            </a:r>
            <a:r>
              <a:rPr lang="en-GB" dirty="0" err="1"/>
              <a:t>tasapainoista</a:t>
            </a:r>
            <a:r>
              <a:rPr lang="en-GB" dirty="0"/>
              <a:t> </a:t>
            </a:r>
            <a:r>
              <a:rPr lang="en-GB" dirty="0" err="1"/>
              <a:t>työn</a:t>
            </a:r>
            <a:r>
              <a:rPr lang="en-GB" dirty="0"/>
              <a:t> </a:t>
            </a:r>
            <a:r>
              <a:rPr lang="en-GB" dirty="0" err="1"/>
              <a:t>tasapainoista</a:t>
            </a:r>
            <a:r>
              <a:rPr lang="en-GB" dirty="0"/>
              <a:t> </a:t>
            </a:r>
            <a:r>
              <a:rPr lang="en-GB" dirty="0" err="1"/>
              <a:t>työympäristöä</a:t>
            </a:r>
            <a:r>
              <a:rPr lang="en-GB" dirty="0"/>
              <a:t>. </a:t>
            </a:r>
          </a:p>
        </p:txBody>
      </p:sp>
      <p:sp>
        <p:nvSpPr>
          <p:cNvPr id="2" name="Text Placeholder 1">
            <a:extLst>
              <a:ext uri="{FF2B5EF4-FFF2-40B4-BE49-F238E27FC236}">
                <a16:creationId xmlns:a16="http://schemas.microsoft.com/office/drawing/2014/main" id="{0762B96C-EEC1-ECE4-5F7C-6023F5B8C016}"/>
              </a:ext>
            </a:extLst>
          </p:cNvPr>
          <p:cNvSpPr>
            <a:spLocks noGrp="1"/>
          </p:cNvSpPr>
          <p:nvPr>
            <p:ph type="body" sz="quarter" idx="16"/>
          </p:nvPr>
        </p:nvSpPr>
        <p:spPr>
          <a:xfrm>
            <a:off x="6629890" y="731710"/>
            <a:ext cx="4918863" cy="937291"/>
          </a:xfrm>
        </p:spPr>
        <p:txBody>
          <a:bodyPr>
            <a:normAutofit/>
          </a:bodyPr>
          <a:lstStyle/>
          <a:p>
            <a:r>
              <a:rPr lang="en-GB" sz="2400" dirty="0" err="1">
                <a:ea typeface="Corbel" panose="020B0503020204020204" pitchFamily="34" charset="0"/>
                <a:cs typeface="Times New Roman" panose="02020603050405020304" pitchFamily="18" charset="0"/>
              </a:rPr>
              <a:t>Johtajuuden</a:t>
            </a:r>
            <a:r>
              <a:rPr lang="en-GB" sz="2400" dirty="0">
                <a:ea typeface="Corbel" panose="020B0503020204020204" pitchFamily="34" charset="0"/>
                <a:cs typeface="Times New Roman" panose="02020603050405020304" pitchFamily="18" charset="0"/>
              </a:rPr>
              <a:t> </a:t>
            </a:r>
            <a:r>
              <a:rPr lang="en-GB" sz="2400" dirty="0" err="1">
                <a:ea typeface="Corbel" panose="020B0503020204020204" pitchFamily="34" charset="0"/>
                <a:cs typeface="Times New Roman" panose="02020603050405020304" pitchFamily="18" charset="0"/>
              </a:rPr>
              <a:t>rooli</a:t>
            </a:r>
            <a:r>
              <a:rPr lang="en-GB" sz="2400" dirty="0">
                <a:ea typeface="Corbel" panose="020B0503020204020204" pitchFamily="34" charset="0"/>
                <a:cs typeface="Times New Roman" panose="02020603050405020304" pitchFamily="18" charset="0"/>
              </a:rPr>
              <a:t> </a:t>
            </a:r>
            <a:r>
              <a:rPr lang="en-GB" sz="2400" dirty="0" err="1">
                <a:ea typeface="Corbel" panose="020B0503020204020204" pitchFamily="34" charset="0"/>
                <a:cs typeface="Times New Roman" panose="02020603050405020304" pitchFamily="18" charset="0"/>
              </a:rPr>
              <a:t>edistettäessä</a:t>
            </a:r>
            <a:r>
              <a:rPr lang="en-GB" sz="2400" dirty="0">
                <a:ea typeface="Corbel" panose="020B0503020204020204" pitchFamily="34" charset="0"/>
                <a:cs typeface="Times New Roman" panose="02020603050405020304" pitchFamily="18" charset="0"/>
              </a:rPr>
              <a:t> </a:t>
            </a:r>
            <a:r>
              <a:rPr lang="en-GB" sz="2400" dirty="0" err="1">
                <a:ea typeface="Corbel" panose="020B0503020204020204" pitchFamily="34" charset="0"/>
                <a:cs typeface="Times New Roman" panose="02020603050405020304" pitchFamily="18" charset="0"/>
              </a:rPr>
              <a:t>työn</a:t>
            </a:r>
            <a:r>
              <a:rPr lang="en-GB" sz="2400" dirty="0">
                <a:ea typeface="Corbel" panose="020B0503020204020204" pitchFamily="34" charset="0"/>
                <a:cs typeface="Times New Roman" panose="02020603050405020304" pitchFamily="18" charset="0"/>
              </a:rPr>
              <a:t> </a:t>
            </a:r>
            <a:r>
              <a:rPr lang="en-GB" sz="2400" dirty="0" err="1">
                <a:ea typeface="Corbel" panose="020B0503020204020204" pitchFamily="34" charset="0"/>
                <a:cs typeface="Times New Roman" panose="02020603050405020304" pitchFamily="18" charset="0"/>
              </a:rPr>
              <a:t>ja</a:t>
            </a:r>
            <a:r>
              <a:rPr lang="en-GB" sz="2400" dirty="0">
                <a:ea typeface="Corbel" panose="020B0503020204020204" pitchFamily="34" charset="0"/>
                <a:cs typeface="Times New Roman" panose="02020603050405020304" pitchFamily="18" charset="0"/>
              </a:rPr>
              <a:t> </a:t>
            </a:r>
            <a:r>
              <a:rPr lang="en-GB" sz="2400" dirty="0" err="1">
                <a:ea typeface="Corbel" panose="020B0503020204020204" pitchFamily="34" charset="0"/>
                <a:cs typeface="Times New Roman" panose="02020603050405020304" pitchFamily="18" charset="0"/>
              </a:rPr>
              <a:t>yksityiselämän</a:t>
            </a:r>
            <a:r>
              <a:rPr lang="en-GB" sz="2400" dirty="0">
                <a:ea typeface="Corbel" panose="020B0503020204020204" pitchFamily="34" charset="0"/>
                <a:cs typeface="Times New Roman" panose="02020603050405020304" pitchFamily="18" charset="0"/>
              </a:rPr>
              <a:t> </a:t>
            </a:r>
            <a:r>
              <a:rPr lang="en-GB" sz="2400" dirty="0" err="1">
                <a:ea typeface="Corbel" panose="020B0503020204020204" pitchFamily="34" charset="0"/>
                <a:cs typeface="Times New Roman" panose="02020603050405020304" pitchFamily="18" charset="0"/>
              </a:rPr>
              <a:t>välistä</a:t>
            </a:r>
            <a:r>
              <a:rPr lang="en-GB" sz="2400" dirty="0">
                <a:ea typeface="Corbel" panose="020B0503020204020204" pitchFamily="34" charset="0"/>
                <a:cs typeface="Times New Roman" panose="02020603050405020304" pitchFamily="18" charset="0"/>
              </a:rPr>
              <a:t> </a:t>
            </a:r>
            <a:r>
              <a:rPr lang="en-GB" sz="2400" dirty="0" err="1">
                <a:ea typeface="Corbel" panose="020B0503020204020204" pitchFamily="34" charset="0"/>
                <a:cs typeface="Times New Roman" panose="02020603050405020304" pitchFamily="18" charset="0"/>
              </a:rPr>
              <a:t>tasapainoa</a:t>
            </a:r>
            <a:r>
              <a:rPr lang="en-GB" sz="2400" dirty="0">
                <a:ea typeface="Corbel" panose="020B0503020204020204" pitchFamily="34" charset="0"/>
                <a:cs typeface="Times New Roman" panose="02020603050405020304" pitchFamily="18" charset="0"/>
              </a:rPr>
              <a:t> </a:t>
            </a:r>
            <a:endParaRPr lang="en-GB" sz="4400" dirty="0"/>
          </a:p>
        </p:txBody>
      </p:sp>
    </p:spTree>
    <p:extLst>
      <p:ext uri="{BB962C8B-B14F-4D97-AF65-F5344CB8AC3E}">
        <p14:creationId xmlns:p14="http://schemas.microsoft.com/office/powerpoint/2010/main" val="93441689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AF7332CD-919E-DDD2-A688-F8D429BA214F}"/>
              </a:ext>
            </a:extLst>
          </p:cNvPr>
          <p:cNvPicPr>
            <a:picLocks noGrp="1" noChangeAspect="1"/>
          </p:cNvPicPr>
          <p:nvPr>
            <p:ph type="pic" sz="quarter" idx="53"/>
          </p:nvPr>
        </p:nvPicPr>
        <p:blipFill>
          <a:blip r:embed="rId2"/>
          <a:srcRect l="28909" r="28909"/>
          <a:stretch>
            <a:fillRect/>
          </a:stretch>
        </p:blipFill>
        <p:spPr/>
      </p:pic>
      <p:sp>
        <p:nvSpPr>
          <p:cNvPr id="3" name="Text Placeholder 2">
            <a:extLst>
              <a:ext uri="{FF2B5EF4-FFF2-40B4-BE49-F238E27FC236}">
                <a16:creationId xmlns:a16="http://schemas.microsoft.com/office/drawing/2014/main" id="{8FE126F6-17FD-7AF7-80B8-F3E662A1603F}"/>
              </a:ext>
            </a:extLst>
          </p:cNvPr>
          <p:cNvSpPr>
            <a:spLocks noGrp="1"/>
          </p:cNvSpPr>
          <p:nvPr>
            <p:ph type="body" sz="quarter" idx="18"/>
          </p:nvPr>
        </p:nvSpPr>
        <p:spPr>
          <a:xfrm>
            <a:off x="734714" y="1583871"/>
            <a:ext cx="6580486" cy="4029530"/>
          </a:xfrm>
        </p:spPr>
        <p:txBody>
          <a:bodyPr>
            <a:normAutofit lnSpcReduction="10000"/>
          </a:bodyPr>
          <a:lstStyle/>
          <a:p>
            <a:pPr marL="342900" indent="-342900">
              <a:buFont typeface="Arial" panose="020B0604020202020204" pitchFamily="34" charset="0"/>
              <a:buChar char="•"/>
            </a:pPr>
            <a:r>
              <a:rPr lang="fi-FI" dirty="0"/>
              <a:t>Lastenhoidon tukeminen on tehokas tapa lievittää stressiä ja parantaa työ- ja perhe-elämän tasapainoa. Tämä voi tarkoittaa suoran pääsyn tarjoamista lastenhoitopalveluihin, tukien tarjoamista tai joustavien aikataulujen tarjoamista lastenhoidon tarpeisiin.</a:t>
            </a:r>
          </a:p>
          <a:p>
            <a:pPr marL="342900" indent="-342900">
              <a:buFont typeface="Arial" panose="020B0604020202020204" pitchFamily="34" charset="0"/>
              <a:buChar char="•"/>
            </a:pPr>
            <a:r>
              <a:rPr lang="fi-FI" dirty="0"/>
              <a:t>EU:n asettamat </a:t>
            </a:r>
            <a:r>
              <a:rPr lang="fi-FI" b="1" dirty="0">
                <a:solidFill>
                  <a:srgbClr val="7030A0"/>
                </a:solidFill>
                <a:hlinkClick r:id="rId3"/>
              </a:rPr>
              <a:t>tarkistetut Barcelonan tavoitteet varhaiskasvatuksesta ja hoidosta </a:t>
            </a:r>
            <a:r>
              <a:rPr lang="fi-FI" dirty="0"/>
              <a:t>kannustavat jäsenmaita järjestämään riittävät lastenhoitopalvelut työ- ja perhe-elämän tasapainon parantamiseksi ja korostavat, että tällainen tuki on välttämätöntä sukupuolten tasa-arvon varmistamiseksi työelämässä.</a:t>
            </a:r>
            <a:endParaRPr lang="en-GB" dirty="0"/>
          </a:p>
        </p:txBody>
      </p:sp>
      <p:sp>
        <p:nvSpPr>
          <p:cNvPr id="4" name="Text Placeholder 3">
            <a:extLst>
              <a:ext uri="{FF2B5EF4-FFF2-40B4-BE49-F238E27FC236}">
                <a16:creationId xmlns:a16="http://schemas.microsoft.com/office/drawing/2014/main" id="{2D9947E0-5BB2-7F85-930A-852B7949E7F9}"/>
              </a:ext>
            </a:extLst>
          </p:cNvPr>
          <p:cNvSpPr>
            <a:spLocks noGrp="1"/>
          </p:cNvSpPr>
          <p:nvPr>
            <p:ph type="body" sz="quarter" idx="16"/>
          </p:nvPr>
        </p:nvSpPr>
        <p:spPr>
          <a:xfrm>
            <a:off x="713768" y="421468"/>
            <a:ext cx="5927177" cy="991696"/>
          </a:xfrm>
        </p:spPr>
        <p:txBody>
          <a:bodyPr>
            <a:normAutofit/>
          </a:bodyPr>
          <a:lstStyle/>
          <a:p>
            <a:r>
              <a:rPr lang="en-GB" dirty="0" err="1"/>
              <a:t>Lastenhoidon</a:t>
            </a:r>
            <a:r>
              <a:rPr lang="en-GB" dirty="0"/>
              <a:t> </a:t>
            </a:r>
            <a:r>
              <a:rPr lang="en-GB" dirty="0" err="1"/>
              <a:t>tuen</a:t>
            </a:r>
            <a:r>
              <a:rPr lang="en-GB" dirty="0"/>
              <a:t> </a:t>
            </a:r>
            <a:r>
              <a:rPr lang="en-GB" dirty="0" err="1"/>
              <a:t>merkitys</a:t>
            </a:r>
            <a:endParaRPr lang="en-GB" dirty="0"/>
          </a:p>
        </p:txBody>
      </p:sp>
    </p:spTree>
    <p:extLst>
      <p:ext uri="{BB962C8B-B14F-4D97-AF65-F5344CB8AC3E}">
        <p14:creationId xmlns:p14="http://schemas.microsoft.com/office/powerpoint/2010/main" val="360144872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33EF955-897B-FF6C-FAEA-E3424A716B21}"/>
              </a:ext>
            </a:extLst>
          </p:cNvPr>
          <p:cNvSpPr>
            <a:spLocks noGrp="1"/>
          </p:cNvSpPr>
          <p:nvPr>
            <p:ph type="body" sz="quarter" idx="18"/>
          </p:nvPr>
        </p:nvSpPr>
        <p:spPr>
          <a:xfrm>
            <a:off x="712630" y="1839320"/>
            <a:ext cx="5383370" cy="3606870"/>
          </a:xfrm>
        </p:spPr>
        <p:txBody>
          <a:bodyPr>
            <a:normAutofit fontScale="92500" lnSpcReduction="10000"/>
          </a:bodyPr>
          <a:lstStyle/>
          <a:p>
            <a:pPr marL="342900" indent="-342900" algn="just">
              <a:buFont typeface="Arial" panose="020B0604020202020204" pitchFamily="34" charset="0"/>
              <a:buChar char="•"/>
            </a:pPr>
            <a:r>
              <a:rPr lang="fi-FI" dirty="0"/>
              <a:t>Katsotaanpa ruotsalaisen </a:t>
            </a:r>
            <a:r>
              <a:rPr lang="fi-FI" b="1" dirty="0" err="1">
                <a:solidFill>
                  <a:srgbClr val="7030A0"/>
                </a:solidFill>
                <a:hlinkClick r:id="rId2"/>
              </a:rPr>
              <a:t>Swedbankin</a:t>
            </a:r>
            <a:r>
              <a:rPr lang="fi-FI" b="1" dirty="0">
                <a:solidFill>
                  <a:srgbClr val="7030A0"/>
                </a:solidFill>
                <a:hlinkClick r:id="rId2"/>
              </a:rPr>
              <a:t> tapausta TÄÄLLÄ</a:t>
            </a:r>
            <a:r>
              <a:rPr lang="fi-FI" dirty="0"/>
              <a:t>. He ovat ottaneet käyttöön erilaisia perheystävällisiä politiikkoja, mukaan lukien joustavat työajat ja etätyövaihtoehdot. Näitä politiikkoja on kehuttu terveellisemmän työn ja perhe-elämän tasapainon edistämisestä.</a:t>
            </a:r>
          </a:p>
          <a:p>
            <a:pPr marL="342900" indent="-342900" algn="just">
              <a:buFont typeface="Arial" panose="020B0604020202020204" pitchFamily="34" charset="0"/>
              <a:buChar char="•"/>
            </a:pPr>
            <a:r>
              <a:rPr lang="fi-FI" dirty="0"/>
              <a:t>Pohdi näiden politiikkojen vaikutuksia. Keskustele niiden mahdollisista vaikutuksista, vahvuuksista ja heikkouksista ryhmäsi kanssa. Miten tällaisia politiikkoja voitaisiin toteuttaa tai parantaa työpaikallasi? Pohdi näitä kysymyksiä yksin tai keskustele ryhmissä.</a:t>
            </a:r>
            <a:endParaRPr lang="en-GB" dirty="0"/>
          </a:p>
          <a:p>
            <a:pPr marL="342900" indent="-342900" algn="just">
              <a:buFont typeface="Arial" panose="020B0604020202020204" pitchFamily="34" charset="0"/>
              <a:buChar char="•"/>
            </a:pPr>
            <a:endParaRPr lang="fi-FI" dirty="0"/>
          </a:p>
        </p:txBody>
      </p:sp>
      <p:sp>
        <p:nvSpPr>
          <p:cNvPr id="3" name="Text Placeholder 2">
            <a:extLst>
              <a:ext uri="{FF2B5EF4-FFF2-40B4-BE49-F238E27FC236}">
                <a16:creationId xmlns:a16="http://schemas.microsoft.com/office/drawing/2014/main" id="{BB57A0F6-F65F-7555-CBA0-4F67E5FC7423}"/>
              </a:ext>
            </a:extLst>
          </p:cNvPr>
          <p:cNvSpPr>
            <a:spLocks noGrp="1"/>
          </p:cNvSpPr>
          <p:nvPr>
            <p:ph type="body" sz="quarter" idx="16"/>
          </p:nvPr>
        </p:nvSpPr>
        <p:spPr/>
        <p:txBody>
          <a:bodyPr>
            <a:normAutofit fontScale="77500" lnSpcReduction="20000"/>
          </a:bodyPr>
          <a:lstStyle/>
          <a:p>
            <a:r>
              <a:rPr lang="en-GB" dirty="0" err="1"/>
              <a:t>Aktiviteetti</a:t>
            </a:r>
            <a:r>
              <a:rPr lang="en-GB" dirty="0"/>
              <a:t> – </a:t>
            </a:r>
            <a:r>
              <a:rPr lang="en-GB" dirty="0" err="1"/>
              <a:t>Keskustelua</a:t>
            </a:r>
            <a:r>
              <a:rPr lang="en-GB" dirty="0"/>
              <a:t> </a:t>
            </a:r>
            <a:r>
              <a:rPr lang="en-GB" dirty="0" err="1"/>
              <a:t>tehokkaista</a:t>
            </a:r>
            <a:r>
              <a:rPr lang="en-GB" dirty="0"/>
              <a:t> </a:t>
            </a:r>
            <a:r>
              <a:rPr lang="en-GB" dirty="0" err="1"/>
              <a:t>työpaikkakohtaisista</a:t>
            </a:r>
            <a:r>
              <a:rPr lang="en-GB" dirty="0"/>
              <a:t> </a:t>
            </a:r>
            <a:r>
              <a:rPr lang="en-GB" dirty="0" err="1"/>
              <a:t>käytännöistä</a:t>
            </a:r>
            <a:r>
              <a:rPr lang="en-GB" dirty="0"/>
              <a:t> </a:t>
            </a:r>
          </a:p>
        </p:txBody>
      </p:sp>
      <p:pic>
        <p:nvPicPr>
          <p:cNvPr id="10" name="Picture Placeholder 9">
            <a:extLst>
              <a:ext uri="{FF2B5EF4-FFF2-40B4-BE49-F238E27FC236}">
                <a16:creationId xmlns:a16="http://schemas.microsoft.com/office/drawing/2014/main" id="{7EB81312-4B22-AA4B-B1B3-B4E5DD1D6F44}"/>
              </a:ext>
            </a:extLst>
          </p:cNvPr>
          <p:cNvPicPr>
            <a:picLocks noGrp="1" noChangeAspect="1"/>
          </p:cNvPicPr>
          <p:nvPr>
            <p:ph type="pic" sz="quarter" idx="10"/>
          </p:nvPr>
        </p:nvPicPr>
        <p:blipFill rotWithShape="1">
          <a:blip r:embed="rId3"/>
          <a:srcRect l="16495" r="16495"/>
          <a:stretch/>
        </p:blipFill>
        <p:spPr/>
      </p:pic>
    </p:spTree>
    <p:extLst>
      <p:ext uri="{BB962C8B-B14F-4D97-AF65-F5344CB8AC3E}">
        <p14:creationId xmlns:p14="http://schemas.microsoft.com/office/powerpoint/2010/main" val="49868516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4F6DF505-28CA-FB2D-D2C8-28B6DAABCE39}"/>
              </a:ext>
            </a:extLst>
          </p:cNvPr>
          <p:cNvSpPr>
            <a:spLocks noGrp="1"/>
          </p:cNvSpPr>
          <p:nvPr>
            <p:ph type="body" sz="quarter" idx="18"/>
          </p:nvPr>
        </p:nvSpPr>
        <p:spPr>
          <a:xfrm>
            <a:off x="678507" y="1537689"/>
            <a:ext cx="10834986" cy="4029530"/>
          </a:xfrm>
        </p:spPr>
        <p:txBody>
          <a:bodyPr>
            <a:normAutofit/>
          </a:bodyPr>
          <a:lstStyle/>
          <a:p>
            <a:pPr marL="0" indent="0"/>
            <a:r>
              <a:rPr lang="fi-FI" dirty="0"/>
              <a:t>Tavoite: Auttaa osallistujia tunnistamaan työ- ja perhe-elämän tasapainoa edistäviä organisaatiokäytäntöjä.</a:t>
            </a:r>
          </a:p>
          <a:p>
            <a:pPr marL="0" indent="0"/>
            <a:r>
              <a:rPr lang="fi-FI" b="1" dirty="0"/>
              <a:t>Ohjeet</a:t>
            </a:r>
            <a:r>
              <a:rPr lang="en-GB" b="1" dirty="0"/>
              <a:t>:</a:t>
            </a:r>
          </a:p>
          <a:p>
            <a:pPr marL="457200" indent="-457200">
              <a:buFont typeface="+mj-lt"/>
              <a:buAutoNum type="arabicPeriod"/>
            </a:pPr>
            <a:r>
              <a:rPr lang="en-GB" dirty="0" err="1"/>
              <a:t>Jaa</a:t>
            </a:r>
            <a:r>
              <a:rPr lang="en-GB" dirty="0"/>
              <a:t> </a:t>
            </a:r>
            <a:r>
              <a:rPr lang="en-GB" dirty="0" err="1"/>
              <a:t>osallistujat</a:t>
            </a:r>
            <a:r>
              <a:rPr lang="en-GB" dirty="0"/>
              <a:t> </a:t>
            </a:r>
            <a:r>
              <a:rPr lang="en-GB" dirty="0" err="1"/>
              <a:t>pienryhmiin</a:t>
            </a:r>
            <a:r>
              <a:rPr lang="en-GB" dirty="0"/>
              <a:t>. </a:t>
            </a:r>
          </a:p>
          <a:p>
            <a:pPr marL="457200" indent="-457200">
              <a:buFont typeface="+mj-lt"/>
              <a:buAutoNum type="arabicPeriod"/>
            </a:pPr>
            <a:r>
              <a:rPr lang="fi-FI" dirty="0"/>
              <a:t>Pyydä jokaista ryhmää keskustelemaan ja listaamaan käytännöt, joita organisaatio voi omaksua edistääkseen työn ja yksityiselämän tasapainoa.</a:t>
            </a:r>
          </a:p>
          <a:p>
            <a:pPr marL="457200" indent="-457200">
              <a:buFont typeface="+mj-lt"/>
              <a:buAutoNum type="arabicPeriod"/>
            </a:pPr>
            <a:r>
              <a:rPr lang="fi-FI" dirty="0"/>
              <a:t>Pyydä jokaista ryhmää esittelemään havaintonsa muille ryhmille </a:t>
            </a:r>
            <a:r>
              <a:rPr lang="fi-FI" dirty="0" err="1"/>
              <a:t>jatkokeskusteluja</a:t>
            </a:r>
            <a:r>
              <a:rPr lang="fi-FI" dirty="0"/>
              <a:t> varten. Voitte myös verrata näitä tuloksia EU:n uudessa työterveys- ja työturvallisuusstrategiassa suositeltuihin strategioihin.</a:t>
            </a:r>
            <a:endParaRPr lang="en-GB" dirty="0"/>
          </a:p>
          <a:p>
            <a:pPr marL="457200" indent="-457200">
              <a:buFont typeface="+mj-lt"/>
              <a:buAutoNum type="arabicPeriod"/>
            </a:pPr>
            <a:endParaRPr lang="en-GB" dirty="0"/>
          </a:p>
        </p:txBody>
      </p:sp>
      <p:sp>
        <p:nvSpPr>
          <p:cNvPr id="2" name="Text Placeholder 1">
            <a:extLst>
              <a:ext uri="{FF2B5EF4-FFF2-40B4-BE49-F238E27FC236}">
                <a16:creationId xmlns:a16="http://schemas.microsoft.com/office/drawing/2014/main" id="{B00323D8-D149-A2E5-7CD5-872A6D2A0ACB}"/>
              </a:ext>
            </a:extLst>
          </p:cNvPr>
          <p:cNvSpPr>
            <a:spLocks noGrp="1"/>
          </p:cNvSpPr>
          <p:nvPr>
            <p:ph type="body" sz="quarter" idx="16"/>
          </p:nvPr>
        </p:nvSpPr>
        <p:spPr>
          <a:xfrm>
            <a:off x="609601" y="456978"/>
            <a:ext cx="11125584" cy="974658"/>
          </a:xfrm>
        </p:spPr>
        <p:txBody>
          <a:bodyPr>
            <a:normAutofit fontScale="62500" lnSpcReduction="20000"/>
          </a:bodyPr>
          <a:lstStyle/>
          <a:p>
            <a:r>
              <a:rPr lang="en-GB" sz="4400" dirty="0">
                <a:ea typeface="Corbel" panose="020B0503020204020204" pitchFamily="34" charset="0"/>
                <a:cs typeface="Times New Roman" panose="02020603050405020304" pitchFamily="18" charset="0"/>
              </a:rPr>
              <a:t>AKTIVITEETTI- </a:t>
            </a:r>
            <a:r>
              <a:rPr lang="en-GB" sz="4400" dirty="0" err="1">
                <a:ea typeface="Corbel" panose="020B0503020204020204" pitchFamily="34" charset="0"/>
                <a:cs typeface="Times New Roman" panose="02020603050405020304" pitchFamily="18" charset="0"/>
              </a:rPr>
              <a:t>Ryhmäkeskustelu</a:t>
            </a:r>
            <a:r>
              <a:rPr lang="en-GB" sz="4400" dirty="0">
                <a:ea typeface="Corbel" panose="020B0503020204020204" pitchFamily="34" charset="0"/>
                <a:cs typeface="Times New Roman" panose="02020603050405020304" pitchFamily="18" charset="0"/>
              </a:rPr>
              <a:t>: </a:t>
            </a:r>
            <a:r>
              <a:rPr lang="en-GB" sz="4400" dirty="0" err="1">
                <a:ea typeface="Corbel" panose="020B0503020204020204" pitchFamily="34" charset="0"/>
                <a:cs typeface="Times New Roman" panose="02020603050405020304" pitchFamily="18" charset="0"/>
              </a:rPr>
              <a:t>Tunnistaa</a:t>
            </a:r>
            <a:r>
              <a:rPr lang="en-GB" sz="4400" dirty="0">
                <a:ea typeface="Corbel" panose="020B0503020204020204" pitchFamily="34" charset="0"/>
                <a:cs typeface="Times New Roman" panose="02020603050405020304" pitchFamily="18" charset="0"/>
              </a:rPr>
              <a:t> </a:t>
            </a:r>
            <a:r>
              <a:rPr lang="en-GB" sz="4400" dirty="0" err="1">
                <a:ea typeface="Corbel" panose="020B0503020204020204" pitchFamily="34" charset="0"/>
                <a:cs typeface="Times New Roman" panose="02020603050405020304" pitchFamily="18" charset="0"/>
              </a:rPr>
              <a:t>käytäntöjä</a:t>
            </a:r>
            <a:r>
              <a:rPr lang="en-GB" sz="4400" dirty="0">
                <a:ea typeface="Corbel" panose="020B0503020204020204" pitchFamily="34" charset="0"/>
                <a:cs typeface="Times New Roman" panose="02020603050405020304" pitchFamily="18" charset="0"/>
              </a:rPr>
              <a:t>, </a:t>
            </a:r>
            <a:r>
              <a:rPr lang="en-GB" sz="4400" dirty="0" err="1">
                <a:ea typeface="Corbel" panose="020B0503020204020204" pitchFamily="34" charset="0"/>
                <a:cs typeface="Times New Roman" panose="02020603050405020304" pitchFamily="18" charset="0"/>
              </a:rPr>
              <a:t>jotka</a:t>
            </a:r>
            <a:r>
              <a:rPr lang="en-GB" sz="4400" dirty="0">
                <a:ea typeface="Corbel" panose="020B0503020204020204" pitchFamily="34" charset="0"/>
                <a:cs typeface="Times New Roman" panose="02020603050405020304" pitchFamily="18" charset="0"/>
              </a:rPr>
              <a:t> </a:t>
            </a:r>
            <a:r>
              <a:rPr lang="en-GB" sz="4400" dirty="0" err="1">
                <a:ea typeface="Corbel" panose="020B0503020204020204" pitchFamily="34" charset="0"/>
                <a:cs typeface="Times New Roman" panose="02020603050405020304" pitchFamily="18" charset="0"/>
              </a:rPr>
              <a:t>kannustavat</a:t>
            </a:r>
            <a:r>
              <a:rPr lang="en-GB" sz="4400" dirty="0">
                <a:ea typeface="Corbel" panose="020B0503020204020204" pitchFamily="34" charset="0"/>
                <a:cs typeface="Times New Roman" panose="02020603050405020304" pitchFamily="18" charset="0"/>
              </a:rPr>
              <a:t> </a:t>
            </a:r>
            <a:r>
              <a:rPr lang="en-GB" sz="4400" dirty="0" err="1">
                <a:ea typeface="Corbel" panose="020B0503020204020204" pitchFamily="34" charset="0"/>
                <a:cs typeface="Times New Roman" panose="02020603050405020304" pitchFamily="18" charset="0"/>
              </a:rPr>
              <a:t>organisaatiota</a:t>
            </a:r>
            <a:r>
              <a:rPr lang="en-GB" sz="4400" dirty="0">
                <a:ea typeface="Corbel" panose="020B0503020204020204" pitchFamily="34" charset="0"/>
                <a:cs typeface="Times New Roman" panose="02020603050405020304" pitchFamily="18" charset="0"/>
              </a:rPr>
              <a:t> </a:t>
            </a:r>
            <a:r>
              <a:rPr lang="en-GB" sz="4400" dirty="0" err="1">
                <a:ea typeface="Corbel" panose="020B0503020204020204" pitchFamily="34" charset="0"/>
                <a:cs typeface="Times New Roman" panose="02020603050405020304" pitchFamily="18" charset="0"/>
              </a:rPr>
              <a:t>työn</a:t>
            </a:r>
            <a:r>
              <a:rPr lang="en-GB" sz="4400" dirty="0">
                <a:ea typeface="Corbel" panose="020B0503020204020204" pitchFamily="34" charset="0"/>
                <a:cs typeface="Times New Roman" panose="02020603050405020304" pitchFamily="18" charset="0"/>
              </a:rPr>
              <a:t> </a:t>
            </a:r>
            <a:r>
              <a:rPr lang="en-GB" sz="4400" dirty="0" err="1">
                <a:ea typeface="Corbel" panose="020B0503020204020204" pitchFamily="34" charset="0"/>
                <a:cs typeface="Times New Roman" panose="02020603050405020304" pitchFamily="18" charset="0"/>
              </a:rPr>
              <a:t>ja</a:t>
            </a:r>
            <a:r>
              <a:rPr lang="en-GB" sz="4400" dirty="0">
                <a:ea typeface="Corbel" panose="020B0503020204020204" pitchFamily="34" charset="0"/>
                <a:cs typeface="Times New Roman" panose="02020603050405020304" pitchFamily="18" charset="0"/>
              </a:rPr>
              <a:t> </a:t>
            </a:r>
            <a:r>
              <a:rPr lang="en-GB" sz="4400" dirty="0" err="1">
                <a:ea typeface="Corbel" panose="020B0503020204020204" pitchFamily="34" charset="0"/>
                <a:cs typeface="Times New Roman" panose="02020603050405020304" pitchFamily="18" charset="0"/>
              </a:rPr>
              <a:t>yksityiselämän</a:t>
            </a:r>
            <a:r>
              <a:rPr lang="en-GB" sz="4400" dirty="0">
                <a:ea typeface="Corbel" panose="020B0503020204020204" pitchFamily="34" charset="0"/>
                <a:cs typeface="Times New Roman" panose="02020603050405020304" pitchFamily="18" charset="0"/>
              </a:rPr>
              <a:t> </a:t>
            </a:r>
            <a:r>
              <a:rPr lang="en-GB" sz="4400" dirty="0" err="1">
                <a:ea typeface="Corbel" panose="020B0503020204020204" pitchFamily="34" charset="0"/>
                <a:cs typeface="Times New Roman" panose="02020603050405020304" pitchFamily="18" charset="0"/>
              </a:rPr>
              <a:t>väliseen</a:t>
            </a:r>
            <a:r>
              <a:rPr lang="en-GB" sz="4400" dirty="0">
                <a:ea typeface="Corbel" panose="020B0503020204020204" pitchFamily="34" charset="0"/>
                <a:cs typeface="Times New Roman" panose="02020603050405020304" pitchFamily="18" charset="0"/>
              </a:rPr>
              <a:t> </a:t>
            </a:r>
            <a:r>
              <a:rPr lang="en-GB" sz="4400" dirty="0" err="1">
                <a:ea typeface="Corbel" panose="020B0503020204020204" pitchFamily="34" charset="0"/>
                <a:cs typeface="Times New Roman" panose="02020603050405020304" pitchFamily="18" charset="0"/>
              </a:rPr>
              <a:t>tasapainoon</a:t>
            </a:r>
            <a:endParaRPr lang="en-GB" sz="4400" dirty="0">
              <a:ea typeface="Corbel" panose="020B0503020204020204" pitchFamily="34" charset="0"/>
              <a:cs typeface="Times New Roman" panose="02020603050405020304" pitchFamily="18" charset="0"/>
            </a:endParaRPr>
          </a:p>
          <a:p>
            <a:endParaRPr lang="en-GB" sz="4400" dirty="0"/>
          </a:p>
        </p:txBody>
      </p:sp>
    </p:spTree>
    <p:extLst>
      <p:ext uri="{BB962C8B-B14F-4D97-AF65-F5344CB8AC3E}">
        <p14:creationId xmlns:p14="http://schemas.microsoft.com/office/powerpoint/2010/main" val="398648541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55305DC-35B8-B4DB-4855-3364E05680A5}"/>
              </a:ext>
            </a:extLst>
          </p:cNvPr>
          <p:cNvSpPr>
            <a:spLocks noGrp="1"/>
          </p:cNvSpPr>
          <p:nvPr>
            <p:ph type="body" sz="quarter" idx="18"/>
          </p:nvPr>
        </p:nvSpPr>
        <p:spPr>
          <a:xfrm>
            <a:off x="429914" y="1514764"/>
            <a:ext cx="10834986" cy="5033818"/>
          </a:xfrm>
        </p:spPr>
        <p:txBody>
          <a:bodyPr>
            <a:normAutofit fontScale="32500" lnSpcReduction="20000"/>
          </a:bodyPr>
          <a:lstStyle/>
          <a:p>
            <a:pPr marL="360363" indent="-360363">
              <a:buFont typeface="Arial" panose="020B0604020202020204" pitchFamily="34" charset="0"/>
              <a:buChar char="•"/>
            </a:pPr>
            <a:r>
              <a:rPr lang="fi-FI" sz="4000" dirty="0"/>
              <a:t>Työterveyttä ja -turvallisuutta koskeva EU:n strategiakehys 2021–2027 (PRIMA-EF)</a:t>
            </a:r>
          </a:p>
          <a:p>
            <a:pPr marL="0" indent="0"/>
            <a:r>
              <a:rPr lang="en-GB" sz="4000" dirty="0">
                <a:hlinkClick r:id="rId2">
                  <a:extLst>
                    <a:ext uri="{A12FA001-AC4F-418D-AE19-62706E023703}">
                      <ahyp:hlinkClr xmlns:ahyp="http://schemas.microsoft.com/office/drawing/2018/hyperlinkcolor" val="tx"/>
                    </a:ext>
                  </a:extLst>
                </a:hlinkClick>
              </a:rPr>
              <a:t>https://osha.europa.eu/fi/safety-and-health-legislation/eu-strategic-framework-health-and-safety-work-2021-2027</a:t>
            </a:r>
            <a:endParaRPr lang="en-GB" sz="4000" dirty="0"/>
          </a:p>
          <a:p>
            <a:pPr marL="342900" indent="-342900">
              <a:buFont typeface="Wingdings" panose="05000000000000000000" pitchFamily="2" charset="2"/>
              <a:buChar char="§"/>
            </a:pPr>
            <a:r>
              <a:rPr lang="en-GB" sz="4000" dirty="0"/>
              <a:t>Summer 2018, The Effect of Organizational Culture on Work-Life Balance, Elinor S. </a:t>
            </a:r>
            <a:r>
              <a:rPr lang="en-GB" sz="4000" dirty="0" err="1"/>
              <a:t>Groner</a:t>
            </a:r>
            <a:r>
              <a:rPr lang="en-GB" sz="4000" dirty="0"/>
              <a:t>, Gettysburg College</a:t>
            </a:r>
          </a:p>
          <a:p>
            <a:pPr marL="0" indent="0"/>
            <a:r>
              <a:rPr lang="en-GB" sz="4000" dirty="0"/>
              <a:t>https://cupola.gettysburg.edu/cgi/viewcontent.cgi?article=1721&amp;context=student_scholarship#:~:text=Organizations%20which%20have%20policies%20and,the%20overall%20balance%20will%20decrease.</a:t>
            </a:r>
          </a:p>
          <a:p>
            <a:pPr marL="342900" indent="-342900">
              <a:buFont typeface="Wingdings" panose="05000000000000000000" pitchFamily="2" charset="2"/>
              <a:buChar char="§"/>
            </a:pPr>
            <a:r>
              <a:rPr lang="en-GB" sz="4000" dirty="0"/>
              <a:t>Gender Equality in Academia and Research - GEAR tool </a:t>
            </a:r>
          </a:p>
          <a:p>
            <a:pPr marL="0" indent="0"/>
            <a:r>
              <a:rPr lang="en-GB" sz="4000" dirty="0"/>
              <a:t>https://eige.europa.eu/gender-mainstreaming/toolkits/gear/work-life-balance-and-organisational-culture?language_content_entity=en</a:t>
            </a:r>
          </a:p>
          <a:p>
            <a:pPr marL="342900" indent="-342900">
              <a:buFont typeface="Wingdings" panose="05000000000000000000" pitchFamily="2" charset="2"/>
              <a:buChar char="§"/>
            </a:pPr>
            <a:r>
              <a:rPr lang="en-GB" sz="4000" dirty="0"/>
              <a:t>How to Create a Culture that Supports Work-Life Balance</a:t>
            </a:r>
          </a:p>
          <a:p>
            <a:pPr marL="0" indent="0"/>
            <a:r>
              <a:rPr lang="en-GB" sz="4000" dirty="0"/>
              <a:t>https://succeedsmart.com/blog/how-to-create-a-culture-that-supports-work-life-balance </a:t>
            </a:r>
          </a:p>
          <a:p>
            <a:pPr marL="342900" indent="-342900">
              <a:buFont typeface="Wingdings" panose="05000000000000000000" pitchFamily="2" charset="2"/>
              <a:buChar char="§"/>
            </a:pPr>
            <a:r>
              <a:rPr lang="en-GB" sz="4000" dirty="0"/>
              <a:t>EU strategic framework on health and safety at work 2021-2027</a:t>
            </a:r>
          </a:p>
          <a:p>
            <a:pPr marL="0" indent="0"/>
            <a:r>
              <a:rPr lang="en-GB" sz="4000" dirty="0"/>
              <a:t>https://www.ilo.org/budapest/what-we-do/projects/declared-work-ukraine/WCMS_811860/lang--en/index.htm#:~:text=This%20new%20strategy%20focuses%20on,for%20possible%20future%20health%20threats </a:t>
            </a:r>
          </a:p>
          <a:p>
            <a:pPr marL="342900" indent="-342900">
              <a:buFont typeface="Wingdings" panose="05000000000000000000" pitchFamily="2" charset="2"/>
              <a:buChar char="§"/>
            </a:pPr>
            <a:r>
              <a:rPr lang="en-GB" sz="4000" dirty="0"/>
              <a:t>The European Pillar of Social Rights and the ‘New Start’ initiative on Work/Life balance: why are they relevant for </a:t>
            </a:r>
            <a:r>
              <a:rPr lang="en-GB" sz="4000" dirty="0" err="1"/>
              <a:t>Eurocarers</a:t>
            </a:r>
            <a:r>
              <a:rPr lang="en-GB" sz="4000" dirty="0"/>
              <a:t>?</a:t>
            </a:r>
          </a:p>
          <a:p>
            <a:pPr marL="0" indent="0"/>
            <a:r>
              <a:rPr lang="en-GB" sz="4000" dirty="0"/>
              <a:t>https://eurocarers.org/wp-content/uploads/2022/02/TheEuropeanPillarofSocialRights-Update-14-June-2017.pdf </a:t>
            </a:r>
          </a:p>
          <a:p>
            <a:pPr marL="342900" indent="-342900">
              <a:buFont typeface="Wingdings" panose="05000000000000000000" pitchFamily="2" charset="2"/>
              <a:buChar char="§"/>
            </a:pPr>
            <a:r>
              <a:rPr lang="en-GB" sz="4000" dirty="0"/>
              <a:t>The Role of Leadership in Creating and Maintaining a Positive Work-life Balance </a:t>
            </a:r>
          </a:p>
          <a:p>
            <a:pPr marL="0" indent="0"/>
            <a:r>
              <a:rPr lang="en-GB" sz="4000" dirty="0"/>
              <a:t>https://www.tutorialspoint.com/the-role-of-leadership-in-creating-and-maintaining-a-positive-work-life-balance </a:t>
            </a:r>
          </a:p>
          <a:p>
            <a:pPr marL="360363" indent="-360363">
              <a:buFont typeface="Wingdings" panose="05000000000000000000" pitchFamily="2" charset="2"/>
              <a:buChar char="§"/>
            </a:pPr>
            <a:r>
              <a:rPr lang="en-GB" sz="4000" dirty="0"/>
              <a:t>Knowing your rights for work-life balance</a:t>
            </a:r>
          </a:p>
          <a:p>
            <a:pPr marL="0" indent="0"/>
            <a:r>
              <a:rPr lang="en-GB" sz="4000" dirty="0"/>
              <a:t>https://workingfamilies.org.uk/news-events/blogs/knowing-your-rights-for-work-life-balance/ </a:t>
            </a:r>
          </a:p>
          <a:p>
            <a:endParaRPr lang="en-GB" dirty="0"/>
          </a:p>
        </p:txBody>
      </p:sp>
      <p:sp>
        <p:nvSpPr>
          <p:cNvPr id="3" name="Text Placeholder 2">
            <a:extLst>
              <a:ext uri="{FF2B5EF4-FFF2-40B4-BE49-F238E27FC236}">
                <a16:creationId xmlns:a16="http://schemas.microsoft.com/office/drawing/2014/main" id="{3A00E9A8-C9B1-44CD-70E3-59BBDF701ABB}"/>
              </a:ext>
            </a:extLst>
          </p:cNvPr>
          <p:cNvSpPr>
            <a:spLocks noGrp="1"/>
          </p:cNvSpPr>
          <p:nvPr>
            <p:ph type="body" sz="quarter" idx="16"/>
          </p:nvPr>
        </p:nvSpPr>
        <p:spPr/>
        <p:txBody>
          <a:bodyPr>
            <a:normAutofit lnSpcReduction="10000"/>
          </a:bodyPr>
          <a:lstStyle/>
          <a:p>
            <a:r>
              <a:rPr lang="en-GB" dirty="0" err="1"/>
              <a:t>Osan</a:t>
            </a:r>
            <a:r>
              <a:rPr lang="en-GB" dirty="0"/>
              <a:t> 2 </a:t>
            </a:r>
            <a:r>
              <a:rPr lang="en-GB" dirty="0" err="1"/>
              <a:t>lähteet</a:t>
            </a:r>
            <a:endParaRPr lang="en-GB" dirty="0"/>
          </a:p>
        </p:txBody>
      </p:sp>
    </p:spTree>
    <p:extLst>
      <p:ext uri="{BB962C8B-B14F-4D97-AF65-F5344CB8AC3E}">
        <p14:creationId xmlns:p14="http://schemas.microsoft.com/office/powerpoint/2010/main" val="95265713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 Placeholder 10">
            <a:extLst>
              <a:ext uri="{FF2B5EF4-FFF2-40B4-BE49-F238E27FC236}">
                <a16:creationId xmlns:a16="http://schemas.microsoft.com/office/drawing/2014/main" id="{2B96CE78-B8D6-5F61-6352-C8664C9A0E9E}"/>
              </a:ext>
            </a:extLst>
          </p:cNvPr>
          <p:cNvSpPr>
            <a:spLocks noGrp="1"/>
          </p:cNvSpPr>
          <p:nvPr>
            <p:ph type="body" sz="quarter" idx="47"/>
          </p:nvPr>
        </p:nvSpPr>
        <p:spPr>
          <a:xfrm>
            <a:off x="2850548" y="102860"/>
            <a:ext cx="7678646" cy="1070954"/>
          </a:xfrm>
        </p:spPr>
        <p:txBody>
          <a:bodyPr/>
          <a:lstStyle/>
          <a:p>
            <a:r>
              <a:rPr lang="en-GB" dirty="0"/>
              <a:t>SISÄLTÖ</a:t>
            </a:r>
          </a:p>
        </p:txBody>
      </p:sp>
      <p:sp>
        <p:nvSpPr>
          <p:cNvPr id="2" name="Text Placeholder 1">
            <a:extLst>
              <a:ext uri="{FF2B5EF4-FFF2-40B4-BE49-F238E27FC236}">
                <a16:creationId xmlns:a16="http://schemas.microsoft.com/office/drawing/2014/main" id="{33E8BCE1-F81A-B08E-0B49-9CC2DA23718B}"/>
              </a:ext>
            </a:extLst>
          </p:cNvPr>
          <p:cNvSpPr>
            <a:spLocks noGrp="1"/>
          </p:cNvSpPr>
          <p:nvPr>
            <p:ph type="body" sz="quarter" idx="50"/>
          </p:nvPr>
        </p:nvSpPr>
        <p:spPr/>
        <p:txBody>
          <a:bodyPr>
            <a:normAutofit/>
          </a:bodyPr>
          <a:lstStyle/>
          <a:p>
            <a:r>
              <a:rPr lang="en-GB"/>
              <a:t>01</a:t>
            </a:r>
          </a:p>
        </p:txBody>
      </p:sp>
      <p:sp>
        <p:nvSpPr>
          <p:cNvPr id="12" name="Text Placeholder 11">
            <a:extLst>
              <a:ext uri="{FF2B5EF4-FFF2-40B4-BE49-F238E27FC236}">
                <a16:creationId xmlns:a16="http://schemas.microsoft.com/office/drawing/2014/main" id="{98B3D976-C2C0-98AB-577C-9A005B02A982}"/>
              </a:ext>
            </a:extLst>
          </p:cNvPr>
          <p:cNvSpPr>
            <a:spLocks noGrp="1"/>
          </p:cNvSpPr>
          <p:nvPr>
            <p:ph type="body" sz="quarter" idx="51"/>
          </p:nvPr>
        </p:nvSpPr>
        <p:spPr/>
        <p:txBody>
          <a:bodyPr>
            <a:normAutofit/>
          </a:bodyPr>
          <a:lstStyle/>
          <a:p>
            <a:r>
              <a:rPr lang="en-GB" dirty="0" err="1">
                <a:hlinkClick r:id="rId2" action="ppaction://hlinksldjump"/>
              </a:rPr>
              <a:t>Osa</a:t>
            </a:r>
            <a:r>
              <a:rPr lang="en-GB" dirty="0">
                <a:hlinkClick r:id="rId2" action="ppaction://hlinksldjump"/>
              </a:rPr>
              <a:t> 1: </a:t>
            </a:r>
            <a:r>
              <a:rPr lang="en-GB" dirty="0" err="1">
                <a:hlinkClick r:id="rId2" action="ppaction://hlinksldjump"/>
              </a:rPr>
              <a:t>Johdatus</a:t>
            </a:r>
            <a:r>
              <a:rPr lang="en-GB" dirty="0">
                <a:hlinkClick r:id="rId2" action="ppaction://hlinksldjump"/>
              </a:rPr>
              <a:t> </a:t>
            </a:r>
            <a:r>
              <a:rPr lang="en-GB" dirty="0" err="1">
                <a:hlinkClick r:id="rId2" action="ppaction://hlinksldjump"/>
              </a:rPr>
              <a:t>työn</a:t>
            </a:r>
            <a:r>
              <a:rPr lang="en-GB" dirty="0">
                <a:hlinkClick r:id="rId2" action="ppaction://hlinksldjump"/>
              </a:rPr>
              <a:t> </a:t>
            </a:r>
            <a:r>
              <a:rPr lang="en-GB" dirty="0" err="1">
                <a:hlinkClick r:id="rId2" action="ppaction://hlinksldjump"/>
              </a:rPr>
              <a:t>ja</a:t>
            </a:r>
            <a:r>
              <a:rPr lang="en-GB" dirty="0">
                <a:hlinkClick r:id="rId2" action="ppaction://hlinksldjump"/>
              </a:rPr>
              <a:t> </a:t>
            </a:r>
            <a:r>
              <a:rPr lang="en-GB" dirty="0" err="1">
                <a:hlinkClick r:id="rId2" action="ppaction://hlinksldjump"/>
              </a:rPr>
              <a:t>yksityiselämän</a:t>
            </a:r>
            <a:r>
              <a:rPr lang="en-GB" dirty="0">
                <a:hlinkClick r:id="rId2" action="ppaction://hlinksldjump"/>
              </a:rPr>
              <a:t> </a:t>
            </a:r>
            <a:r>
              <a:rPr lang="en-GB" dirty="0" err="1">
                <a:hlinkClick r:id="rId2" action="ppaction://hlinksldjump"/>
              </a:rPr>
              <a:t>tasapainoon</a:t>
            </a:r>
            <a:endParaRPr lang="en-GB" dirty="0"/>
          </a:p>
        </p:txBody>
      </p:sp>
      <p:sp>
        <p:nvSpPr>
          <p:cNvPr id="3" name="Text Placeholder 2">
            <a:extLst>
              <a:ext uri="{FF2B5EF4-FFF2-40B4-BE49-F238E27FC236}">
                <a16:creationId xmlns:a16="http://schemas.microsoft.com/office/drawing/2014/main" id="{8DC06369-563B-377E-4FAC-D3280D0AB389}"/>
              </a:ext>
            </a:extLst>
          </p:cNvPr>
          <p:cNvSpPr>
            <a:spLocks noGrp="1"/>
          </p:cNvSpPr>
          <p:nvPr>
            <p:ph type="body" sz="quarter" idx="52"/>
          </p:nvPr>
        </p:nvSpPr>
        <p:spPr/>
        <p:txBody>
          <a:bodyPr>
            <a:normAutofit/>
          </a:bodyPr>
          <a:lstStyle/>
          <a:p>
            <a:r>
              <a:rPr lang="en-GB"/>
              <a:t>02</a:t>
            </a:r>
          </a:p>
        </p:txBody>
      </p:sp>
      <p:sp>
        <p:nvSpPr>
          <p:cNvPr id="4" name="Text Placeholder 3">
            <a:extLst>
              <a:ext uri="{FF2B5EF4-FFF2-40B4-BE49-F238E27FC236}">
                <a16:creationId xmlns:a16="http://schemas.microsoft.com/office/drawing/2014/main" id="{77EB4F98-535E-813A-1744-B529C3C87728}"/>
              </a:ext>
            </a:extLst>
          </p:cNvPr>
          <p:cNvSpPr>
            <a:spLocks noGrp="1"/>
          </p:cNvSpPr>
          <p:nvPr>
            <p:ph type="body" sz="quarter" idx="53"/>
          </p:nvPr>
        </p:nvSpPr>
        <p:spPr/>
        <p:txBody>
          <a:bodyPr>
            <a:normAutofit lnSpcReduction="10000"/>
          </a:bodyPr>
          <a:lstStyle/>
          <a:p>
            <a:r>
              <a:rPr lang="en-GB" dirty="0" err="1">
                <a:hlinkClick r:id="rId3" action="ppaction://hlinksldjump"/>
              </a:rPr>
              <a:t>Osa</a:t>
            </a:r>
            <a:r>
              <a:rPr lang="en-GB" dirty="0">
                <a:hlinkClick r:id="rId3" action="ppaction://hlinksldjump"/>
              </a:rPr>
              <a:t> 2: </a:t>
            </a:r>
            <a:r>
              <a:rPr lang="en-GB" dirty="0" err="1">
                <a:hlinkClick r:id="rId3" action="ppaction://hlinksldjump"/>
              </a:rPr>
              <a:t>Organisaation</a:t>
            </a:r>
            <a:r>
              <a:rPr lang="en-GB" dirty="0">
                <a:hlinkClick r:id="rId3" action="ppaction://hlinksldjump"/>
              </a:rPr>
              <a:t> </a:t>
            </a:r>
            <a:r>
              <a:rPr lang="en-GB" dirty="0" err="1">
                <a:hlinkClick r:id="rId3" action="ppaction://hlinksldjump"/>
              </a:rPr>
              <a:t>rooli</a:t>
            </a:r>
            <a:r>
              <a:rPr lang="en-GB" dirty="0">
                <a:hlinkClick r:id="rId3" action="ppaction://hlinksldjump"/>
              </a:rPr>
              <a:t> </a:t>
            </a:r>
            <a:r>
              <a:rPr lang="en-GB" dirty="0" err="1">
                <a:hlinkClick r:id="rId3" action="ppaction://hlinksldjump"/>
              </a:rPr>
              <a:t>edistettäessä</a:t>
            </a:r>
            <a:r>
              <a:rPr lang="en-GB" dirty="0">
                <a:hlinkClick r:id="rId3" action="ppaction://hlinksldjump"/>
              </a:rPr>
              <a:t> </a:t>
            </a:r>
            <a:r>
              <a:rPr lang="en-GB" dirty="0" err="1">
                <a:hlinkClick r:id="rId3" action="ppaction://hlinksldjump"/>
              </a:rPr>
              <a:t>työn</a:t>
            </a:r>
            <a:r>
              <a:rPr lang="en-GB" dirty="0">
                <a:hlinkClick r:id="rId3" action="ppaction://hlinksldjump"/>
              </a:rPr>
              <a:t> </a:t>
            </a:r>
            <a:r>
              <a:rPr lang="en-GB" dirty="0" err="1">
                <a:hlinkClick r:id="rId3" action="ppaction://hlinksldjump"/>
              </a:rPr>
              <a:t>ja</a:t>
            </a:r>
            <a:r>
              <a:rPr lang="en-GB" dirty="0">
                <a:hlinkClick r:id="rId3" action="ppaction://hlinksldjump"/>
              </a:rPr>
              <a:t> </a:t>
            </a:r>
            <a:r>
              <a:rPr lang="en-GB" dirty="0" err="1">
                <a:hlinkClick r:id="rId3" action="ppaction://hlinksldjump"/>
              </a:rPr>
              <a:t>yksityiselämän</a:t>
            </a:r>
            <a:r>
              <a:rPr lang="en-GB" dirty="0">
                <a:hlinkClick r:id="rId3" action="ppaction://hlinksldjump"/>
              </a:rPr>
              <a:t> </a:t>
            </a:r>
            <a:r>
              <a:rPr lang="en-GB" dirty="0" err="1">
                <a:hlinkClick r:id="rId3" action="ppaction://hlinksldjump"/>
              </a:rPr>
              <a:t>tasapainoa</a:t>
            </a:r>
            <a:r>
              <a:rPr lang="en-GB" dirty="0">
                <a:hlinkClick r:id="rId3" action="ppaction://hlinksldjump"/>
              </a:rPr>
              <a:t> </a:t>
            </a:r>
            <a:endParaRPr lang="en-GB" dirty="0"/>
          </a:p>
        </p:txBody>
      </p:sp>
      <p:sp>
        <p:nvSpPr>
          <p:cNvPr id="5" name="Text Placeholder 4">
            <a:extLst>
              <a:ext uri="{FF2B5EF4-FFF2-40B4-BE49-F238E27FC236}">
                <a16:creationId xmlns:a16="http://schemas.microsoft.com/office/drawing/2014/main" id="{B79DCAD7-65D6-252E-2A87-12548A40BC2A}"/>
              </a:ext>
            </a:extLst>
          </p:cNvPr>
          <p:cNvSpPr>
            <a:spLocks noGrp="1"/>
          </p:cNvSpPr>
          <p:nvPr>
            <p:ph type="body" sz="quarter" idx="54"/>
          </p:nvPr>
        </p:nvSpPr>
        <p:spPr/>
        <p:txBody>
          <a:bodyPr>
            <a:normAutofit/>
          </a:bodyPr>
          <a:lstStyle/>
          <a:p>
            <a:r>
              <a:rPr lang="en-GB"/>
              <a:t>03</a:t>
            </a:r>
          </a:p>
        </p:txBody>
      </p:sp>
      <p:sp>
        <p:nvSpPr>
          <p:cNvPr id="7" name="Text Placeholder 6">
            <a:extLst>
              <a:ext uri="{FF2B5EF4-FFF2-40B4-BE49-F238E27FC236}">
                <a16:creationId xmlns:a16="http://schemas.microsoft.com/office/drawing/2014/main" id="{7EB8111C-6AC2-C39C-C85D-34C0A8264149}"/>
              </a:ext>
            </a:extLst>
          </p:cNvPr>
          <p:cNvSpPr>
            <a:spLocks noGrp="1"/>
          </p:cNvSpPr>
          <p:nvPr>
            <p:ph type="body" sz="quarter" idx="55"/>
          </p:nvPr>
        </p:nvSpPr>
        <p:spPr/>
        <p:txBody>
          <a:bodyPr>
            <a:normAutofit lnSpcReduction="10000"/>
          </a:bodyPr>
          <a:lstStyle/>
          <a:p>
            <a:r>
              <a:rPr lang="en-GB" dirty="0" err="1">
                <a:hlinkClick r:id="rId4" action="ppaction://hlinksldjump"/>
              </a:rPr>
              <a:t>Osa</a:t>
            </a:r>
            <a:r>
              <a:rPr lang="en-GB" dirty="0">
                <a:hlinkClick r:id="rId4" action="ppaction://hlinksldjump"/>
              </a:rPr>
              <a:t> 3: </a:t>
            </a:r>
            <a:r>
              <a:rPr lang="en-GB" dirty="0" err="1">
                <a:hlinkClick r:id="rId4" action="ppaction://hlinksldjump"/>
              </a:rPr>
              <a:t>Keinot</a:t>
            </a:r>
            <a:r>
              <a:rPr lang="en-GB" dirty="0">
                <a:hlinkClick r:id="rId4" action="ppaction://hlinksldjump"/>
              </a:rPr>
              <a:t> </a:t>
            </a:r>
            <a:r>
              <a:rPr lang="en-GB" dirty="0" err="1">
                <a:hlinkClick r:id="rId4" action="ppaction://hlinksldjump"/>
              </a:rPr>
              <a:t>työn</a:t>
            </a:r>
            <a:r>
              <a:rPr lang="en-GB" dirty="0">
                <a:hlinkClick r:id="rId4" action="ppaction://hlinksldjump"/>
              </a:rPr>
              <a:t> </a:t>
            </a:r>
            <a:r>
              <a:rPr lang="en-GB" dirty="0" err="1">
                <a:hlinkClick r:id="rId4" action="ppaction://hlinksldjump"/>
              </a:rPr>
              <a:t>ja</a:t>
            </a:r>
            <a:r>
              <a:rPr lang="en-GB" dirty="0">
                <a:hlinkClick r:id="rId4" action="ppaction://hlinksldjump"/>
              </a:rPr>
              <a:t> </a:t>
            </a:r>
            <a:r>
              <a:rPr lang="en-GB" dirty="0" err="1">
                <a:hlinkClick r:id="rId4" action="ppaction://hlinksldjump"/>
              </a:rPr>
              <a:t>yksityiselämän</a:t>
            </a:r>
            <a:r>
              <a:rPr lang="en-GB" dirty="0">
                <a:hlinkClick r:id="rId4" action="ppaction://hlinksldjump"/>
              </a:rPr>
              <a:t> </a:t>
            </a:r>
            <a:r>
              <a:rPr lang="en-GB" dirty="0" err="1">
                <a:hlinkClick r:id="rId4" action="ppaction://hlinksldjump"/>
              </a:rPr>
              <a:t>välisen</a:t>
            </a:r>
            <a:r>
              <a:rPr lang="en-GB" dirty="0">
                <a:hlinkClick r:id="rId4" action="ppaction://hlinksldjump"/>
              </a:rPr>
              <a:t> </a:t>
            </a:r>
            <a:r>
              <a:rPr lang="en-GB" dirty="0" err="1">
                <a:hlinkClick r:id="rId4" action="ppaction://hlinksldjump"/>
              </a:rPr>
              <a:t>tasapainon</a:t>
            </a:r>
            <a:r>
              <a:rPr lang="en-GB" dirty="0">
                <a:hlinkClick r:id="rId4" action="ppaction://hlinksldjump"/>
              </a:rPr>
              <a:t> </a:t>
            </a:r>
            <a:r>
              <a:rPr lang="en-GB">
                <a:hlinkClick r:id="rId4" action="ppaction://hlinksldjump"/>
              </a:rPr>
              <a:t>edistämiseen </a:t>
            </a:r>
            <a:endParaRPr lang="en-GB" dirty="0"/>
          </a:p>
        </p:txBody>
      </p:sp>
      <p:sp>
        <p:nvSpPr>
          <p:cNvPr id="6" name="Text Placeholder 5">
            <a:extLst>
              <a:ext uri="{FF2B5EF4-FFF2-40B4-BE49-F238E27FC236}">
                <a16:creationId xmlns:a16="http://schemas.microsoft.com/office/drawing/2014/main" id="{6A526560-9F55-F467-17E1-4532984B8C9E}"/>
              </a:ext>
            </a:extLst>
          </p:cNvPr>
          <p:cNvSpPr>
            <a:spLocks noGrp="1"/>
          </p:cNvSpPr>
          <p:nvPr>
            <p:ph type="body" sz="quarter" idx="56"/>
          </p:nvPr>
        </p:nvSpPr>
        <p:spPr/>
        <p:txBody>
          <a:bodyPr>
            <a:normAutofit/>
          </a:bodyPr>
          <a:lstStyle/>
          <a:p>
            <a:r>
              <a:rPr lang="en-GB"/>
              <a:t>04</a:t>
            </a:r>
          </a:p>
        </p:txBody>
      </p:sp>
      <p:sp>
        <p:nvSpPr>
          <p:cNvPr id="8" name="Text Placeholder 7">
            <a:extLst>
              <a:ext uri="{FF2B5EF4-FFF2-40B4-BE49-F238E27FC236}">
                <a16:creationId xmlns:a16="http://schemas.microsoft.com/office/drawing/2014/main" id="{2A3E251E-7E06-AD26-85F4-468E24317233}"/>
              </a:ext>
            </a:extLst>
          </p:cNvPr>
          <p:cNvSpPr>
            <a:spLocks noGrp="1"/>
          </p:cNvSpPr>
          <p:nvPr>
            <p:ph type="body" sz="quarter" idx="57"/>
          </p:nvPr>
        </p:nvSpPr>
        <p:spPr/>
        <p:txBody>
          <a:bodyPr>
            <a:normAutofit lnSpcReduction="10000"/>
          </a:bodyPr>
          <a:lstStyle/>
          <a:p>
            <a:r>
              <a:rPr lang="en-GB" dirty="0" err="1">
                <a:hlinkClick r:id="rId5" action="ppaction://hlinksldjump"/>
              </a:rPr>
              <a:t>Osa</a:t>
            </a:r>
            <a:r>
              <a:rPr lang="en-GB" dirty="0">
                <a:hlinkClick r:id="rId5" action="ppaction://hlinksldjump"/>
              </a:rPr>
              <a:t> 4: </a:t>
            </a:r>
            <a:r>
              <a:rPr lang="en-GB" dirty="0" err="1">
                <a:hlinkClick r:id="rId5" action="ppaction://hlinksldjump"/>
              </a:rPr>
              <a:t>Organisaation</a:t>
            </a:r>
            <a:r>
              <a:rPr lang="en-GB" dirty="0">
                <a:hlinkClick r:id="rId5" action="ppaction://hlinksldjump"/>
              </a:rPr>
              <a:t> </a:t>
            </a:r>
            <a:r>
              <a:rPr lang="en-GB" dirty="0" err="1">
                <a:hlinkClick r:id="rId5" action="ppaction://hlinksldjump"/>
              </a:rPr>
              <a:t>vastuu</a:t>
            </a:r>
            <a:r>
              <a:rPr lang="en-GB" dirty="0">
                <a:hlinkClick r:id="rId5" action="ppaction://hlinksldjump"/>
              </a:rPr>
              <a:t> </a:t>
            </a:r>
            <a:r>
              <a:rPr lang="en-GB" dirty="0" err="1">
                <a:hlinkClick r:id="rId5" action="ppaction://hlinksldjump"/>
              </a:rPr>
              <a:t>työn</a:t>
            </a:r>
            <a:r>
              <a:rPr lang="en-GB" dirty="0">
                <a:hlinkClick r:id="rId5" action="ppaction://hlinksldjump"/>
              </a:rPr>
              <a:t> </a:t>
            </a:r>
            <a:r>
              <a:rPr lang="en-GB" dirty="0" err="1">
                <a:hlinkClick r:id="rId5" action="ppaction://hlinksldjump"/>
              </a:rPr>
              <a:t>ja</a:t>
            </a:r>
            <a:r>
              <a:rPr lang="en-GB" dirty="0">
                <a:hlinkClick r:id="rId5" action="ppaction://hlinksldjump"/>
              </a:rPr>
              <a:t> </a:t>
            </a:r>
            <a:r>
              <a:rPr lang="en-GB" dirty="0" err="1">
                <a:hlinkClick r:id="rId5" action="ppaction://hlinksldjump"/>
              </a:rPr>
              <a:t>yksityiselämän</a:t>
            </a:r>
            <a:r>
              <a:rPr lang="en-GB" dirty="0">
                <a:hlinkClick r:id="rId5" action="ppaction://hlinksldjump"/>
              </a:rPr>
              <a:t> </a:t>
            </a:r>
            <a:r>
              <a:rPr lang="en-GB" dirty="0" err="1">
                <a:hlinkClick r:id="rId5" action="ppaction://hlinksldjump"/>
              </a:rPr>
              <a:t>yhteensovittamisessa</a:t>
            </a:r>
            <a:r>
              <a:rPr lang="en-GB" dirty="0">
                <a:hlinkClick r:id="rId5" action="ppaction://hlinksldjump"/>
              </a:rPr>
              <a:t> </a:t>
            </a:r>
            <a:endParaRPr lang="en-GB" dirty="0"/>
          </a:p>
        </p:txBody>
      </p:sp>
      <p:sp>
        <p:nvSpPr>
          <p:cNvPr id="9" name="Text Placeholder 8">
            <a:extLst>
              <a:ext uri="{FF2B5EF4-FFF2-40B4-BE49-F238E27FC236}">
                <a16:creationId xmlns:a16="http://schemas.microsoft.com/office/drawing/2014/main" id="{59232324-ABCE-6B32-73D9-5459AD91DB8A}"/>
              </a:ext>
            </a:extLst>
          </p:cNvPr>
          <p:cNvSpPr>
            <a:spLocks noGrp="1"/>
          </p:cNvSpPr>
          <p:nvPr>
            <p:ph type="body" sz="quarter" idx="58"/>
          </p:nvPr>
        </p:nvSpPr>
        <p:spPr/>
        <p:txBody>
          <a:bodyPr>
            <a:normAutofit/>
          </a:bodyPr>
          <a:lstStyle/>
          <a:p>
            <a:r>
              <a:rPr lang="en-GB" dirty="0"/>
              <a:t>05</a:t>
            </a:r>
          </a:p>
        </p:txBody>
      </p:sp>
      <p:sp>
        <p:nvSpPr>
          <p:cNvPr id="10" name="Text Placeholder 9">
            <a:extLst>
              <a:ext uri="{FF2B5EF4-FFF2-40B4-BE49-F238E27FC236}">
                <a16:creationId xmlns:a16="http://schemas.microsoft.com/office/drawing/2014/main" id="{C6285844-7141-7D08-5B04-59EF2F027CA1}"/>
              </a:ext>
            </a:extLst>
          </p:cNvPr>
          <p:cNvSpPr>
            <a:spLocks noGrp="1"/>
          </p:cNvSpPr>
          <p:nvPr>
            <p:ph type="body" sz="quarter" idx="59"/>
          </p:nvPr>
        </p:nvSpPr>
        <p:spPr>
          <a:xfrm>
            <a:off x="4147724" y="4690900"/>
            <a:ext cx="7208644" cy="692194"/>
          </a:xfrm>
        </p:spPr>
        <p:txBody>
          <a:bodyPr>
            <a:normAutofit lnSpcReduction="10000"/>
          </a:bodyPr>
          <a:lstStyle/>
          <a:p>
            <a:r>
              <a:rPr lang="en-GB" dirty="0" err="1">
                <a:hlinkClick r:id="rId6" action="ppaction://hlinksldjump"/>
              </a:rPr>
              <a:t>Osa</a:t>
            </a:r>
            <a:r>
              <a:rPr lang="en-GB" dirty="0">
                <a:hlinkClick r:id="rId6" action="ppaction://hlinksldjump"/>
              </a:rPr>
              <a:t> 5: </a:t>
            </a:r>
            <a:r>
              <a:rPr lang="en-GB" dirty="0" err="1">
                <a:hlinkClick r:id="rId6" action="ppaction://hlinksldjump"/>
              </a:rPr>
              <a:t>Etätiimien</a:t>
            </a:r>
            <a:r>
              <a:rPr lang="en-GB" dirty="0">
                <a:hlinkClick r:id="rId6" action="ppaction://hlinksldjump"/>
              </a:rPr>
              <a:t> </a:t>
            </a:r>
            <a:r>
              <a:rPr lang="en-GB" dirty="0" err="1">
                <a:hlinkClick r:id="rId6" action="ppaction://hlinksldjump"/>
              </a:rPr>
              <a:t>johtaminen</a:t>
            </a:r>
            <a:r>
              <a:rPr lang="en-GB" dirty="0">
                <a:hlinkClick r:id="rId6" action="ppaction://hlinksldjump"/>
              </a:rPr>
              <a:t> </a:t>
            </a:r>
            <a:r>
              <a:rPr lang="en-GB" dirty="0" err="1">
                <a:hlinkClick r:id="rId6" action="ppaction://hlinksldjump"/>
              </a:rPr>
              <a:t>ja</a:t>
            </a:r>
            <a:r>
              <a:rPr lang="en-GB" dirty="0">
                <a:hlinkClick r:id="rId6" action="ppaction://hlinksldjump"/>
              </a:rPr>
              <a:t> </a:t>
            </a:r>
            <a:r>
              <a:rPr lang="en-GB" dirty="0" err="1">
                <a:hlinkClick r:id="rId6" action="ppaction://hlinksldjump"/>
              </a:rPr>
              <a:t>tehokkaan</a:t>
            </a:r>
            <a:r>
              <a:rPr lang="en-GB" dirty="0">
                <a:hlinkClick r:id="rId6" action="ppaction://hlinksldjump"/>
              </a:rPr>
              <a:t> </a:t>
            </a:r>
            <a:r>
              <a:rPr lang="en-GB" dirty="0" err="1">
                <a:hlinkClick r:id="rId6" action="ppaction://hlinksldjump"/>
              </a:rPr>
              <a:t>kommunikaation</a:t>
            </a:r>
            <a:r>
              <a:rPr lang="en-GB" dirty="0">
                <a:hlinkClick r:id="rId6" action="ppaction://hlinksldjump"/>
              </a:rPr>
              <a:t> </a:t>
            </a:r>
            <a:r>
              <a:rPr lang="en-GB" dirty="0" err="1">
                <a:hlinkClick r:id="rId6" action="ppaction://hlinksldjump"/>
              </a:rPr>
              <a:t>varmistaminen</a:t>
            </a:r>
            <a:r>
              <a:rPr lang="en-GB" dirty="0">
                <a:hlinkClick r:id="rId6" action="ppaction://hlinksldjump"/>
              </a:rPr>
              <a:t> </a:t>
            </a:r>
            <a:endParaRPr lang="en-GB" dirty="0"/>
          </a:p>
        </p:txBody>
      </p:sp>
    </p:spTree>
    <p:extLst>
      <p:ext uri="{BB962C8B-B14F-4D97-AF65-F5344CB8AC3E}">
        <p14:creationId xmlns:p14="http://schemas.microsoft.com/office/powerpoint/2010/main" val="39256430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DFA566C5-3F6A-6FF6-D512-08388CE82530}"/>
              </a:ext>
            </a:extLst>
          </p:cNvPr>
          <p:cNvPicPr>
            <a:picLocks noGrp="1" noChangeAspect="1"/>
          </p:cNvPicPr>
          <p:nvPr>
            <p:ph type="pic" sz="quarter" idx="15"/>
          </p:nvPr>
        </p:nvPicPr>
        <p:blipFill>
          <a:blip r:embed="rId2"/>
          <a:srcRect l="21798" r="21798"/>
          <a:stretch/>
        </p:blipFill>
        <p:spPr/>
      </p:pic>
      <p:sp>
        <p:nvSpPr>
          <p:cNvPr id="3" name="Text Placeholder 2">
            <a:extLst>
              <a:ext uri="{FF2B5EF4-FFF2-40B4-BE49-F238E27FC236}">
                <a16:creationId xmlns:a16="http://schemas.microsoft.com/office/drawing/2014/main" id="{66E16BD0-0300-C2B7-1E27-09022299CFE2}"/>
              </a:ext>
            </a:extLst>
          </p:cNvPr>
          <p:cNvSpPr>
            <a:spLocks noGrp="1"/>
          </p:cNvSpPr>
          <p:nvPr>
            <p:ph type="body" sz="quarter" idx="17"/>
          </p:nvPr>
        </p:nvSpPr>
        <p:spPr>
          <a:xfrm>
            <a:off x="2340282" y="463915"/>
            <a:ext cx="4394873" cy="1366423"/>
          </a:xfrm>
        </p:spPr>
        <p:txBody>
          <a:bodyPr>
            <a:normAutofit lnSpcReduction="10000"/>
          </a:bodyPr>
          <a:lstStyle/>
          <a:p>
            <a:r>
              <a:rPr lang="en-GB" sz="3200" b="1" dirty="0" err="1"/>
              <a:t>Keinot</a:t>
            </a:r>
            <a:r>
              <a:rPr lang="en-GB" sz="3200" b="1" dirty="0"/>
              <a:t> </a:t>
            </a:r>
            <a:r>
              <a:rPr lang="en-GB" sz="3200" b="1" dirty="0" err="1"/>
              <a:t>työn</a:t>
            </a:r>
            <a:r>
              <a:rPr lang="en-GB" sz="3200" b="1" dirty="0"/>
              <a:t> </a:t>
            </a:r>
            <a:r>
              <a:rPr lang="en-GB" sz="3200" b="1" dirty="0" err="1"/>
              <a:t>ja</a:t>
            </a:r>
            <a:r>
              <a:rPr lang="en-GB" sz="3200" b="1" dirty="0"/>
              <a:t> </a:t>
            </a:r>
            <a:r>
              <a:rPr lang="en-GB" sz="3200" b="1" dirty="0" err="1"/>
              <a:t>yksityiselämän</a:t>
            </a:r>
            <a:r>
              <a:rPr lang="en-GB" sz="3200" b="1" dirty="0"/>
              <a:t> </a:t>
            </a:r>
            <a:r>
              <a:rPr lang="en-GB" sz="3200" b="1" dirty="0" err="1"/>
              <a:t>välisen</a:t>
            </a:r>
            <a:r>
              <a:rPr lang="en-GB" sz="3200" b="1" dirty="0"/>
              <a:t> </a:t>
            </a:r>
            <a:r>
              <a:rPr lang="en-GB" sz="3200" b="1" dirty="0" err="1"/>
              <a:t>tasapainon</a:t>
            </a:r>
            <a:r>
              <a:rPr lang="en-GB" sz="3200" b="1" dirty="0"/>
              <a:t> </a:t>
            </a:r>
            <a:r>
              <a:rPr lang="en-GB" sz="3200" b="1" dirty="0" err="1"/>
              <a:t>edistämiseen</a:t>
            </a:r>
            <a:endParaRPr lang="en-GB" sz="6600" dirty="0"/>
          </a:p>
        </p:txBody>
      </p:sp>
      <p:sp>
        <p:nvSpPr>
          <p:cNvPr id="4" name="Text Placeholder 3">
            <a:extLst>
              <a:ext uri="{FF2B5EF4-FFF2-40B4-BE49-F238E27FC236}">
                <a16:creationId xmlns:a16="http://schemas.microsoft.com/office/drawing/2014/main" id="{75272039-AB5C-997C-3745-3B876A40CDAD}"/>
              </a:ext>
            </a:extLst>
          </p:cNvPr>
          <p:cNvSpPr>
            <a:spLocks noGrp="1"/>
          </p:cNvSpPr>
          <p:nvPr>
            <p:ph type="body" sz="quarter" idx="18"/>
          </p:nvPr>
        </p:nvSpPr>
        <p:spPr/>
        <p:txBody>
          <a:bodyPr/>
          <a:lstStyle/>
          <a:p>
            <a:r>
              <a:rPr lang="en-GB" dirty="0"/>
              <a:t>03</a:t>
            </a:r>
          </a:p>
        </p:txBody>
      </p:sp>
    </p:spTree>
    <p:extLst>
      <p:ext uri="{BB962C8B-B14F-4D97-AF65-F5344CB8AC3E}">
        <p14:creationId xmlns:p14="http://schemas.microsoft.com/office/powerpoint/2010/main" val="83912703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5240E315-7A2F-69A2-2009-6D1DB15E2BC7}"/>
              </a:ext>
            </a:extLst>
          </p:cNvPr>
          <p:cNvPicPr>
            <a:picLocks noGrp="1" noChangeAspect="1"/>
          </p:cNvPicPr>
          <p:nvPr>
            <p:ph type="pic" sz="quarter" idx="33"/>
          </p:nvPr>
        </p:nvPicPr>
        <p:blipFill>
          <a:blip r:embed="rId2"/>
          <a:srcRect l="14036" r="14036"/>
          <a:stretch>
            <a:fillRect/>
          </a:stretch>
        </p:blipFill>
        <p:spPr/>
      </p:pic>
      <p:sp>
        <p:nvSpPr>
          <p:cNvPr id="4" name="Text Placeholder 3">
            <a:extLst>
              <a:ext uri="{FF2B5EF4-FFF2-40B4-BE49-F238E27FC236}">
                <a16:creationId xmlns:a16="http://schemas.microsoft.com/office/drawing/2014/main" id="{E3DEBDD6-2533-1117-545C-5BEA4937C037}"/>
              </a:ext>
            </a:extLst>
          </p:cNvPr>
          <p:cNvSpPr>
            <a:spLocks noGrp="1"/>
          </p:cNvSpPr>
          <p:nvPr>
            <p:ph type="body" sz="quarter" idx="18"/>
          </p:nvPr>
        </p:nvSpPr>
        <p:spPr>
          <a:xfrm>
            <a:off x="6285392" y="1207454"/>
            <a:ext cx="5328927" cy="5017855"/>
          </a:xfrm>
        </p:spPr>
        <p:txBody>
          <a:bodyPr>
            <a:normAutofit fontScale="70000" lnSpcReduction="20000"/>
          </a:bodyPr>
          <a:lstStyle/>
          <a:p>
            <a:pPr marL="342900" indent="-342900" algn="just">
              <a:buFont typeface="Arial" panose="020B0604020202020204" pitchFamily="34" charset="0"/>
              <a:buChar char="•"/>
            </a:pPr>
            <a:r>
              <a:rPr lang="fi-FI" sz="2900" dirty="0"/>
              <a:t>Työn ja henkilökohtaisen elämän erottaminen toisistaan on ratkaisevan tärkeää terveen työ- ja perhe-elämän tasapainon ylläpitämiseksi.</a:t>
            </a:r>
          </a:p>
          <a:p>
            <a:pPr marL="342900" indent="-342900" algn="just">
              <a:buFont typeface="Arial" panose="020B0604020202020204" pitchFamily="34" charset="0"/>
              <a:buChar char="•"/>
            </a:pPr>
            <a:r>
              <a:rPr lang="fi-FI" sz="2900" dirty="0"/>
              <a:t>Tähän voi kuulua tiettyjen työaikojen määrittäminen, erillisen työtilan luominen kotiin ja työhön liittyvän viestinnän rajoittaminen työajan ulkopuolella.</a:t>
            </a:r>
          </a:p>
          <a:p>
            <a:pPr marL="342900" indent="-342900" algn="just">
              <a:buFont typeface="Arial" panose="020B0604020202020204" pitchFamily="34" charset="0"/>
              <a:buChar char="•"/>
            </a:pPr>
            <a:r>
              <a:rPr lang="fi-FI" sz="2900" dirty="0"/>
              <a:t>Naisille, jotka usein </a:t>
            </a:r>
            <a:r>
              <a:rPr lang="fi-FI" sz="2900" dirty="0" err="1"/>
              <a:t>jongleeraavat</a:t>
            </a:r>
            <a:r>
              <a:rPr lang="fi-FI" sz="2900" dirty="0"/>
              <a:t> useita rooleja, mukaan lukien hoitovastuut lapsista ja iäkkäistä vanhemmista, rajojen asettaminen voi olla erityisen tärkeää.</a:t>
            </a:r>
          </a:p>
          <a:p>
            <a:pPr marL="342900" indent="-342900" algn="just">
              <a:buFont typeface="Arial" panose="020B0604020202020204" pitchFamily="34" charset="0"/>
              <a:buChar char="•"/>
            </a:pPr>
            <a:r>
              <a:rPr lang="fi-FI" sz="2900" dirty="0"/>
              <a:t>Euroopan sosiaalisten oikeuksien pilari tunnustaa naisten erityiset haasteet työ- ja perhe-elämän tasapainon saavuttamisessa ja edistää politiikkaa, joka tukee tällaisten rajojen asettamista. "Oikeus kytkeytyä irti" tai "oikeus olla tavoittamattomissa" ovat saanut tukea useissa EU-maissa, ja ne ovat tunnustaneet työn ja henkilökohtaisen ajan erottamisen tärkeyden.</a:t>
            </a:r>
            <a:endParaRPr lang="en-GB" sz="1800" dirty="0"/>
          </a:p>
        </p:txBody>
      </p:sp>
      <p:sp>
        <p:nvSpPr>
          <p:cNvPr id="5" name="Text Placeholder 4">
            <a:extLst>
              <a:ext uri="{FF2B5EF4-FFF2-40B4-BE49-F238E27FC236}">
                <a16:creationId xmlns:a16="http://schemas.microsoft.com/office/drawing/2014/main" id="{D273A783-0D94-C7AC-F620-9DB34217AC73}"/>
              </a:ext>
            </a:extLst>
          </p:cNvPr>
          <p:cNvSpPr>
            <a:spLocks noGrp="1"/>
          </p:cNvSpPr>
          <p:nvPr>
            <p:ph type="body" sz="quarter" idx="16"/>
          </p:nvPr>
        </p:nvSpPr>
        <p:spPr>
          <a:xfrm>
            <a:off x="6285392" y="296322"/>
            <a:ext cx="5024760" cy="870778"/>
          </a:xfrm>
        </p:spPr>
        <p:txBody>
          <a:bodyPr>
            <a:normAutofit/>
          </a:bodyPr>
          <a:lstStyle/>
          <a:p>
            <a:r>
              <a:rPr lang="en-GB" sz="2400" dirty="0" err="1"/>
              <a:t>Rajojen</a:t>
            </a:r>
            <a:r>
              <a:rPr lang="en-GB" sz="2400" dirty="0"/>
              <a:t> </a:t>
            </a:r>
            <a:r>
              <a:rPr lang="en-GB" sz="2400" dirty="0" err="1"/>
              <a:t>asettaminen</a:t>
            </a:r>
            <a:r>
              <a:rPr lang="en-GB" sz="2400" dirty="0"/>
              <a:t> </a:t>
            </a:r>
            <a:r>
              <a:rPr lang="en-GB" sz="2400" dirty="0" err="1"/>
              <a:t>työn</a:t>
            </a:r>
            <a:r>
              <a:rPr lang="en-GB" sz="2400" dirty="0"/>
              <a:t> </a:t>
            </a:r>
            <a:r>
              <a:rPr lang="en-GB" sz="2400" dirty="0" err="1"/>
              <a:t>ja</a:t>
            </a:r>
            <a:r>
              <a:rPr lang="en-GB" sz="2400" dirty="0"/>
              <a:t> </a:t>
            </a:r>
            <a:r>
              <a:rPr lang="en-GB" sz="2400" dirty="0" err="1"/>
              <a:t>yksityiselämän</a:t>
            </a:r>
            <a:r>
              <a:rPr lang="en-GB" sz="2400" dirty="0"/>
              <a:t> </a:t>
            </a:r>
            <a:r>
              <a:rPr lang="en-GB" sz="2400" dirty="0" err="1"/>
              <a:t>välille</a:t>
            </a:r>
            <a:r>
              <a:rPr lang="en-GB" sz="2400" dirty="0"/>
              <a:t>?</a:t>
            </a:r>
          </a:p>
        </p:txBody>
      </p:sp>
    </p:spTree>
    <p:extLst>
      <p:ext uri="{BB962C8B-B14F-4D97-AF65-F5344CB8AC3E}">
        <p14:creationId xmlns:p14="http://schemas.microsoft.com/office/powerpoint/2010/main" val="240592795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1645031-6FAF-938F-4EEC-6FBCAFD6A320}"/>
              </a:ext>
            </a:extLst>
          </p:cNvPr>
          <p:cNvSpPr>
            <a:spLocks noGrp="1"/>
          </p:cNvSpPr>
          <p:nvPr>
            <p:ph type="body" sz="quarter" idx="18"/>
          </p:nvPr>
        </p:nvSpPr>
        <p:spPr>
          <a:xfrm>
            <a:off x="712630" y="2257464"/>
            <a:ext cx="5383370" cy="3606870"/>
          </a:xfrm>
        </p:spPr>
        <p:txBody>
          <a:bodyPr>
            <a:normAutofit/>
          </a:bodyPr>
          <a:lstStyle/>
          <a:p>
            <a:pPr marL="0" indent="0"/>
            <a:r>
              <a:rPr lang="en-GB" sz="3200" dirty="0"/>
              <a:t>8 </a:t>
            </a:r>
            <a:r>
              <a:rPr lang="en-GB" sz="3200" dirty="0" err="1"/>
              <a:t>vinkkiä</a:t>
            </a:r>
            <a:r>
              <a:rPr lang="en-GB" sz="3200" dirty="0"/>
              <a:t> </a:t>
            </a:r>
            <a:r>
              <a:rPr lang="en-GB" sz="3200" dirty="0" err="1"/>
              <a:t>luoda</a:t>
            </a:r>
            <a:r>
              <a:rPr lang="en-GB" sz="3200" dirty="0"/>
              <a:t> </a:t>
            </a:r>
            <a:r>
              <a:rPr lang="en-GB" sz="3200" dirty="0" err="1"/>
              <a:t>terveet</a:t>
            </a:r>
            <a:r>
              <a:rPr lang="en-GB" sz="3200" dirty="0"/>
              <a:t> </a:t>
            </a:r>
            <a:r>
              <a:rPr lang="en-GB" sz="3200" dirty="0" err="1"/>
              <a:t>rajat</a:t>
            </a:r>
            <a:r>
              <a:rPr lang="en-GB" sz="3200" dirty="0"/>
              <a:t> </a:t>
            </a:r>
            <a:r>
              <a:rPr lang="en-GB" sz="3200" dirty="0" err="1"/>
              <a:t>työlle</a:t>
            </a:r>
            <a:endParaRPr lang="en-GB" sz="3200" dirty="0"/>
          </a:p>
          <a:p>
            <a:pPr marL="0" indent="0"/>
            <a:r>
              <a:rPr lang="en-GB" sz="3200" dirty="0" err="1"/>
              <a:t>Napsauta</a:t>
            </a:r>
            <a:r>
              <a:rPr lang="en-GB" sz="3200" dirty="0"/>
              <a:t> </a:t>
            </a:r>
            <a:r>
              <a:rPr lang="en-GB" sz="3200" b="1" dirty="0">
                <a:solidFill>
                  <a:srgbClr val="8A4199"/>
                </a:solidFill>
                <a:hlinkClick r:id="rId2">
                  <a:extLst>
                    <a:ext uri="{A12FA001-AC4F-418D-AE19-62706E023703}">
                      <ahyp:hlinkClr xmlns:ahyp="http://schemas.microsoft.com/office/drawing/2018/hyperlinkcolor" val="tx"/>
                    </a:ext>
                  </a:extLst>
                </a:hlinkClick>
              </a:rPr>
              <a:t>TÄSTÄ</a:t>
            </a:r>
            <a:r>
              <a:rPr lang="en-GB" sz="3200" b="1" dirty="0">
                <a:solidFill>
                  <a:srgbClr val="8A4199"/>
                </a:solidFill>
              </a:rPr>
              <a:t> </a:t>
            </a:r>
            <a:r>
              <a:rPr lang="en-GB" sz="3200" dirty="0" err="1"/>
              <a:t>luodaksesi</a:t>
            </a:r>
            <a:r>
              <a:rPr lang="en-GB" sz="3200" dirty="0"/>
              <a:t> </a:t>
            </a:r>
            <a:r>
              <a:rPr lang="en-GB" sz="3200" dirty="0" err="1"/>
              <a:t>askeleittain</a:t>
            </a:r>
            <a:r>
              <a:rPr lang="en-GB" sz="3200" dirty="0"/>
              <a:t> </a:t>
            </a:r>
            <a:r>
              <a:rPr lang="en-GB" sz="3200" dirty="0" err="1"/>
              <a:t>parempaa</a:t>
            </a:r>
            <a:r>
              <a:rPr lang="en-GB" sz="3200" dirty="0"/>
              <a:t> </a:t>
            </a:r>
            <a:r>
              <a:rPr lang="en-GB" sz="3200" dirty="0" err="1"/>
              <a:t>työpaikan</a:t>
            </a:r>
            <a:r>
              <a:rPr lang="en-GB" sz="3200" dirty="0"/>
              <a:t> </a:t>
            </a:r>
            <a:r>
              <a:rPr lang="en-GB" sz="3200" dirty="0" err="1"/>
              <a:t>tasapainoa</a:t>
            </a:r>
            <a:r>
              <a:rPr lang="en-GB" sz="3200" dirty="0"/>
              <a:t>!</a:t>
            </a:r>
          </a:p>
        </p:txBody>
      </p:sp>
      <p:sp>
        <p:nvSpPr>
          <p:cNvPr id="3" name="Text Placeholder 2">
            <a:extLst>
              <a:ext uri="{FF2B5EF4-FFF2-40B4-BE49-F238E27FC236}">
                <a16:creationId xmlns:a16="http://schemas.microsoft.com/office/drawing/2014/main" id="{389AA263-E197-98F5-A5A9-70363C3C17EA}"/>
              </a:ext>
            </a:extLst>
          </p:cNvPr>
          <p:cNvSpPr>
            <a:spLocks noGrp="1"/>
          </p:cNvSpPr>
          <p:nvPr>
            <p:ph type="body" sz="quarter" idx="16"/>
          </p:nvPr>
        </p:nvSpPr>
        <p:spPr/>
        <p:txBody>
          <a:bodyPr>
            <a:normAutofit fontScale="85000" lnSpcReduction="10000"/>
          </a:bodyPr>
          <a:lstStyle/>
          <a:p>
            <a:r>
              <a:rPr lang="en-GB" dirty="0" err="1"/>
              <a:t>Aktiviteetti</a:t>
            </a:r>
            <a:r>
              <a:rPr lang="en-GB" dirty="0"/>
              <a:t>: </a:t>
            </a:r>
            <a:r>
              <a:rPr lang="en-GB" dirty="0" err="1"/>
              <a:t>Kuinka</a:t>
            </a:r>
            <a:r>
              <a:rPr lang="en-GB" dirty="0"/>
              <a:t> </a:t>
            </a:r>
            <a:r>
              <a:rPr lang="en-GB" dirty="0" err="1"/>
              <a:t>asettaa</a:t>
            </a:r>
            <a:r>
              <a:rPr lang="en-GB" dirty="0"/>
              <a:t> raja </a:t>
            </a:r>
            <a:r>
              <a:rPr lang="en-GB" dirty="0" err="1"/>
              <a:t>työn</a:t>
            </a:r>
            <a:r>
              <a:rPr lang="en-GB" dirty="0"/>
              <a:t> </a:t>
            </a:r>
            <a:r>
              <a:rPr lang="en-GB" dirty="0" err="1"/>
              <a:t>ja</a:t>
            </a:r>
            <a:r>
              <a:rPr lang="en-GB" dirty="0"/>
              <a:t> </a:t>
            </a:r>
            <a:r>
              <a:rPr lang="en-GB" dirty="0" err="1"/>
              <a:t>yksityiselämän</a:t>
            </a:r>
            <a:r>
              <a:rPr lang="en-GB" dirty="0"/>
              <a:t> </a:t>
            </a:r>
            <a:r>
              <a:rPr lang="en-GB" dirty="0" err="1"/>
              <a:t>välille</a:t>
            </a:r>
            <a:endParaRPr lang="en-GB" dirty="0"/>
          </a:p>
        </p:txBody>
      </p:sp>
      <p:pic>
        <p:nvPicPr>
          <p:cNvPr id="6" name="Picture Placeholder 5">
            <a:extLst>
              <a:ext uri="{FF2B5EF4-FFF2-40B4-BE49-F238E27FC236}">
                <a16:creationId xmlns:a16="http://schemas.microsoft.com/office/drawing/2014/main" id="{13982D8B-6410-B830-BDD5-E6A640BB7D4B}"/>
              </a:ext>
            </a:extLst>
          </p:cNvPr>
          <p:cNvPicPr>
            <a:picLocks noGrp="1" noChangeAspect="1"/>
          </p:cNvPicPr>
          <p:nvPr>
            <p:ph type="pic" sz="quarter" idx="10"/>
          </p:nvPr>
        </p:nvPicPr>
        <p:blipFill rotWithShape="1">
          <a:blip r:embed="rId3"/>
          <a:srcRect l="21652" r="21652"/>
          <a:stretch/>
        </p:blipFill>
        <p:spPr/>
      </p:pic>
    </p:spTree>
    <p:extLst>
      <p:ext uri="{BB962C8B-B14F-4D97-AF65-F5344CB8AC3E}">
        <p14:creationId xmlns:p14="http://schemas.microsoft.com/office/powerpoint/2010/main" val="427340701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9FA4BEE-2A2B-8780-F17C-A72B56F724EA}"/>
              </a:ext>
            </a:extLst>
          </p:cNvPr>
          <p:cNvSpPr>
            <a:spLocks noGrp="1"/>
          </p:cNvSpPr>
          <p:nvPr>
            <p:ph type="body" sz="quarter" idx="18"/>
          </p:nvPr>
        </p:nvSpPr>
        <p:spPr>
          <a:xfrm>
            <a:off x="607591" y="1414235"/>
            <a:ext cx="6289090" cy="4029530"/>
          </a:xfrm>
        </p:spPr>
        <p:txBody>
          <a:bodyPr>
            <a:normAutofit/>
          </a:bodyPr>
          <a:lstStyle/>
          <a:p>
            <a:pPr marL="0" indent="0"/>
            <a:r>
              <a:rPr lang="fi-FI" dirty="0"/>
              <a:t>Tehokas ajanhallinta on kriittinen strategia työn ja yksityiselämän tasapainon saavuttamiseksi. Tekniikoihin voi kuulua tehtävien priorisointi, realististen tavoitteiden asettaminen, tuottavuustyökalujen käyttö ja vastuiden delegointi.</a:t>
            </a:r>
          </a:p>
          <a:p>
            <a:pPr marL="0" indent="0"/>
            <a:r>
              <a:rPr lang="fi-FI" dirty="0"/>
              <a:t>Ajanhallintatekniikoiden hallinta voi osoittautua erityisen hyödylliseksi naisille, jotka suorittavat usein useita tehtäviä töissä ja kotona.</a:t>
            </a:r>
          </a:p>
          <a:p>
            <a:pPr marL="0" indent="0"/>
            <a:r>
              <a:rPr lang="fi-FI" dirty="0"/>
              <a:t>EU:n uusi työterveys- ja työturvallisuusstrategia korostaa tehokkaan ajankäytön merkitystä osana työn organisointia ja psykososiaalisten riskien ehkäisyä.</a:t>
            </a:r>
            <a:endParaRPr lang="en-GB" dirty="0"/>
          </a:p>
        </p:txBody>
      </p:sp>
      <p:sp>
        <p:nvSpPr>
          <p:cNvPr id="3" name="Text Placeholder 2">
            <a:extLst>
              <a:ext uri="{FF2B5EF4-FFF2-40B4-BE49-F238E27FC236}">
                <a16:creationId xmlns:a16="http://schemas.microsoft.com/office/drawing/2014/main" id="{021A2C47-9C09-66BC-14D9-9ABD4E3615FD}"/>
              </a:ext>
            </a:extLst>
          </p:cNvPr>
          <p:cNvSpPr>
            <a:spLocks noGrp="1"/>
          </p:cNvSpPr>
          <p:nvPr>
            <p:ph type="body" sz="quarter" idx="16"/>
          </p:nvPr>
        </p:nvSpPr>
        <p:spPr/>
        <p:txBody>
          <a:bodyPr>
            <a:normAutofit lnSpcReduction="10000"/>
          </a:bodyPr>
          <a:lstStyle/>
          <a:p>
            <a:r>
              <a:rPr lang="en-GB" dirty="0" err="1"/>
              <a:t>Ajanhallintatekniikoita</a:t>
            </a:r>
            <a:r>
              <a:rPr lang="en-GB" dirty="0"/>
              <a:t> </a:t>
            </a:r>
          </a:p>
        </p:txBody>
      </p:sp>
      <p:pic>
        <p:nvPicPr>
          <p:cNvPr id="6" name="Picture Placeholder 5">
            <a:extLst>
              <a:ext uri="{FF2B5EF4-FFF2-40B4-BE49-F238E27FC236}">
                <a16:creationId xmlns:a16="http://schemas.microsoft.com/office/drawing/2014/main" id="{7E2007BE-88B3-07C0-7A4C-43231D7EF75A}"/>
              </a:ext>
            </a:extLst>
          </p:cNvPr>
          <p:cNvPicPr>
            <a:picLocks noGrp="1" noChangeAspect="1"/>
          </p:cNvPicPr>
          <p:nvPr>
            <p:ph type="pic" sz="quarter" idx="15"/>
          </p:nvPr>
        </p:nvPicPr>
        <p:blipFill>
          <a:blip r:embed="rId2"/>
          <a:srcRect l="21798" r="21798"/>
          <a:stretch>
            <a:fillRect/>
          </a:stretch>
        </p:blipFill>
        <p:spPr/>
      </p:pic>
    </p:spTree>
    <p:extLst>
      <p:ext uri="{BB962C8B-B14F-4D97-AF65-F5344CB8AC3E}">
        <p14:creationId xmlns:p14="http://schemas.microsoft.com/office/powerpoint/2010/main" val="57915729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E840E296-6932-9FAC-90C4-7172A262C0A2}"/>
              </a:ext>
            </a:extLst>
          </p:cNvPr>
          <p:cNvPicPr>
            <a:picLocks noGrp="1" noChangeAspect="1"/>
          </p:cNvPicPr>
          <p:nvPr>
            <p:ph type="pic" sz="quarter" idx="10"/>
          </p:nvPr>
        </p:nvPicPr>
        <p:blipFill rotWithShape="1">
          <a:blip r:embed="rId2"/>
          <a:srcRect l="37007" r="37007"/>
          <a:stretch/>
        </p:blipFill>
        <p:spPr/>
      </p:pic>
      <p:sp>
        <p:nvSpPr>
          <p:cNvPr id="3" name="Text Placeholder 2">
            <a:extLst>
              <a:ext uri="{FF2B5EF4-FFF2-40B4-BE49-F238E27FC236}">
                <a16:creationId xmlns:a16="http://schemas.microsoft.com/office/drawing/2014/main" id="{E50EECA5-EECD-ED4D-6076-6209B32910C4}"/>
              </a:ext>
            </a:extLst>
          </p:cNvPr>
          <p:cNvSpPr>
            <a:spLocks noGrp="1"/>
          </p:cNvSpPr>
          <p:nvPr>
            <p:ph type="body" sz="quarter" idx="18"/>
          </p:nvPr>
        </p:nvSpPr>
        <p:spPr>
          <a:xfrm>
            <a:off x="712486" y="2000289"/>
            <a:ext cx="7312170" cy="3606870"/>
          </a:xfrm>
        </p:spPr>
        <p:txBody>
          <a:bodyPr>
            <a:normAutofit/>
          </a:bodyPr>
          <a:lstStyle/>
          <a:p>
            <a:pPr marL="0" indent="0"/>
            <a:r>
              <a:rPr lang="en-GB" sz="3200" dirty="0" err="1"/>
              <a:t>Tässä</a:t>
            </a:r>
            <a:r>
              <a:rPr lang="en-GB" sz="3200" dirty="0"/>
              <a:t> </a:t>
            </a:r>
            <a:r>
              <a:rPr lang="en-GB" sz="3200" dirty="0" err="1"/>
              <a:t>joitakin</a:t>
            </a:r>
            <a:r>
              <a:rPr lang="en-GB" sz="3200" dirty="0"/>
              <a:t> </a:t>
            </a:r>
            <a:r>
              <a:rPr lang="en-GB" sz="3200" dirty="0" err="1"/>
              <a:t>testattuja</a:t>
            </a:r>
            <a:r>
              <a:rPr lang="en-GB" sz="3200" dirty="0"/>
              <a:t> </a:t>
            </a:r>
            <a:r>
              <a:rPr lang="en-GB" sz="3200" dirty="0" err="1"/>
              <a:t>vinkkejä</a:t>
            </a:r>
            <a:r>
              <a:rPr lang="en-GB" sz="3200" dirty="0"/>
              <a:t> </a:t>
            </a:r>
            <a:r>
              <a:rPr lang="en-GB" sz="3200" dirty="0" err="1"/>
              <a:t>ajanhallintaan</a:t>
            </a:r>
            <a:r>
              <a:rPr lang="en-GB" sz="3200" dirty="0"/>
              <a:t>. </a:t>
            </a:r>
          </a:p>
          <a:p>
            <a:pPr marL="0" indent="0"/>
            <a:endParaRPr lang="en-GB" sz="3200" dirty="0"/>
          </a:p>
          <a:p>
            <a:pPr marL="0" indent="0"/>
            <a:r>
              <a:rPr lang="en-GB" sz="3200" dirty="0" err="1"/>
              <a:t>Napsauta</a:t>
            </a:r>
            <a:r>
              <a:rPr lang="en-GB" sz="3200" dirty="0"/>
              <a:t> </a:t>
            </a:r>
            <a:r>
              <a:rPr lang="en-GB" sz="3200" b="1" dirty="0">
                <a:solidFill>
                  <a:srgbClr val="8A4199"/>
                </a:solidFill>
                <a:hlinkClick r:id="rId3">
                  <a:extLst>
                    <a:ext uri="{A12FA001-AC4F-418D-AE19-62706E023703}">
                      <ahyp:hlinkClr xmlns:ahyp="http://schemas.microsoft.com/office/drawing/2018/hyperlinkcolor" val="tx"/>
                    </a:ext>
                  </a:extLst>
                </a:hlinkClick>
              </a:rPr>
              <a:t>TÄSTÄ</a:t>
            </a:r>
            <a:r>
              <a:rPr lang="en-GB" sz="3200" dirty="0"/>
              <a:t> </a:t>
            </a:r>
            <a:r>
              <a:rPr lang="en-GB" sz="3200" dirty="0" err="1"/>
              <a:t>lukeaksesi</a:t>
            </a:r>
            <a:r>
              <a:rPr lang="en-GB" sz="3200" dirty="0"/>
              <a:t> </a:t>
            </a:r>
            <a:r>
              <a:rPr lang="en-GB" sz="3200" dirty="0" err="1"/>
              <a:t>ja</a:t>
            </a:r>
            <a:r>
              <a:rPr lang="en-GB" sz="3200" dirty="0"/>
              <a:t> </a:t>
            </a:r>
            <a:r>
              <a:rPr lang="en-GB" sz="3200" dirty="0" err="1"/>
              <a:t>alkaaksesi</a:t>
            </a:r>
            <a:r>
              <a:rPr lang="en-GB" sz="3200" dirty="0"/>
              <a:t> </a:t>
            </a:r>
            <a:r>
              <a:rPr lang="en-GB" sz="3200" dirty="0" err="1"/>
              <a:t>käyttää</a:t>
            </a:r>
            <a:r>
              <a:rPr lang="en-GB" sz="3200" dirty="0"/>
              <a:t> </a:t>
            </a:r>
            <a:r>
              <a:rPr lang="en-GB" sz="3200" dirty="0" err="1"/>
              <a:t>joitakin</a:t>
            </a:r>
            <a:r>
              <a:rPr lang="en-GB" sz="3200" dirty="0"/>
              <a:t> jo </a:t>
            </a:r>
            <a:r>
              <a:rPr lang="en-GB" sz="3200" dirty="0" err="1"/>
              <a:t>tänään</a:t>
            </a:r>
            <a:r>
              <a:rPr lang="en-GB" sz="3200" dirty="0"/>
              <a:t>. </a:t>
            </a:r>
          </a:p>
        </p:txBody>
      </p:sp>
      <p:sp>
        <p:nvSpPr>
          <p:cNvPr id="4" name="Text Placeholder 3">
            <a:extLst>
              <a:ext uri="{FF2B5EF4-FFF2-40B4-BE49-F238E27FC236}">
                <a16:creationId xmlns:a16="http://schemas.microsoft.com/office/drawing/2014/main" id="{B8E0D4E1-9074-EA9D-85E2-D999485D2036}"/>
              </a:ext>
            </a:extLst>
          </p:cNvPr>
          <p:cNvSpPr>
            <a:spLocks noGrp="1"/>
          </p:cNvSpPr>
          <p:nvPr>
            <p:ph type="body" sz="quarter" idx="16"/>
          </p:nvPr>
        </p:nvSpPr>
        <p:spPr/>
        <p:txBody>
          <a:bodyPr>
            <a:normAutofit/>
          </a:bodyPr>
          <a:lstStyle/>
          <a:p>
            <a:r>
              <a:rPr lang="en-GB" dirty="0" err="1"/>
              <a:t>Aktiviteetti</a:t>
            </a:r>
            <a:r>
              <a:rPr lang="en-GB" dirty="0"/>
              <a:t>: </a:t>
            </a:r>
            <a:r>
              <a:rPr lang="en-GB" dirty="0" err="1"/>
              <a:t>Toimivia</a:t>
            </a:r>
            <a:r>
              <a:rPr lang="en-GB" dirty="0"/>
              <a:t> </a:t>
            </a:r>
            <a:r>
              <a:rPr lang="en-GB" dirty="0" err="1"/>
              <a:t>ajanhallintakeinoja</a:t>
            </a:r>
            <a:endParaRPr lang="en-GB" dirty="0"/>
          </a:p>
        </p:txBody>
      </p:sp>
    </p:spTree>
    <p:extLst>
      <p:ext uri="{BB962C8B-B14F-4D97-AF65-F5344CB8AC3E}">
        <p14:creationId xmlns:p14="http://schemas.microsoft.com/office/powerpoint/2010/main" val="110981420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59FD1E5-D577-6F58-5B59-908344A0497F}"/>
              </a:ext>
            </a:extLst>
          </p:cNvPr>
          <p:cNvSpPr>
            <a:spLocks noGrp="1"/>
          </p:cNvSpPr>
          <p:nvPr>
            <p:ph type="body" sz="quarter" idx="18"/>
          </p:nvPr>
        </p:nvSpPr>
        <p:spPr/>
        <p:txBody>
          <a:bodyPr/>
          <a:lstStyle/>
          <a:p>
            <a:pPr marL="342900" indent="-342900">
              <a:buFont typeface="Arial" panose="020B0604020202020204" pitchFamily="34" charset="0"/>
              <a:buChar char="•"/>
            </a:pPr>
            <a:r>
              <a:rPr lang="fi-FI" dirty="0"/>
              <a:t>Stressinhallinta ja itsehoitokäytännöt ovat myös elintärkeitä työ- ja perhe-elämän tasapainon ja yleisen hyvinvoinnin ylläpitämiseksi.</a:t>
            </a:r>
          </a:p>
          <a:p>
            <a:pPr marL="342900" indent="-342900">
              <a:buFont typeface="Arial" panose="020B0604020202020204" pitchFamily="34" charset="0"/>
              <a:buChar char="•"/>
            </a:pPr>
            <a:r>
              <a:rPr lang="fi-FI" dirty="0"/>
              <a:t>Säännöllinen liikunta, tasapainoinen ruokavalio, riittävä uni, </a:t>
            </a:r>
            <a:r>
              <a:rPr lang="fi-FI" dirty="0" err="1"/>
              <a:t>mindfulness</a:t>
            </a:r>
            <a:r>
              <a:rPr lang="fi-FI" dirty="0"/>
              <a:t>-käytännöt ja virkistystoiminta voivat auttaa hallitsemaan </a:t>
            </a:r>
            <a:r>
              <a:rPr lang="fi-FI" dirty="0" err="1"/>
              <a:t>stressitasoja</a:t>
            </a:r>
            <a:r>
              <a:rPr lang="fi-FI" dirty="0"/>
              <a:t>.</a:t>
            </a:r>
          </a:p>
          <a:p>
            <a:pPr marL="342900" indent="-342900">
              <a:buFont typeface="Arial" panose="020B0604020202020204" pitchFamily="34" charset="0"/>
              <a:buChar char="•"/>
            </a:pPr>
            <a:r>
              <a:rPr lang="fi-FI" dirty="0"/>
              <a:t>Naisille, jotka </a:t>
            </a:r>
            <a:r>
              <a:rPr lang="fi-FI" dirty="0" err="1"/>
              <a:t>EU-OSHA:n</a:t>
            </a:r>
            <a:r>
              <a:rPr lang="fi-FI" dirty="0"/>
              <a:t> raporttien mukaan kokevat useammin työperäistä stressiä, nämä käytännöt voivat olla erityisen tärkeitä.</a:t>
            </a:r>
            <a:endParaRPr lang="en-GB" dirty="0"/>
          </a:p>
        </p:txBody>
      </p:sp>
      <p:sp>
        <p:nvSpPr>
          <p:cNvPr id="3" name="Text Placeholder 2">
            <a:extLst>
              <a:ext uri="{FF2B5EF4-FFF2-40B4-BE49-F238E27FC236}">
                <a16:creationId xmlns:a16="http://schemas.microsoft.com/office/drawing/2014/main" id="{CD8760E2-7B69-8F15-7CA5-173F69590E55}"/>
              </a:ext>
            </a:extLst>
          </p:cNvPr>
          <p:cNvSpPr>
            <a:spLocks noGrp="1"/>
          </p:cNvSpPr>
          <p:nvPr>
            <p:ph type="body" sz="quarter" idx="16"/>
          </p:nvPr>
        </p:nvSpPr>
        <p:spPr/>
        <p:txBody>
          <a:bodyPr>
            <a:normAutofit lnSpcReduction="10000"/>
          </a:bodyPr>
          <a:lstStyle/>
          <a:p>
            <a:r>
              <a:rPr lang="en-GB" dirty="0" err="1"/>
              <a:t>Stressinhallinnan</a:t>
            </a:r>
            <a:r>
              <a:rPr lang="en-GB" dirty="0"/>
              <a:t> </a:t>
            </a:r>
            <a:r>
              <a:rPr lang="en-GB" dirty="0" err="1"/>
              <a:t>ja</a:t>
            </a:r>
            <a:r>
              <a:rPr lang="en-GB" dirty="0"/>
              <a:t> </a:t>
            </a:r>
            <a:r>
              <a:rPr lang="en-GB" dirty="0" err="1"/>
              <a:t>itsehoidon</a:t>
            </a:r>
            <a:r>
              <a:rPr lang="en-GB" dirty="0"/>
              <a:t> </a:t>
            </a:r>
            <a:r>
              <a:rPr lang="en-GB" dirty="0" err="1"/>
              <a:t>keinoja</a:t>
            </a:r>
            <a:r>
              <a:rPr lang="en-GB" dirty="0"/>
              <a:t> </a:t>
            </a:r>
          </a:p>
        </p:txBody>
      </p:sp>
    </p:spTree>
    <p:extLst>
      <p:ext uri="{BB962C8B-B14F-4D97-AF65-F5344CB8AC3E}">
        <p14:creationId xmlns:p14="http://schemas.microsoft.com/office/powerpoint/2010/main" val="282071327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28280BB2-5921-869F-E140-15AB0D854171}"/>
              </a:ext>
            </a:extLst>
          </p:cNvPr>
          <p:cNvPicPr>
            <a:picLocks noGrp="1" noChangeAspect="1"/>
          </p:cNvPicPr>
          <p:nvPr>
            <p:ph type="pic" sz="quarter" idx="10"/>
          </p:nvPr>
        </p:nvPicPr>
        <p:blipFill>
          <a:blip r:embed="rId2"/>
          <a:srcRect l="30980" r="30980"/>
          <a:stretch>
            <a:fillRect/>
          </a:stretch>
        </p:blipFill>
        <p:spPr/>
      </p:pic>
      <p:sp>
        <p:nvSpPr>
          <p:cNvPr id="3" name="Text Placeholder 2">
            <a:extLst>
              <a:ext uri="{FF2B5EF4-FFF2-40B4-BE49-F238E27FC236}">
                <a16:creationId xmlns:a16="http://schemas.microsoft.com/office/drawing/2014/main" id="{2612299D-1BD8-88AC-9949-E7180BF382D5}"/>
              </a:ext>
            </a:extLst>
          </p:cNvPr>
          <p:cNvSpPr>
            <a:spLocks noGrp="1"/>
          </p:cNvSpPr>
          <p:nvPr>
            <p:ph type="body" sz="quarter" idx="18"/>
          </p:nvPr>
        </p:nvSpPr>
        <p:spPr/>
        <p:txBody>
          <a:bodyPr>
            <a:normAutofit lnSpcReduction="10000"/>
          </a:bodyPr>
          <a:lstStyle/>
          <a:p>
            <a:pPr marL="342900" indent="-342900">
              <a:buFont typeface="Arial" panose="020B0604020202020204" pitchFamily="34" charset="0"/>
              <a:buChar char="•"/>
            </a:pPr>
            <a:r>
              <a:rPr lang="fi-FI" dirty="0"/>
              <a:t>Yrityksillä on usein käytäntöjä, jotka voivat auttaa työntekijöitä saavuttamaan työn ja yksityiselämän tasapainon. Näitä voivat olla joustavat työajat, etätyö ja perhevapaat. On tärkeää olla tietoinen näistä käytännöistä ja käyttää niitä.</a:t>
            </a:r>
          </a:p>
          <a:p>
            <a:pPr marL="342900" indent="-342900">
              <a:buFont typeface="Arial" panose="020B0604020202020204" pitchFamily="34" charset="0"/>
              <a:buChar char="•"/>
            </a:pPr>
            <a:r>
              <a:rPr lang="fi-FI" dirty="0"/>
              <a:t>EU:n uusi työterveys- ja työturvallisuusstrategia 2014–2020 kannustaa organisaatioita edistämään tällaisia työntekijöidensä hyvinvointia koskevia politiikkoja.</a:t>
            </a:r>
          </a:p>
          <a:p>
            <a:pPr marL="342900" indent="-342900">
              <a:buFont typeface="Arial" panose="020B0604020202020204" pitchFamily="34" charset="0"/>
              <a:buChar char="•"/>
            </a:pPr>
            <a:r>
              <a:rPr lang="fi-FI" dirty="0"/>
              <a:t>Tämä artikkeli esittelee </a:t>
            </a:r>
            <a:r>
              <a:rPr lang="en-GB" b="1" dirty="0">
                <a:solidFill>
                  <a:srgbClr val="8A4199"/>
                </a:solidFill>
                <a:hlinkClick r:id="rId3">
                  <a:extLst>
                    <a:ext uri="{A12FA001-AC4F-418D-AE19-62706E023703}">
                      <ahyp:hlinkClr xmlns:ahyp="http://schemas.microsoft.com/office/drawing/2018/hyperlinkcolor" val="tx"/>
                    </a:ext>
                  </a:extLst>
                </a:hlinkClick>
              </a:rPr>
              <a:t>4 </a:t>
            </a:r>
            <a:r>
              <a:rPr lang="en-GB" b="1" dirty="0" err="1">
                <a:solidFill>
                  <a:srgbClr val="8A4199"/>
                </a:solidFill>
                <a:hlinkClick r:id="rId3">
                  <a:extLst>
                    <a:ext uri="{A12FA001-AC4F-418D-AE19-62706E023703}">
                      <ahyp:hlinkClr xmlns:ahyp="http://schemas.microsoft.com/office/drawing/2018/hyperlinkcolor" val="tx"/>
                    </a:ext>
                  </a:extLst>
                </a:hlinkClick>
              </a:rPr>
              <a:t>vinkkiä</a:t>
            </a:r>
            <a:r>
              <a:rPr lang="en-GB" b="1" dirty="0">
                <a:solidFill>
                  <a:srgbClr val="8A4199"/>
                </a:solidFill>
                <a:hlinkClick r:id="rId3">
                  <a:extLst>
                    <a:ext uri="{A12FA001-AC4F-418D-AE19-62706E023703}">
                      <ahyp:hlinkClr xmlns:ahyp="http://schemas.microsoft.com/office/drawing/2018/hyperlinkcolor" val="tx"/>
                    </a:ext>
                  </a:extLst>
                </a:hlinkClick>
              </a:rPr>
              <a:t>, </a:t>
            </a:r>
            <a:r>
              <a:rPr lang="en-GB" b="1" dirty="0" err="1">
                <a:solidFill>
                  <a:srgbClr val="8A4199"/>
                </a:solidFill>
                <a:hlinkClick r:id="rId3">
                  <a:extLst>
                    <a:ext uri="{A12FA001-AC4F-418D-AE19-62706E023703}">
                      <ahyp:hlinkClr xmlns:ahyp="http://schemas.microsoft.com/office/drawing/2018/hyperlinkcolor" val="tx"/>
                    </a:ext>
                  </a:extLst>
                </a:hlinkClick>
              </a:rPr>
              <a:t>joilla</a:t>
            </a:r>
            <a:r>
              <a:rPr lang="en-GB" b="1" dirty="0">
                <a:solidFill>
                  <a:srgbClr val="8A4199"/>
                </a:solidFill>
                <a:hlinkClick r:id="rId3">
                  <a:extLst>
                    <a:ext uri="{A12FA001-AC4F-418D-AE19-62706E023703}">
                      <ahyp:hlinkClr xmlns:ahyp="http://schemas.microsoft.com/office/drawing/2018/hyperlinkcolor" val="tx"/>
                    </a:ext>
                  </a:extLst>
                </a:hlinkClick>
              </a:rPr>
              <a:t> </a:t>
            </a:r>
            <a:r>
              <a:rPr lang="en-GB" b="1" dirty="0" err="1">
                <a:solidFill>
                  <a:srgbClr val="8A4199"/>
                </a:solidFill>
                <a:hlinkClick r:id="rId3">
                  <a:extLst>
                    <a:ext uri="{A12FA001-AC4F-418D-AE19-62706E023703}">
                      <ahyp:hlinkClr xmlns:ahyp="http://schemas.microsoft.com/office/drawing/2018/hyperlinkcolor" val="tx"/>
                    </a:ext>
                  </a:extLst>
                </a:hlinkClick>
              </a:rPr>
              <a:t>tunnistaa</a:t>
            </a:r>
            <a:r>
              <a:rPr lang="en-GB" b="1" dirty="0">
                <a:solidFill>
                  <a:srgbClr val="8A4199"/>
                </a:solidFill>
                <a:hlinkClick r:id="rId3">
                  <a:extLst>
                    <a:ext uri="{A12FA001-AC4F-418D-AE19-62706E023703}">
                      <ahyp:hlinkClr xmlns:ahyp="http://schemas.microsoft.com/office/drawing/2018/hyperlinkcolor" val="tx"/>
                    </a:ext>
                  </a:extLst>
                </a:hlinkClick>
              </a:rPr>
              <a:t>, </a:t>
            </a:r>
            <a:r>
              <a:rPr lang="en-GB" b="1" dirty="0" err="1">
                <a:solidFill>
                  <a:srgbClr val="8A4199"/>
                </a:solidFill>
                <a:hlinkClick r:id="rId3">
                  <a:extLst>
                    <a:ext uri="{A12FA001-AC4F-418D-AE19-62706E023703}">
                      <ahyp:hlinkClr xmlns:ahyp="http://schemas.microsoft.com/office/drawing/2018/hyperlinkcolor" val="tx"/>
                    </a:ext>
                  </a:extLst>
                </a:hlinkClick>
              </a:rPr>
              <a:t>miten</a:t>
            </a:r>
            <a:r>
              <a:rPr lang="en-GB" b="1" dirty="0">
                <a:solidFill>
                  <a:srgbClr val="8A4199"/>
                </a:solidFill>
                <a:hlinkClick r:id="rId3">
                  <a:extLst>
                    <a:ext uri="{A12FA001-AC4F-418D-AE19-62706E023703}">
                      <ahyp:hlinkClr xmlns:ahyp="http://schemas.microsoft.com/office/drawing/2018/hyperlinkcolor" val="tx"/>
                    </a:ext>
                  </a:extLst>
                </a:hlinkClick>
              </a:rPr>
              <a:t> </a:t>
            </a:r>
            <a:r>
              <a:rPr lang="en-GB" b="1" dirty="0" err="1">
                <a:solidFill>
                  <a:srgbClr val="8A4199"/>
                </a:solidFill>
                <a:hlinkClick r:id="rId3">
                  <a:extLst>
                    <a:ext uri="{A12FA001-AC4F-418D-AE19-62706E023703}">
                      <ahyp:hlinkClr xmlns:ahyp="http://schemas.microsoft.com/office/drawing/2018/hyperlinkcolor" val="tx"/>
                    </a:ext>
                  </a:extLst>
                </a:hlinkClick>
              </a:rPr>
              <a:t>työ</a:t>
            </a:r>
            <a:r>
              <a:rPr lang="en-GB" b="1" dirty="0">
                <a:solidFill>
                  <a:srgbClr val="8A4199"/>
                </a:solidFill>
                <a:hlinkClick r:id="rId3">
                  <a:extLst>
                    <a:ext uri="{A12FA001-AC4F-418D-AE19-62706E023703}">
                      <ahyp:hlinkClr xmlns:ahyp="http://schemas.microsoft.com/office/drawing/2018/hyperlinkcolor" val="tx"/>
                    </a:ext>
                  </a:extLst>
                </a:hlinkClick>
              </a:rPr>
              <a:t> </a:t>
            </a:r>
            <a:r>
              <a:rPr lang="en-GB" b="1" dirty="0" err="1">
                <a:solidFill>
                  <a:srgbClr val="8A4199"/>
                </a:solidFill>
                <a:hlinkClick r:id="rId3">
                  <a:extLst>
                    <a:ext uri="{A12FA001-AC4F-418D-AE19-62706E023703}">
                      <ahyp:hlinkClr xmlns:ahyp="http://schemas.microsoft.com/office/drawing/2018/hyperlinkcolor" val="tx"/>
                    </a:ext>
                  </a:extLst>
                </a:hlinkClick>
              </a:rPr>
              <a:t>ja</a:t>
            </a:r>
            <a:r>
              <a:rPr lang="en-GB" b="1" dirty="0">
                <a:solidFill>
                  <a:srgbClr val="8A4199"/>
                </a:solidFill>
                <a:hlinkClick r:id="rId3">
                  <a:extLst>
                    <a:ext uri="{A12FA001-AC4F-418D-AE19-62706E023703}">
                      <ahyp:hlinkClr xmlns:ahyp="http://schemas.microsoft.com/office/drawing/2018/hyperlinkcolor" val="tx"/>
                    </a:ext>
                  </a:extLst>
                </a:hlinkClick>
              </a:rPr>
              <a:t> </a:t>
            </a:r>
            <a:r>
              <a:rPr lang="en-GB" b="1" dirty="0" err="1">
                <a:solidFill>
                  <a:srgbClr val="8A4199"/>
                </a:solidFill>
                <a:hlinkClick r:id="rId3">
                  <a:extLst>
                    <a:ext uri="{A12FA001-AC4F-418D-AE19-62706E023703}">
                      <ahyp:hlinkClr xmlns:ahyp="http://schemas.microsoft.com/office/drawing/2018/hyperlinkcolor" val="tx"/>
                    </a:ext>
                  </a:extLst>
                </a:hlinkClick>
              </a:rPr>
              <a:t>yksityiselämä</a:t>
            </a:r>
            <a:r>
              <a:rPr lang="en-GB" b="1" dirty="0">
                <a:solidFill>
                  <a:srgbClr val="8A4199"/>
                </a:solidFill>
                <a:hlinkClick r:id="rId3">
                  <a:extLst>
                    <a:ext uri="{A12FA001-AC4F-418D-AE19-62706E023703}">
                      <ahyp:hlinkClr xmlns:ahyp="http://schemas.microsoft.com/office/drawing/2018/hyperlinkcolor" val="tx"/>
                    </a:ext>
                  </a:extLst>
                </a:hlinkClick>
              </a:rPr>
              <a:t> </a:t>
            </a:r>
            <a:r>
              <a:rPr lang="en-GB" b="1" dirty="0" err="1">
                <a:solidFill>
                  <a:srgbClr val="8A4199"/>
                </a:solidFill>
                <a:hlinkClick r:id="rId3">
                  <a:extLst>
                    <a:ext uri="{A12FA001-AC4F-418D-AE19-62706E023703}">
                      <ahyp:hlinkClr xmlns:ahyp="http://schemas.microsoft.com/office/drawing/2018/hyperlinkcolor" val="tx"/>
                    </a:ext>
                  </a:extLst>
                </a:hlinkClick>
              </a:rPr>
              <a:t>ovat</a:t>
            </a:r>
            <a:r>
              <a:rPr lang="en-GB" b="1" dirty="0">
                <a:solidFill>
                  <a:srgbClr val="8A4199"/>
                </a:solidFill>
                <a:hlinkClick r:id="rId3">
                  <a:extLst>
                    <a:ext uri="{A12FA001-AC4F-418D-AE19-62706E023703}">
                      <ahyp:hlinkClr xmlns:ahyp="http://schemas.microsoft.com/office/drawing/2018/hyperlinkcolor" val="tx"/>
                    </a:ext>
                  </a:extLst>
                </a:hlinkClick>
              </a:rPr>
              <a:t> </a:t>
            </a:r>
            <a:r>
              <a:rPr lang="en-GB" b="1" dirty="0" err="1">
                <a:solidFill>
                  <a:srgbClr val="8A4199"/>
                </a:solidFill>
                <a:hlinkClick r:id="rId3">
                  <a:extLst>
                    <a:ext uri="{A12FA001-AC4F-418D-AE19-62706E023703}">
                      <ahyp:hlinkClr xmlns:ahyp="http://schemas.microsoft.com/office/drawing/2018/hyperlinkcolor" val="tx"/>
                    </a:ext>
                  </a:extLst>
                </a:hlinkClick>
              </a:rPr>
              <a:t>työnantajan</a:t>
            </a:r>
            <a:r>
              <a:rPr lang="en-GB" b="1" dirty="0">
                <a:solidFill>
                  <a:srgbClr val="8A4199"/>
                </a:solidFill>
                <a:hlinkClick r:id="rId3">
                  <a:extLst>
                    <a:ext uri="{A12FA001-AC4F-418D-AE19-62706E023703}">
                      <ahyp:hlinkClr xmlns:ahyp="http://schemas.microsoft.com/office/drawing/2018/hyperlinkcolor" val="tx"/>
                    </a:ext>
                  </a:extLst>
                </a:hlinkClick>
              </a:rPr>
              <a:t> </a:t>
            </a:r>
            <a:r>
              <a:rPr lang="en-GB" b="1" dirty="0" err="1">
                <a:solidFill>
                  <a:srgbClr val="8A4199"/>
                </a:solidFill>
                <a:hlinkClick r:id="rId3">
                  <a:extLst>
                    <a:ext uri="{A12FA001-AC4F-418D-AE19-62706E023703}">
                      <ahyp:hlinkClr xmlns:ahyp="http://schemas.microsoft.com/office/drawing/2018/hyperlinkcolor" val="tx"/>
                    </a:ext>
                  </a:extLst>
                </a:hlinkClick>
              </a:rPr>
              <a:t>kannalta</a:t>
            </a:r>
            <a:r>
              <a:rPr lang="en-GB" b="1" dirty="0">
                <a:solidFill>
                  <a:srgbClr val="8A4199"/>
                </a:solidFill>
                <a:hlinkClick r:id="rId3">
                  <a:extLst>
                    <a:ext uri="{A12FA001-AC4F-418D-AE19-62706E023703}">
                      <ahyp:hlinkClr xmlns:ahyp="http://schemas.microsoft.com/office/drawing/2018/hyperlinkcolor" val="tx"/>
                    </a:ext>
                  </a:extLst>
                </a:hlinkClick>
              </a:rPr>
              <a:t> </a:t>
            </a:r>
            <a:r>
              <a:rPr lang="en-GB" b="1" dirty="0" err="1">
                <a:solidFill>
                  <a:srgbClr val="8A4199"/>
                </a:solidFill>
                <a:hlinkClick r:id="rId3">
                  <a:extLst>
                    <a:ext uri="{A12FA001-AC4F-418D-AE19-62706E023703}">
                      <ahyp:hlinkClr xmlns:ahyp="http://schemas.microsoft.com/office/drawing/2018/hyperlinkcolor" val="tx"/>
                    </a:ext>
                  </a:extLst>
                </a:hlinkClick>
              </a:rPr>
              <a:t>tasapainossa</a:t>
            </a:r>
            <a:endParaRPr lang="en-GB" b="1" dirty="0">
              <a:solidFill>
                <a:srgbClr val="8A4199"/>
              </a:solidFill>
            </a:endParaRPr>
          </a:p>
        </p:txBody>
      </p:sp>
      <p:sp>
        <p:nvSpPr>
          <p:cNvPr id="4" name="Text Placeholder 3">
            <a:extLst>
              <a:ext uri="{FF2B5EF4-FFF2-40B4-BE49-F238E27FC236}">
                <a16:creationId xmlns:a16="http://schemas.microsoft.com/office/drawing/2014/main" id="{899E29F4-30CF-B40D-58D4-CDDA82380D3B}"/>
              </a:ext>
            </a:extLst>
          </p:cNvPr>
          <p:cNvSpPr>
            <a:spLocks noGrp="1"/>
          </p:cNvSpPr>
          <p:nvPr>
            <p:ph type="body" sz="quarter" idx="16"/>
          </p:nvPr>
        </p:nvSpPr>
        <p:spPr/>
        <p:txBody>
          <a:bodyPr/>
          <a:lstStyle/>
          <a:p>
            <a:r>
              <a:rPr lang="fi-FI" dirty="0"/>
              <a:t>Yrityksen käytäntöjen ja resurssien hyödyntäminen</a:t>
            </a:r>
            <a:endParaRPr lang="en-GB" dirty="0"/>
          </a:p>
        </p:txBody>
      </p:sp>
    </p:spTree>
    <p:extLst>
      <p:ext uri="{BB962C8B-B14F-4D97-AF65-F5344CB8AC3E}">
        <p14:creationId xmlns:p14="http://schemas.microsoft.com/office/powerpoint/2010/main" val="225591544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00FEB20-80BE-5422-9800-A228870CCD33}"/>
              </a:ext>
            </a:extLst>
          </p:cNvPr>
          <p:cNvSpPr>
            <a:spLocks noGrp="1"/>
          </p:cNvSpPr>
          <p:nvPr>
            <p:ph type="body" sz="quarter" idx="18"/>
          </p:nvPr>
        </p:nvSpPr>
        <p:spPr/>
        <p:txBody>
          <a:bodyPr>
            <a:normAutofit lnSpcReduction="10000"/>
          </a:bodyPr>
          <a:lstStyle/>
          <a:p>
            <a:pPr marL="342900" indent="-342900" algn="just">
              <a:buFont typeface="Arial" panose="020B0604020202020204" pitchFamily="34" charset="0"/>
              <a:buChar char="•"/>
            </a:pPr>
            <a:r>
              <a:rPr lang="fi-FI" dirty="0"/>
              <a:t>Meillä on niin paljon kysymyksiä. Millaista on ihmisten työelämä tällä hetkellä? Mitkä ovat ne pienet asiat, jotka toimivat hyvin? Minkä kanssa muut kamppailevat?</a:t>
            </a:r>
          </a:p>
          <a:p>
            <a:pPr marL="342900" indent="-342900">
              <a:buFont typeface="Arial" panose="020B0604020202020204" pitchFamily="34" charset="0"/>
              <a:buChar char="•"/>
            </a:pPr>
            <a:r>
              <a:rPr lang="fi-FI" dirty="0"/>
              <a:t>Miten saamme hybridityön toimimaan eteenpäin? Voimmeko luoda työtä, joka on todella hyväksi hyvinvoinnillemme? Mitä suuria asioita työnantajien on mietittävä? Voisimmeko todella saada molempien maailmojen, työn ja yksityiselämän, parhaat puolet? </a:t>
            </a:r>
            <a:r>
              <a:rPr lang="en-GB" b="1" dirty="0" err="1">
                <a:solidFill>
                  <a:srgbClr val="8A4199"/>
                </a:solidFill>
              </a:rPr>
              <a:t>Kuuntele</a:t>
            </a:r>
            <a:r>
              <a:rPr lang="en-GB" b="1" dirty="0">
                <a:solidFill>
                  <a:srgbClr val="8A4199"/>
                </a:solidFill>
              </a:rPr>
              <a:t> </a:t>
            </a:r>
            <a:r>
              <a:rPr lang="en-GB" b="1" dirty="0">
                <a:solidFill>
                  <a:srgbClr val="8A4199"/>
                </a:solidFill>
                <a:hlinkClick r:id="rId2">
                  <a:extLst>
                    <a:ext uri="{A12FA001-AC4F-418D-AE19-62706E023703}">
                      <ahyp:hlinkClr xmlns:ahyp="http://schemas.microsoft.com/office/drawing/2018/hyperlinkcolor" val="tx"/>
                    </a:ext>
                  </a:extLst>
                </a:hlinkClick>
              </a:rPr>
              <a:t>TÄSTÄ!</a:t>
            </a:r>
            <a:endParaRPr lang="en-GB" b="1" dirty="0">
              <a:solidFill>
                <a:srgbClr val="8A4199"/>
              </a:solidFill>
            </a:endParaRPr>
          </a:p>
          <a:p>
            <a:endParaRPr lang="en-GB" dirty="0"/>
          </a:p>
        </p:txBody>
      </p:sp>
      <p:sp>
        <p:nvSpPr>
          <p:cNvPr id="3" name="Text Placeholder 2">
            <a:extLst>
              <a:ext uri="{FF2B5EF4-FFF2-40B4-BE49-F238E27FC236}">
                <a16:creationId xmlns:a16="http://schemas.microsoft.com/office/drawing/2014/main" id="{C4F46F3D-3DB9-7BA2-ED90-7973841A0A52}"/>
              </a:ext>
            </a:extLst>
          </p:cNvPr>
          <p:cNvSpPr>
            <a:spLocks noGrp="1"/>
          </p:cNvSpPr>
          <p:nvPr>
            <p:ph type="body" sz="quarter" idx="16"/>
          </p:nvPr>
        </p:nvSpPr>
        <p:spPr/>
        <p:txBody>
          <a:bodyPr>
            <a:normAutofit fontScale="85000" lnSpcReduction="20000"/>
          </a:bodyPr>
          <a:lstStyle/>
          <a:p>
            <a:r>
              <a:rPr lang="en-GB" dirty="0"/>
              <a:t>PODCAST: Deloitte: </a:t>
            </a:r>
            <a:r>
              <a:rPr lang="en-GB" dirty="0" err="1"/>
              <a:t>Miten</a:t>
            </a:r>
            <a:r>
              <a:rPr lang="en-GB" dirty="0"/>
              <a:t> </a:t>
            </a:r>
            <a:r>
              <a:rPr lang="en-GB" dirty="0" err="1"/>
              <a:t>luomme</a:t>
            </a:r>
            <a:r>
              <a:rPr lang="en-GB" dirty="0"/>
              <a:t> </a:t>
            </a:r>
            <a:r>
              <a:rPr lang="en-GB" dirty="0" err="1"/>
              <a:t>hyvinvointimme</a:t>
            </a:r>
            <a:r>
              <a:rPr lang="en-GB" dirty="0"/>
              <a:t> </a:t>
            </a:r>
            <a:r>
              <a:rPr lang="en-GB" dirty="0" err="1"/>
              <a:t>kannalta</a:t>
            </a:r>
            <a:r>
              <a:rPr lang="en-GB" dirty="0"/>
              <a:t> </a:t>
            </a:r>
            <a:r>
              <a:rPr lang="en-GB" dirty="0" err="1"/>
              <a:t>hyvän</a:t>
            </a:r>
            <a:r>
              <a:rPr lang="en-GB" dirty="0"/>
              <a:t> </a:t>
            </a:r>
            <a:r>
              <a:rPr lang="en-GB" dirty="0" err="1"/>
              <a:t>työpaikan</a:t>
            </a:r>
            <a:r>
              <a:rPr lang="en-GB" dirty="0"/>
              <a:t>? </a:t>
            </a:r>
          </a:p>
          <a:p>
            <a:endParaRPr lang="en-GB" dirty="0"/>
          </a:p>
        </p:txBody>
      </p:sp>
      <p:pic>
        <p:nvPicPr>
          <p:cNvPr id="6" name="Picture Placeholder 5">
            <a:extLst>
              <a:ext uri="{FF2B5EF4-FFF2-40B4-BE49-F238E27FC236}">
                <a16:creationId xmlns:a16="http://schemas.microsoft.com/office/drawing/2014/main" id="{D64BDD37-C515-B53C-C586-EB2700308C5D}"/>
              </a:ext>
            </a:extLst>
          </p:cNvPr>
          <p:cNvPicPr>
            <a:picLocks noGrp="1" noChangeAspect="1"/>
          </p:cNvPicPr>
          <p:nvPr>
            <p:ph type="pic" sz="quarter" idx="10"/>
          </p:nvPr>
        </p:nvPicPr>
        <p:blipFill rotWithShape="1">
          <a:blip r:embed="rId3"/>
          <a:srcRect l="19180" r="19180"/>
          <a:stretch/>
        </p:blipFill>
        <p:spPr/>
      </p:pic>
    </p:spTree>
    <p:extLst>
      <p:ext uri="{BB962C8B-B14F-4D97-AF65-F5344CB8AC3E}">
        <p14:creationId xmlns:p14="http://schemas.microsoft.com/office/powerpoint/2010/main" val="133295212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03B6129-2E6E-D12D-FED9-484E3101019F}"/>
              </a:ext>
            </a:extLst>
          </p:cNvPr>
          <p:cNvSpPr>
            <a:spLocks noGrp="1"/>
          </p:cNvSpPr>
          <p:nvPr>
            <p:ph type="body" sz="quarter" idx="18"/>
          </p:nvPr>
        </p:nvSpPr>
        <p:spPr/>
        <p:txBody>
          <a:bodyPr>
            <a:normAutofit lnSpcReduction="10000"/>
          </a:bodyPr>
          <a:lstStyle/>
          <a:p>
            <a:pPr marL="342900" indent="-342900">
              <a:buFont typeface="Arial" panose="020B0604020202020204" pitchFamily="34" charset="0"/>
              <a:buChar char="•"/>
            </a:pPr>
            <a:r>
              <a:rPr lang="en-GB" dirty="0" err="1"/>
              <a:t>Tavoite</a:t>
            </a:r>
            <a:r>
              <a:rPr lang="en-GB" dirty="0"/>
              <a:t>: </a:t>
            </a:r>
            <a:r>
              <a:rPr lang="fi-FI" dirty="0"/>
              <a:t>Antaa osallistujille mahdollisuus laatia oma henkilökohtainen suunnitelma paremman työn ja yksityiselämän tasapainon saavuttamiseksi.</a:t>
            </a:r>
            <a:endParaRPr lang="en-GB" dirty="0"/>
          </a:p>
          <a:p>
            <a:endParaRPr lang="en-GB" dirty="0"/>
          </a:p>
          <a:p>
            <a:r>
              <a:rPr lang="en-GB" b="1" dirty="0" err="1"/>
              <a:t>Ohjeet</a:t>
            </a:r>
            <a:r>
              <a:rPr lang="en-GB" b="1" dirty="0"/>
              <a:t>:</a:t>
            </a:r>
          </a:p>
          <a:p>
            <a:pPr marL="457200" indent="-457200">
              <a:buFont typeface="+mj-lt"/>
              <a:buAutoNum type="arabicPeriod"/>
            </a:pPr>
            <a:r>
              <a:rPr lang="fi-FI" dirty="0"/>
              <a:t>Pyydä jokaista osallistujaa pohtimaan nykyistä työn ja yksityiselämän tasapainoa, rajojaan, ajanhallintataitojaan ja stressinhallintatekniikoitaan.</a:t>
            </a:r>
          </a:p>
          <a:p>
            <a:pPr marL="457200" indent="-457200">
              <a:buFont typeface="+mj-lt"/>
              <a:buAutoNum type="arabicPeriod"/>
            </a:pPr>
            <a:r>
              <a:rPr lang="fi-FI" dirty="0"/>
              <a:t>Pyydä osallistujia laatimaan henkilökohtainen työn ja perhe-elämän </a:t>
            </a:r>
            <a:r>
              <a:rPr lang="fi-FI" dirty="0" err="1"/>
              <a:t>tasapainosuunnitelma</a:t>
            </a:r>
            <a:r>
              <a:rPr lang="fi-FI" dirty="0"/>
              <a:t>, joka sisältää keinoja rajojen asettamiseen, tehokkaampaan ajanhallintaan ja stressin hallintaan.</a:t>
            </a:r>
          </a:p>
          <a:p>
            <a:pPr marL="457200" indent="-457200">
              <a:buFont typeface="+mj-lt"/>
              <a:buAutoNum type="arabicPeriod"/>
            </a:pPr>
            <a:r>
              <a:rPr lang="fi-FI" dirty="0"/>
              <a:t>Kannusta osallistujia, erityisesti naisia, pohtimaan kaikkia kohtaamiaan haasteita ja kuinka he voisivat käsitellä niitä suunnitelmissaan hyödyntäen tässä osiossa käsiteltyjä keinoja.</a:t>
            </a:r>
            <a:endParaRPr lang="en-GB" dirty="0"/>
          </a:p>
        </p:txBody>
      </p:sp>
      <p:sp>
        <p:nvSpPr>
          <p:cNvPr id="3" name="Text Placeholder 2">
            <a:extLst>
              <a:ext uri="{FF2B5EF4-FFF2-40B4-BE49-F238E27FC236}">
                <a16:creationId xmlns:a16="http://schemas.microsoft.com/office/drawing/2014/main" id="{0D9C3860-DCFE-FDD1-2C95-57B6E710FF30}"/>
              </a:ext>
            </a:extLst>
          </p:cNvPr>
          <p:cNvSpPr>
            <a:spLocks noGrp="1"/>
          </p:cNvSpPr>
          <p:nvPr>
            <p:ph type="body" sz="quarter" idx="16"/>
          </p:nvPr>
        </p:nvSpPr>
        <p:spPr>
          <a:xfrm>
            <a:off x="713768" y="421467"/>
            <a:ext cx="10834986" cy="1065587"/>
          </a:xfrm>
        </p:spPr>
        <p:txBody>
          <a:bodyPr>
            <a:normAutofit lnSpcReduction="10000"/>
          </a:bodyPr>
          <a:lstStyle/>
          <a:p>
            <a:r>
              <a:rPr lang="en-GB" dirty="0" err="1"/>
              <a:t>Aktiviteetti</a:t>
            </a:r>
            <a:r>
              <a:rPr lang="en-GB" dirty="0"/>
              <a:t>: </a:t>
            </a:r>
            <a:r>
              <a:rPr lang="en-GB" dirty="0" err="1"/>
              <a:t>Henkilökohtainen</a:t>
            </a:r>
            <a:r>
              <a:rPr lang="en-GB" dirty="0"/>
              <a:t> </a:t>
            </a:r>
            <a:r>
              <a:rPr lang="en-GB" dirty="0" err="1"/>
              <a:t>projekti</a:t>
            </a:r>
            <a:r>
              <a:rPr lang="en-GB" dirty="0"/>
              <a:t>: </a:t>
            </a:r>
            <a:r>
              <a:rPr lang="en-GB" dirty="0" err="1"/>
              <a:t>Suunnitelma</a:t>
            </a:r>
            <a:r>
              <a:rPr lang="en-GB" dirty="0"/>
              <a:t> </a:t>
            </a:r>
            <a:r>
              <a:rPr lang="en-GB" dirty="0" err="1"/>
              <a:t>työn</a:t>
            </a:r>
            <a:r>
              <a:rPr lang="en-GB" dirty="0"/>
              <a:t> </a:t>
            </a:r>
            <a:r>
              <a:rPr lang="en-GB" dirty="0" err="1"/>
              <a:t>ja</a:t>
            </a:r>
            <a:r>
              <a:rPr lang="en-GB" dirty="0"/>
              <a:t> </a:t>
            </a:r>
            <a:r>
              <a:rPr lang="en-GB" dirty="0" err="1"/>
              <a:t>yksityiselämän</a:t>
            </a:r>
            <a:r>
              <a:rPr lang="en-GB" dirty="0"/>
              <a:t> </a:t>
            </a:r>
            <a:r>
              <a:rPr lang="en-GB" dirty="0" err="1"/>
              <a:t>välisestä</a:t>
            </a:r>
            <a:r>
              <a:rPr lang="en-GB" dirty="0"/>
              <a:t> </a:t>
            </a:r>
            <a:r>
              <a:rPr lang="en-GB" dirty="0" err="1"/>
              <a:t>tasapainosta</a:t>
            </a:r>
            <a:endParaRPr lang="en-GB" dirty="0"/>
          </a:p>
        </p:txBody>
      </p:sp>
    </p:spTree>
    <p:extLst>
      <p:ext uri="{BB962C8B-B14F-4D97-AF65-F5344CB8AC3E}">
        <p14:creationId xmlns:p14="http://schemas.microsoft.com/office/powerpoint/2010/main" val="390389883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03B6129-2E6E-D12D-FED9-484E3101019F}"/>
              </a:ext>
            </a:extLst>
          </p:cNvPr>
          <p:cNvSpPr>
            <a:spLocks noGrp="1"/>
          </p:cNvSpPr>
          <p:nvPr>
            <p:ph type="body" sz="quarter" idx="18"/>
          </p:nvPr>
        </p:nvSpPr>
        <p:spPr/>
        <p:txBody>
          <a:bodyPr>
            <a:normAutofit/>
          </a:bodyPr>
          <a:lstStyle/>
          <a:p>
            <a:pPr marL="0" indent="0"/>
            <a:r>
              <a:rPr lang="en-GB" b="1" dirty="0" err="1"/>
              <a:t>Tavoite</a:t>
            </a:r>
            <a:r>
              <a:rPr lang="en-GB" b="1" dirty="0"/>
              <a:t>: </a:t>
            </a:r>
            <a:r>
              <a:rPr lang="fi-FI" dirty="0"/>
              <a:t>Tarjota osallistujille käytännön käsitys rajojen ja ajanhallintatekniikoiden toteuttamisesta.</a:t>
            </a:r>
          </a:p>
          <a:p>
            <a:pPr marL="0" indent="0"/>
            <a:endParaRPr lang="en-GB" dirty="0"/>
          </a:p>
          <a:p>
            <a:pPr marL="0" indent="0"/>
            <a:r>
              <a:rPr lang="en-GB" b="1" dirty="0" err="1"/>
              <a:t>Ohjeet</a:t>
            </a:r>
            <a:r>
              <a:rPr lang="en-GB" b="1" dirty="0"/>
              <a:t>:</a:t>
            </a:r>
          </a:p>
          <a:p>
            <a:pPr marL="342900" indent="-342900">
              <a:buFont typeface="Arial" panose="020B0604020202020204" pitchFamily="34" charset="0"/>
              <a:buChar char="•"/>
            </a:pPr>
            <a:r>
              <a:rPr lang="fi-FI" dirty="0"/>
              <a:t>Jaa osallistujat pareihin tai pieniin ryhmiin ja määritä kullekin skenaario, joka vaatii rajojen asettamista tai ajanhallintatekniikoiden käyttöönottoa työssä.</a:t>
            </a:r>
          </a:p>
          <a:p>
            <a:pPr marL="342900" indent="-342900">
              <a:buFont typeface="Arial" panose="020B0604020202020204" pitchFamily="34" charset="0"/>
              <a:buChar char="•"/>
            </a:pPr>
            <a:r>
              <a:rPr lang="fi-FI" dirty="0"/>
              <a:t>Pyydä jokaista ryhmää roolileikkiin omalla skenaariolla tuoden esiin sekä tehottoman että tehokkaan tavan käsitellä tilannetta.</a:t>
            </a:r>
          </a:p>
          <a:p>
            <a:pPr marL="342900" indent="-342900">
              <a:buFont typeface="Arial" panose="020B0604020202020204" pitchFamily="34" charset="0"/>
              <a:buChar char="•"/>
            </a:pPr>
            <a:r>
              <a:rPr lang="fi-FI" dirty="0"/>
              <a:t>Järjestä ryhmäkeskustelu kustakin skenaariosta ja vedä rinnastuksia EU:n työterveys- ja työturvallisuuskehyksessä hahmoteltuihin strategioihin.</a:t>
            </a:r>
            <a:endParaRPr lang="en-GB" dirty="0"/>
          </a:p>
        </p:txBody>
      </p:sp>
      <p:sp>
        <p:nvSpPr>
          <p:cNvPr id="3" name="Text Placeholder 2">
            <a:extLst>
              <a:ext uri="{FF2B5EF4-FFF2-40B4-BE49-F238E27FC236}">
                <a16:creationId xmlns:a16="http://schemas.microsoft.com/office/drawing/2014/main" id="{0D9C3860-DCFE-FDD1-2C95-57B6E710FF30}"/>
              </a:ext>
            </a:extLst>
          </p:cNvPr>
          <p:cNvSpPr>
            <a:spLocks noGrp="1"/>
          </p:cNvSpPr>
          <p:nvPr>
            <p:ph type="body" sz="quarter" idx="16"/>
          </p:nvPr>
        </p:nvSpPr>
        <p:spPr/>
        <p:txBody>
          <a:bodyPr>
            <a:normAutofit fontScale="77500" lnSpcReduction="20000"/>
          </a:bodyPr>
          <a:lstStyle/>
          <a:p>
            <a:r>
              <a:rPr lang="en-GB" dirty="0" err="1"/>
              <a:t>Aktiviteetti</a:t>
            </a:r>
            <a:r>
              <a:rPr lang="en-GB" dirty="0"/>
              <a:t>: </a:t>
            </a:r>
            <a:r>
              <a:rPr lang="en-GB" dirty="0" err="1"/>
              <a:t>Roolipeli</a:t>
            </a:r>
            <a:r>
              <a:rPr lang="en-GB" dirty="0"/>
              <a:t>: </a:t>
            </a:r>
            <a:r>
              <a:rPr lang="en-GB" dirty="0" err="1"/>
              <a:t>Rajojen</a:t>
            </a:r>
            <a:r>
              <a:rPr lang="en-GB" dirty="0"/>
              <a:t> </a:t>
            </a:r>
            <a:r>
              <a:rPr lang="en-GB" dirty="0" err="1"/>
              <a:t>asettaminen</a:t>
            </a:r>
            <a:r>
              <a:rPr lang="en-GB" dirty="0"/>
              <a:t> </a:t>
            </a:r>
            <a:r>
              <a:rPr lang="en-GB" dirty="0" err="1"/>
              <a:t>ja</a:t>
            </a:r>
            <a:r>
              <a:rPr lang="en-GB" dirty="0"/>
              <a:t> </a:t>
            </a:r>
            <a:r>
              <a:rPr lang="en-GB" dirty="0" err="1"/>
              <a:t>ajanhallintatekniikat</a:t>
            </a:r>
            <a:r>
              <a:rPr lang="en-GB" dirty="0"/>
              <a:t> </a:t>
            </a:r>
          </a:p>
        </p:txBody>
      </p:sp>
    </p:spTree>
    <p:extLst>
      <p:ext uri="{BB962C8B-B14F-4D97-AF65-F5344CB8AC3E}">
        <p14:creationId xmlns:p14="http://schemas.microsoft.com/office/powerpoint/2010/main" val="382221017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55"/>
        <p:cNvGrpSpPr/>
        <p:nvPr/>
      </p:nvGrpSpPr>
      <p:grpSpPr>
        <a:xfrm>
          <a:off x="0" y="0"/>
          <a:ext cx="0" cy="0"/>
          <a:chOff x="0" y="0"/>
          <a:chExt cx="0" cy="0"/>
        </a:xfrm>
      </p:grpSpPr>
      <p:sp>
        <p:nvSpPr>
          <p:cNvPr id="256" name="Google Shape;256;p3"/>
          <p:cNvSpPr txBox="1">
            <a:spLocks noGrp="1"/>
          </p:cNvSpPr>
          <p:nvPr>
            <p:ph type="body" idx="1"/>
          </p:nvPr>
        </p:nvSpPr>
        <p:spPr>
          <a:xfrm>
            <a:off x="2850548" y="102860"/>
            <a:ext cx="7678646" cy="10709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8A4199"/>
              </a:buClr>
              <a:buSzPts val="6000"/>
              <a:buNone/>
            </a:pPr>
            <a:r>
              <a:rPr lang="en-GB" dirty="0"/>
              <a:t>OSAAMISTAVOITTEET</a:t>
            </a:r>
            <a:endParaRPr dirty="0"/>
          </a:p>
        </p:txBody>
      </p:sp>
      <p:sp>
        <p:nvSpPr>
          <p:cNvPr id="257" name="Google Shape;257;p3"/>
          <p:cNvSpPr txBox="1">
            <a:spLocks noGrp="1"/>
          </p:cNvSpPr>
          <p:nvPr>
            <p:ph type="body" idx="2"/>
          </p:nvPr>
        </p:nvSpPr>
        <p:spPr>
          <a:xfrm>
            <a:off x="3196085" y="1365263"/>
            <a:ext cx="745417" cy="635000"/>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rgbClr val="14B4CB"/>
              </a:buClr>
              <a:buSzPts val="3200"/>
              <a:buNone/>
            </a:pPr>
            <a:r>
              <a:rPr lang="en-GB" dirty="0"/>
              <a:t>01</a:t>
            </a:r>
            <a:endParaRPr dirty="0"/>
          </a:p>
        </p:txBody>
      </p:sp>
      <p:sp>
        <p:nvSpPr>
          <p:cNvPr id="258" name="Google Shape;258;p3"/>
          <p:cNvSpPr txBox="1">
            <a:spLocks noGrp="1"/>
          </p:cNvSpPr>
          <p:nvPr>
            <p:ph type="body" idx="3"/>
          </p:nvPr>
        </p:nvSpPr>
        <p:spPr>
          <a:xfrm>
            <a:off x="4122309" y="1450954"/>
            <a:ext cx="7428990" cy="692194"/>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595959"/>
              </a:buClr>
              <a:buSzPts val="2200"/>
              <a:buNone/>
            </a:pPr>
            <a:r>
              <a:rPr lang="en-GB" sz="1600" dirty="0" err="1"/>
              <a:t>Määritellä</a:t>
            </a:r>
            <a:r>
              <a:rPr lang="en-GB" sz="1600" dirty="0"/>
              <a:t> </a:t>
            </a:r>
            <a:r>
              <a:rPr lang="en-GB" sz="1600" dirty="0" err="1"/>
              <a:t>työn</a:t>
            </a:r>
            <a:r>
              <a:rPr lang="en-GB" sz="1600" dirty="0"/>
              <a:t> </a:t>
            </a:r>
            <a:r>
              <a:rPr lang="en-GB" sz="1600" dirty="0" err="1"/>
              <a:t>ja</a:t>
            </a:r>
            <a:r>
              <a:rPr lang="en-GB" sz="1600" dirty="0"/>
              <a:t> </a:t>
            </a:r>
            <a:r>
              <a:rPr lang="en-GB" sz="1600" dirty="0" err="1"/>
              <a:t>yksityiselämän</a:t>
            </a:r>
            <a:r>
              <a:rPr lang="en-GB" sz="1600" dirty="0"/>
              <a:t> </a:t>
            </a:r>
            <a:r>
              <a:rPr lang="en-GB" sz="1600" dirty="0" err="1"/>
              <a:t>välinen</a:t>
            </a:r>
            <a:r>
              <a:rPr lang="en-GB" sz="1600" dirty="0"/>
              <a:t> </a:t>
            </a:r>
            <a:r>
              <a:rPr lang="en-GB" sz="1600" dirty="0" err="1"/>
              <a:t>tasapaino</a:t>
            </a:r>
            <a:r>
              <a:rPr lang="en-GB" sz="1600" dirty="0"/>
              <a:t>, </a:t>
            </a:r>
            <a:r>
              <a:rPr lang="en-GB" sz="1600" dirty="0" err="1"/>
              <a:t>tunnistaa</a:t>
            </a:r>
            <a:r>
              <a:rPr lang="en-GB" sz="1600" dirty="0"/>
              <a:t> </a:t>
            </a:r>
            <a:r>
              <a:rPr lang="en-GB" sz="1600" dirty="0" err="1"/>
              <a:t>merkit</a:t>
            </a:r>
            <a:r>
              <a:rPr lang="en-GB" sz="1600" dirty="0"/>
              <a:t> </a:t>
            </a:r>
            <a:r>
              <a:rPr lang="en-GB" sz="1600" dirty="0" err="1"/>
              <a:t>epätasapainosta</a:t>
            </a:r>
            <a:r>
              <a:rPr lang="en-GB" sz="1600" dirty="0"/>
              <a:t> </a:t>
            </a:r>
            <a:r>
              <a:rPr lang="en-GB" sz="1600" dirty="0" err="1"/>
              <a:t>ja</a:t>
            </a:r>
            <a:r>
              <a:rPr lang="en-GB" sz="1600" dirty="0"/>
              <a:t> </a:t>
            </a:r>
            <a:r>
              <a:rPr lang="en-GB" sz="1600" dirty="0" err="1"/>
              <a:t>ymmärtää</a:t>
            </a:r>
            <a:r>
              <a:rPr lang="en-GB" sz="1600" dirty="0"/>
              <a:t> </a:t>
            </a:r>
            <a:r>
              <a:rPr lang="en-GB" sz="1600" dirty="0" err="1"/>
              <a:t>sen</a:t>
            </a:r>
            <a:r>
              <a:rPr lang="en-GB" sz="1600" dirty="0"/>
              <a:t> </a:t>
            </a:r>
            <a:r>
              <a:rPr lang="en-GB" sz="1600" dirty="0" err="1"/>
              <a:t>merkitys</a:t>
            </a:r>
            <a:r>
              <a:rPr lang="en-GB" sz="1600" dirty="0"/>
              <a:t> </a:t>
            </a:r>
            <a:r>
              <a:rPr lang="en-GB" sz="1600" dirty="0" err="1"/>
              <a:t>henkilökohtaiselle</a:t>
            </a:r>
            <a:r>
              <a:rPr lang="en-GB" sz="1600" dirty="0"/>
              <a:t> </a:t>
            </a:r>
            <a:r>
              <a:rPr lang="en-GB" sz="1600" dirty="0" err="1"/>
              <a:t>hyvinvoinnille</a:t>
            </a:r>
            <a:r>
              <a:rPr lang="en-GB" sz="1600" dirty="0"/>
              <a:t> </a:t>
            </a:r>
            <a:r>
              <a:rPr lang="en-GB" sz="1600" dirty="0" err="1"/>
              <a:t>ja</a:t>
            </a:r>
            <a:r>
              <a:rPr lang="en-GB" sz="1600" dirty="0"/>
              <a:t> </a:t>
            </a:r>
            <a:r>
              <a:rPr lang="en-GB" sz="1600" dirty="0" err="1"/>
              <a:t>työn</a:t>
            </a:r>
            <a:r>
              <a:rPr lang="en-GB" sz="1600" dirty="0"/>
              <a:t> </a:t>
            </a:r>
            <a:r>
              <a:rPr lang="en-GB" sz="1600" dirty="0" err="1"/>
              <a:t>tuottavuudelle</a:t>
            </a:r>
            <a:r>
              <a:rPr lang="en-GB" sz="1600" dirty="0"/>
              <a:t>. </a:t>
            </a:r>
            <a:endParaRPr sz="1600" dirty="0"/>
          </a:p>
        </p:txBody>
      </p:sp>
      <p:sp>
        <p:nvSpPr>
          <p:cNvPr id="259" name="Google Shape;259;p3"/>
          <p:cNvSpPr txBox="1">
            <a:spLocks noGrp="1"/>
          </p:cNvSpPr>
          <p:nvPr>
            <p:ph type="body" idx="4"/>
          </p:nvPr>
        </p:nvSpPr>
        <p:spPr>
          <a:xfrm>
            <a:off x="3196085" y="2252107"/>
            <a:ext cx="745417" cy="635000"/>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rgbClr val="14B4CB"/>
              </a:buClr>
              <a:buSzPts val="3200"/>
              <a:buNone/>
            </a:pPr>
            <a:r>
              <a:rPr lang="en-GB" dirty="0"/>
              <a:t>02</a:t>
            </a:r>
            <a:endParaRPr dirty="0"/>
          </a:p>
        </p:txBody>
      </p:sp>
      <p:sp>
        <p:nvSpPr>
          <p:cNvPr id="260" name="Google Shape;260;p3"/>
          <p:cNvSpPr txBox="1">
            <a:spLocks noGrp="1"/>
          </p:cNvSpPr>
          <p:nvPr>
            <p:ph type="body" idx="5"/>
          </p:nvPr>
        </p:nvSpPr>
        <p:spPr>
          <a:xfrm>
            <a:off x="4122308" y="2322339"/>
            <a:ext cx="7208644" cy="692194"/>
          </a:xfrm>
          <a:prstGeom prst="rect">
            <a:avLst/>
          </a:prstGeom>
          <a:noFill/>
          <a:ln>
            <a:noFill/>
          </a:ln>
        </p:spPr>
        <p:txBody>
          <a:bodyPr spcFirstLastPara="1" wrap="square" lIns="91425" tIns="45700" rIns="91425" bIns="45700" anchor="ctr" anchorCtr="0">
            <a:noAutofit/>
          </a:bodyPr>
          <a:lstStyle/>
          <a:p>
            <a:pPr marL="0" lvl="0" indent="0">
              <a:spcBef>
                <a:spcPts val="0"/>
              </a:spcBef>
            </a:pPr>
            <a:r>
              <a:rPr lang="fi-FI" sz="1600" dirty="0"/>
              <a:t>Ymmärtää organisaation roolin, mukaan lukien yrityskulttuurin ja johtajuuden vaikutus työn ja yksityiselämän tasapainon edistämisessä, ja pystyä tunnistamaan hyödyllisiä käytäntöjä, jotka edistävät tasapainoa.</a:t>
            </a:r>
            <a:endParaRPr sz="1600" dirty="0"/>
          </a:p>
        </p:txBody>
      </p:sp>
      <p:sp>
        <p:nvSpPr>
          <p:cNvPr id="261" name="Google Shape;261;p3"/>
          <p:cNvSpPr txBox="1">
            <a:spLocks noGrp="1"/>
          </p:cNvSpPr>
          <p:nvPr>
            <p:ph type="body" idx="6"/>
          </p:nvPr>
        </p:nvSpPr>
        <p:spPr>
          <a:xfrm>
            <a:off x="3196085" y="3112096"/>
            <a:ext cx="745417" cy="635000"/>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rgbClr val="14B4CB"/>
              </a:buClr>
              <a:buSzPts val="3200"/>
              <a:buNone/>
            </a:pPr>
            <a:r>
              <a:rPr lang="en-GB" dirty="0"/>
              <a:t>03</a:t>
            </a:r>
            <a:endParaRPr dirty="0"/>
          </a:p>
        </p:txBody>
      </p:sp>
      <p:sp>
        <p:nvSpPr>
          <p:cNvPr id="262" name="Google Shape;262;p3"/>
          <p:cNvSpPr txBox="1">
            <a:spLocks noGrp="1"/>
          </p:cNvSpPr>
          <p:nvPr>
            <p:ph type="body" idx="7"/>
          </p:nvPr>
        </p:nvSpPr>
        <p:spPr>
          <a:xfrm>
            <a:off x="4147724" y="3134054"/>
            <a:ext cx="7208644" cy="692194"/>
          </a:xfrm>
          <a:prstGeom prst="rect">
            <a:avLst/>
          </a:prstGeom>
          <a:noFill/>
          <a:ln>
            <a:noFill/>
          </a:ln>
        </p:spPr>
        <p:txBody>
          <a:bodyPr spcFirstLastPara="1" wrap="square" lIns="91425" tIns="45700" rIns="91425" bIns="45700" anchor="ctr" anchorCtr="0">
            <a:noAutofit/>
          </a:bodyPr>
          <a:lstStyle/>
          <a:p>
            <a:pPr marL="0" lvl="0" indent="0">
              <a:spcBef>
                <a:spcPts val="0"/>
              </a:spcBef>
            </a:pPr>
            <a:r>
              <a:rPr lang="fi-FI" sz="1600" dirty="0"/>
              <a:t>Toteuttaa tehokkaita strategioita työn ja yksityiselämän tasapainon saavuttamiseksi, mukaan lukien henkilökohtaisten rajojen asettaminen, ajanhallinta sekä stressinhallinnan ja itsehoidon keinot.</a:t>
            </a:r>
            <a:endParaRPr sz="1600" dirty="0"/>
          </a:p>
        </p:txBody>
      </p:sp>
      <p:sp>
        <p:nvSpPr>
          <p:cNvPr id="263" name="Google Shape;263;p3"/>
          <p:cNvSpPr txBox="1">
            <a:spLocks noGrp="1"/>
          </p:cNvSpPr>
          <p:nvPr>
            <p:ph type="body" idx="8"/>
          </p:nvPr>
        </p:nvSpPr>
        <p:spPr>
          <a:xfrm>
            <a:off x="3196085" y="3908523"/>
            <a:ext cx="745417" cy="635000"/>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rgbClr val="14B4CB"/>
              </a:buClr>
              <a:buSzPts val="3200"/>
              <a:buNone/>
            </a:pPr>
            <a:r>
              <a:rPr lang="en-GB" dirty="0"/>
              <a:t>04</a:t>
            </a:r>
            <a:endParaRPr dirty="0"/>
          </a:p>
        </p:txBody>
      </p:sp>
      <p:sp>
        <p:nvSpPr>
          <p:cNvPr id="264" name="Google Shape;264;p3"/>
          <p:cNvSpPr txBox="1">
            <a:spLocks noGrp="1"/>
          </p:cNvSpPr>
          <p:nvPr>
            <p:ph type="body" idx="9"/>
          </p:nvPr>
        </p:nvSpPr>
        <p:spPr>
          <a:xfrm>
            <a:off x="4147724" y="3921800"/>
            <a:ext cx="7208644" cy="692194"/>
          </a:xfrm>
          <a:prstGeom prst="rect">
            <a:avLst/>
          </a:prstGeom>
          <a:noFill/>
          <a:ln>
            <a:noFill/>
          </a:ln>
        </p:spPr>
        <p:txBody>
          <a:bodyPr spcFirstLastPara="1" wrap="square" lIns="91425" tIns="45700" rIns="91425" bIns="45700" anchor="ctr" anchorCtr="0">
            <a:noAutofit/>
          </a:bodyPr>
          <a:lstStyle/>
          <a:p>
            <a:pPr marL="0" lvl="0" indent="0">
              <a:spcBef>
                <a:spcPts val="0"/>
              </a:spcBef>
            </a:pPr>
            <a:r>
              <a:rPr lang="fi-FI" sz="1600" dirty="0"/>
              <a:t>Tunnistaa organisaatioiden oikeudelliset ja eettiset vastuut työ- ja perhe-elämän tasapainon edistämisessä, mukaan lukien tukipolitiikkojen luominen ja mielenterveyden edistäminen.</a:t>
            </a:r>
            <a:endParaRPr sz="1600" dirty="0"/>
          </a:p>
        </p:txBody>
      </p:sp>
      <p:sp>
        <p:nvSpPr>
          <p:cNvPr id="265" name="Google Shape;265;p3"/>
          <p:cNvSpPr txBox="1">
            <a:spLocks noGrp="1"/>
          </p:cNvSpPr>
          <p:nvPr>
            <p:ph type="body" idx="13"/>
          </p:nvPr>
        </p:nvSpPr>
        <p:spPr>
          <a:xfrm>
            <a:off x="3196084" y="4613994"/>
            <a:ext cx="745417" cy="635000"/>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rgbClr val="14B4CB"/>
              </a:buClr>
              <a:buSzPts val="3200"/>
              <a:buNone/>
            </a:pPr>
            <a:r>
              <a:rPr lang="en-GB" dirty="0"/>
              <a:t>05</a:t>
            </a:r>
            <a:endParaRPr dirty="0"/>
          </a:p>
        </p:txBody>
      </p:sp>
      <p:sp>
        <p:nvSpPr>
          <p:cNvPr id="266" name="Google Shape;266;p3"/>
          <p:cNvSpPr txBox="1">
            <a:spLocks noGrp="1"/>
          </p:cNvSpPr>
          <p:nvPr>
            <p:ph type="body" idx="14"/>
          </p:nvPr>
        </p:nvSpPr>
        <p:spPr>
          <a:xfrm>
            <a:off x="4147724" y="4745835"/>
            <a:ext cx="7208644" cy="692194"/>
          </a:xfrm>
          <a:prstGeom prst="rect">
            <a:avLst/>
          </a:prstGeom>
          <a:noFill/>
          <a:ln>
            <a:noFill/>
          </a:ln>
        </p:spPr>
        <p:txBody>
          <a:bodyPr spcFirstLastPara="1" wrap="square" lIns="91425" tIns="45700" rIns="91425" bIns="45700" anchor="ctr" anchorCtr="0">
            <a:noAutofit/>
          </a:bodyPr>
          <a:lstStyle/>
          <a:p>
            <a:pPr marL="0" lvl="0" indent="0">
              <a:spcBef>
                <a:spcPts val="0"/>
              </a:spcBef>
            </a:pPr>
            <a:r>
              <a:rPr lang="fi-FI" sz="1600" dirty="0"/>
              <a:t>Ymmärtää etätiimien hallinnan erityinen dynamiikka, haasteet ja viestintästrategiat keskittyen erityisesti työn ja yksityiselämän tasapainon varmistamiseen etätyöympäristöissä.</a:t>
            </a:r>
            <a:endParaRPr sz="1600" dirty="0"/>
          </a:p>
        </p:txBody>
      </p:sp>
      <p:sp>
        <p:nvSpPr>
          <p:cNvPr id="2" name="Google Shape;266;p3">
            <a:extLst>
              <a:ext uri="{FF2B5EF4-FFF2-40B4-BE49-F238E27FC236}">
                <a16:creationId xmlns:a16="http://schemas.microsoft.com/office/drawing/2014/main" id="{2C68D618-C1FD-0B24-A4ED-C44DA7ED5CEB}"/>
              </a:ext>
            </a:extLst>
          </p:cNvPr>
          <p:cNvSpPr txBox="1">
            <a:spLocks/>
          </p:cNvSpPr>
          <p:nvPr/>
        </p:nvSpPr>
        <p:spPr>
          <a:xfrm>
            <a:off x="4147724" y="5569871"/>
            <a:ext cx="7208644" cy="692194"/>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90000"/>
              </a:lnSpc>
              <a:spcBef>
                <a:spcPts val="1000"/>
              </a:spcBef>
              <a:spcAft>
                <a:spcPts val="0"/>
              </a:spcAft>
              <a:buClr>
                <a:srgbClr val="595959"/>
              </a:buClr>
              <a:buSzPts val="2200"/>
              <a:buFont typeface="Arial"/>
              <a:buNone/>
              <a:defRPr sz="2200" b="0" i="0" u="none" strike="noStrike" cap="none">
                <a:solidFill>
                  <a:srgbClr val="595959"/>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0" indent="0">
              <a:spcBef>
                <a:spcPts val="0"/>
              </a:spcBef>
            </a:pPr>
            <a:r>
              <a:rPr lang="fi-FI" sz="1600" dirty="0"/>
              <a:t>Analysoida ja pohtia omia vastuitaan, organisaatiokulttuurin vaikutuksia ja työ- ja perhe-elämän </a:t>
            </a:r>
            <a:r>
              <a:rPr lang="fi-FI" sz="1600" dirty="0" err="1"/>
              <a:t>tasapainostrategioiden</a:t>
            </a:r>
            <a:r>
              <a:rPr lang="fi-FI" sz="1600" dirty="0"/>
              <a:t> käytännön sovelluksia aktiviteettien, tapaustutkimusten ja keskustelujen avulla.</a:t>
            </a:r>
            <a:endParaRPr lang="en-GB" sz="1600" dirty="0"/>
          </a:p>
        </p:txBody>
      </p:sp>
      <p:sp>
        <p:nvSpPr>
          <p:cNvPr id="3" name="Google Shape;265;p3">
            <a:extLst>
              <a:ext uri="{FF2B5EF4-FFF2-40B4-BE49-F238E27FC236}">
                <a16:creationId xmlns:a16="http://schemas.microsoft.com/office/drawing/2014/main" id="{F9586981-0F49-31AA-48AC-3BE652A6ACBF}"/>
              </a:ext>
            </a:extLst>
          </p:cNvPr>
          <p:cNvSpPr txBox="1">
            <a:spLocks/>
          </p:cNvSpPr>
          <p:nvPr/>
        </p:nvSpPr>
        <p:spPr>
          <a:xfrm>
            <a:off x="3196085" y="5487106"/>
            <a:ext cx="745417" cy="635000"/>
          </a:xfrm>
          <a:prstGeom prst="rect">
            <a:avLst/>
          </a:prstGeom>
          <a:noFill/>
          <a:ln>
            <a:noFill/>
          </a:ln>
        </p:spPr>
        <p:txBody>
          <a:bodyPr spcFirstLastPara="1" wrap="square" lIns="91425" tIns="45700" rIns="91425" bIns="45700" anchor="ctr" anchorCtr="0">
            <a:normAutofit/>
          </a:bodyPr>
          <a:lstStyle>
            <a:defPPr marR="0" lvl="0" algn="l" rtl="0">
              <a:lnSpc>
                <a:spcPct val="100000"/>
              </a:lnSpc>
              <a:spcBef>
                <a:spcPts val="0"/>
              </a:spcBef>
              <a:spcAft>
                <a:spcPts val="0"/>
              </a:spcAft>
            </a:defPPr>
            <a:lvl1pPr marL="457200" marR="0" lvl="0" indent="-228600" algn="ctr" rtl="0">
              <a:lnSpc>
                <a:spcPct val="90000"/>
              </a:lnSpc>
              <a:spcBef>
                <a:spcPts val="1000"/>
              </a:spcBef>
              <a:spcAft>
                <a:spcPts val="0"/>
              </a:spcAft>
              <a:buClr>
                <a:srgbClr val="14B4CB"/>
              </a:buClr>
              <a:buSzPts val="3200"/>
              <a:buFont typeface="Arial"/>
              <a:buNone/>
              <a:defRPr sz="3200" b="1" i="0" u="none" strike="noStrike" cap="none">
                <a:solidFill>
                  <a:srgbClr val="14B4CB"/>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0" indent="0">
              <a:spcBef>
                <a:spcPts val="0"/>
              </a:spcBef>
            </a:pPr>
            <a:r>
              <a:rPr lang="en-GB" dirty="0"/>
              <a:t>06</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55305DC-35B8-B4DB-4855-3364E05680A5}"/>
              </a:ext>
            </a:extLst>
          </p:cNvPr>
          <p:cNvSpPr>
            <a:spLocks noGrp="1"/>
          </p:cNvSpPr>
          <p:nvPr>
            <p:ph type="body" sz="quarter" idx="18"/>
          </p:nvPr>
        </p:nvSpPr>
        <p:spPr>
          <a:xfrm>
            <a:off x="429914" y="1666262"/>
            <a:ext cx="10834986" cy="4770270"/>
          </a:xfrm>
        </p:spPr>
        <p:txBody>
          <a:bodyPr>
            <a:normAutofit/>
          </a:bodyPr>
          <a:lstStyle/>
          <a:p>
            <a:pPr marL="342900" indent="-342900">
              <a:lnSpc>
                <a:spcPct val="115000"/>
              </a:lnSpc>
              <a:spcBef>
                <a:spcPts val="500"/>
              </a:spcBef>
              <a:buFont typeface="Symbol" panose="05050102010706020507" pitchFamily="18" charset="2"/>
              <a:buChar char=""/>
            </a:pPr>
            <a:r>
              <a:rPr lang="en-GB" sz="1200" kern="100" dirty="0" err="1">
                <a:latin typeface="Calibri" panose="020F0502020204030204" pitchFamily="34" charset="0"/>
                <a:ea typeface="Corbel" panose="020B0503020204020204" pitchFamily="34" charset="0"/>
                <a:cs typeface="Calibri" panose="020F0502020204030204" pitchFamily="34" charset="0"/>
              </a:rPr>
              <a:t>Euroopan</a:t>
            </a:r>
            <a:r>
              <a:rPr lang="en-GB" sz="1200" kern="100" dirty="0">
                <a:latin typeface="Calibri" panose="020F0502020204030204" pitchFamily="34" charset="0"/>
                <a:ea typeface="Corbel" panose="020B0503020204020204" pitchFamily="34" charset="0"/>
                <a:cs typeface="Calibri" panose="020F0502020204030204" pitchFamily="34" charset="0"/>
              </a:rPr>
              <a:t> </a:t>
            </a:r>
            <a:r>
              <a:rPr lang="en-GB" sz="1200" kern="100" dirty="0" err="1">
                <a:latin typeface="Calibri" panose="020F0502020204030204" pitchFamily="34" charset="0"/>
                <a:ea typeface="Corbel" panose="020B0503020204020204" pitchFamily="34" charset="0"/>
                <a:cs typeface="Calibri" panose="020F0502020204030204" pitchFamily="34" charset="0"/>
              </a:rPr>
              <a:t>sosiaalisten</a:t>
            </a:r>
            <a:r>
              <a:rPr lang="en-GB" sz="1200" kern="100" dirty="0">
                <a:latin typeface="Calibri" panose="020F0502020204030204" pitchFamily="34" charset="0"/>
                <a:ea typeface="Corbel" panose="020B0503020204020204" pitchFamily="34" charset="0"/>
                <a:cs typeface="Calibri" panose="020F0502020204030204" pitchFamily="34" charset="0"/>
              </a:rPr>
              <a:t> </a:t>
            </a:r>
            <a:r>
              <a:rPr lang="en-GB" sz="1200" kern="100" dirty="0" err="1">
                <a:latin typeface="Calibri" panose="020F0502020204030204" pitchFamily="34" charset="0"/>
                <a:ea typeface="Corbel" panose="020B0503020204020204" pitchFamily="34" charset="0"/>
                <a:cs typeface="Calibri" panose="020F0502020204030204" pitchFamily="34" charset="0"/>
              </a:rPr>
              <a:t>oikeuksien</a:t>
            </a:r>
            <a:r>
              <a:rPr lang="en-GB" sz="1200" kern="100" dirty="0">
                <a:latin typeface="Calibri" panose="020F0502020204030204" pitchFamily="34" charset="0"/>
                <a:ea typeface="Corbel" panose="020B0503020204020204" pitchFamily="34" charset="0"/>
                <a:cs typeface="Calibri" panose="020F0502020204030204" pitchFamily="34" charset="0"/>
              </a:rPr>
              <a:t> </a:t>
            </a:r>
            <a:r>
              <a:rPr lang="en-GB" sz="1200" kern="100" dirty="0" err="1">
                <a:latin typeface="Calibri" panose="020F0502020204030204" pitchFamily="34" charset="0"/>
                <a:ea typeface="Corbel" panose="020B0503020204020204" pitchFamily="34" charset="0"/>
                <a:cs typeface="Calibri" panose="020F0502020204030204" pitchFamily="34" charset="0"/>
              </a:rPr>
              <a:t>pilaria</a:t>
            </a:r>
            <a:r>
              <a:rPr lang="en-GB" sz="1200" kern="100" dirty="0">
                <a:latin typeface="Calibri" panose="020F0502020204030204" pitchFamily="34" charset="0"/>
                <a:ea typeface="Corbel" panose="020B0503020204020204" pitchFamily="34" charset="0"/>
                <a:cs typeface="Calibri" panose="020F0502020204030204" pitchFamily="34" charset="0"/>
              </a:rPr>
              <a:t> </a:t>
            </a:r>
            <a:r>
              <a:rPr lang="en-GB" sz="1200" kern="100" dirty="0" err="1">
                <a:latin typeface="Calibri" panose="020F0502020204030204" pitchFamily="34" charset="0"/>
                <a:ea typeface="Corbel" panose="020B0503020204020204" pitchFamily="34" charset="0"/>
                <a:cs typeface="Calibri" panose="020F0502020204030204" pitchFamily="34" charset="0"/>
              </a:rPr>
              <a:t>koskeva</a:t>
            </a:r>
            <a:r>
              <a:rPr lang="en-GB" sz="1200" kern="100" dirty="0">
                <a:latin typeface="Calibri" panose="020F0502020204030204" pitchFamily="34" charset="0"/>
                <a:ea typeface="Corbel" panose="020B0503020204020204" pitchFamily="34" charset="0"/>
                <a:cs typeface="Calibri" panose="020F0502020204030204" pitchFamily="34" charset="0"/>
              </a:rPr>
              <a:t> </a:t>
            </a:r>
            <a:r>
              <a:rPr lang="en-GB" sz="1200" kern="100" dirty="0" err="1">
                <a:latin typeface="Calibri" panose="020F0502020204030204" pitchFamily="34" charset="0"/>
                <a:ea typeface="Corbel" panose="020B0503020204020204" pitchFamily="34" charset="0"/>
                <a:cs typeface="Calibri" panose="020F0502020204030204" pitchFamily="34" charset="0"/>
              </a:rPr>
              <a:t>toimintasuunnitelma</a:t>
            </a:r>
            <a:r>
              <a:rPr lang="en-GB" sz="1200" kern="100" dirty="0">
                <a:latin typeface="Calibri" panose="020F0502020204030204" pitchFamily="34" charset="0"/>
                <a:ea typeface="Corbel" panose="020B0503020204020204" pitchFamily="34" charset="0"/>
                <a:cs typeface="Calibri" panose="020F0502020204030204" pitchFamily="34" charset="0"/>
              </a:rPr>
              <a:t> </a:t>
            </a:r>
            <a:r>
              <a:rPr lang="en-GB" sz="1200" kern="100" dirty="0">
                <a:latin typeface="Calibri" panose="020F0502020204030204" pitchFamily="34" charset="0"/>
                <a:ea typeface="Corbel" panose="020B0503020204020204" pitchFamily="34" charset="0"/>
                <a:cs typeface="Calibri" panose="020F0502020204030204" pitchFamily="34" charset="0"/>
                <a:hlinkClick r:id="rId2"/>
              </a:rPr>
              <a:t>https://op.europa.eu/webpub/empl/european-pillar-of-social-rights/fi/index.html</a:t>
            </a:r>
            <a:endParaRPr lang="en-GB" sz="1200" kern="100" dirty="0">
              <a:latin typeface="Calibri" panose="020F0502020204030204" pitchFamily="34" charset="0"/>
              <a:ea typeface="Corbel" panose="020B0503020204020204" pitchFamily="34" charset="0"/>
              <a:cs typeface="Calibri" panose="020F0502020204030204" pitchFamily="34" charset="0"/>
            </a:endParaRPr>
          </a:p>
          <a:p>
            <a:pPr marL="342900" lvl="0" indent="-342900">
              <a:lnSpc>
                <a:spcPct val="115000"/>
              </a:lnSpc>
              <a:spcBef>
                <a:spcPts val="500"/>
              </a:spcBef>
              <a:buFont typeface="Symbol" panose="05050102010706020507" pitchFamily="18" charset="2"/>
              <a:buChar char=""/>
            </a:pPr>
            <a:r>
              <a:rPr lang="en-GB" sz="1200" kern="100" dirty="0">
                <a:effectLst/>
                <a:latin typeface="Calibri" panose="020F0502020204030204" pitchFamily="34" charset="0"/>
                <a:ea typeface="Corbel" panose="020B0503020204020204" pitchFamily="34" charset="0"/>
                <a:cs typeface="Calibri" panose="020F0502020204030204" pitchFamily="34" charset="0"/>
              </a:rPr>
              <a:t>6 Ways To Achieve Work-Life Balance By Setting Better Boundaries </a:t>
            </a:r>
            <a:r>
              <a:rPr lang="en-GB" sz="1200" u="sng" kern="100" dirty="0">
                <a:solidFill>
                  <a:srgbClr val="F49100"/>
                </a:solidFill>
                <a:effectLst/>
                <a:latin typeface="Calibri" panose="020F0502020204030204" pitchFamily="34" charset="0"/>
                <a:ea typeface="Corbel" panose="020B0503020204020204" pitchFamily="34" charset="0"/>
                <a:cs typeface="Calibri" panose="020F0502020204030204" pitchFamily="34" charset="0"/>
                <a:hlinkClick r:id="rId3"/>
              </a:rPr>
              <a:t>https://www.forbes.com/sites/forbescoachescouncil/2021/02/01/16-ways-to-achieve-work-life-balance-by-setting-better-boundaries/</a:t>
            </a:r>
            <a:r>
              <a:rPr lang="en-GB" sz="1200" kern="100" dirty="0">
                <a:effectLst/>
                <a:latin typeface="Calibri" panose="020F0502020204030204" pitchFamily="34" charset="0"/>
                <a:ea typeface="Corbel" panose="020B0503020204020204" pitchFamily="34" charset="0"/>
                <a:cs typeface="Calibri" panose="020F0502020204030204" pitchFamily="34" charset="0"/>
              </a:rPr>
              <a:t> </a:t>
            </a:r>
          </a:p>
          <a:p>
            <a:pPr marL="342900" lvl="0" indent="-342900">
              <a:lnSpc>
                <a:spcPct val="115000"/>
              </a:lnSpc>
              <a:buFont typeface="Symbol" panose="05050102010706020507" pitchFamily="18" charset="2"/>
              <a:buChar char=""/>
            </a:pPr>
            <a:r>
              <a:rPr lang="en-GB" sz="1200" kern="100" dirty="0">
                <a:effectLst/>
                <a:latin typeface="Calibri" panose="020F0502020204030204" pitchFamily="34" charset="0"/>
                <a:ea typeface="Corbel" panose="020B0503020204020204" pitchFamily="34" charset="0"/>
                <a:cs typeface="Calibri" panose="020F0502020204030204" pitchFamily="34" charset="0"/>
              </a:rPr>
              <a:t>How to set healthy boundaries as a working parent that really wor</a:t>
            </a:r>
            <a:r>
              <a:rPr lang="en-GB" sz="1200" kern="100" dirty="0">
                <a:latin typeface="Calibri" panose="020F0502020204030204" pitchFamily="34" charset="0"/>
                <a:ea typeface="Corbel" panose="020B0503020204020204" pitchFamily="34" charset="0"/>
                <a:cs typeface="Calibri" panose="020F0502020204030204" pitchFamily="34" charset="0"/>
              </a:rPr>
              <a:t>k: </a:t>
            </a:r>
            <a:r>
              <a:rPr lang="en-GB" sz="1200" u="sng" kern="100" dirty="0">
                <a:solidFill>
                  <a:srgbClr val="F49100"/>
                </a:solidFill>
                <a:effectLst/>
                <a:latin typeface="Calibri" panose="020F0502020204030204" pitchFamily="34" charset="0"/>
                <a:ea typeface="Corbel" panose="020B0503020204020204" pitchFamily="34" charset="0"/>
                <a:cs typeface="Calibri" panose="020F0502020204030204" pitchFamily="34" charset="0"/>
                <a:hlinkClick r:id="rId4"/>
              </a:rPr>
              <a:t>https://www.worklifemother.com/post/how-to-set-healthy-boundaries-as-a-working-parent-that-really-work</a:t>
            </a:r>
            <a:r>
              <a:rPr lang="en-GB" sz="1200" kern="100" dirty="0">
                <a:effectLst/>
                <a:latin typeface="Calibri" panose="020F0502020204030204" pitchFamily="34" charset="0"/>
                <a:ea typeface="Corbel" panose="020B0503020204020204" pitchFamily="34" charset="0"/>
                <a:cs typeface="Calibri" panose="020F0502020204030204" pitchFamily="34" charset="0"/>
              </a:rPr>
              <a:t> </a:t>
            </a:r>
          </a:p>
          <a:p>
            <a:pPr marL="342900" lvl="0" indent="-342900">
              <a:lnSpc>
                <a:spcPct val="115000"/>
              </a:lnSpc>
              <a:buFont typeface="Symbol" panose="05050102010706020507" pitchFamily="18" charset="2"/>
              <a:buChar char=""/>
            </a:pPr>
            <a:r>
              <a:rPr lang="en-GB" sz="1200" kern="100" dirty="0">
                <a:effectLst/>
                <a:latin typeface="Calibri" panose="020F0502020204030204" pitchFamily="34" charset="0"/>
                <a:ea typeface="Corbel" panose="020B0503020204020204" pitchFamily="34" charset="0"/>
                <a:cs typeface="Calibri" panose="020F0502020204030204" pitchFamily="34" charset="0"/>
              </a:rPr>
              <a:t>Implementing the work-life balance directive in times of COVID-19: new prospects for post-pandemic workplaces in the European Union? Sabrina </a:t>
            </a:r>
            <a:r>
              <a:rPr lang="en-GB" sz="1200" kern="100" dirty="0" err="1">
                <a:effectLst/>
                <a:latin typeface="Calibri" panose="020F0502020204030204" pitchFamily="34" charset="0"/>
                <a:ea typeface="Corbel" panose="020B0503020204020204" pitchFamily="34" charset="0"/>
                <a:cs typeface="Calibri" panose="020F0502020204030204" pitchFamily="34" charset="0"/>
              </a:rPr>
              <a:t>D’Andreacorresponding</a:t>
            </a:r>
            <a:r>
              <a:rPr lang="en-GB" sz="1200" kern="100" dirty="0">
                <a:latin typeface="Calibri" panose="020F0502020204030204" pitchFamily="34" charset="0"/>
                <a:ea typeface="Corbel" panose="020B0503020204020204" pitchFamily="34" charset="0"/>
                <a:cs typeface="Calibri" panose="020F0502020204030204" pitchFamily="34" charset="0"/>
              </a:rPr>
              <a:t>: </a:t>
            </a:r>
            <a:r>
              <a:rPr lang="en-GB" sz="1200" u="sng" kern="100" dirty="0">
                <a:solidFill>
                  <a:srgbClr val="F49100"/>
                </a:solidFill>
                <a:effectLst/>
                <a:latin typeface="Calibri" panose="020F0502020204030204" pitchFamily="34" charset="0"/>
                <a:ea typeface="Corbel" panose="020B0503020204020204" pitchFamily="34" charset="0"/>
                <a:cs typeface="Calibri" panose="020F0502020204030204" pitchFamily="34" charset="0"/>
                <a:hlinkClick r:id="rId5"/>
              </a:rPr>
              <a:t>https://www.ncbi.nlm.nih.gov/pmc/articles/PMC8892814/</a:t>
            </a:r>
            <a:r>
              <a:rPr lang="en-GB" sz="1200" kern="100" dirty="0">
                <a:effectLst/>
                <a:latin typeface="Calibri" panose="020F0502020204030204" pitchFamily="34" charset="0"/>
                <a:ea typeface="Corbel" panose="020B0503020204020204" pitchFamily="34" charset="0"/>
                <a:cs typeface="Calibri" panose="020F0502020204030204" pitchFamily="34" charset="0"/>
              </a:rPr>
              <a:t> </a:t>
            </a:r>
          </a:p>
          <a:p>
            <a:pPr marL="342900" lvl="0" indent="-342900">
              <a:lnSpc>
                <a:spcPct val="115000"/>
              </a:lnSpc>
              <a:buFont typeface="Symbol" panose="05050102010706020507" pitchFamily="18" charset="2"/>
              <a:buChar char=""/>
            </a:pPr>
            <a:r>
              <a:rPr lang="en-GB" sz="1200" kern="100" dirty="0">
                <a:effectLst/>
                <a:latin typeface="Calibri" panose="020F0502020204030204" pitchFamily="34" charset="0"/>
                <a:ea typeface="Corbel" panose="020B0503020204020204" pitchFamily="34" charset="0"/>
                <a:cs typeface="Calibri" panose="020F0502020204030204" pitchFamily="34" charset="0"/>
              </a:rPr>
              <a:t>‘Right to disconnect’ should be an EU-wide fundamental right, MEPs say: </a:t>
            </a:r>
            <a:r>
              <a:rPr lang="en-GB" sz="1200" u="sng" kern="100" dirty="0">
                <a:solidFill>
                  <a:srgbClr val="F49100"/>
                </a:solidFill>
                <a:effectLst/>
                <a:latin typeface="Calibri" panose="020F0502020204030204" pitchFamily="34" charset="0"/>
                <a:ea typeface="Corbel" panose="020B0503020204020204" pitchFamily="34" charset="0"/>
                <a:cs typeface="Calibri" panose="020F0502020204030204" pitchFamily="34" charset="0"/>
                <a:hlinkClick r:id="rId6"/>
              </a:rPr>
              <a:t>https://www.europarl.europa.eu/news/en/press-room/20210114IPR95618/right-to-disconnect-should-be-an-eu-wide-fundamental-right-meps-say</a:t>
            </a:r>
            <a:r>
              <a:rPr lang="en-GB" sz="1200" kern="100" dirty="0">
                <a:effectLst/>
                <a:latin typeface="Calibri" panose="020F0502020204030204" pitchFamily="34" charset="0"/>
                <a:ea typeface="Corbel" panose="020B0503020204020204" pitchFamily="34" charset="0"/>
                <a:cs typeface="Calibri" panose="020F0502020204030204" pitchFamily="34" charset="0"/>
              </a:rPr>
              <a:t> </a:t>
            </a:r>
          </a:p>
          <a:p>
            <a:pPr marL="342900" lvl="0" indent="-342900">
              <a:lnSpc>
                <a:spcPct val="115000"/>
              </a:lnSpc>
              <a:buFont typeface="Symbol" panose="05050102010706020507" pitchFamily="18" charset="2"/>
              <a:buChar char=""/>
            </a:pPr>
            <a:r>
              <a:rPr lang="en-GB" sz="1200" kern="100" dirty="0">
                <a:effectLst/>
                <a:latin typeface="Calibri" panose="020F0502020204030204" pitchFamily="34" charset="0"/>
                <a:ea typeface="Corbel" panose="020B0503020204020204" pitchFamily="34" charset="0"/>
                <a:cs typeface="Calibri" panose="020F0502020204030204" pitchFamily="34" charset="0"/>
              </a:rPr>
              <a:t>How Time Management Can Help Strike a Work-Life Balance: </a:t>
            </a:r>
            <a:r>
              <a:rPr lang="en-GB" sz="1200" u="sng" kern="100" dirty="0">
                <a:solidFill>
                  <a:srgbClr val="F49100"/>
                </a:solidFill>
                <a:effectLst/>
                <a:latin typeface="Calibri" panose="020F0502020204030204" pitchFamily="34" charset="0"/>
                <a:ea typeface="Corbel" panose="020B0503020204020204" pitchFamily="34" charset="0"/>
                <a:cs typeface="Calibri" panose="020F0502020204030204" pitchFamily="34" charset="0"/>
                <a:hlinkClick r:id="rId7"/>
              </a:rPr>
              <a:t>https://emeritus.org/blog/how-time-management-can-help-strike-a-work-life-balance/</a:t>
            </a:r>
            <a:r>
              <a:rPr lang="en-GB" sz="1200" kern="100" dirty="0">
                <a:effectLst/>
                <a:latin typeface="Calibri" panose="020F0502020204030204" pitchFamily="34" charset="0"/>
                <a:ea typeface="Corbel" panose="020B0503020204020204" pitchFamily="34" charset="0"/>
                <a:cs typeface="Calibri" panose="020F0502020204030204" pitchFamily="34" charset="0"/>
              </a:rPr>
              <a:t> </a:t>
            </a:r>
          </a:p>
          <a:p>
            <a:pPr marL="342900" lvl="0" indent="-342900">
              <a:lnSpc>
                <a:spcPct val="115000"/>
              </a:lnSpc>
              <a:buFont typeface="Symbol" panose="05050102010706020507" pitchFamily="18" charset="2"/>
              <a:buChar char=""/>
            </a:pPr>
            <a:r>
              <a:rPr lang="en-GB" sz="1200" kern="100" dirty="0">
                <a:effectLst/>
                <a:latin typeface="Calibri" panose="020F0502020204030204" pitchFamily="34" charset="0"/>
                <a:ea typeface="Corbel" panose="020B0503020204020204" pitchFamily="34" charset="0"/>
                <a:cs typeface="Calibri" panose="020F0502020204030204" pitchFamily="34" charset="0"/>
              </a:rPr>
              <a:t>The Effects of Work &amp; Life Imbalance: </a:t>
            </a:r>
            <a:r>
              <a:rPr lang="en-GB" sz="1200" u="sng" kern="100" dirty="0">
                <a:solidFill>
                  <a:srgbClr val="F49100"/>
                </a:solidFill>
                <a:effectLst/>
                <a:latin typeface="Calibri" panose="020F0502020204030204" pitchFamily="34" charset="0"/>
                <a:ea typeface="Corbel" panose="020B0503020204020204" pitchFamily="34" charset="0"/>
                <a:cs typeface="Calibri" panose="020F0502020204030204" pitchFamily="34" charset="0"/>
                <a:hlinkClick r:id="rId8"/>
              </a:rPr>
              <a:t>https://work.chron.com/effects-work-life-imbalance-5967.html</a:t>
            </a:r>
            <a:r>
              <a:rPr lang="en-GB" sz="1200" kern="100" dirty="0">
                <a:effectLst/>
                <a:latin typeface="Calibri" panose="020F0502020204030204" pitchFamily="34" charset="0"/>
                <a:ea typeface="Corbel" panose="020B0503020204020204" pitchFamily="34" charset="0"/>
                <a:cs typeface="Calibri" panose="020F0502020204030204" pitchFamily="34" charset="0"/>
              </a:rPr>
              <a:t> </a:t>
            </a:r>
          </a:p>
          <a:p>
            <a:pPr marL="342900" lvl="0" indent="-342900">
              <a:lnSpc>
                <a:spcPct val="115000"/>
              </a:lnSpc>
              <a:buFont typeface="Symbol" panose="05050102010706020507" pitchFamily="18" charset="2"/>
              <a:buChar char=""/>
            </a:pPr>
            <a:r>
              <a:rPr lang="en-GB" sz="1200" kern="100" dirty="0">
                <a:effectLst/>
                <a:latin typeface="Calibri" panose="020F0502020204030204" pitchFamily="34" charset="0"/>
                <a:ea typeface="Corbel" panose="020B0503020204020204" pitchFamily="34" charset="0"/>
                <a:cs typeface="Calibri" panose="020F0502020204030204" pitchFamily="34" charset="0"/>
              </a:rPr>
              <a:t>Poor work-life balance leads to poor health later in life: </a:t>
            </a:r>
            <a:r>
              <a:rPr lang="en-GB" sz="1200" u="sng" kern="100" dirty="0">
                <a:solidFill>
                  <a:srgbClr val="F49100"/>
                </a:solidFill>
                <a:effectLst/>
                <a:latin typeface="Calibri" panose="020F0502020204030204" pitchFamily="34" charset="0"/>
                <a:ea typeface="Corbel" panose="020B0503020204020204" pitchFamily="34" charset="0"/>
                <a:cs typeface="Calibri" panose="020F0502020204030204" pitchFamily="34" charset="0"/>
                <a:hlinkClick r:id="rId9"/>
              </a:rPr>
              <a:t>https://www.medicalnewstoday.com/articles/313755#:~:text=Damaging%20effects%20include%20a%20higher,than%20those%20working%20standard%20hours</a:t>
            </a:r>
            <a:r>
              <a:rPr lang="en-GB" sz="1200" kern="100" dirty="0">
                <a:effectLst/>
                <a:latin typeface="Calibri" panose="020F0502020204030204" pitchFamily="34" charset="0"/>
                <a:ea typeface="Corbel" panose="020B0503020204020204" pitchFamily="34" charset="0"/>
                <a:cs typeface="Calibri" panose="020F0502020204030204" pitchFamily="34" charset="0"/>
              </a:rPr>
              <a:t>. </a:t>
            </a:r>
          </a:p>
          <a:p>
            <a:pPr marL="342900" lvl="0" indent="-342900">
              <a:lnSpc>
                <a:spcPct val="115000"/>
              </a:lnSpc>
              <a:buFont typeface="Symbol" panose="05050102010706020507" pitchFamily="18" charset="2"/>
              <a:buChar char=""/>
            </a:pPr>
            <a:r>
              <a:rPr lang="en-GB" sz="1200" kern="100" dirty="0">
                <a:effectLst/>
                <a:latin typeface="Calibri" panose="020F0502020204030204" pitchFamily="34" charset="0"/>
                <a:ea typeface="Corbel" panose="020B0503020204020204" pitchFamily="34" charset="0"/>
                <a:cs typeface="Calibri" panose="020F0502020204030204" pitchFamily="34" charset="0"/>
              </a:rPr>
              <a:t>Why Work-Life Balance Is Important (With Benefits and Steps): </a:t>
            </a:r>
            <a:r>
              <a:rPr lang="en-GB" sz="1200" u="sng" kern="100" dirty="0">
                <a:solidFill>
                  <a:srgbClr val="F49100"/>
                </a:solidFill>
                <a:effectLst/>
                <a:latin typeface="Calibri" panose="020F0502020204030204" pitchFamily="34" charset="0"/>
                <a:ea typeface="Corbel" panose="020B0503020204020204" pitchFamily="34" charset="0"/>
                <a:cs typeface="Calibri" panose="020F0502020204030204" pitchFamily="34" charset="0"/>
                <a:hlinkClick r:id="rId10"/>
              </a:rPr>
              <a:t>https://ca.indeed.com/career-advice/career-development/why-work-life-balance-is-important</a:t>
            </a:r>
            <a:r>
              <a:rPr lang="en-GB" sz="1200" kern="100" dirty="0">
                <a:effectLst/>
                <a:latin typeface="Calibri" panose="020F0502020204030204" pitchFamily="34" charset="0"/>
                <a:ea typeface="Corbel" panose="020B0503020204020204" pitchFamily="34" charset="0"/>
                <a:cs typeface="Calibri" panose="020F0502020204030204" pitchFamily="34" charset="0"/>
              </a:rPr>
              <a:t> </a:t>
            </a:r>
          </a:p>
          <a:p>
            <a:endParaRPr lang="en-GB" dirty="0"/>
          </a:p>
        </p:txBody>
      </p:sp>
      <p:sp>
        <p:nvSpPr>
          <p:cNvPr id="3" name="Text Placeholder 2">
            <a:extLst>
              <a:ext uri="{FF2B5EF4-FFF2-40B4-BE49-F238E27FC236}">
                <a16:creationId xmlns:a16="http://schemas.microsoft.com/office/drawing/2014/main" id="{3A00E9A8-C9B1-44CD-70E3-59BBDF701ABB}"/>
              </a:ext>
            </a:extLst>
          </p:cNvPr>
          <p:cNvSpPr>
            <a:spLocks noGrp="1"/>
          </p:cNvSpPr>
          <p:nvPr>
            <p:ph type="body" sz="quarter" idx="16"/>
          </p:nvPr>
        </p:nvSpPr>
        <p:spPr/>
        <p:txBody>
          <a:bodyPr>
            <a:normAutofit lnSpcReduction="10000"/>
          </a:bodyPr>
          <a:lstStyle/>
          <a:p>
            <a:r>
              <a:rPr lang="en-GB" dirty="0" err="1"/>
              <a:t>Osion</a:t>
            </a:r>
            <a:r>
              <a:rPr lang="en-GB" dirty="0"/>
              <a:t> 3 </a:t>
            </a:r>
            <a:r>
              <a:rPr lang="en-GB" dirty="0" err="1"/>
              <a:t>lähteet</a:t>
            </a:r>
            <a:endParaRPr lang="en-GB" dirty="0"/>
          </a:p>
        </p:txBody>
      </p:sp>
    </p:spTree>
    <p:extLst>
      <p:ext uri="{BB962C8B-B14F-4D97-AF65-F5344CB8AC3E}">
        <p14:creationId xmlns:p14="http://schemas.microsoft.com/office/powerpoint/2010/main" val="246098371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DFA566C5-3F6A-6FF6-D512-08388CE82530}"/>
              </a:ext>
            </a:extLst>
          </p:cNvPr>
          <p:cNvPicPr>
            <a:picLocks noGrp="1" noChangeAspect="1"/>
          </p:cNvPicPr>
          <p:nvPr>
            <p:ph type="pic" sz="quarter" idx="15"/>
          </p:nvPr>
        </p:nvPicPr>
        <p:blipFill>
          <a:blip r:embed="rId2"/>
          <a:srcRect l="21761" r="21761"/>
          <a:stretch/>
        </p:blipFill>
        <p:spPr/>
      </p:pic>
      <p:sp>
        <p:nvSpPr>
          <p:cNvPr id="3" name="Text Placeholder 2">
            <a:extLst>
              <a:ext uri="{FF2B5EF4-FFF2-40B4-BE49-F238E27FC236}">
                <a16:creationId xmlns:a16="http://schemas.microsoft.com/office/drawing/2014/main" id="{66E16BD0-0300-C2B7-1E27-09022299CFE2}"/>
              </a:ext>
            </a:extLst>
          </p:cNvPr>
          <p:cNvSpPr>
            <a:spLocks noGrp="1"/>
          </p:cNvSpPr>
          <p:nvPr>
            <p:ph type="body" sz="quarter" idx="17"/>
          </p:nvPr>
        </p:nvSpPr>
        <p:spPr>
          <a:xfrm>
            <a:off x="2340282" y="463915"/>
            <a:ext cx="4394873" cy="1366423"/>
          </a:xfrm>
        </p:spPr>
        <p:txBody>
          <a:bodyPr>
            <a:normAutofit/>
          </a:bodyPr>
          <a:lstStyle/>
          <a:p>
            <a:r>
              <a:rPr lang="en-GB" sz="2800" b="1" dirty="0" err="1"/>
              <a:t>Organisaation</a:t>
            </a:r>
            <a:r>
              <a:rPr lang="en-GB" sz="2800" b="1" dirty="0"/>
              <a:t> </a:t>
            </a:r>
            <a:r>
              <a:rPr lang="en-GB" sz="2800" b="1" dirty="0" err="1"/>
              <a:t>vastuu</a:t>
            </a:r>
            <a:r>
              <a:rPr lang="en-GB" sz="2800" b="1" dirty="0"/>
              <a:t> </a:t>
            </a:r>
            <a:r>
              <a:rPr lang="en-GB" sz="2800" b="1" dirty="0" err="1"/>
              <a:t>työn</a:t>
            </a:r>
            <a:r>
              <a:rPr lang="en-GB" sz="2800" b="1" dirty="0"/>
              <a:t> </a:t>
            </a:r>
            <a:r>
              <a:rPr lang="en-GB" sz="2800" b="1" dirty="0" err="1"/>
              <a:t>ja</a:t>
            </a:r>
            <a:r>
              <a:rPr lang="en-GB" sz="2800" b="1" dirty="0"/>
              <a:t> </a:t>
            </a:r>
            <a:r>
              <a:rPr lang="en-GB" sz="2800" b="1" dirty="0" err="1"/>
              <a:t>yksityiselämän</a:t>
            </a:r>
            <a:r>
              <a:rPr lang="en-GB" sz="2800" b="1" dirty="0"/>
              <a:t> </a:t>
            </a:r>
            <a:r>
              <a:rPr lang="en-GB" sz="2800" b="1" dirty="0" err="1"/>
              <a:t>yhteensovittamisessa</a:t>
            </a:r>
            <a:r>
              <a:rPr lang="en-GB" sz="2800" b="1" dirty="0"/>
              <a:t> </a:t>
            </a:r>
            <a:endParaRPr lang="en-GB" sz="8000" dirty="0"/>
          </a:p>
        </p:txBody>
      </p:sp>
      <p:sp>
        <p:nvSpPr>
          <p:cNvPr id="4" name="Text Placeholder 3">
            <a:extLst>
              <a:ext uri="{FF2B5EF4-FFF2-40B4-BE49-F238E27FC236}">
                <a16:creationId xmlns:a16="http://schemas.microsoft.com/office/drawing/2014/main" id="{75272039-AB5C-997C-3745-3B876A40CDAD}"/>
              </a:ext>
            </a:extLst>
          </p:cNvPr>
          <p:cNvSpPr>
            <a:spLocks noGrp="1"/>
          </p:cNvSpPr>
          <p:nvPr>
            <p:ph type="body" sz="quarter" idx="18"/>
          </p:nvPr>
        </p:nvSpPr>
        <p:spPr/>
        <p:txBody>
          <a:bodyPr/>
          <a:lstStyle/>
          <a:p>
            <a:r>
              <a:rPr lang="en-GB" dirty="0"/>
              <a:t>04</a:t>
            </a:r>
          </a:p>
        </p:txBody>
      </p:sp>
    </p:spTree>
    <p:extLst>
      <p:ext uri="{BB962C8B-B14F-4D97-AF65-F5344CB8AC3E}">
        <p14:creationId xmlns:p14="http://schemas.microsoft.com/office/powerpoint/2010/main" val="335929944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A711ABC1-2E69-53D2-ADD2-DF11295CFDB0}"/>
              </a:ext>
            </a:extLst>
          </p:cNvPr>
          <p:cNvPicPr>
            <a:picLocks noGrp="1" noChangeAspect="1"/>
          </p:cNvPicPr>
          <p:nvPr>
            <p:ph type="pic" sz="quarter" idx="33"/>
          </p:nvPr>
        </p:nvPicPr>
        <p:blipFill>
          <a:blip r:embed="rId2"/>
          <a:srcRect l="20756" r="20756"/>
          <a:stretch>
            <a:fillRect/>
          </a:stretch>
        </p:blipFill>
        <p:spPr/>
      </p:pic>
      <p:sp>
        <p:nvSpPr>
          <p:cNvPr id="4" name="Text Placeholder 3">
            <a:extLst>
              <a:ext uri="{FF2B5EF4-FFF2-40B4-BE49-F238E27FC236}">
                <a16:creationId xmlns:a16="http://schemas.microsoft.com/office/drawing/2014/main" id="{E6B50A43-4BA6-F7C3-62FF-BB7A1B3166B5}"/>
              </a:ext>
            </a:extLst>
          </p:cNvPr>
          <p:cNvSpPr>
            <a:spLocks noGrp="1"/>
          </p:cNvSpPr>
          <p:nvPr>
            <p:ph type="body" sz="quarter" idx="18"/>
          </p:nvPr>
        </p:nvSpPr>
        <p:spPr>
          <a:xfrm>
            <a:off x="6437746" y="1523410"/>
            <a:ext cx="5338618" cy="4686837"/>
          </a:xfrm>
        </p:spPr>
        <p:txBody>
          <a:bodyPr>
            <a:normAutofit fontScale="92500" lnSpcReduction="20000"/>
          </a:bodyPr>
          <a:lstStyle/>
          <a:p>
            <a:pPr marL="342900" indent="-342900" algn="just">
              <a:buFont typeface="Arial" panose="020B0604020202020204" pitchFamily="34" charset="0"/>
              <a:buChar char="•"/>
            </a:pPr>
            <a:r>
              <a:rPr lang="fi-FI" dirty="0"/>
              <a:t>Organisaatioilla on lakisääteisiä velvollisuuksia varmistaa turvallinen ja terveellinen työympäristö, johon kuuluu positiivisen työn ja yksityiselämän tasapainon edistäminen.</a:t>
            </a:r>
          </a:p>
          <a:p>
            <a:pPr marL="342900" indent="-342900" algn="just">
              <a:buFont typeface="Arial" panose="020B0604020202020204" pitchFamily="34" charset="0"/>
              <a:buChar char="•"/>
            </a:pPr>
            <a:r>
              <a:rPr lang="fi-FI" dirty="0"/>
              <a:t>Suomessa uudistunut työturvallisuuslaki (1.6.2023) kiinnittää entistä tarkemmin huomiota myös psykososiaaliseen kuormittuvuuteen</a:t>
            </a:r>
          </a:p>
          <a:p>
            <a:pPr marL="342900" indent="-342900" algn="just">
              <a:buFont typeface="Arial" panose="020B0604020202020204" pitchFamily="34" charset="0"/>
              <a:buChar char="•"/>
            </a:pPr>
            <a:r>
              <a:rPr lang="fi-FI" dirty="0"/>
              <a:t>Euroopan työturvallisuutta ja työterveyttä koskevassa puitedirektiivissä (direktiivi 89/391 ETY) säädetään, että työnantajilla on velvollisuus varmistaa työntekijöiden turvallisuus ja terveys kaikkien työhön liittyvien asioiden osalta.</a:t>
            </a:r>
          </a:p>
          <a:p>
            <a:pPr marL="342900" indent="-342900" algn="just">
              <a:buFont typeface="Arial" panose="020B0604020202020204" pitchFamily="34" charset="0"/>
              <a:buChar char="•"/>
            </a:pPr>
            <a:r>
              <a:rPr lang="fi-FI" dirty="0"/>
              <a:t>Myös eettiset näkökohdat tulevat esille, sillä organisaatioilla on moraalinen vastuu tukea työntekijöiden hyvinvointia ja henkilökohtaisia tarpeita, joihin kuuluu myös heidän työn ulkopuolisen ajan kunnioittaminen.</a:t>
            </a:r>
            <a:endParaRPr lang="en-GB" dirty="0"/>
          </a:p>
        </p:txBody>
      </p:sp>
      <p:sp>
        <p:nvSpPr>
          <p:cNvPr id="5" name="Text Placeholder 4">
            <a:extLst>
              <a:ext uri="{FF2B5EF4-FFF2-40B4-BE49-F238E27FC236}">
                <a16:creationId xmlns:a16="http://schemas.microsoft.com/office/drawing/2014/main" id="{3282E79A-5FE4-B8EC-8CB4-7BECD9249E59}"/>
              </a:ext>
            </a:extLst>
          </p:cNvPr>
          <p:cNvSpPr>
            <a:spLocks noGrp="1"/>
          </p:cNvSpPr>
          <p:nvPr>
            <p:ph type="body" sz="quarter" idx="16"/>
          </p:nvPr>
        </p:nvSpPr>
        <p:spPr>
          <a:xfrm>
            <a:off x="6629890" y="377764"/>
            <a:ext cx="5222656" cy="1246849"/>
          </a:xfrm>
        </p:spPr>
        <p:txBody>
          <a:bodyPr>
            <a:normAutofit fontScale="92500" lnSpcReduction="20000"/>
          </a:bodyPr>
          <a:lstStyle/>
          <a:p>
            <a:r>
              <a:rPr lang="en-GB" dirty="0" err="1"/>
              <a:t>Oikeudellisten</a:t>
            </a:r>
            <a:r>
              <a:rPr lang="en-GB" dirty="0"/>
              <a:t> </a:t>
            </a:r>
            <a:r>
              <a:rPr lang="en-GB" dirty="0" err="1"/>
              <a:t>vastuiden</a:t>
            </a:r>
            <a:r>
              <a:rPr lang="en-GB" dirty="0"/>
              <a:t> </a:t>
            </a:r>
            <a:r>
              <a:rPr lang="en-GB" dirty="0" err="1"/>
              <a:t>ja</a:t>
            </a:r>
            <a:r>
              <a:rPr lang="en-GB" dirty="0"/>
              <a:t> </a:t>
            </a:r>
            <a:r>
              <a:rPr lang="en-GB" dirty="0" err="1"/>
              <a:t>eettisten</a:t>
            </a:r>
            <a:r>
              <a:rPr lang="en-GB" dirty="0"/>
              <a:t> </a:t>
            </a:r>
            <a:r>
              <a:rPr lang="en-GB" dirty="0" err="1"/>
              <a:t>näkökohtien</a:t>
            </a:r>
            <a:r>
              <a:rPr lang="en-GB" dirty="0"/>
              <a:t> </a:t>
            </a:r>
            <a:r>
              <a:rPr lang="en-GB" dirty="0" err="1"/>
              <a:t>ymmärtäminen</a:t>
            </a:r>
            <a:r>
              <a:rPr lang="en-GB" dirty="0"/>
              <a:t> </a:t>
            </a:r>
          </a:p>
          <a:p>
            <a:endParaRPr lang="en-GB" dirty="0"/>
          </a:p>
        </p:txBody>
      </p:sp>
    </p:spTree>
    <p:extLst>
      <p:ext uri="{BB962C8B-B14F-4D97-AF65-F5344CB8AC3E}">
        <p14:creationId xmlns:p14="http://schemas.microsoft.com/office/powerpoint/2010/main" val="30244703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F51C0EA-61FB-B9C0-03D8-B2200EF9B416}"/>
              </a:ext>
            </a:extLst>
          </p:cNvPr>
          <p:cNvSpPr>
            <a:spLocks noGrp="1"/>
          </p:cNvSpPr>
          <p:nvPr>
            <p:ph type="body" sz="quarter" idx="18"/>
          </p:nvPr>
        </p:nvSpPr>
        <p:spPr>
          <a:xfrm>
            <a:off x="429999" y="1562099"/>
            <a:ext cx="6728601" cy="4486275"/>
          </a:xfrm>
        </p:spPr>
        <p:txBody>
          <a:bodyPr>
            <a:normAutofit/>
          </a:bodyPr>
          <a:lstStyle/>
          <a:p>
            <a:pPr marL="342900" indent="-342900">
              <a:buFont typeface="Arial" panose="020B0604020202020204" pitchFamily="34" charset="0"/>
              <a:buChar char="•"/>
            </a:pPr>
            <a:r>
              <a:rPr lang="fi-FI" dirty="0"/>
              <a:t>Työ- ja perhe-elämän tasapainoa edistävien politiikkojen luominen voi vaikuttaa merkittävästi organisaation kulttuuriin ja työntekijöiden hyvinvointiin.</a:t>
            </a:r>
          </a:p>
          <a:p>
            <a:pPr marL="342900" indent="-342900">
              <a:buFont typeface="Arial" panose="020B0604020202020204" pitchFamily="34" charset="0"/>
              <a:buChar char="•"/>
            </a:pPr>
            <a:r>
              <a:rPr lang="fi-FI" dirty="0"/>
              <a:t>Tällaisia käytäntöjä voivat olla joustavat työajat, etätyövaihtoehdot, perhevapaakäytännöt ja ohjeet työajan jälkeisen työhön liittyvän viestinnän estämiseksi.</a:t>
            </a:r>
          </a:p>
          <a:p>
            <a:pPr marL="342900" indent="-342900">
              <a:buFont typeface="Arial" panose="020B0604020202020204" pitchFamily="34" charset="0"/>
              <a:buChar char="•"/>
            </a:pPr>
            <a:r>
              <a:rPr lang="fi-FI" dirty="0"/>
              <a:t>Euroopan sosiaalisten oikeuksien pilarin mukaan työ- ja perhe-elämän tasapainon edistäminen on välttämätöntä sukupuolten tasa-arvon tukemiseksi ja osallistavan kasvun edistämiseksi, mikä kannustaa organisaatioita harkitsemaan näitä politiikkoja.</a:t>
            </a:r>
            <a:endParaRPr lang="en-GB" dirty="0"/>
          </a:p>
        </p:txBody>
      </p:sp>
      <p:sp>
        <p:nvSpPr>
          <p:cNvPr id="3" name="Text Placeholder 2">
            <a:extLst>
              <a:ext uri="{FF2B5EF4-FFF2-40B4-BE49-F238E27FC236}">
                <a16:creationId xmlns:a16="http://schemas.microsoft.com/office/drawing/2014/main" id="{099658E9-AB74-C01A-8E5D-AAE61A45B2B4}"/>
              </a:ext>
            </a:extLst>
          </p:cNvPr>
          <p:cNvSpPr>
            <a:spLocks noGrp="1"/>
          </p:cNvSpPr>
          <p:nvPr>
            <p:ph type="body" sz="quarter" idx="16"/>
          </p:nvPr>
        </p:nvSpPr>
        <p:spPr>
          <a:xfrm>
            <a:off x="713768" y="421468"/>
            <a:ext cx="6972907" cy="873932"/>
          </a:xfrm>
        </p:spPr>
        <p:txBody>
          <a:bodyPr>
            <a:normAutofit fontScale="92500" lnSpcReduction="20000"/>
          </a:bodyPr>
          <a:lstStyle/>
          <a:p>
            <a:r>
              <a:rPr lang="fi-FI" dirty="0"/>
              <a:t>Työ- ja perhe-elämän tasapainoa edistävien käytäntöjen luominen</a:t>
            </a:r>
            <a:endParaRPr lang="en-GB" dirty="0"/>
          </a:p>
        </p:txBody>
      </p:sp>
      <p:pic>
        <p:nvPicPr>
          <p:cNvPr id="6" name="Picture Placeholder 5">
            <a:extLst>
              <a:ext uri="{FF2B5EF4-FFF2-40B4-BE49-F238E27FC236}">
                <a16:creationId xmlns:a16="http://schemas.microsoft.com/office/drawing/2014/main" id="{4E3E1D75-9D66-F13C-E790-D875934045B4}"/>
              </a:ext>
            </a:extLst>
          </p:cNvPr>
          <p:cNvPicPr>
            <a:picLocks noGrp="1" noChangeAspect="1"/>
          </p:cNvPicPr>
          <p:nvPr>
            <p:ph type="pic" sz="quarter" idx="15"/>
          </p:nvPr>
        </p:nvPicPr>
        <p:blipFill>
          <a:blip r:embed="rId2"/>
          <a:srcRect l="24249" r="24249"/>
          <a:stretch>
            <a:fillRect/>
          </a:stretch>
        </p:blipFill>
        <p:spPr/>
      </p:pic>
    </p:spTree>
    <p:extLst>
      <p:ext uri="{BB962C8B-B14F-4D97-AF65-F5344CB8AC3E}">
        <p14:creationId xmlns:p14="http://schemas.microsoft.com/office/powerpoint/2010/main" val="42323287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EB50ED63-2EE8-BE37-A64B-4E11CBE7D8B3}"/>
              </a:ext>
            </a:extLst>
          </p:cNvPr>
          <p:cNvPicPr>
            <a:picLocks noGrp="1" noChangeAspect="1"/>
          </p:cNvPicPr>
          <p:nvPr>
            <p:ph type="pic" sz="quarter" idx="53"/>
          </p:nvPr>
        </p:nvPicPr>
        <p:blipFill>
          <a:blip r:embed="rId2"/>
          <a:srcRect l="28909" r="28909"/>
          <a:stretch>
            <a:fillRect/>
          </a:stretch>
        </p:blipFill>
        <p:spPr/>
      </p:pic>
      <p:sp>
        <p:nvSpPr>
          <p:cNvPr id="3" name="Text Placeholder 2">
            <a:extLst>
              <a:ext uri="{FF2B5EF4-FFF2-40B4-BE49-F238E27FC236}">
                <a16:creationId xmlns:a16="http://schemas.microsoft.com/office/drawing/2014/main" id="{5642F5B9-1D90-8A17-160B-694E33FD5EA9}"/>
              </a:ext>
            </a:extLst>
          </p:cNvPr>
          <p:cNvSpPr>
            <a:spLocks noGrp="1"/>
          </p:cNvSpPr>
          <p:nvPr>
            <p:ph type="body" sz="quarter" idx="18"/>
          </p:nvPr>
        </p:nvSpPr>
        <p:spPr>
          <a:xfrm>
            <a:off x="734714" y="1583871"/>
            <a:ext cx="6237586" cy="4029530"/>
          </a:xfrm>
        </p:spPr>
        <p:txBody>
          <a:bodyPr/>
          <a:lstStyle/>
          <a:p>
            <a:pPr marL="342900" indent="-342900">
              <a:buFont typeface="Arial" panose="020B0604020202020204" pitchFamily="34" charset="0"/>
              <a:buChar char="•"/>
            </a:pPr>
            <a:r>
              <a:rPr lang="fi-FI" dirty="0"/>
              <a:t>Työpaikoilla on keskeinen rooli hyvinvoinnin ja mielenterveyden edistämisessä.</a:t>
            </a:r>
          </a:p>
          <a:p>
            <a:pPr marL="342900" indent="-342900">
              <a:buFont typeface="Arial" panose="020B0604020202020204" pitchFamily="34" charset="0"/>
              <a:buChar char="•"/>
            </a:pPr>
            <a:r>
              <a:rPr lang="fi-FI" dirty="0"/>
              <a:t>Tämä voi sisältää </a:t>
            </a:r>
            <a:r>
              <a:rPr lang="fi-FI" dirty="0" err="1"/>
              <a:t>hyvinvointiohjelmien</a:t>
            </a:r>
            <a:r>
              <a:rPr lang="fi-FI" dirty="0"/>
              <a:t> toteuttamista, mielenterveysresurssien tarjoamista, stressinhallintakoulutusta ja avointa keskustelua mielenterveydestä.</a:t>
            </a:r>
          </a:p>
          <a:p>
            <a:pPr marL="342900" indent="-342900">
              <a:buFont typeface="Arial" panose="020B0604020202020204" pitchFamily="34" charset="0"/>
              <a:buChar char="•"/>
            </a:pPr>
            <a:r>
              <a:rPr lang="fi-FI" dirty="0"/>
              <a:t>Psykososiaalisten riskien hallinnan eurooppalainen viitekehys (PRIMA-EF) korostaa ennakoivan psykososiaalisten riskien hallinnan ja hyvinvoinnin edistämisen merkitystä työpaikalla terveellisen työympäristön edistämiseksi.</a:t>
            </a:r>
            <a:endParaRPr lang="en-GB" dirty="0"/>
          </a:p>
        </p:txBody>
      </p:sp>
      <p:sp>
        <p:nvSpPr>
          <p:cNvPr id="4" name="Text Placeholder 3">
            <a:extLst>
              <a:ext uri="{FF2B5EF4-FFF2-40B4-BE49-F238E27FC236}">
                <a16:creationId xmlns:a16="http://schemas.microsoft.com/office/drawing/2014/main" id="{CFD98C5E-FC55-D5C7-C4A4-480BCF69E6AF}"/>
              </a:ext>
            </a:extLst>
          </p:cNvPr>
          <p:cNvSpPr>
            <a:spLocks noGrp="1"/>
          </p:cNvSpPr>
          <p:nvPr>
            <p:ph type="body" sz="quarter" idx="16"/>
          </p:nvPr>
        </p:nvSpPr>
        <p:spPr>
          <a:xfrm>
            <a:off x="713768" y="421468"/>
            <a:ext cx="6134707" cy="1007282"/>
          </a:xfrm>
        </p:spPr>
        <p:txBody>
          <a:bodyPr>
            <a:normAutofit fontScale="92500"/>
          </a:bodyPr>
          <a:lstStyle/>
          <a:p>
            <a:r>
              <a:rPr lang="en-GB" dirty="0" err="1"/>
              <a:t>Hyvinvoinnin</a:t>
            </a:r>
            <a:r>
              <a:rPr lang="en-GB" dirty="0"/>
              <a:t> </a:t>
            </a:r>
            <a:r>
              <a:rPr lang="en-GB" dirty="0" err="1"/>
              <a:t>ja</a:t>
            </a:r>
            <a:r>
              <a:rPr lang="en-GB" dirty="0"/>
              <a:t> </a:t>
            </a:r>
            <a:r>
              <a:rPr lang="en-GB" dirty="0" err="1"/>
              <a:t>mielenterveyden</a:t>
            </a:r>
            <a:r>
              <a:rPr lang="en-GB" dirty="0"/>
              <a:t> </a:t>
            </a:r>
            <a:r>
              <a:rPr lang="en-GB" dirty="0" err="1"/>
              <a:t>edistäminen</a:t>
            </a:r>
            <a:r>
              <a:rPr lang="en-GB" dirty="0"/>
              <a:t> </a:t>
            </a:r>
            <a:r>
              <a:rPr lang="en-GB" dirty="0" err="1"/>
              <a:t>työpaikalla</a:t>
            </a:r>
            <a:endParaRPr lang="en-GB" dirty="0"/>
          </a:p>
        </p:txBody>
      </p:sp>
    </p:spTree>
    <p:extLst>
      <p:ext uri="{BB962C8B-B14F-4D97-AF65-F5344CB8AC3E}">
        <p14:creationId xmlns:p14="http://schemas.microsoft.com/office/powerpoint/2010/main" val="218066200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286565C7-F88D-F509-0DA5-ED5C2149FC2C}"/>
              </a:ext>
            </a:extLst>
          </p:cNvPr>
          <p:cNvPicPr>
            <a:picLocks noGrp="1" noChangeAspect="1"/>
          </p:cNvPicPr>
          <p:nvPr>
            <p:ph type="pic" sz="quarter" idx="53"/>
          </p:nvPr>
        </p:nvPicPr>
        <p:blipFill>
          <a:blip r:embed="rId2"/>
          <a:srcRect l="26273" r="26273"/>
          <a:stretch>
            <a:fillRect/>
          </a:stretch>
        </p:blipFill>
        <p:spPr/>
      </p:pic>
      <p:sp>
        <p:nvSpPr>
          <p:cNvPr id="3" name="Text Placeholder 2">
            <a:extLst>
              <a:ext uri="{FF2B5EF4-FFF2-40B4-BE49-F238E27FC236}">
                <a16:creationId xmlns:a16="http://schemas.microsoft.com/office/drawing/2014/main" id="{9C28BFCB-81E7-2158-82F1-18C269A97170}"/>
              </a:ext>
            </a:extLst>
          </p:cNvPr>
          <p:cNvSpPr>
            <a:spLocks noGrp="1"/>
          </p:cNvSpPr>
          <p:nvPr>
            <p:ph type="body" sz="quarter" idx="18"/>
          </p:nvPr>
        </p:nvSpPr>
        <p:spPr>
          <a:xfrm>
            <a:off x="734714" y="1583871"/>
            <a:ext cx="6085186" cy="4029530"/>
          </a:xfrm>
        </p:spPr>
        <p:txBody>
          <a:bodyPr>
            <a:normAutofit/>
          </a:bodyPr>
          <a:lstStyle/>
          <a:p>
            <a:pPr marL="342900" indent="-342900">
              <a:buFont typeface="Arial" panose="020B0604020202020204" pitchFamily="34" charset="0"/>
              <a:buChar char="•"/>
            </a:pPr>
            <a:r>
              <a:rPr lang="fi-FI" dirty="0"/>
              <a:t>Organisaatiot voivat ottaa käyttöön useita strategioita tukeakseen naisia. Näitä ovat muun muassa joustavat työajat, etätyö, lastenhoito paikan päällä ja työntekijöiden avustusohjelmat.</a:t>
            </a:r>
          </a:p>
          <a:p>
            <a:pPr marL="342900" indent="-342900">
              <a:buFont typeface="Arial" panose="020B0604020202020204" pitchFamily="34" charset="0"/>
              <a:buChar char="•"/>
            </a:pPr>
            <a:r>
              <a:rPr lang="fi-FI" dirty="0"/>
              <a:t>Esimerkiksi </a:t>
            </a:r>
            <a:r>
              <a:rPr lang="fi-FI" dirty="0">
                <a:hlinkClick r:id="rId3"/>
              </a:rPr>
              <a:t>Vodafonen</a:t>
            </a:r>
            <a:r>
              <a:rPr lang="fi-FI" dirty="0"/>
              <a:t> vuoden 2015 maailmanlaajuinen äitiyspolitiikka tarjoaa 16 viikkoa täysin palkattua äitiyslomaa ja lyhennettyä työaikaa täydellä palkalla ensimmäisten kuuden kuukauden aikana </a:t>
            </a:r>
            <a:r>
              <a:rPr lang="fi-FI" dirty="0" err="1"/>
              <a:t>töihinpaluun</a:t>
            </a:r>
            <a:r>
              <a:rPr lang="fi-FI" dirty="0"/>
              <a:t> jälkeen.</a:t>
            </a:r>
            <a:endParaRPr lang="en-GB" dirty="0"/>
          </a:p>
        </p:txBody>
      </p:sp>
      <p:sp>
        <p:nvSpPr>
          <p:cNvPr id="4" name="Text Placeholder 3">
            <a:extLst>
              <a:ext uri="{FF2B5EF4-FFF2-40B4-BE49-F238E27FC236}">
                <a16:creationId xmlns:a16="http://schemas.microsoft.com/office/drawing/2014/main" id="{EA2AD53F-1309-9578-D66D-2455004B8CF5}"/>
              </a:ext>
            </a:extLst>
          </p:cNvPr>
          <p:cNvSpPr>
            <a:spLocks noGrp="1"/>
          </p:cNvSpPr>
          <p:nvPr>
            <p:ph type="body" sz="quarter" idx="16"/>
          </p:nvPr>
        </p:nvSpPr>
        <p:spPr>
          <a:xfrm>
            <a:off x="713768" y="421467"/>
            <a:ext cx="5220307" cy="823131"/>
          </a:xfrm>
        </p:spPr>
        <p:txBody>
          <a:bodyPr>
            <a:normAutofit fontScale="85000" lnSpcReduction="20000"/>
          </a:bodyPr>
          <a:lstStyle/>
          <a:p>
            <a:r>
              <a:rPr lang="en-GB" dirty="0" err="1"/>
              <a:t>Joustavat</a:t>
            </a:r>
            <a:r>
              <a:rPr lang="en-GB" dirty="0"/>
              <a:t> </a:t>
            </a:r>
            <a:r>
              <a:rPr lang="en-GB" dirty="0" err="1"/>
              <a:t>työajat</a:t>
            </a:r>
            <a:r>
              <a:rPr lang="en-GB" dirty="0"/>
              <a:t>, </a:t>
            </a:r>
            <a:r>
              <a:rPr lang="en-GB" dirty="0" err="1"/>
              <a:t>tukea</a:t>
            </a:r>
            <a:r>
              <a:rPr lang="en-GB" dirty="0"/>
              <a:t> </a:t>
            </a:r>
            <a:r>
              <a:rPr lang="en-GB" dirty="0" err="1"/>
              <a:t>lastenhoitoon</a:t>
            </a:r>
            <a:r>
              <a:rPr lang="en-GB" dirty="0"/>
              <a:t> </a:t>
            </a:r>
            <a:r>
              <a:rPr lang="en-GB" dirty="0" err="1"/>
              <a:t>ja</a:t>
            </a:r>
            <a:r>
              <a:rPr lang="en-GB" dirty="0"/>
              <a:t> </a:t>
            </a:r>
            <a:r>
              <a:rPr lang="en-GB" dirty="0" err="1"/>
              <a:t>muita</a:t>
            </a:r>
            <a:r>
              <a:rPr lang="en-GB" dirty="0"/>
              <a:t> </a:t>
            </a:r>
            <a:r>
              <a:rPr lang="en-GB" dirty="0" err="1"/>
              <a:t>keinoja</a:t>
            </a:r>
            <a:endParaRPr lang="en-GB" dirty="0"/>
          </a:p>
        </p:txBody>
      </p:sp>
    </p:spTree>
    <p:extLst>
      <p:ext uri="{BB962C8B-B14F-4D97-AF65-F5344CB8AC3E}">
        <p14:creationId xmlns:p14="http://schemas.microsoft.com/office/powerpoint/2010/main" val="200056800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2C874A1-F495-ABC6-E479-C2DD833C5692}"/>
              </a:ext>
            </a:extLst>
          </p:cNvPr>
          <p:cNvSpPr>
            <a:spLocks noGrp="1"/>
          </p:cNvSpPr>
          <p:nvPr>
            <p:ph type="body" sz="quarter" idx="18"/>
          </p:nvPr>
        </p:nvSpPr>
        <p:spPr>
          <a:xfrm>
            <a:off x="713767" y="1240971"/>
            <a:ext cx="10834986" cy="4616904"/>
          </a:xfrm>
        </p:spPr>
        <p:txBody>
          <a:bodyPr>
            <a:normAutofit/>
          </a:bodyPr>
          <a:lstStyle/>
          <a:p>
            <a:pPr marL="0" indent="0"/>
            <a:r>
              <a:rPr lang="en-GB" b="1" dirty="0" err="1"/>
              <a:t>Tavoite</a:t>
            </a:r>
            <a:r>
              <a:rPr lang="en-GB" b="1" dirty="0"/>
              <a:t>:</a:t>
            </a:r>
            <a:r>
              <a:rPr lang="en-GB" dirty="0"/>
              <a:t> </a:t>
            </a:r>
            <a:r>
              <a:rPr lang="en-GB" dirty="0" err="1"/>
              <a:t>Auttaa</a:t>
            </a:r>
            <a:r>
              <a:rPr lang="en-GB" dirty="0"/>
              <a:t> </a:t>
            </a:r>
            <a:r>
              <a:rPr lang="en-GB" dirty="0" err="1"/>
              <a:t>osallistujia</a:t>
            </a:r>
            <a:r>
              <a:rPr lang="en-GB" dirty="0"/>
              <a:t> </a:t>
            </a:r>
            <a:r>
              <a:rPr lang="en-GB" dirty="0" err="1"/>
              <a:t>ymmärtämään</a:t>
            </a:r>
            <a:r>
              <a:rPr lang="en-GB" dirty="0"/>
              <a:t>, </a:t>
            </a:r>
            <a:r>
              <a:rPr lang="en-GB" dirty="0" err="1"/>
              <a:t>mitä</a:t>
            </a:r>
            <a:r>
              <a:rPr lang="en-GB" dirty="0"/>
              <a:t> </a:t>
            </a:r>
            <a:r>
              <a:rPr lang="en-GB" dirty="0" err="1"/>
              <a:t>työn</a:t>
            </a:r>
            <a:r>
              <a:rPr lang="en-GB" dirty="0"/>
              <a:t> </a:t>
            </a:r>
            <a:r>
              <a:rPr lang="en-GB" dirty="0" err="1"/>
              <a:t>ja</a:t>
            </a:r>
            <a:r>
              <a:rPr lang="en-GB" dirty="0"/>
              <a:t> </a:t>
            </a:r>
            <a:r>
              <a:rPr lang="en-GB" dirty="0" err="1"/>
              <a:t>yksityiselämän</a:t>
            </a:r>
            <a:r>
              <a:rPr lang="en-GB" dirty="0"/>
              <a:t> </a:t>
            </a:r>
            <a:r>
              <a:rPr lang="en-GB" dirty="0" err="1"/>
              <a:t>tasapainoa</a:t>
            </a:r>
            <a:r>
              <a:rPr lang="en-GB" dirty="0"/>
              <a:t> </a:t>
            </a:r>
            <a:r>
              <a:rPr lang="en-GB" dirty="0" err="1"/>
              <a:t>edistävien</a:t>
            </a:r>
            <a:r>
              <a:rPr lang="en-GB" dirty="0"/>
              <a:t> </a:t>
            </a:r>
            <a:r>
              <a:rPr lang="en-GB" dirty="0" err="1"/>
              <a:t>keinojen</a:t>
            </a:r>
            <a:r>
              <a:rPr lang="en-GB" dirty="0"/>
              <a:t> </a:t>
            </a:r>
            <a:r>
              <a:rPr lang="en-GB" dirty="0" err="1"/>
              <a:t>luominen</a:t>
            </a:r>
            <a:r>
              <a:rPr lang="en-GB" dirty="0"/>
              <a:t> </a:t>
            </a:r>
            <a:r>
              <a:rPr lang="en-GB" dirty="0" err="1"/>
              <a:t>käytännössä</a:t>
            </a:r>
            <a:r>
              <a:rPr lang="en-GB" dirty="0"/>
              <a:t> </a:t>
            </a:r>
            <a:r>
              <a:rPr lang="en-GB" dirty="0" err="1"/>
              <a:t>tarkoittaa</a:t>
            </a:r>
            <a:r>
              <a:rPr lang="en-GB" dirty="0"/>
              <a:t>.</a:t>
            </a:r>
          </a:p>
          <a:p>
            <a:pPr marL="0" indent="0"/>
            <a:r>
              <a:rPr lang="en-GB" b="1" dirty="0" err="1"/>
              <a:t>Ohjeet</a:t>
            </a:r>
            <a:r>
              <a:rPr lang="en-GB" b="1" dirty="0"/>
              <a:t>:</a:t>
            </a:r>
          </a:p>
          <a:p>
            <a:pPr marL="342900" indent="-342900">
              <a:buFont typeface="Arial" panose="020B0604020202020204" pitchFamily="34" charset="0"/>
              <a:buChar char="•"/>
            </a:pPr>
            <a:r>
              <a:rPr lang="en-GB" dirty="0" err="1"/>
              <a:t>Osallistujat</a:t>
            </a:r>
            <a:r>
              <a:rPr lang="en-GB" dirty="0"/>
              <a:t> </a:t>
            </a:r>
            <a:r>
              <a:rPr lang="en-GB" dirty="0" err="1"/>
              <a:t>jaetaan</a:t>
            </a:r>
            <a:r>
              <a:rPr lang="en-GB" dirty="0"/>
              <a:t> </a:t>
            </a:r>
            <a:r>
              <a:rPr lang="en-GB" dirty="0" err="1"/>
              <a:t>pienryhmiin</a:t>
            </a:r>
            <a:r>
              <a:rPr lang="en-GB" dirty="0"/>
              <a:t>.</a:t>
            </a:r>
          </a:p>
          <a:p>
            <a:pPr marL="342900" indent="-342900">
              <a:buFont typeface="Arial" panose="020B0604020202020204" pitchFamily="34" charset="0"/>
              <a:buChar char="•"/>
            </a:pPr>
            <a:r>
              <a:rPr lang="fi-FI" dirty="0"/>
              <a:t>Anna kullekin ryhmälle tehtäväksi suunnitella työn ja perhe-elämän tasapainopolitiikka kuvitteelliselle organisaatiolle ottaen huomioon muun muassa joustavat työajat, etätyö ja perhevapaat.</a:t>
            </a:r>
          </a:p>
          <a:p>
            <a:pPr marL="342900" indent="-342900">
              <a:buFont typeface="Arial" panose="020B0604020202020204" pitchFamily="34" charset="0"/>
              <a:buChar char="•"/>
            </a:pPr>
            <a:r>
              <a:rPr lang="fi-FI" dirty="0"/>
              <a:t>Pyydä jokaista ryhmää esittelemään politiikkansa muille ryhmille ja esittämään perustelut kaikille esittämilleen asioille. </a:t>
            </a:r>
          </a:p>
          <a:p>
            <a:pPr marL="342900" indent="-342900">
              <a:buFont typeface="Arial" panose="020B0604020202020204" pitchFamily="34" charset="0"/>
              <a:buChar char="•"/>
            </a:pPr>
            <a:r>
              <a:rPr lang="fi-FI" dirty="0"/>
              <a:t>Ohjaa kaikille ryhmille yhteinen keskustelu, jossa näitä politiikkoja verrataan Euroopan sosiaalisten oikeuksien pilarin suosituksiin ja EU:n uuteen työterveys- ja työturvallisuusstrategiaan.</a:t>
            </a:r>
            <a:endParaRPr lang="en-GB" dirty="0"/>
          </a:p>
          <a:p>
            <a:pPr marL="342900" indent="-342900">
              <a:buFont typeface="Arial" panose="020B0604020202020204" pitchFamily="34" charset="0"/>
              <a:buChar char="•"/>
            </a:pPr>
            <a:endParaRPr lang="en-GB" dirty="0"/>
          </a:p>
          <a:p>
            <a:pPr marL="342900" indent="-342900">
              <a:buFont typeface="Arial" panose="020B0604020202020204" pitchFamily="34" charset="0"/>
              <a:buChar char="•"/>
            </a:pPr>
            <a:endParaRPr lang="en-GB" dirty="0"/>
          </a:p>
        </p:txBody>
      </p:sp>
      <p:sp>
        <p:nvSpPr>
          <p:cNvPr id="3" name="Text Placeholder 2">
            <a:extLst>
              <a:ext uri="{FF2B5EF4-FFF2-40B4-BE49-F238E27FC236}">
                <a16:creationId xmlns:a16="http://schemas.microsoft.com/office/drawing/2014/main" id="{F017BFE4-F0A9-8F0E-BEDA-15FB8E4622C1}"/>
              </a:ext>
            </a:extLst>
          </p:cNvPr>
          <p:cNvSpPr>
            <a:spLocks noGrp="1"/>
          </p:cNvSpPr>
          <p:nvPr>
            <p:ph type="body" sz="quarter" idx="16"/>
          </p:nvPr>
        </p:nvSpPr>
        <p:spPr>
          <a:xfrm>
            <a:off x="713768" y="421467"/>
            <a:ext cx="10942523" cy="819503"/>
          </a:xfrm>
        </p:spPr>
        <p:txBody>
          <a:bodyPr>
            <a:normAutofit fontScale="85000" lnSpcReduction="20000"/>
          </a:bodyPr>
          <a:lstStyle/>
          <a:p>
            <a:r>
              <a:rPr lang="en-GB" dirty="0" err="1"/>
              <a:t>Aktiviteetti</a:t>
            </a:r>
            <a:r>
              <a:rPr lang="en-GB" dirty="0"/>
              <a:t> - </a:t>
            </a:r>
            <a:r>
              <a:rPr lang="en-GB" dirty="0" err="1"/>
              <a:t>Ryhmäharjoitus</a:t>
            </a:r>
            <a:r>
              <a:rPr lang="en-GB" dirty="0"/>
              <a:t>: </a:t>
            </a:r>
            <a:r>
              <a:rPr lang="en-GB" dirty="0" err="1"/>
              <a:t>Työn</a:t>
            </a:r>
            <a:r>
              <a:rPr lang="en-GB" dirty="0"/>
              <a:t> </a:t>
            </a:r>
            <a:r>
              <a:rPr lang="en-GB" dirty="0" err="1"/>
              <a:t>ja</a:t>
            </a:r>
            <a:r>
              <a:rPr lang="en-GB" dirty="0"/>
              <a:t> </a:t>
            </a:r>
            <a:r>
              <a:rPr lang="en-GB" dirty="0" err="1"/>
              <a:t>yksityiselämän</a:t>
            </a:r>
            <a:r>
              <a:rPr lang="en-GB" dirty="0"/>
              <a:t> </a:t>
            </a:r>
            <a:r>
              <a:rPr lang="en-GB" dirty="0" err="1"/>
              <a:t>välistä</a:t>
            </a:r>
            <a:r>
              <a:rPr lang="en-GB" dirty="0"/>
              <a:t> </a:t>
            </a:r>
            <a:r>
              <a:rPr lang="en-GB" dirty="0" err="1"/>
              <a:t>tasapainoa</a:t>
            </a:r>
            <a:r>
              <a:rPr lang="en-GB" dirty="0"/>
              <a:t> </a:t>
            </a:r>
            <a:r>
              <a:rPr lang="en-GB" dirty="0" err="1"/>
              <a:t>koskevien</a:t>
            </a:r>
            <a:r>
              <a:rPr lang="en-GB" dirty="0"/>
              <a:t> </a:t>
            </a:r>
            <a:r>
              <a:rPr lang="en-GB" dirty="0" err="1"/>
              <a:t>käytäntöjen</a:t>
            </a:r>
            <a:r>
              <a:rPr lang="en-GB" dirty="0"/>
              <a:t> </a:t>
            </a:r>
            <a:r>
              <a:rPr lang="en-GB" dirty="0" err="1"/>
              <a:t>suunnittelu</a:t>
            </a:r>
            <a:r>
              <a:rPr lang="en-GB" dirty="0"/>
              <a:t> </a:t>
            </a:r>
          </a:p>
        </p:txBody>
      </p:sp>
    </p:spTree>
    <p:extLst>
      <p:ext uri="{BB962C8B-B14F-4D97-AF65-F5344CB8AC3E}">
        <p14:creationId xmlns:p14="http://schemas.microsoft.com/office/powerpoint/2010/main" val="386233839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2C874A1-F495-ABC6-E479-C2DD833C5692}"/>
              </a:ext>
            </a:extLst>
          </p:cNvPr>
          <p:cNvSpPr>
            <a:spLocks noGrp="1"/>
          </p:cNvSpPr>
          <p:nvPr>
            <p:ph type="body" sz="quarter" idx="18"/>
          </p:nvPr>
        </p:nvSpPr>
        <p:spPr>
          <a:xfrm>
            <a:off x="713767" y="1240971"/>
            <a:ext cx="10834986" cy="4616904"/>
          </a:xfrm>
        </p:spPr>
        <p:txBody>
          <a:bodyPr>
            <a:normAutofit/>
          </a:bodyPr>
          <a:lstStyle/>
          <a:p>
            <a:pPr marL="0" indent="0"/>
            <a:r>
              <a:rPr lang="en-GB" b="1" dirty="0" err="1"/>
              <a:t>Tavoite</a:t>
            </a:r>
            <a:r>
              <a:rPr lang="en-GB" b="1" dirty="0"/>
              <a:t>: </a:t>
            </a:r>
            <a:r>
              <a:rPr lang="fi-FI" dirty="0"/>
              <a:t>Tarjota osallistujille käsitys siitä, kuinka organisaatiot voivat käsitellä mielenterveysongelmia tehokkaasti.</a:t>
            </a:r>
            <a:endParaRPr lang="en-GB" dirty="0"/>
          </a:p>
          <a:p>
            <a:pPr marL="0" indent="0"/>
            <a:r>
              <a:rPr lang="en-GB" b="1" dirty="0" err="1"/>
              <a:t>Ohjeet</a:t>
            </a:r>
            <a:r>
              <a:rPr lang="en-GB" b="1" dirty="0"/>
              <a:t>:</a:t>
            </a:r>
          </a:p>
          <a:p>
            <a:pPr marL="342900" indent="-342900">
              <a:buFont typeface="Arial" panose="020B0604020202020204" pitchFamily="34" charset="0"/>
              <a:buChar char="•"/>
            </a:pPr>
            <a:r>
              <a:rPr lang="fi-FI" dirty="0"/>
              <a:t>Tarjoa jokaiselle osallistujalle aito konkreettinen esimerkki, jossa kerrotaan yksityiskohtaisesti organisaation vastaus esiin nouseviin mielenterveysongelmiin heidän työpaikallaan.</a:t>
            </a:r>
          </a:p>
          <a:p>
            <a:pPr marL="342900" indent="-342900">
              <a:buFont typeface="Arial" panose="020B0604020202020204" pitchFamily="34" charset="0"/>
              <a:buChar char="•"/>
            </a:pPr>
            <a:r>
              <a:rPr lang="fi-FI" dirty="0"/>
              <a:t>Pyydä osallistujia analysoimaan esimerkki keskittyen organisaation toimiin, niiden tehokkuuteen ja mahdollisiin parannettaviin alueisiin.</a:t>
            </a:r>
          </a:p>
          <a:p>
            <a:pPr marL="342900" indent="-342900">
              <a:buFont typeface="Arial" panose="020B0604020202020204" pitchFamily="34" charset="0"/>
              <a:buChar char="•"/>
            </a:pPr>
            <a:r>
              <a:rPr lang="fi-FI" dirty="0"/>
              <a:t>Ohjaa kaikille yhteinen keskustelu ja kannusta osallistujia pohtimaan, kuinka samanlaisia strategioita voitaisiin toteuttaa heidän omilla työpaikoillaan </a:t>
            </a:r>
            <a:r>
              <a:rPr lang="fi-FI" dirty="0" err="1"/>
              <a:t>PRIMA-EF:n</a:t>
            </a:r>
            <a:r>
              <a:rPr lang="fi-FI" dirty="0"/>
              <a:t> kaltaisten ohjeiden mukaisesti.</a:t>
            </a:r>
            <a:endParaRPr lang="en-GB" dirty="0"/>
          </a:p>
          <a:p>
            <a:pPr marL="342900" indent="-342900">
              <a:buFont typeface="Arial" panose="020B0604020202020204" pitchFamily="34" charset="0"/>
              <a:buChar char="•"/>
            </a:pPr>
            <a:endParaRPr lang="en-GB" dirty="0"/>
          </a:p>
        </p:txBody>
      </p:sp>
      <p:sp>
        <p:nvSpPr>
          <p:cNvPr id="3" name="Text Placeholder 2">
            <a:extLst>
              <a:ext uri="{FF2B5EF4-FFF2-40B4-BE49-F238E27FC236}">
                <a16:creationId xmlns:a16="http://schemas.microsoft.com/office/drawing/2014/main" id="{F017BFE4-F0A9-8F0E-BEDA-15FB8E4622C1}"/>
              </a:ext>
            </a:extLst>
          </p:cNvPr>
          <p:cNvSpPr>
            <a:spLocks noGrp="1"/>
          </p:cNvSpPr>
          <p:nvPr>
            <p:ph type="body" sz="quarter" idx="16"/>
          </p:nvPr>
        </p:nvSpPr>
        <p:spPr/>
        <p:txBody>
          <a:bodyPr>
            <a:normAutofit fontScale="85000" lnSpcReduction="10000"/>
          </a:bodyPr>
          <a:lstStyle/>
          <a:p>
            <a:r>
              <a:rPr lang="en-GB" dirty="0" err="1"/>
              <a:t>Tapaustutkimus</a:t>
            </a:r>
            <a:r>
              <a:rPr lang="en-GB" dirty="0"/>
              <a:t>: </a:t>
            </a:r>
            <a:r>
              <a:rPr lang="en-GB" dirty="0" err="1"/>
              <a:t>Organisaation</a:t>
            </a:r>
            <a:r>
              <a:rPr lang="en-GB" dirty="0"/>
              <a:t> </a:t>
            </a:r>
            <a:r>
              <a:rPr lang="en-GB" dirty="0" err="1"/>
              <a:t>vastaus</a:t>
            </a:r>
            <a:r>
              <a:rPr lang="en-GB" dirty="0"/>
              <a:t> </a:t>
            </a:r>
            <a:r>
              <a:rPr lang="en-GB" dirty="0" err="1"/>
              <a:t>mielenterveyden</a:t>
            </a:r>
            <a:r>
              <a:rPr lang="en-GB" dirty="0"/>
              <a:t> </a:t>
            </a:r>
            <a:r>
              <a:rPr lang="en-GB" dirty="0" err="1"/>
              <a:t>huoliin</a:t>
            </a:r>
            <a:endParaRPr lang="en-GB" dirty="0"/>
          </a:p>
        </p:txBody>
      </p:sp>
    </p:spTree>
    <p:extLst>
      <p:ext uri="{BB962C8B-B14F-4D97-AF65-F5344CB8AC3E}">
        <p14:creationId xmlns:p14="http://schemas.microsoft.com/office/powerpoint/2010/main" val="143581430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55305DC-35B8-B4DB-4855-3364E05680A5}"/>
              </a:ext>
            </a:extLst>
          </p:cNvPr>
          <p:cNvSpPr>
            <a:spLocks noGrp="1"/>
          </p:cNvSpPr>
          <p:nvPr>
            <p:ph type="body" sz="quarter" idx="18"/>
          </p:nvPr>
        </p:nvSpPr>
        <p:spPr>
          <a:xfrm>
            <a:off x="401051" y="1490771"/>
            <a:ext cx="10834986" cy="4770270"/>
          </a:xfrm>
        </p:spPr>
        <p:txBody>
          <a:bodyPr>
            <a:normAutofit/>
          </a:bodyPr>
          <a:lstStyle/>
          <a:p>
            <a:pPr marL="342900" lvl="0" indent="-342900">
              <a:lnSpc>
                <a:spcPct val="115000"/>
              </a:lnSpc>
              <a:spcBef>
                <a:spcPts val="500"/>
              </a:spcBef>
              <a:buFont typeface="Symbol" panose="05050102010706020507" pitchFamily="18" charset="2"/>
              <a:buChar char=""/>
            </a:pPr>
            <a:r>
              <a:rPr lang="en-GB" sz="1500" kern="100" dirty="0" err="1">
                <a:effectLst/>
                <a:ea typeface="Corbel" panose="020B0503020204020204" pitchFamily="34" charset="0"/>
                <a:cs typeface="Times New Roman" panose="02020603050405020304" pitchFamily="18" charset="0"/>
              </a:rPr>
              <a:t>Työturvallisuuslaki</a:t>
            </a:r>
            <a:r>
              <a:rPr lang="en-GB" sz="1500" kern="100" dirty="0">
                <a:effectLst/>
                <a:ea typeface="Corbel" panose="020B0503020204020204" pitchFamily="34" charset="0"/>
                <a:cs typeface="Times New Roman" panose="02020603050405020304" pitchFamily="18" charset="0"/>
              </a:rPr>
              <a:t> </a:t>
            </a:r>
            <a:r>
              <a:rPr lang="en-GB" sz="1500" kern="100" dirty="0" err="1">
                <a:effectLst/>
                <a:ea typeface="Corbel" panose="020B0503020204020204" pitchFamily="34" charset="0"/>
                <a:cs typeface="Times New Roman" panose="02020603050405020304" pitchFamily="18" charset="0"/>
              </a:rPr>
              <a:t>uudistuu</a:t>
            </a:r>
            <a:r>
              <a:rPr lang="en-GB" sz="1500" kern="100" dirty="0">
                <a:effectLst/>
                <a:ea typeface="Corbel" panose="020B0503020204020204" pitchFamily="34" charset="0"/>
                <a:cs typeface="Times New Roman" panose="02020603050405020304" pitchFamily="18" charset="0"/>
              </a:rPr>
              <a:t> – </a:t>
            </a:r>
            <a:r>
              <a:rPr lang="en-GB" sz="1500" kern="100" dirty="0" err="1">
                <a:effectLst/>
                <a:ea typeface="Corbel" panose="020B0503020204020204" pitchFamily="34" charset="0"/>
                <a:cs typeface="Times New Roman" panose="02020603050405020304" pitchFamily="18" charset="0"/>
              </a:rPr>
              <a:t>mitä</a:t>
            </a:r>
            <a:r>
              <a:rPr lang="en-GB" sz="1500" kern="100" dirty="0">
                <a:effectLst/>
                <a:ea typeface="Corbel" panose="020B0503020204020204" pitchFamily="34" charset="0"/>
                <a:cs typeface="Times New Roman" panose="02020603050405020304" pitchFamily="18" charset="0"/>
              </a:rPr>
              <a:t> se </a:t>
            </a:r>
            <a:r>
              <a:rPr lang="en-GB" sz="1500" kern="100" dirty="0" err="1">
                <a:effectLst/>
                <a:ea typeface="Corbel" panose="020B0503020204020204" pitchFamily="34" charset="0"/>
                <a:cs typeface="Times New Roman" panose="02020603050405020304" pitchFamily="18" charset="0"/>
              </a:rPr>
              <a:t>tarkoittaa</a:t>
            </a:r>
            <a:r>
              <a:rPr lang="en-GB" sz="1500" kern="100" dirty="0">
                <a:effectLst/>
                <a:ea typeface="Corbel" panose="020B0503020204020204" pitchFamily="34" charset="0"/>
                <a:cs typeface="Times New Roman" panose="02020603050405020304" pitchFamily="18" charset="0"/>
              </a:rPr>
              <a:t> </a:t>
            </a:r>
            <a:r>
              <a:rPr lang="en-GB" sz="1500" kern="100" dirty="0" err="1">
                <a:effectLst/>
                <a:ea typeface="Corbel" panose="020B0503020204020204" pitchFamily="34" charset="0"/>
                <a:cs typeface="Times New Roman" panose="02020603050405020304" pitchFamily="18" charset="0"/>
              </a:rPr>
              <a:t>työpaikoille</a:t>
            </a:r>
            <a:r>
              <a:rPr lang="en-GB" sz="1500" kern="100" dirty="0">
                <a:effectLst/>
                <a:ea typeface="Corbel" panose="020B0503020204020204" pitchFamily="34" charset="0"/>
                <a:cs typeface="Times New Roman" panose="02020603050405020304" pitchFamily="18" charset="0"/>
              </a:rPr>
              <a:t>?</a:t>
            </a:r>
          </a:p>
          <a:p>
            <a:pPr marL="457200" lvl="1" indent="0">
              <a:lnSpc>
                <a:spcPct val="115000"/>
              </a:lnSpc>
            </a:pPr>
            <a:r>
              <a:rPr lang="en-GB" sz="1300" kern="100" dirty="0">
                <a:ea typeface="Corbel" panose="020B0503020204020204" pitchFamily="34" charset="0"/>
                <a:cs typeface="Times New Roman" panose="02020603050405020304" pitchFamily="18" charset="0"/>
                <a:hlinkClick r:id="rId2">
                  <a:extLst>
                    <a:ext uri="{A12FA001-AC4F-418D-AE19-62706E023703}">
                      <ahyp:hlinkClr xmlns:ahyp="http://schemas.microsoft.com/office/drawing/2018/hyperlinkcolor" val="tx"/>
                    </a:ext>
                  </a:extLst>
                </a:hlinkClick>
              </a:rPr>
              <a:t>https://www.ttl.fi/ajankohtaista/tiedote/tyoturvallisuuslaki-uudistuu-mita-se-tarkoittaa-tyopaikoille</a:t>
            </a:r>
            <a:endParaRPr lang="en-GB" sz="1300" kern="100" dirty="0">
              <a:ea typeface="Corbel" panose="020B0503020204020204" pitchFamily="34" charset="0"/>
              <a:cs typeface="Times New Roman" panose="02020603050405020304" pitchFamily="18" charset="0"/>
            </a:endParaRPr>
          </a:p>
          <a:p>
            <a:pPr marL="342900" lvl="0" indent="-342900">
              <a:lnSpc>
                <a:spcPct val="115000"/>
              </a:lnSpc>
              <a:spcBef>
                <a:spcPts val="500"/>
              </a:spcBef>
              <a:buFont typeface="Symbol" panose="05050102010706020507" pitchFamily="18" charset="2"/>
              <a:buChar char=""/>
            </a:pPr>
            <a:r>
              <a:rPr lang="en-GB" sz="1500" kern="100" dirty="0">
                <a:effectLst/>
                <a:ea typeface="Corbel" panose="020B0503020204020204" pitchFamily="34" charset="0"/>
                <a:cs typeface="Times New Roman" panose="02020603050405020304" pitchFamily="18" charset="0"/>
              </a:rPr>
              <a:t>Who is responsible for protecting work-life balance? It depends who you ask </a:t>
            </a:r>
            <a:r>
              <a:rPr lang="en-GB" sz="1500" u="sng" kern="100" dirty="0">
                <a:solidFill>
                  <a:srgbClr val="F49100"/>
                </a:solidFill>
                <a:effectLst/>
                <a:ea typeface="Corbel" panose="020B0503020204020204" pitchFamily="34" charset="0"/>
                <a:cs typeface="Times New Roman" panose="02020603050405020304" pitchFamily="18" charset="0"/>
                <a:hlinkClick r:id="rId3"/>
              </a:rPr>
              <a:t>https://www.fastcompany.com/90720956/who-is-responsible-for-protecting-work-life-balance-it-depends-who-you-ask</a:t>
            </a:r>
            <a:r>
              <a:rPr lang="en-GB" sz="1500" kern="100" dirty="0">
                <a:effectLst/>
                <a:ea typeface="Corbel" panose="020B0503020204020204" pitchFamily="34" charset="0"/>
                <a:cs typeface="Times New Roman" panose="02020603050405020304" pitchFamily="18" charset="0"/>
              </a:rPr>
              <a:t> </a:t>
            </a:r>
          </a:p>
          <a:p>
            <a:pPr marL="342900" lvl="0" indent="-342900">
              <a:lnSpc>
                <a:spcPct val="115000"/>
              </a:lnSpc>
              <a:buFont typeface="Symbol" panose="05050102010706020507" pitchFamily="18" charset="2"/>
              <a:buChar char=""/>
            </a:pPr>
            <a:r>
              <a:rPr lang="en-GB" sz="1500" kern="100" dirty="0">
                <a:effectLst/>
                <a:ea typeface="Corbel" panose="020B0503020204020204" pitchFamily="34" charset="0"/>
                <a:cs typeface="Times New Roman" panose="02020603050405020304" pitchFamily="18" charset="0"/>
              </a:rPr>
              <a:t>Is It An Employer’s Responsibility To Ensure Employees Have A Good Work Life Balance? </a:t>
            </a:r>
            <a:r>
              <a:rPr lang="en-GB" sz="1500" u="sng" kern="100" dirty="0">
                <a:solidFill>
                  <a:srgbClr val="F49100"/>
                </a:solidFill>
                <a:effectLst/>
                <a:ea typeface="Corbel" panose="020B0503020204020204" pitchFamily="34" charset="0"/>
                <a:cs typeface="Times New Roman" panose="02020603050405020304" pitchFamily="18" charset="0"/>
                <a:hlinkClick r:id="rId4"/>
              </a:rPr>
              <a:t>https://joneschase.com/2021/06/employers-responsibility-for-work-life-balance/</a:t>
            </a:r>
            <a:r>
              <a:rPr lang="en-GB" sz="1500" kern="100" dirty="0">
                <a:effectLst/>
                <a:ea typeface="Corbel" panose="020B0503020204020204" pitchFamily="34" charset="0"/>
                <a:cs typeface="Times New Roman" panose="02020603050405020304" pitchFamily="18" charset="0"/>
              </a:rPr>
              <a:t> </a:t>
            </a:r>
          </a:p>
          <a:p>
            <a:pPr marL="342900" lvl="0" indent="-342900">
              <a:lnSpc>
                <a:spcPct val="115000"/>
              </a:lnSpc>
              <a:buFont typeface="Symbol" panose="05050102010706020507" pitchFamily="18" charset="2"/>
              <a:buChar char=""/>
            </a:pPr>
            <a:r>
              <a:rPr lang="en-GB" sz="1500" kern="100" dirty="0">
                <a:effectLst/>
                <a:ea typeface="Corbel" panose="020B0503020204020204" pitchFamily="34" charset="0"/>
                <a:cs typeface="Times New Roman" panose="02020603050405020304" pitchFamily="18" charset="0"/>
              </a:rPr>
              <a:t>Directive 89/391/EEC - OSH "Framework Directive</a:t>
            </a:r>
            <a:r>
              <a:rPr lang="en-GB" sz="1500" kern="100" dirty="0">
                <a:effectLst/>
                <a:ea typeface="Corbel" panose="020B0503020204020204" pitchFamily="34" charset="0"/>
                <a:cs typeface="Times New Roman" panose="02020603050405020304" pitchFamily="18" charset="0"/>
                <a:hlinkClick r:id="rId5"/>
              </a:rPr>
              <a:t>“</a:t>
            </a:r>
            <a:r>
              <a:rPr lang="en-GB" sz="1500" kern="100" dirty="0">
                <a:effectLst/>
                <a:ea typeface="Corbel" panose="020B0503020204020204" pitchFamily="34" charset="0"/>
                <a:cs typeface="Times New Roman" panose="02020603050405020304" pitchFamily="18" charset="0"/>
              </a:rPr>
              <a:t> </a:t>
            </a:r>
            <a:r>
              <a:rPr lang="en-GB" sz="1500" u="sng" kern="100" dirty="0">
                <a:solidFill>
                  <a:srgbClr val="F49100"/>
                </a:solidFill>
                <a:effectLst/>
                <a:ea typeface="Corbel" panose="020B0503020204020204" pitchFamily="34" charset="0"/>
                <a:cs typeface="Times New Roman" panose="02020603050405020304" pitchFamily="18" charset="0"/>
                <a:hlinkClick r:id="rId5"/>
              </a:rPr>
              <a:t>https://osha.europa.eu/en/legislation/directives/the-osh-framework-directive/1</a:t>
            </a:r>
            <a:endParaRPr lang="en-GB" sz="1500" kern="100" dirty="0">
              <a:effectLst/>
              <a:ea typeface="Corbel" panose="020B0503020204020204" pitchFamily="34" charset="0"/>
              <a:cs typeface="Times New Roman" panose="02020603050405020304" pitchFamily="18" charset="0"/>
            </a:endParaRPr>
          </a:p>
          <a:p>
            <a:pPr marL="342900" lvl="0" indent="-342900">
              <a:lnSpc>
                <a:spcPct val="115000"/>
              </a:lnSpc>
              <a:buFont typeface="Symbol" panose="05050102010706020507" pitchFamily="18" charset="2"/>
              <a:buChar char=""/>
            </a:pPr>
            <a:r>
              <a:rPr lang="en-GB" sz="1500" kern="100" dirty="0">
                <a:effectLst/>
                <a:ea typeface="Corbel" panose="020B0503020204020204" pitchFamily="34" charset="0"/>
                <a:cs typeface="Times New Roman" panose="02020603050405020304" pitchFamily="18" charset="0"/>
              </a:rPr>
              <a:t>Why Work-Life Balance Is Important (With Benefits and Steps) </a:t>
            </a:r>
            <a:r>
              <a:rPr lang="en-GB" sz="1500" u="sng" kern="100" dirty="0">
                <a:solidFill>
                  <a:srgbClr val="F49100"/>
                </a:solidFill>
                <a:effectLst/>
                <a:ea typeface="Corbel" panose="020B0503020204020204" pitchFamily="34" charset="0"/>
                <a:cs typeface="Times New Roman" panose="02020603050405020304" pitchFamily="18" charset="0"/>
                <a:hlinkClick r:id="rId6"/>
              </a:rPr>
              <a:t>https://ca.indeed.com/career-advice/career-development/why-work-life-balance-is-important</a:t>
            </a:r>
            <a:r>
              <a:rPr lang="en-GB" sz="1500" kern="100" dirty="0">
                <a:effectLst/>
                <a:ea typeface="Corbel" panose="020B0503020204020204" pitchFamily="34" charset="0"/>
                <a:cs typeface="Times New Roman" panose="02020603050405020304" pitchFamily="18" charset="0"/>
              </a:rPr>
              <a:t> </a:t>
            </a:r>
          </a:p>
          <a:p>
            <a:pPr marL="342900" lvl="0" indent="-342900">
              <a:lnSpc>
                <a:spcPct val="115000"/>
              </a:lnSpc>
              <a:buFont typeface="Symbol" panose="05050102010706020507" pitchFamily="18" charset="2"/>
              <a:buChar char=""/>
            </a:pPr>
            <a:r>
              <a:rPr lang="en-GB" sz="1500" kern="100" dirty="0">
                <a:effectLst/>
                <a:ea typeface="Corbel" panose="020B0503020204020204" pitchFamily="34" charset="0"/>
                <a:cs typeface="Times New Roman" panose="02020603050405020304" pitchFamily="18" charset="0"/>
              </a:rPr>
              <a:t>European Framework for Psychosocial Risk Management (PRIMA-EF) </a:t>
            </a:r>
            <a:r>
              <a:rPr lang="en-GB" sz="1500" u="sng" kern="100" dirty="0">
                <a:solidFill>
                  <a:srgbClr val="F49100"/>
                </a:solidFill>
                <a:effectLst/>
                <a:ea typeface="Corbel" panose="020B0503020204020204" pitchFamily="34" charset="0"/>
                <a:cs typeface="Times New Roman" panose="02020603050405020304" pitchFamily="18" charset="0"/>
                <a:hlinkClick r:id="rId7"/>
              </a:rPr>
              <a:t>https://apps.who.int/iris/bitstream/handle/10665/43966/9789241597104_eng_Part1.pdf;jsessionid=09B83CC5F04B42FD38AFE3B6FB26C5F3?sequence=1</a:t>
            </a:r>
            <a:r>
              <a:rPr lang="en-GB" sz="1500" kern="100" dirty="0">
                <a:effectLst/>
                <a:ea typeface="Corbel" panose="020B0503020204020204" pitchFamily="34" charset="0"/>
                <a:cs typeface="Times New Roman" panose="02020603050405020304" pitchFamily="18" charset="0"/>
              </a:rPr>
              <a:t> </a:t>
            </a:r>
          </a:p>
          <a:p>
            <a:pPr marL="342900" lvl="0" indent="-342900">
              <a:lnSpc>
                <a:spcPct val="115000"/>
              </a:lnSpc>
              <a:buFont typeface="Symbol" panose="05050102010706020507" pitchFamily="18" charset="2"/>
              <a:buChar char=""/>
            </a:pPr>
            <a:r>
              <a:rPr lang="en-GB" sz="1500" kern="100" dirty="0">
                <a:effectLst/>
                <a:ea typeface="Corbel" panose="020B0503020204020204" pitchFamily="34" charset="0"/>
                <a:cs typeface="Times New Roman" panose="02020603050405020304" pitchFamily="18" charset="0"/>
              </a:rPr>
              <a:t>Vodafone offers 16 weeks paid parental leave to all employees </a:t>
            </a:r>
            <a:r>
              <a:rPr lang="en-GB" sz="1500" u="sng" kern="100" dirty="0">
                <a:solidFill>
                  <a:srgbClr val="F49100"/>
                </a:solidFill>
                <a:effectLst/>
                <a:ea typeface="Corbel" panose="020B0503020204020204" pitchFamily="34" charset="0"/>
                <a:cs typeface="Times New Roman" panose="02020603050405020304" pitchFamily="18" charset="0"/>
                <a:hlinkClick r:id="rId8"/>
              </a:rPr>
              <a:t>https://www.vodafone.com/news/inclusion/vodafone-supports-families-with-new-global-policy-offering-16-weeks-paid-parental-leave-to-all-employees</a:t>
            </a:r>
            <a:r>
              <a:rPr lang="en-GB" sz="1500" kern="100" dirty="0">
                <a:effectLst/>
                <a:ea typeface="Corbel" panose="020B0503020204020204" pitchFamily="34" charset="0"/>
                <a:cs typeface="Times New Roman" panose="02020603050405020304" pitchFamily="18" charset="0"/>
              </a:rPr>
              <a:t> </a:t>
            </a:r>
          </a:p>
          <a:p>
            <a:endParaRPr lang="en-GB" dirty="0"/>
          </a:p>
        </p:txBody>
      </p:sp>
      <p:sp>
        <p:nvSpPr>
          <p:cNvPr id="3" name="Text Placeholder 2">
            <a:extLst>
              <a:ext uri="{FF2B5EF4-FFF2-40B4-BE49-F238E27FC236}">
                <a16:creationId xmlns:a16="http://schemas.microsoft.com/office/drawing/2014/main" id="{3A00E9A8-C9B1-44CD-70E3-59BBDF701ABB}"/>
              </a:ext>
            </a:extLst>
          </p:cNvPr>
          <p:cNvSpPr>
            <a:spLocks noGrp="1"/>
          </p:cNvSpPr>
          <p:nvPr>
            <p:ph type="body" sz="quarter" idx="16"/>
          </p:nvPr>
        </p:nvSpPr>
        <p:spPr/>
        <p:txBody>
          <a:bodyPr>
            <a:normAutofit lnSpcReduction="10000"/>
          </a:bodyPr>
          <a:lstStyle/>
          <a:p>
            <a:r>
              <a:rPr lang="en-GB" dirty="0" err="1"/>
              <a:t>Osion</a:t>
            </a:r>
            <a:r>
              <a:rPr lang="en-GB" dirty="0"/>
              <a:t> 4 </a:t>
            </a:r>
            <a:r>
              <a:rPr lang="en-GB" dirty="0" err="1"/>
              <a:t>lähteet</a:t>
            </a:r>
            <a:endParaRPr lang="en-GB" dirty="0"/>
          </a:p>
        </p:txBody>
      </p:sp>
    </p:spTree>
    <p:extLst>
      <p:ext uri="{BB962C8B-B14F-4D97-AF65-F5344CB8AC3E}">
        <p14:creationId xmlns:p14="http://schemas.microsoft.com/office/powerpoint/2010/main" val="27337586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DFA566C5-3F6A-6FF6-D512-08388CE82530}"/>
              </a:ext>
            </a:extLst>
          </p:cNvPr>
          <p:cNvPicPr>
            <a:picLocks noGrp="1" noChangeAspect="1"/>
          </p:cNvPicPr>
          <p:nvPr>
            <p:ph type="pic" sz="quarter" idx="15"/>
          </p:nvPr>
        </p:nvPicPr>
        <p:blipFill>
          <a:blip r:embed="rId2"/>
          <a:srcRect t="10601" b="10601"/>
          <a:stretch/>
        </p:blipFill>
        <p:spPr/>
      </p:pic>
      <p:sp>
        <p:nvSpPr>
          <p:cNvPr id="3" name="Text Placeholder 2">
            <a:extLst>
              <a:ext uri="{FF2B5EF4-FFF2-40B4-BE49-F238E27FC236}">
                <a16:creationId xmlns:a16="http://schemas.microsoft.com/office/drawing/2014/main" id="{66E16BD0-0300-C2B7-1E27-09022299CFE2}"/>
              </a:ext>
            </a:extLst>
          </p:cNvPr>
          <p:cNvSpPr>
            <a:spLocks noGrp="1"/>
          </p:cNvSpPr>
          <p:nvPr>
            <p:ph type="body" sz="quarter" idx="17"/>
          </p:nvPr>
        </p:nvSpPr>
        <p:spPr>
          <a:xfrm>
            <a:off x="2340282" y="463915"/>
            <a:ext cx="4394873" cy="1366423"/>
          </a:xfrm>
        </p:spPr>
        <p:txBody>
          <a:bodyPr>
            <a:normAutofit fontScale="85000" lnSpcReduction="10000"/>
          </a:bodyPr>
          <a:lstStyle/>
          <a:p>
            <a:r>
              <a:rPr lang="en-GB" sz="3200" b="1" dirty="0" err="1"/>
              <a:t>Etätiimien</a:t>
            </a:r>
            <a:r>
              <a:rPr lang="en-GB" sz="3200" b="1" dirty="0"/>
              <a:t> </a:t>
            </a:r>
            <a:r>
              <a:rPr lang="en-GB" sz="3200" b="1" dirty="0" err="1"/>
              <a:t>johtaminen</a:t>
            </a:r>
            <a:r>
              <a:rPr lang="en-GB" sz="3200" b="1" dirty="0"/>
              <a:t> </a:t>
            </a:r>
            <a:r>
              <a:rPr lang="en-GB" sz="3200" b="1" dirty="0" err="1"/>
              <a:t>ja</a:t>
            </a:r>
            <a:r>
              <a:rPr lang="en-GB" sz="3200" b="1" dirty="0"/>
              <a:t> </a:t>
            </a:r>
            <a:r>
              <a:rPr lang="en-GB" sz="3200" b="1" dirty="0" err="1"/>
              <a:t>tehokkaan</a:t>
            </a:r>
            <a:r>
              <a:rPr lang="en-GB" sz="3200" b="1" dirty="0"/>
              <a:t> </a:t>
            </a:r>
            <a:r>
              <a:rPr lang="en-GB" sz="3200" b="1" dirty="0" err="1"/>
              <a:t>kommunikaation</a:t>
            </a:r>
            <a:r>
              <a:rPr lang="en-GB" sz="3200" b="1" dirty="0"/>
              <a:t> </a:t>
            </a:r>
            <a:r>
              <a:rPr lang="en-GB" sz="3200" b="1" dirty="0" err="1"/>
              <a:t>varmistaminen</a:t>
            </a:r>
            <a:r>
              <a:rPr lang="en-GB" sz="3200" b="1" dirty="0"/>
              <a:t> </a:t>
            </a:r>
            <a:endParaRPr lang="en-GB" sz="13800" dirty="0"/>
          </a:p>
        </p:txBody>
      </p:sp>
      <p:sp>
        <p:nvSpPr>
          <p:cNvPr id="4" name="Text Placeholder 3">
            <a:extLst>
              <a:ext uri="{FF2B5EF4-FFF2-40B4-BE49-F238E27FC236}">
                <a16:creationId xmlns:a16="http://schemas.microsoft.com/office/drawing/2014/main" id="{75272039-AB5C-997C-3745-3B876A40CDAD}"/>
              </a:ext>
            </a:extLst>
          </p:cNvPr>
          <p:cNvSpPr>
            <a:spLocks noGrp="1"/>
          </p:cNvSpPr>
          <p:nvPr>
            <p:ph type="body" sz="quarter" idx="18"/>
          </p:nvPr>
        </p:nvSpPr>
        <p:spPr/>
        <p:txBody>
          <a:bodyPr/>
          <a:lstStyle/>
          <a:p>
            <a:r>
              <a:rPr lang="en-GB" dirty="0"/>
              <a:t>05</a:t>
            </a:r>
          </a:p>
        </p:txBody>
      </p:sp>
    </p:spTree>
    <p:extLst>
      <p:ext uri="{BB962C8B-B14F-4D97-AF65-F5344CB8AC3E}">
        <p14:creationId xmlns:p14="http://schemas.microsoft.com/office/powerpoint/2010/main" val="421666282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DFA566C5-3F6A-6FF6-D512-08388CE82530}"/>
              </a:ext>
            </a:extLst>
          </p:cNvPr>
          <p:cNvPicPr>
            <a:picLocks noGrp="1" noChangeAspect="1"/>
          </p:cNvPicPr>
          <p:nvPr>
            <p:ph type="pic" sz="quarter" idx="15"/>
          </p:nvPr>
        </p:nvPicPr>
        <p:blipFill>
          <a:blip r:embed="rId2"/>
          <a:srcRect l="21798" r="21798"/>
          <a:stretch/>
        </p:blipFill>
        <p:spPr/>
      </p:pic>
      <p:sp>
        <p:nvSpPr>
          <p:cNvPr id="3" name="Text Placeholder 2">
            <a:extLst>
              <a:ext uri="{FF2B5EF4-FFF2-40B4-BE49-F238E27FC236}">
                <a16:creationId xmlns:a16="http://schemas.microsoft.com/office/drawing/2014/main" id="{66E16BD0-0300-C2B7-1E27-09022299CFE2}"/>
              </a:ext>
            </a:extLst>
          </p:cNvPr>
          <p:cNvSpPr>
            <a:spLocks noGrp="1"/>
          </p:cNvSpPr>
          <p:nvPr>
            <p:ph type="body" sz="quarter" idx="17"/>
          </p:nvPr>
        </p:nvSpPr>
        <p:spPr>
          <a:xfrm>
            <a:off x="2362833" y="602335"/>
            <a:ext cx="3791493" cy="1366423"/>
          </a:xfrm>
        </p:spPr>
        <p:txBody>
          <a:bodyPr>
            <a:normAutofit/>
          </a:bodyPr>
          <a:lstStyle/>
          <a:p>
            <a:r>
              <a:rPr lang="en-GB" sz="2400" b="1" dirty="0" err="1"/>
              <a:t>Johdatus</a:t>
            </a:r>
            <a:r>
              <a:rPr lang="en-GB" sz="2400" b="1" dirty="0"/>
              <a:t> </a:t>
            </a:r>
            <a:r>
              <a:rPr lang="en-GB" sz="2400" b="1" dirty="0" err="1"/>
              <a:t>työn</a:t>
            </a:r>
            <a:r>
              <a:rPr lang="en-GB" sz="2400" b="1" dirty="0"/>
              <a:t> </a:t>
            </a:r>
            <a:r>
              <a:rPr lang="en-GB" sz="2400" b="1" dirty="0" err="1"/>
              <a:t>ja</a:t>
            </a:r>
            <a:r>
              <a:rPr lang="en-GB" sz="2400" b="1" dirty="0"/>
              <a:t> </a:t>
            </a:r>
            <a:r>
              <a:rPr lang="en-GB" sz="2400" b="1" dirty="0" err="1"/>
              <a:t>yksityiselämän</a:t>
            </a:r>
            <a:r>
              <a:rPr lang="en-GB" sz="2400" b="1" dirty="0"/>
              <a:t> </a:t>
            </a:r>
            <a:r>
              <a:rPr lang="en-GB" sz="2400" b="1" dirty="0" err="1"/>
              <a:t>väliseen</a:t>
            </a:r>
            <a:r>
              <a:rPr lang="en-GB" sz="2400" b="1" dirty="0"/>
              <a:t> </a:t>
            </a:r>
            <a:r>
              <a:rPr lang="en-GB" sz="2400" b="1" dirty="0" err="1"/>
              <a:t>tasapainoon</a:t>
            </a:r>
            <a:endParaRPr lang="en-GB" dirty="0"/>
          </a:p>
        </p:txBody>
      </p:sp>
      <p:sp>
        <p:nvSpPr>
          <p:cNvPr id="4" name="Text Placeholder 3">
            <a:extLst>
              <a:ext uri="{FF2B5EF4-FFF2-40B4-BE49-F238E27FC236}">
                <a16:creationId xmlns:a16="http://schemas.microsoft.com/office/drawing/2014/main" id="{75272039-AB5C-997C-3745-3B876A40CDAD}"/>
              </a:ext>
            </a:extLst>
          </p:cNvPr>
          <p:cNvSpPr>
            <a:spLocks noGrp="1"/>
          </p:cNvSpPr>
          <p:nvPr>
            <p:ph type="body" sz="quarter" idx="18"/>
          </p:nvPr>
        </p:nvSpPr>
        <p:spPr/>
        <p:txBody>
          <a:bodyPr/>
          <a:lstStyle/>
          <a:p>
            <a:r>
              <a:rPr lang="en-GB" dirty="0"/>
              <a:t>01</a:t>
            </a:r>
          </a:p>
        </p:txBody>
      </p:sp>
    </p:spTree>
    <p:extLst>
      <p:ext uri="{BB962C8B-B14F-4D97-AF65-F5344CB8AC3E}">
        <p14:creationId xmlns:p14="http://schemas.microsoft.com/office/powerpoint/2010/main" val="207462160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A9085E1-D1D4-2CB2-ED59-E949530D860C}"/>
              </a:ext>
            </a:extLst>
          </p:cNvPr>
          <p:cNvSpPr>
            <a:spLocks noGrp="1"/>
          </p:cNvSpPr>
          <p:nvPr>
            <p:ph type="body" sz="quarter" idx="18"/>
          </p:nvPr>
        </p:nvSpPr>
        <p:spPr>
          <a:xfrm>
            <a:off x="634224" y="1600199"/>
            <a:ext cx="6289090" cy="4636315"/>
          </a:xfrm>
        </p:spPr>
        <p:txBody>
          <a:bodyPr>
            <a:normAutofit/>
          </a:bodyPr>
          <a:lstStyle/>
          <a:p>
            <a:pPr marL="342900" indent="-342900" algn="just">
              <a:buFont typeface="Arial" panose="020B0604020202020204" pitchFamily="34" charset="0"/>
              <a:buChar char="•"/>
            </a:pPr>
            <a:r>
              <a:rPr lang="fi-FI" dirty="0"/>
              <a:t>Teknologisen kehityksen ja muuttuvien työtapojen seurauksena etätiimeistä on tullut tärkeä osa nykypäivän työympäristöä.</a:t>
            </a:r>
          </a:p>
          <a:p>
            <a:pPr marL="342900" indent="-342900" algn="just">
              <a:buFont typeface="Arial" panose="020B0604020202020204" pitchFamily="34" charset="0"/>
              <a:buChar char="•"/>
            </a:pPr>
            <a:r>
              <a:rPr lang="fi-FI" dirty="0"/>
              <a:t>Niiden avulla yritykset voivat hankkia osaajia laajemmasta joukosta ja tarjota työntekijöille enemmän joustavuutta ja itsenäisyyttä.</a:t>
            </a:r>
          </a:p>
          <a:p>
            <a:pPr marL="342900" indent="-342900" algn="just">
              <a:buFont typeface="Arial" panose="020B0604020202020204" pitchFamily="34" charset="0"/>
              <a:buChar char="•"/>
            </a:pPr>
            <a:r>
              <a:rPr lang="fi-FI" dirty="0"/>
              <a:t>Etätiimien johtaminen vaatii kuitenkin erilaisia taitoja ja strategioita, jotka koskevat erityisesti viestintää sekä työn ja yksityiselämän tasapainoa.</a:t>
            </a:r>
          </a:p>
          <a:p>
            <a:pPr marL="342900" indent="-342900">
              <a:buFont typeface="Arial" panose="020B0604020202020204" pitchFamily="34" charset="0"/>
              <a:buChar char="•"/>
            </a:pPr>
            <a:r>
              <a:rPr lang="fi-FI" dirty="0"/>
              <a:t>Euroopan sosiaalisten oikeuksien pilari korostaa muuttuviin työympäristöihin sopeutumisen ja työn ja yksityiselämän tasapainon edistämisen merkitystä myös etätyötä tehdessä.</a:t>
            </a:r>
            <a:endParaRPr lang="en-GB" dirty="0"/>
          </a:p>
        </p:txBody>
      </p:sp>
      <p:sp>
        <p:nvSpPr>
          <p:cNvPr id="3" name="Text Placeholder 2">
            <a:extLst>
              <a:ext uri="{FF2B5EF4-FFF2-40B4-BE49-F238E27FC236}">
                <a16:creationId xmlns:a16="http://schemas.microsoft.com/office/drawing/2014/main" id="{3ECB9D71-AB56-C80C-5B13-9679F50B96EE}"/>
              </a:ext>
            </a:extLst>
          </p:cNvPr>
          <p:cNvSpPr>
            <a:spLocks noGrp="1"/>
          </p:cNvSpPr>
          <p:nvPr>
            <p:ph type="body" sz="quarter" idx="16"/>
          </p:nvPr>
        </p:nvSpPr>
        <p:spPr>
          <a:xfrm>
            <a:off x="713768" y="421468"/>
            <a:ext cx="6649057" cy="806802"/>
          </a:xfrm>
        </p:spPr>
        <p:txBody>
          <a:bodyPr>
            <a:normAutofit fontScale="85000" lnSpcReduction="20000"/>
          </a:bodyPr>
          <a:lstStyle/>
          <a:p>
            <a:r>
              <a:rPr lang="en-GB" dirty="0" err="1"/>
              <a:t>Etätiimien</a:t>
            </a:r>
            <a:r>
              <a:rPr lang="en-GB" dirty="0"/>
              <a:t> </a:t>
            </a:r>
            <a:r>
              <a:rPr lang="en-GB" dirty="0" err="1"/>
              <a:t>merkitys</a:t>
            </a:r>
            <a:r>
              <a:rPr lang="en-GB" dirty="0"/>
              <a:t> </a:t>
            </a:r>
            <a:r>
              <a:rPr lang="en-GB" dirty="0" err="1"/>
              <a:t>nykyisissä</a:t>
            </a:r>
            <a:r>
              <a:rPr lang="en-GB" dirty="0"/>
              <a:t> </a:t>
            </a:r>
            <a:r>
              <a:rPr lang="en-GB" dirty="0" err="1"/>
              <a:t>työympäristössä</a:t>
            </a:r>
            <a:r>
              <a:rPr lang="en-GB" dirty="0"/>
              <a:t> </a:t>
            </a:r>
          </a:p>
        </p:txBody>
      </p:sp>
      <p:pic>
        <p:nvPicPr>
          <p:cNvPr id="6" name="Picture Placeholder 5">
            <a:extLst>
              <a:ext uri="{FF2B5EF4-FFF2-40B4-BE49-F238E27FC236}">
                <a16:creationId xmlns:a16="http://schemas.microsoft.com/office/drawing/2014/main" id="{ED849318-4AA4-1B8A-E898-A4E1BC638870}"/>
              </a:ext>
            </a:extLst>
          </p:cNvPr>
          <p:cNvPicPr>
            <a:picLocks noGrp="1" noChangeAspect="1"/>
          </p:cNvPicPr>
          <p:nvPr>
            <p:ph type="pic" sz="quarter" idx="15"/>
          </p:nvPr>
        </p:nvPicPr>
        <p:blipFill>
          <a:blip r:embed="rId2"/>
          <a:srcRect l="21795" r="21795"/>
          <a:stretch>
            <a:fillRect/>
          </a:stretch>
        </p:blipFill>
        <p:spPr/>
      </p:pic>
    </p:spTree>
    <p:extLst>
      <p:ext uri="{BB962C8B-B14F-4D97-AF65-F5344CB8AC3E}">
        <p14:creationId xmlns:p14="http://schemas.microsoft.com/office/powerpoint/2010/main" val="347674271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E43D264-08AD-22E4-7728-31B24DF70B45}"/>
              </a:ext>
            </a:extLst>
          </p:cNvPr>
          <p:cNvSpPr>
            <a:spLocks noGrp="1"/>
          </p:cNvSpPr>
          <p:nvPr>
            <p:ph type="body" sz="quarter" idx="18"/>
          </p:nvPr>
        </p:nvSpPr>
        <p:spPr>
          <a:xfrm>
            <a:off x="713768" y="2449284"/>
            <a:ext cx="9077932" cy="4313465"/>
          </a:xfrm>
        </p:spPr>
        <p:txBody>
          <a:bodyPr/>
          <a:lstStyle/>
          <a:p>
            <a:pPr marL="342900" indent="-342900">
              <a:buFont typeface="Arial" panose="020B0604020202020204" pitchFamily="34" charset="0"/>
              <a:buChar char="•"/>
            </a:pPr>
            <a:r>
              <a:rPr lang="fi-FI" dirty="0"/>
              <a:t>Keskeisiä periaatteita etätiimin rakentamisessa ja johtamisessa ovat selkeä viestintä, luottamuksen rakentaminen, yhteisöllisyyden edistäminen ja selkeiden odotusten asettaminen.</a:t>
            </a:r>
          </a:p>
          <a:p>
            <a:pPr marL="342900" indent="-342900">
              <a:buFont typeface="Arial" panose="020B0604020202020204" pitchFamily="34" charset="0"/>
              <a:buChar char="•"/>
            </a:pPr>
            <a:r>
              <a:rPr lang="fi-FI" dirty="0"/>
              <a:t>Etäjohtajien tulee olla taitavia käyttämään digitaalisia työkaluja, osoittamaan empatiaa ja sopeutumaan erilaisiin tilanteisiin.</a:t>
            </a:r>
          </a:p>
          <a:p>
            <a:pPr marL="342900" indent="-342900">
              <a:buFont typeface="Arial" panose="020B0604020202020204" pitchFamily="34" charset="0"/>
              <a:buChar char="•"/>
            </a:pPr>
            <a:r>
              <a:rPr lang="fi-FI" dirty="0"/>
              <a:t>Keinoina voivat olla säännölliset tilannekatsaukset, yhteistyön edistäminen ja saavutusten tunnustaminen.</a:t>
            </a:r>
          </a:p>
          <a:p>
            <a:pPr marL="342900" indent="-342900">
              <a:buFont typeface="Arial" panose="020B0604020202020204" pitchFamily="34" charset="0"/>
              <a:buChar char="•"/>
            </a:pPr>
            <a:r>
              <a:rPr lang="fi-FI" dirty="0"/>
              <a:t>EU:n OSHA-kehys korostaa johtamistyylien mukauttamista muuttuviin työrakenteisiin, mukaan lukien etätyöryhmät.</a:t>
            </a:r>
            <a:endParaRPr lang="en-GB" dirty="0"/>
          </a:p>
        </p:txBody>
      </p:sp>
      <p:sp>
        <p:nvSpPr>
          <p:cNvPr id="3" name="Text Placeholder 2">
            <a:extLst>
              <a:ext uri="{FF2B5EF4-FFF2-40B4-BE49-F238E27FC236}">
                <a16:creationId xmlns:a16="http://schemas.microsoft.com/office/drawing/2014/main" id="{24B81318-82AB-37DC-0993-74BCD78FD941}"/>
              </a:ext>
            </a:extLst>
          </p:cNvPr>
          <p:cNvSpPr>
            <a:spLocks noGrp="1"/>
          </p:cNvSpPr>
          <p:nvPr>
            <p:ph type="body" sz="quarter" idx="16"/>
          </p:nvPr>
        </p:nvSpPr>
        <p:spPr/>
        <p:txBody>
          <a:bodyPr>
            <a:normAutofit fontScale="92500"/>
          </a:bodyPr>
          <a:lstStyle/>
          <a:p>
            <a:r>
              <a:rPr lang="en-GB" dirty="0" err="1"/>
              <a:t>Etätiimin</a:t>
            </a:r>
            <a:r>
              <a:rPr lang="en-GB" dirty="0"/>
              <a:t> </a:t>
            </a:r>
            <a:r>
              <a:rPr lang="en-GB" dirty="0" err="1"/>
              <a:t>rakentaminen</a:t>
            </a:r>
            <a:r>
              <a:rPr lang="en-GB" dirty="0"/>
              <a:t> </a:t>
            </a:r>
            <a:r>
              <a:rPr lang="en-GB" dirty="0" err="1"/>
              <a:t>ja</a:t>
            </a:r>
            <a:r>
              <a:rPr lang="en-GB" dirty="0"/>
              <a:t> </a:t>
            </a:r>
            <a:r>
              <a:rPr lang="en-GB" dirty="0" err="1"/>
              <a:t>johtaminen</a:t>
            </a:r>
            <a:r>
              <a:rPr lang="en-GB" dirty="0"/>
              <a:t>: </a:t>
            </a:r>
            <a:r>
              <a:rPr lang="en-GB" dirty="0" err="1"/>
              <a:t>Periaatteita</a:t>
            </a:r>
            <a:r>
              <a:rPr lang="en-GB" dirty="0"/>
              <a:t> </a:t>
            </a:r>
            <a:r>
              <a:rPr lang="en-GB" dirty="0" err="1"/>
              <a:t>ja</a:t>
            </a:r>
            <a:r>
              <a:rPr lang="en-GB" dirty="0"/>
              <a:t> </a:t>
            </a:r>
            <a:r>
              <a:rPr lang="en-GB" dirty="0" err="1"/>
              <a:t>keinoja</a:t>
            </a:r>
            <a:r>
              <a:rPr lang="en-GB" dirty="0"/>
              <a:t> </a:t>
            </a:r>
          </a:p>
        </p:txBody>
      </p:sp>
    </p:spTree>
    <p:extLst>
      <p:ext uri="{BB962C8B-B14F-4D97-AF65-F5344CB8AC3E}">
        <p14:creationId xmlns:p14="http://schemas.microsoft.com/office/powerpoint/2010/main" val="328794164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F370E666-B16E-7B67-1516-922ACF18C39E}"/>
              </a:ext>
            </a:extLst>
          </p:cNvPr>
          <p:cNvPicPr>
            <a:picLocks noGrp="1" noChangeAspect="1"/>
          </p:cNvPicPr>
          <p:nvPr>
            <p:ph type="pic" sz="quarter" idx="10"/>
          </p:nvPr>
        </p:nvPicPr>
        <p:blipFill rotWithShape="1">
          <a:blip r:embed="rId2"/>
          <a:srcRect l="17492" r="17492"/>
          <a:stretch/>
        </p:blipFill>
        <p:spPr/>
      </p:pic>
      <p:sp>
        <p:nvSpPr>
          <p:cNvPr id="3" name="Text Placeholder 2">
            <a:extLst>
              <a:ext uri="{FF2B5EF4-FFF2-40B4-BE49-F238E27FC236}">
                <a16:creationId xmlns:a16="http://schemas.microsoft.com/office/drawing/2014/main" id="{97F7BEFF-825A-8721-1F58-A21E077AB23C}"/>
              </a:ext>
            </a:extLst>
          </p:cNvPr>
          <p:cNvSpPr>
            <a:spLocks noGrp="1"/>
          </p:cNvSpPr>
          <p:nvPr>
            <p:ph type="body" sz="quarter" idx="18"/>
          </p:nvPr>
        </p:nvSpPr>
        <p:spPr>
          <a:xfrm>
            <a:off x="712790" y="2162214"/>
            <a:ext cx="7312170" cy="3606870"/>
          </a:xfrm>
        </p:spPr>
        <p:txBody>
          <a:bodyPr>
            <a:normAutofit/>
          </a:bodyPr>
          <a:lstStyle/>
          <a:p>
            <a:pPr marL="0" indent="0"/>
            <a:r>
              <a:rPr lang="en-GB" sz="3200" b="1" dirty="0" err="1">
                <a:solidFill>
                  <a:srgbClr val="8A4199"/>
                </a:solidFill>
                <a:hlinkClick r:id="rId3">
                  <a:extLst>
                    <a:ext uri="{A12FA001-AC4F-418D-AE19-62706E023703}">
                      <ahyp:hlinkClr xmlns:ahyp="http://schemas.microsoft.com/office/drawing/2018/hyperlinkcolor" val="tx"/>
                    </a:ext>
                  </a:extLst>
                </a:hlinkClick>
              </a:rPr>
              <a:t>Tässä</a:t>
            </a:r>
            <a:r>
              <a:rPr lang="en-GB" sz="3200" dirty="0">
                <a:solidFill>
                  <a:srgbClr val="8A4199"/>
                </a:solidFill>
                <a:hlinkClick r:id="rId3">
                  <a:extLst>
                    <a:ext uri="{A12FA001-AC4F-418D-AE19-62706E023703}">
                      <ahyp:hlinkClr xmlns:ahyp="http://schemas.microsoft.com/office/drawing/2018/hyperlinkcolor" val="tx"/>
                    </a:ext>
                  </a:extLst>
                </a:hlinkClick>
              </a:rPr>
              <a:t> Forbes Human Resources </a:t>
            </a:r>
            <a:r>
              <a:rPr lang="en-GB" sz="3200" dirty="0" err="1">
                <a:solidFill>
                  <a:srgbClr val="8A4199"/>
                </a:solidFill>
                <a:hlinkClick r:id="rId3">
                  <a:extLst>
                    <a:ext uri="{A12FA001-AC4F-418D-AE19-62706E023703}">
                      <ahyp:hlinkClr xmlns:ahyp="http://schemas.microsoft.com/office/drawing/2018/hyperlinkcolor" val="tx"/>
                    </a:ext>
                  </a:extLst>
                </a:hlinkClick>
              </a:rPr>
              <a:t>Councilin</a:t>
            </a:r>
            <a:r>
              <a:rPr lang="en-GB" sz="3200" dirty="0">
                <a:solidFill>
                  <a:srgbClr val="8A4199"/>
                </a:solidFill>
                <a:hlinkClick r:id="rId3">
                  <a:extLst>
                    <a:ext uri="{A12FA001-AC4F-418D-AE19-62706E023703}">
                      <ahyp:hlinkClr xmlns:ahyp="http://schemas.microsoft.com/office/drawing/2018/hyperlinkcolor" val="tx"/>
                    </a:ext>
                  </a:extLst>
                </a:hlinkClick>
              </a:rPr>
              <a:t> 16 </a:t>
            </a:r>
            <a:r>
              <a:rPr lang="en-GB" sz="3200" dirty="0" err="1">
                <a:solidFill>
                  <a:srgbClr val="8A4199"/>
                </a:solidFill>
                <a:hlinkClick r:id="rId3">
                  <a:extLst>
                    <a:ext uri="{A12FA001-AC4F-418D-AE19-62706E023703}">
                      <ahyp:hlinkClr xmlns:ahyp="http://schemas.microsoft.com/office/drawing/2018/hyperlinkcolor" val="tx"/>
                    </a:ext>
                  </a:extLst>
                </a:hlinkClick>
              </a:rPr>
              <a:t>asiantuntijaa</a:t>
            </a:r>
            <a:r>
              <a:rPr lang="en-GB" sz="3200" dirty="0">
                <a:solidFill>
                  <a:srgbClr val="8A4199"/>
                </a:solidFill>
              </a:rPr>
              <a:t> </a:t>
            </a:r>
            <a:r>
              <a:rPr lang="en-GB" sz="3200" dirty="0" err="1">
                <a:solidFill>
                  <a:schemeClr val="tx2"/>
                </a:solidFill>
              </a:rPr>
              <a:t>kertoo</a:t>
            </a:r>
            <a:r>
              <a:rPr lang="en-GB" sz="3200" dirty="0">
                <a:solidFill>
                  <a:schemeClr val="tx2"/>
                </a:solidFill>
              </a:rPr>
              <a:t> </a:t>
            </a:r>
            <a:r>
              <a:rPr lang="en-GB" sz="3200" dirty="0" err="1">
                <a:solidFill>
                  <a:schemeClr val="tx2"/>
                </a:solidFill>
              </a:rPr>
              <a:t>kuinka</a:t>
            </a:r>
            <a:r>
              <a:rPr lang="en-GB" sz="3200" dirty="0">
                <a:solidFill>
                  <a:schemeClr val="tx2"/>
                </a:solidFill>
              </a:rPr>
              <a:t> </a:t>
            </a:r>
            <a:r>
              <a:rPr lang="en-GB" sz="3200" dirty="0" err="1">
                <a:solidFill>
                  <a:schemeClr val="tx2"/>
                </a:solidFill>
              </a:rPr>
              <a:t>ensi</a:t>
            </a:r>
            <a:r>
              <a:rPr lang="en-GB" sz="3200" dirty="0">
                <a:solidFill>
                  <a:schemeClr val="tx2"/>
                </a:solidFill>
              </a:rPr>
              <a:t> </a:t>
            </a:r>
            <a:r>
              <a:rPr lang="en-GB" sz="3200" dirty="0" err="1">
                <a:solidFill>
                  <a:schemeClr val="tx2"/>
                </a:solidFill>
              </a:rPr>
              <a:t>kertaa</a:t>
            </a:r>
            <a:r>
              <a:rPr lang="en-GB" sz="3200" dirty="0">
                <a:solidFill>
                  <a:schemeClr val="tx2"/>
                </a:solidFill>
              </a:rPr>
              <a:t> </a:t>
            </a:r>
            <a:r>
              <a:rPr lang="en-GB" sz="3200" dirty="0" err="1">
                <a:solidFill>
                  <a:schemeClr val="tx2"/>
                </a:solidFill>
              </a:rPr>
              <a:t>etätiimiä</a:t>
            </a:r>
            <a:r>
              <a:rPr lang="en-GB" sz="3200" dirty="0">
                <a:solidFill>
                  <a:schemeClr val="tx2"/>
                </a:solidFill>
              </a:rPr>
              <a:t> </a:t>
            </a:r>
            <a:r>
              <a:rPr lang="en-GB" sz="3200" dirty="0" err="1">
                <a:solidFill>
                  <a:schemeClr val="tx2"/>
                </a:solidFill>
              </a:rPr>
              <a:t>johtaessa</a:t>
            </a:r>
            <a:r>
              <a:rPr lang="en-GB" sz="3200" dirty="0">
                <a:solidFill>
                  <a:schemeClr val="tx2"/>
                </a:solidFill>
              </a:rPr>
              <a:t> </a:t>
            </a:r>
            <a:r>
              <a:rPr lang="en-GB" sz="3200" dirty="0" err="1">
                <a:solidFill>
                  <a:schemeClr val="tx2"/>
                </a:solidFill>
              </a:rPr>
              <a:t>voi</a:t>
            </a:r>
            <a:r>
              <a:rPr lang="en-GB" sz="3200" dirty="0">
                <a:solidFill>
                  <a:schemeClr val="tx2"/>
                </a:solidFill>
              </a:rPr>
              <a:t> </a:t>
            </a:r>
            <a:r>
              <a:rPr lang="en-GB" sz="3200" dirty="0" err="1">
                <a:solidFill>
                  <a:schemeClr val="tx2"/>
                </a:solidFill>
              </a:rPr>
              <a:t>hoitaa</a:t>
            </a:r>
            <a:r>
              <a:rPr lang="en-GB" sz="3200" dirty="0">
                <a:solidFill>
                  <a:schemeClr val="tx2"/>
                </a:solidFill>
              </a:rPr>
              <a:t> </a:t>
            </a:r>
            <a:r>
              <a:rPr lang="en-GB" sz="3200" dirty="0" err="1">
                <a:solidFill>
                  <a:schemeClr val="tx2"/>
                </a:solidFill>
              </a:rPr>
              <a:t>esihenkilötehtäviään</a:t>
            </a:r>
            <a:r>
              <a:rPr lang="en-GB" sz="3200" dirty="0">
                <a:solidFill>
                  <a:schemeClr val="tx2"/>
                </a:solidFill>
              </a:rPr>
              <a:t>. </a:t>
            </a:r>
            <a:endParaRPr lang="en-GB" sz="3200" dirty="0"/>
          </a:p>
        </p:txBody>
      </p:sp>
      <p:sp>
        <p:nvSpPr>
          <p:cNvPr id="4" name="Text Placeholder 3">
            <a:extLst>
              <a:ext uri="{FF2B5EF4-FFF2-40B4-BE49-F238E27FC236}">
                <a16:creationId xmlns:a16="http://schemas.microsoft.com/office/drawing/2014/main" id="{C20DC9BB-1C02-5992-FECB-D4E26452CF15}"/>
              </a:ext>
            </a:extLst>
          </p:cNvPr>
          <p:cNvSpPr>
            <a:spLocks noGrp="1"/>
          </p:cNvSpPr>
          <p:nvPr>
            <p:ph type="body" sz="quarter" idx="16"/>
          </p:nvPr>
        </p:nvSpPr>
        <p:spPr/>
        <p:txBody>
          <a:bodyPr>
            <a:normAutofit fontScale="92500"/>
          </a:bodyPr>
          <a:lstStyle/>
          <a:p>
            <a:r>
              <a:rPr lang="en-GB" dirty="0" err="1"/>
              <a:t>Aktiviteetti</a:t>
            </a:r>
            <a:r>
              <a:rPr lang="en-GB" dirty="0"/>
              <a:t>: 16 </a:t>
            </a:r>
            <a:r>
              <a:rPr lang="en-GB" dirty="0" err="1"/>
              <a:t>vinkkiä</a:t>
            </a:r>
            <a:r>
              <a:rPr lang="en-GB" dirty="0"/>
              <a:t> </a:t>
            </a:r>
            <a:r>
              <a:rPr lang="en-GB" dirty="0" err="1"/>
              <a:t>johtajille</a:t>
            </a:r>
            <a:r>
              <a:rPr lang="en-GB" dirty="0"/>
              <a:t>, </a:t>
            </a:r>
            <a:r>
              <a:rPr lang="en-GB" dirty="0" err="1"/>
              <a:t>jotka</a:t>
            </a:r>
            <a:r>
              <a:rPr lang="en-GB" dirty="0"/>
              <a:t> </a:t>
            </a:r>
            <a:r>
              <a:rPr lang="en-GB" dirty="0" err="1"/>
              <a:t>johtavat</a:t>
            </a:r>
            <a:r>
              <a:rPr lang="en-GB" dirty="0"/>
              <a:t> </a:t>
            </a:r>
            <a:r>
              <a:rPr lang="en-GB" dirty="0" err="1"/>
              <a:t>ensimmäistä</a:t>
            </a:r>
            <a:r>
              <a:rPr lang="en-GB" dirty="0"/>
              <a:t> </a:t>
            </a:r>
            <a:r>
              <a:rPr lang="en-GB" dirty="0" err="1"/>
              <a:t>etätiimiään</a:t>
            </a:r>
            <a:r>
              <a:rPr lang="en-GB" dirty="0"/>
              <a:t> </a:t>
            </a:r>
          </a:p>
        </p:txBody>
      </p:sp>
    </p:spTree>
    <p:extLst>
      <p:ext uri="{BB962C8B-B14F-4D97-AF65-F5344CB8AC3E}">
        <p14:creationId xmlns:p14="http://schemas.microsoft.com/office/powerpoint/2010/main" val="46540507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B3CBB68-DE19-364F-105E-C35054AB1E6B}"/>
              </a:ext>
            </a:extLst>
          </p:cNvPr>
          <p:cNvSpPr>
            <a:spLocks noGrp="1"/>
          </p:cNvSpPr>
          <p:nvPr>
            <p:ph type="body" sz="quarter" idx="18"/>
          </p:nvPr>
        </p:nvSpPr>
        <p:spPr>
          <a:xfrm>
            <a:off x="396099" y="1304924"/>
            <a:ext cx="6606758" cy="5326836"/>
          </a:xfrm>
        </p:spPr>
        <p:txBody>
          <a:bodyPr>
            <a:normAutofit lnSpcReduction="10000"/>
          </a:bodyPr>
          <a:lstStyle/>
          <a:p>
            <a:pPr marL="342900" indent="-342900">
              <a:buFont typeface="Arial" panose="020B0604020202020204" pitchFamily="34" charset="0"/>
              <a:buChar char="•"/>
            </a:pPr>
            <a:r>
              <a:rPr lang="fi-FI" dirty="0"/>
              <a:t>Etäryhmien sisällä tapahtuvaa viestintää voidaan tehostaa ja helpottaa useilla digitaalisilla työkaluilla, kuten sähköpostilla, videoneuvotteluilla, pikaviestinnällä ja projektinhallintaohjelmistolla.</a:t>
            </a:r>
          </a:p>
          <a:p>
            <a:pPr marL="342900" indent="-342900">
              <a:buFont typeface="Arial" panose="020B0604020202020204" pitchFamily="34" charset="0"/>
              <a:buChar char="•"/>
            </a:pPr>
            <a:r>
              <a:rPr lang="fi-FI" dirty="0"/>
              <a:t>Kun työskentelet samassa paikassa, on paljon helpompi havaita erilaisia vihjeitä (</a:t>
            </a:r>
            <a:r>
              <a:rPr lang="fi-FI" dirty="0" err="1"/>
              <a:t>kehonkieltä</a:t>
            </a:r>
            <a:r>
              <a:rPr lang="fi-FI" dirty="0"/>
              <a:t>, ilmeitä jne.) kuin etäällä ollessa, mutta etätyöskentelyn edut voittavat sen monet haasteet. </a:t>
            </a:r>
          </a:p>
          <a:p>
            <a:pPr marL="342900" indent="-342900">
              <a:buFont typeface="Arial" panose="020B0604020202020204" pitchFamily="34" charset="0"/>
              <a:buChar char="•"/>
            </a:pPr>
            <a:r>
              <a:rPr lang="fi-FI" dirty="0"/>
              <a:t>Nykyisin yhä suurempi määrä yrityksiä työskentelee osin tai kokonaan etänä. Onneksi etätyöskentelyyn tarkoitettujen työkalujen määrä on kasvanut jatkuvasti. Nämä sovellukset auttavat etätiimiäsi olemaan mahdollisimman tuottava ja parantavat etätiimin yhteistyötä, vaikka olisitte etänä muutaman päivän viikossa. </a:t>
            </a:r>
            <a:r>
              <a:rPr lang="en-GB" b="1" dirty="0" err="1">
                <a:solidFill>
                  <a:srgbClr val="8A4199"/>
                </a:solidFill>
              </a:rPr>
              <a:t>Napsauta</a:t>
            </a:r>
            <a:r>
              <a:rPr lang="en-GB" b="1" dirty="0">
                <a:solidFill>
                  <a:srgbClr val="8A4199"/>
                </a:solidFill>
              </a:rPr>
              <a:t> </a:t>
            </a:r>
            <a:r>
              <a:rPr lang="en-GB" b="1" dirty="0">
                <a:solidFill>
                  <a:srgbClr val="8A4199"/>
                </a:solidFill>
                <a:hlinkClick r:id="rId2"/>
              </a:rPr>
              <a:t>TÄSTÄ</a:t>
            </a:r>
            <a:r>
              <a:rPr lang="en-GB" b="1" dirty="0">
                <a:solidFill>
                  <a:srgbClr val="8A4199"/>
                </a:solidFill>
              </a:rPr>
              <a:t> </a:t>
            </a:r>
            <a:r>
              <a:rPr lang="en-GB" b="1" dirty="0" err="1">
                <a:solidFill>
                  <a:srgbClr val="8A4199"/>
                </a:solidFill>
              </a:rPr>
              <a:t>tutustuaksi</a:t>
            </a:r>
            <a:r>
              <a:rPr lang="en-GB" b="1" dirty="0">
                <a:solidFill>
                  <a:srgbClr val="8A4199"/>
                </a:solidFill>
              </a:rPr>
              <a:t> </a:t>
            </a:r>
            <a:r>
              <a:rPr lang="en-GB" b="1" dirty="0" err="1">
                <a:solidFill>
                  <a:srgbClr val="8A4199"/>
                </a:solidFill>
              </a:rPr>
              <a:t>katsaukseen</a:t>
            </a:r>
            <a:r>
              <a:rPr lang="en-GB" b="1" dirty="0">
                <a:solidFill>
                  <a:srgbClr val="8A4199"/>
                </a:solidFill>
              </a:rPr>
              <a:t> </a:t>
            </a:r>
            <a:r>
              <a:rPr lang="en-GB" b="1" dirty="0">
                <a:solidFill>
                  <a:srgbClr val="8A4199"/>
                </a:solidFill>
                <a:hlinkClick r:id="rId2">
                  <a:extLst>
                    <a:ext uri="{A12FA001-AC4F-418D-AE19-62706E023703}">
                      <ahyp:hlinkClr xmlns:ahyp="http://schemas.microsoft.com/office/drawing/2018/hyperlinkcolor" val="tx"/>
                    </a:ext>
                  </a:extLst>
                </a:hlinkClick>
              </a:rPr>
              <a:t>“25 </a:t>
            </a:r>
            <a:r>
              <a:rPr lang="en-GB" b="1" dirty="0" err="1">
                <a:solidFill>
                  <a:srgbClr val="8A4199"/>
                </a:solidFill>
                <a:hlinkClick r:id="rId2">
                  <a:extLst>
                    <a:ext uri="{A12FA001-AC4F-418D-AE19-62706E023703}">
                      <ahyp:hlinkClr xmlns:ahyp="http://schemas.microsoft.com/office/drawing/2018/hyperlinkcolor" val="tx"/>
                    </a:ext>
                  </a:extLst>
                </a:hlinkClick>
              </a:rPr>
              <a:t>parasta</a:t>
            </a:r>
            <a:r>
              <a:rPr lang="en-GB" b="1" dirty="0">
                <a:solidFill>
                  <a:srgbClr val="8A4199"/>
                </a:solidFill>
                <a:hlinkClick r:id="rId2">
                  <a:extLst>
                    <a:ext uri="{A12FA001-AC4F-418D-AE19-62706E023703}">
                      <ahyp:hlinkClr xmlns:ahyp="http://schemas.microsoft.com/office/drawing/2018/hyperlinkcolor" val="tx"/>
                    </a:ext>
                  </a:extLst>
                </a:hlinkClick>
              </a:rPr>
              <a:t> </a:t>
            </a:r>
            <a:r>
              <a:rPr lang="en-GB" b="1" dirty="0" err="1">
                <a:solidFill>
                  <a:srgbClr val="8A4199"/>
                </a:solidFill>
                <a:hlinkClick r:id="rId2">
                  <a:extLst>
                    <a:ext uri="{A12FA001-AC4F-418D-AE19-62706E023703}">
                      <ahyp:hlinkClr xmlns:ahyp="http://schemas.microsoft.com/office/drawing/2018/hyperlinkcolor" val="tx"/>
                    </a:ext>
                  </a:extLst>
                </a:hlinkClick>
              </a:rPr>
              <a:t>etätyösovellusta</a:t>
            </a:r>
            <a:r>
              <a:rPr lang="en-GB" b="1" dirty="0">
                <a:solidFill>
                  <a:srgbClr val="8A4199"/>
                </a:solidFill>
                <a:hlinkClick r:id="rId2">
                  <a:extLst>
                    <a:ext uri="{A12FA001-AC4F-418D-AE19-62706E023703}">
                      <ahyp:hlinkClr xmlns:ahyp="http://schemas.microsoft.com/office/drawing/2018/hyperlinkcolor" val="tx"/>
                    </a:ext>
                  </a:extLst>
                </a:hlinkClick>
              </a:rPr>
              <a:t> </a:t>
            </a:r>
            <a:r>
              <a:rPr lang="en-GB" b="1" dirty="0" err="1">
                <a:solidFill>
                  <a:srgbClr val="8A4199"/>
                </a:solidFill>
                <a:hlinkClick r:id="rId2">
                  <a:extLst>
                    <a:ext uri="{A12FA001-AC4F-418D-AE19-62706E023703}">
                      <ahyp:hlinkClr xmlns:ahyp="http://schemas.microsoft.com/office/drawing/2018/hyperlinkcolor" val="tx"/>
                    </a:ext>
                  </a:extLst>
                </a:hlinkClick>
              </a:rPr>
              <a:t>tiimeille</a:t>
            </a:r>
            <a:r>
              <a:rPr lang="en-GB" b="1" dirty="0">
                <a:solidFill>
                  <a:srgbClr val="8A4199"/>
                </a:solidFill>
                <a:hlinkClick r:id="rId2">
                  <a:extLst>
                    <a:ext uri="{A12FA001-AC4F-418D-AE19-62706E023703}">
                      <ahyp:hlinkClr xmlns:ahyp="http://schemas.microsoft.com/office/drawing/2018/hyperlinkcolor" val="tx"/>
                    </a:ext>
                  </a:extLst>
                </a:hlinkClick>
              </a:rPr>
              <a:t> (v. 2023 </a:t>
            </a:r>
            <a:r>
              <a:rPr lang="en-GB" b="1" dirty="0" err="1">
                <a:solidFill>
                  <a:srgbClr val="8A4199"/>
                </a:solidFill>
                <a:hlinkClick r:id="rId2">
                  <a:extLst>
                    <a:ext uri="{A12FA001-AC4F-418D-AE19-62706E023703}">
                      <ahyp:hlinkClr xmlns:ahyp="http://schemas.microsoft.com/office/drawing/2018/hyperlinkcolor" val="tx"/>
                    </a:ext>
                  </a:extLst>
                </a:hlinkClick>
              </a:rPr>
              <a:t>painos</a:t>
            </a:r>
            <a:r>
              <a:rPr lang="en-GB" b="1" dirty="0">
                <a:solidFill>
                  <a:srgbClr val="8A4199"/>
                </a:solidFill>
                <a:hlinkClick r:id="rId2">
                  <a:extLst>
                    <a:ext uri="{A12FA001-AC4F-418D-AE19-62706E023703}">
                      <ahyp:hlinkClr xmlns:ahyp="http://schemas.microsoft.com/office/drawing/2018/hyperlinkcolor" val="tx"/>
                    </a:ext>
                  </a:extLst>
                </a:hlinkClick>
              </a:rPr>
              <a:t>)”</a:t>
            </a:r>
            <a:endParaRPr lang="en-GB" b="1" dirty="0">
              <a:solidFill>
                <a:srgbClr val="8A4199"/>
              </a:solidFill>
            </a:endParaRPr>
          </a:p>
          <a:p>
            <a:endParaRPr lang="en-GB" dirty="0"/>
          </a:p>
        </p:txBody>
      </p:sp>
      <p:sp>
        <p:nvSpPr>
          <p:cNvPr id="3" name="Text Placeholder 2">
            <a:extLst>
              <a:ext uri="{FF2B5EF4-FFF2-40B4-BE49-F238E27FC236}">
                <a16:creationId xmlns:a16="http://schemas.microsoft.com/office/drawing/2014/main" id="{E24CC294-39DA-46EC-8893-250ADA7B5F18}"/>
              </a:ext>
            </a:extLst>
          </p:cNvPr>
          <p:cNvSpPr>
            <a:spLocks noGrp="1"/>
          </p:cNvSpPr>
          <p:nvPr>
            <p:ph type="body" sz="quarter" idx="16"/>
          </p:nvPr>
        </p:nvSpPr>
        <p:spPr>
          <a:xfrm>
            <a:off x="713768" y="421467"/>
            <a:ext cx="6289089" cy="883457"/>
          </a:xfrm>
        </p:spPr>
        <p:txBody>
          <a:bodyPr>
            <a:normAutofit fontScale="77500" lnSpcReduction="20000"/>
          </a:bodyPr>
          <a:lstStyle/>
          <a:p>
            <a:r>
              <a:rPr lang="en-GB" dirty="0" err="1"/>
              <a:t>Viestintä</a:t>
            </a:r>
            <a:r>
              <a:rPr lang="en-GB" dirty="0"/>
              <a:t> </a:t>
            </a:r>
            <a:r>
              <a:rPr lang="en-GB" dirty="0" err="1"/>
              <a:t>etätiimien</a:t>
            </a:r>
            <a:r>
              <a:rPr lang="en-GB" dirty="0"/>
              <a:t> </a:t>
            </a:r>
            <a:r>
              <a:rPr lang="en-GB" dirty="0" err="1"/>
              <a:t>kanssa</a:t>
            </a:r>
            <a:r>
              <a:rPr lang="en-GB" dirty="0"/>
              <a:t>: </a:t>
            </a:r>
            <a:r>
              <a:rPr lang="en-GB" dirty="0" err="1"/>
              <a:t>Työkaluja</a:t>
            </a:r>
            <a:r>
              <a:rPr lang="en-GB" dirty="0"/>
              <a:t>, </a:t>
            </a:r>
            <a:r>
              <a:rPr lang="en-GB" dirty="0" err="1"/>
              <a:t>tekniikoita</a:t>
            </a:r>
            <a:r>
              <a:rPr lang="en-GB" dirty="0"/>
              <a:t> </a:t>
            </a:r>
            <a:r>
              <a:rPr lang="en-GB" dirty="0" err="1"/>
              <a:t>ja</a:t>
            </a:r>
            <a:r>
              <a:rPr lang="en-GB" dirty="0"/>
              <a:t> </a:t>
            </a:r>
            <a:r>
              <a:rPr lang="en-GB" dirty="0" err="1"/>
              <a:t>hyviä</a:t>
            </a:r>
            <a:r>
              <a:rPr lang="en-GB" dirty="0"/>
              <a:t> </a:t>
            </a:r>
            <a:r>
              <a:rPr lang="en-GB" dirty="0" err="1"/>
              <a:t>käytäntöjä</a:t>
            </a:r>
            <a:endParaRPr lang="en-GB" dirty="0"/>
          </a:p>
          <a:p>
            <a:endParaRPr lang="en-GB" dirty="0"/>
          </a:p>
        </p:txBody>
      </p:sp>
      <p:pic>
        <p:nvPicPr>
          <p:cNvPr id="6" name="Picture Placeholder 5">
            <a:extLst>
              <a:ext uri="{FF2B5EF4-FFF2-40B4-BE49-F238E27FC236}">
                <a16:creationId xmlns:a16="http://schemas.microsoft.com/office/drawing/2014/main" id="{5349F9B5-0165-5D2E-EB4A-C872714A9309}"/>
              </a:ext>
            </a:extLst>
          </p:cNvPr>
          <p:cNvPicPr>
            <a:picLocks noGrp="1" noChangeAspect="1"/>
          </p:cNvPicPr>
          <p:nvPr>
            <p:ph type="pic" sz="quarter" idx="15"/>
          </p:nvPr>
        </p:nvPicPr>
        <p:blipFill>
          <a:blip r:embed="rId3"/>
          <a:srcRect l="21798" r="21798"/>
          <a:stretch>
            <a:fillRect/>
          </a:stretch>
        </p:blipFill>
        <p:spPr/>
      </p:pic>
    </p:spTree>
    <p:extLst>
      <p:ext uri="{BB962C8B-B14F-4D97-AF65-F5344CB8AC3E}">
        <p14:creationId xmlns:p14="http://schemas.microsoft.com/office/powerpoint/2010/main" val="145765911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AFA026A-66BF-A4F4-8526-BD062C05F1C4}"/>
              </a:ext>
            </a:extLst>
          </p:cNvPr>
          <p:cNvSpPr>
            <a:spLocks noGrp="1"/>
          </p:cNvSpPr>
          <p:nvPr>
            <p:ph type="body" sz="quarter" idx="18"/>
          </p:nvPr>
        </p:nvSpPr>
        <p:spPr/>
        <p:txBody>
          <a:bodyPr numCol="2"/>
          <a:lstStyle/>
          <a:p>
            <a:pPr marL="342900" indent="-342900">
              <a:buFont typeface="Arial" panose="020B0604020202020204" pitchFamily="34" charset="0"/>
              <a:buChar char="•"/>
            </a:pPr>
            <a:r>
              <a:rPr lang="fi-FI" dirty="0"/>
              <a:t>Tiimin etäjohtamisen haasteita ovat viestintäongelmat, eristyneisyyden tunne tiimin jäsenten välillä ja vaikeudet seurata suorituskykyä. Niiden voittamiseksi organisaatiot voivat ottaa käyttöön selkeitä viestintäohjeita, luoda mahdollisuuksia sosiaaliseen vuorovaikutukseen ja keskittyä tuloksiin toiminnan sijaan.</a:t>
            </a:r>
          </a:p>
          <a:p>
            <a:pPr marL="342900" indent="-342900">
              <a:buFont typeface="Arial" panose="020B0604020202020204" pitchFamily="34" charset="0"/>
              <a:buChar char="•"/>
            </a:pPr>
            <a:endParaRPr lang="fi-FI" dirty="0"/>
          </a:p>
          <a:p>
            <a:pPr marL="0" indent="0"/>
            <a:endParaRPr lang="fi-FI" dirty="0"/>
          </a:p>
          <a:p>
            <a:pPr marL="342900" indent="-342900">
              <a:buFont typeface="Arial" panose="020B0604020202020204" pitchFamily="34" charset="0"/>
              <a:buChar char="•"/>
            </a:pPr>
            <a:r>
              <a:rPr lang="fi-FI" dirty="0"/>
              <a:t>EU:n uusi työterveys- ja työturvallisuusstrategia korostaa tällaisiin haasteisiin vastaamisen merkitystä etätyöntekijöiden henkisen hyvinvoinnin varmistamiseksi.</a:t>
            </a:r>
            <a:endParaRPr lang="en-GB" dirty="0"/>
          </a:p>
        </p:txBody>
      </p:sp>
      <p:sp>
        <p:nvSpPr>
          <p:cNvPr id="3" name="Text Placeholder 2">
            <a:extLst>
              <a:ext uri="{FF2B5EF4-FFF2-40B4-BE49-F238E27FC236}">
                <a16:creationId xmlns:a16="http://schemas.microsoft.com/office/drawing/2014/main" id="{1E3150AB-A207-BBF3-BFF5-BACEBA4F2E8D}"/>
              </a:ext>
            </a:extLst>
          </p:cNvPr>
          <p:cNvSpPr>
            <a:spLocks noGrp="1"/>
          </p:cNvSpPr>
          <p:nvPr>
            <p:ph type="body" sz="quarter" idx="16"/>
          </p:nvPr>
        </p:nvSpPr>
        <p:spPr/>
        <p:txBody>
          <a:bodyPr>
            <a:normAutofit fontScale="70000" lnSpcReduction="20000"/>
          </a:bodyPr>
          <a:lstStyle/>
          <a:p>
            <a:r>
              <a:rPr lang="en-GB" dirty="0" err="1"/>
              <a:t>Haasteiden</a:t>
            </a:r>
            <a:r>
              <a:rPr lang="en-GB" dirty="0"/>
              <a:t> </a:t>
            </a:r>
            <a:r>
              <a:rPr lang="en-GB" dirty="0" err="1"/>
              <a:t>ja</a:t>
            </a:r>
            <a:r>
              <a:rPr lang="en-GB" dirty="0"/>
              <a:t> </a:t>
            </a:r>
            <a:r>
              <a:rPr lang="en-GB" dirty="0" err="1"/>
              <a:t>yleisten</a:t>
            </a:r>
            <a:r>
              <a:rPr lang="en-GB" dirty="0"/>
              <a:t> </a:t>
            </a:r>
            <a:r>
              <a:rPr lang="en-GB" dirty="0" err="1"/>
              <a:t>sudenkuoppien</a:t>
            </a:r>
            <a:r>
              <a:rPr lang="en-GB" dirty="0"/>
              <a:t> </a:t>
            </a:r>
            <a:r>
              <a:rPr lang="en-GB" dirty="0" err="1"/>
              <a:t>voittaminen</a:t>
            </a:r>
            <a:r>
              <a:rPr lang="en-GB" dirty="0"/>
              <a:t> </a:t>
            </a:r>
            <a:r>
              <a:rPr lang="en-GB" dirty="0" err="1"/>
              <a:t>etätiimejä</a:t>
            </a:r>
            <a:r>
              <a:rPr lang="en-GB" dirty="0"/>
              <a:t> </a:t>
            </a:r>
            <a:r>
              <a:rPr lang="en-GB" dirty="0" err="1"/>
              <a:t>johdettaessa</a:t>
            </a:r>
            <a:endParaRPr lang="en-GB" dirty="0"/>
          </a:p>
        </p:txBody>
      </p:sp>
    </p:spTree>
    <p:extLst>
      <p:ext uri="{BB962C8B-B14F-4D97-AF65-F5344CB8AC3E}">
        <p14:creationId xmlns:p14="http://schemas.microsoft.com/office/powerpoint/2010/main" val="152841107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97F4D8D-5C9E-5FD1-61AD-63A7E87FF557}"/>
              </a:ext>
            </a:extLst>
          </p:cNvPr>
          <p:cNvSpPr>
            <a:spLocks noGrp="1"/>
          </p:cNvSpPr>
          <p:nvPr>
            <p:ph type="body" sz="quarter" idx="18"/>
          </p:nvPr>
        </p:nvSpPr>
        <p:spPr>
          <a:xfrm>
            <a:off x="569755" y="1485379"/>
            <a:ext cx="5383370" cy="4876762"/>
          </a:xfrm>
        </p:spPr>
        <p:txBody>
          <a:bodyPr>
            <a:normAutofit/>
          </a:bodyPr>
          <a:lstStyle/>
          <a:p>
            <a:pPr marL="0" indent="0" algn="just"/>
            <a:r>
              <a:rPr lang="en-GB" dirty="0" err="1"/>
              <a:t>Valitse</a:t>
            </a:r>
            <a:r>
              <a:rPr lang="en-GB" dirty="0"/>
              <a:t> </a:t>
            </a:r>
            <a:r>
              <a:rPr lang="en-GB" dirty="0" err="1"/>
              <a:t>näistä</a:t>
            </a:r>
            <a:r>
              <a:rPr lang="en-GB" dirty="0"/>
              <a:t> </a:t>
            </a:r>
            <a:r>
              <a:rPr lang="en-GB" dirty="0" err="1"/>
              <a:t>tiimillesi</a:t>
            </a:r>
            <a:r>
              <a:rPr lang="en-GB" dirty="0"/>
              <a:t> </a:t>
            </a:r>
            <a:r>
              <a:rPr lang="en-GB" dirty="0" err="1"/>
              <a:t>sopivin</a:t>
            </a:r>
            <a:r>
              <a:rPr lang="en-GB" dirty="0"/>
              <a:t>:</a:t>
            </a:r>
          </a:p>
          <a:p>
            <a:pPr marL="342900" indent="-342900">
              <a:buFont typeface="Wingdings" panose="05000000000000000000" pitchFamily="2" charset="2"/>
              <a:buChar char="v"/>
            </a:pPr>
            <a:r>
              <a:rPr lang="en-GB" dirty="0" err="1"/>
              <a:t>Reaaliaikainen</a:t>
            </a:r>
            <a:r>
              <a:rPr lang="en-GB" dirty="0"/>
              <a:t> vs. </a:t>
            </a:r>
            <a:r>
              <a:rPr lang="en-GB" dirty="0" err="1"/>
              <a:t>asynkroninen</a:t>
            </a:r>
            <a:r>
              <a:rPr lang="en-GB" dirty="0"/>
              <a:t> – </a:t>
            </a:r>
            <a:r>
              <a:rPr lang="en-GB" dirty="0" err="1"/>
              <a:t>Teettekö</a:t>
            </a:r>
            <a:r>
              <a:rPr lang="en-GB" dirty="0"/>
              <a:t> </a:t>
            </a:r>
            <a:r>
              <a:rPr lang="en-GB" dirty="0" err="1"/>
              <a:t>aktiviteetin</a:t>
            </a:r>
            <a:r>
              <a:rPr lang="en-GB" dirty="0"/>
              <a:t> </a:t>
            </a:r>
            <a:r>
              <a:rPr lang="en-GB" dirty="0" err="1"/>
              <a:t>yhtä</a:t>
            </a:r>
            <a:r>
              <a:rPr lang="en-GB" dirty="0"/>
              <a:t> </a:t>
            </a:r>
            <a:r>
              <a:rPr lang="en-GB" dirty="0" err="1"/>
              <a:t>aikaa</a:t>
            </a:r>
            <a:r>
              <a:rPr lang="en-GB" dirty="0"/>
              <a:t> </a:t>
            </a:r>
            <a:r>
              <a:rPr lang="en-GB" dirty="0" err="1"/>
              <a:t>vai</a:t>
            </a:r>
            <a:r>
              <a:rPr lang="en-GB" dirty="0"/>
              <a:t> </a:t>
            </a:r>
            <a:r>
              <a:rPr lang="en-GB" dirty="0" err="1"/>
              <a:t>voiko</a:t>
            </a:r>
            <a:r>
              <a:rPr lang="en-GB" dirty="0"/>
              <a:t> </a:t>
            </a:r>
            <a:r>
              <a:rPr lang="en-GB" dirty="0" err="1"/>
              <a:t>jokainen</a:t>
            </a:r>
            <a:r>
              <a:rPr lang="en-GB" dirty="0"/>
              <a:t> </a:t>
            </a:r>
            <a:r>
              <a:rPr lang="en-GB" dirty="0" err="1"/>
              <a:t>tehdä</a:t>
            </a:r>
            <a:r>
              <a:rPr lang="en-GB" dirty="0"/>
              <a:t> </a:t>
            </a:r>
            <a:r>
              <a:rPr lang="en-GB" dirty="0" err="1"/>
              <a:t>sen</a:t>
            </a:r>
            <a:r>
              <a:rPr lang="en-GB" dirty="0"/>
              <a:t> </a:t>
            </a:r>
            <a:r>
              <a:rPr lang="en-GB" dirty="0" err="1"/>
              <a:t>silloin</a:t>
            </a:r>
            <a:r>
              <a:rPr lang="en-GB" dirty="0"/>
              <a:t>, </a:t>
            </a:r>
            <a:r>
              <a:rPr lang="en-GB" dirty="0" err="1"/>
              <a:t>kun</a:t>
            </a:r>
            <a:r>
              <a:rPr lang="en-GB" dirty="0"/>
              <a:t> </a:t>
            </a:r>
            <a:r>
              <a:rPr lang="en-GB" dirty="0" err="1"/>
              <a:t>itselle</a:t>
            </a:r>
            <a:r>
              <a:rPr lang="en-GB" dirty="0"/>
              <a:t> </a:t>
            </a:r>
            <a:r>
              <a:rPr lang="en-GB" dirty="0" err="1"/>
              <a:t>parhaiten</a:t>
            </a:r>
            <a:r>
              <a:rPr lang="en-GB" dirty="0"/>
              <a:t> </a:t>
            </a:r>
            <a:r>
              <a:rPr lang="en-GB" dirty="0" err="1"/>
              <a:t>sopii</a:t>
            </a:r>
            <a:r>
              <a:rPr lang="en-GB" dirty="0"/>
              <a:t>? </a:t>
            </a:r>
          </a:p>
          <a:p>
            <a:pPr marL="342900" indent="-342900" algn="just">
              <a:buFont typeface="Wingdings" panose="05000000000000000000" pitchFamily="2" charset="2"/>
              <a:buChar char="v"/>
            </a:pPr>
            <a:r>
              <a:rPr lang="en-GB" dirty="0" err="1"/>
              <a:t>Käytännöllinen</a:t>
            </a:r>
            <a:r>
              <a:rPr lang="en-GB" dirty="0"/>
              <a:t> vs. </a:t>
            </a:r>
            <a:r>
              <a:rPr lang="en-GB" dirty="0" err="1"/>
              <a:t>hauskanpito</a:t>
            </a:r>
            <a:r>
              <a:rPr lang="en-GB" dirty="0"/>
              <a:t> – </a:t>
            </a:r>
            <a:r>
              <a:rPr lang="en-GB" dirty="0" err="1"/>
              <a:t>Onko</a:t>
            </a:r>
            <a:r>
              <a:rPr lang="en-GB" dirty="0"/>
              <a:t> </a:t>
            </a:r>
            <a:r>
              <a:rPr lang="en-GB" dirty="0" err="1"/>
              <a:t>aktiviteetti</a:t>
            </a:r>
            <a:r>
              <a:rPr lang="en-GB" dirty="0"/>
              <a:t> </a:t>
            </a:r>
            <a:r>
              <a:rPr lang="en-GB" dirty="0" err="1"/>
              <a:t>tarkoituksellisesti</a:t>
            </a:r>
            <a:r>
              <a:rPr lang="en-GB" dirty="0"/>
              <a:t> vain </a:t>
            </a:r>
            <a:r>
              <a:rPr lang="en-GB" dirty="0" err="1"/>
              <a:t>hauskanpitoa</a:t>
            </a:r>
            <a:r>
              <a:rPr lang="en-GB" dirty="0"/>
              <a:t> (</a:t>
            </a:r>
            <a:r>
              <a:rPr lang="en-GB" dirty="0" err="1"/>
              <a:t>mikä</a:t>
            </a:r>
            <a:r>
              <a:rPr lang="en-GB" dirty="0"/>
              <a:t> </a:t>
            </a:r>
            <a:r>
              <a:rPr lang="en-GB" dirty="0" err="1"/>
              <a:t>ei</a:t>
            </a:r>
            <a:r>
              <a:rPr lang="en-GB" dirty="0"/>
              <a:t> </a:t>
            </a:r>
            <a:r>
              <a:rPr lang="en-GB" dirty="0" err="1"/>
              <a:t>välttämättä</a:t>
            </a:r>
            <a:r>
              <a:rPr lang="en-GB" dirty="0"/>
              <a:t> ole </a:t>
            </a:r>
            <a:r>
              <a:rPr lang="en-GB" dirty="0" err="1"/>
              <a:t>huono</a:t>
            </a:r>
            <a:r>
              <a:rPr lang="en-GB" dirty="0"/>
              <a:t> </a:t>
            </a:r>
            <a:r>
              <a:rPr lang="en-GB" dirty="0" err="1"/>
              <a:t>asia</a:t>
            </a:r>
            <a:r>
              <a:rPr lang="en-GB" dirty="0"/>
              <a:t>) </a:t>
            </a:r>
            <a:r>
              <a:rPr lang="en-GB" dirty="0" err="1"/>
              <a:t>vai</a:t>
            </a:r>
            <a:r>
              <a:rPr lang="en-GB" dirty="0"/>
              <a:t> </a:t>
            </a:r>
            <a:r>
              <a:rPr lang="en-GB" dirty="0" err="1"/>
              <a:t>parantaako</a:t>
            </a:r>
            <a:r>
              <a:rPr lang="en-GB" dirty="0"/>
              <a:t> se </a:t>
            </a:r>
            <a:r>
              <a:rPr lang="en-GB" dirty="0" err="1"/>
              <a:t>samalla</a:t>
            </a:r>
            <a:r>
              <a:rPr lang="en-GB" dirty="0"/>
              <a:t> </a:t>
            </a:r>
            <a:r>
              <a:rPr lang="en-GB" dirty="0" err="1"/>
              <a:t>tapaanne</a:t>
            </a:r>
            <a:r>
              <a:rPr lang="en-GB" dirty="0"/>
              <a:t> </a:t>
            </a:r>
            <a:r>
              <a:rPr lang="en-GB" dirty="0" err="1"/>
              <a:t>työskennellä</a:t>
            </a:r>
            <a:r>
              <a:rPr lang="en-GB" dirty="0"/>
              <a:t> </a:t>
            </a:r>
            <a:r>
              <a:rPr lang="en-GB" dirty="0" err="1"/>
              <a:t>tehokkaasti</a:t>
            </a:r>
            <a:r>
              <a:rPr lang="en-GB" dirty="0"/>
              <a:t> </a:t>
            </a:r>
            <a:r>
              <a:rPr lang="en-GB" dirty="0" err="1"/>
              <a:t>yhdessä</a:t>
            </a:r>
            <a:r>
              <a:rPr lang="en-GB" dirty="0"/>
              <a:t>?</a:t>
            </a:r>
          </a:p>
          <a:p>
            <a:pPr marL="0" indent="0" algn="just"/>
            <a:r>
              <a:rPr lang="en-GB" dirty="0" err="1"/>
              <a:t>Napsauta</a:t>
            </a:r>
            <a:r>
              <a:rPr lang="en-GB" dirty="0"/>
              <a:t> </a:t>
            </a:r>
            <a:r>
              <a:rPr lang="en-GB" b="1" dirty="0">
                <a:solidFill>
                  <a:srgbClr val="8A4199"/>
                </a:solidFill>
                <a:hlinkClick r:id="rId2"/>
              </a:rPr>
              <a:t>TÄSTÄ</a:t>
            </a:r>
            <a:r>
              <a:rPr lang="en-GB" dirty="0"/>
              <a:t> </a:t>
            </a:r>
            <a:r>
              <a:rPr lang="en-GB" dirty="0" err="1"/>
              <a:t>kokeillaksesi</a:t>
            </a:r>
            <a:r>
              <a:rPr lang="en-GB" dirty="0"/>
              <a:t> </a:t>
            </a:r>
            <a:r>
              <a:rPr lang="en-GB" dirty="0" err="1"/>
              <a:t>jotain</a:t>
            </a:r>
            <a:r>
              <a:rPr lang="en-GB" dirty="0"/>
              <a:t> </a:t>
            </a:r>
            <a:r>
              <a:rPr lang="en-GB" b="1" dirty="0">
                <a:solidFill>
                  <a:srgbClr val="8A4199"/>
                </a:solidFill>
              </a:rPr>
              <a:t>18 </a:t>
            </a:r>
            <a:r>
              <a:rPr lang="en-GB" b="1" dirty="0" err="1">
                <a:solidFill>
                  <a:srgbClr val="8A4199"/>
                </a:solidFill>
              </a:rPr>
              <a:t>virtuaalitiimeille</a:t>
            </a:r>
            <a:r>
              <a:rPr lang="en-GB" b="1" dirty="0">
                <a:solidFill>
                  <a:srgbClr val="8A4199"/>
                </a:solidFill>
              </a:rPr>
              <a:t> </a:t>
            </a:r>
            <a:r>
              <a:rPr lang="en-GB" b="1" dirty="0" err="1">
                <a:solidFill>
                  <a:srgbClr val="8A4199"/>
                </a:solidFill>
              </a:rPr>
              <a:t>tarkoitetusta</a:t>
            </a:r>
            <a:r>
              <a:rPr lang="en-GB" b="1" dirty="0">
                <a:solidFill>
                  <a:srgbClr val="8A4199"/>
                </a:solidFill>
              </a:rPr>
              <a:t> </a:t>
            </a:r>
            <a:r>
              <a:rPr lang="en-GB" b="1" dirty="0" err="1">
                <a:solidFill>
                  <a:srgbClr val="8A4199"/>
                </a:solidFill>
              </a:rPr>
              <a:t>pelistä</a:t>
            </a:r>
            <a:r>
              <a:rPr lang="en-GB" b="1" dirty="0">
                <a:solidFill>
                  <a:srgbClr val="8A4199"/>
                </a:solidFill>
              </a:rPr>
              <a:t> tai </a:t>
            </a:r>
            <a:r>
              <a:rPr lang="en-GB" b="1" dirty="0" err="1">
                <a:solidFill>
                  <a:srgbClr val="8A4199"/>
                </a:solidFill>
              </a:rPr>
              <a:t>aktiviteetista</a:t>
            </a:r>
            <a:endParaRPr lang="en-GB" b="1" dirty="0">
              <a:solidFill>
                <a:srgbClr val="8A4199"/>
              </a:solidFill>
            </a:endParaRPr>
          </a:p>
        </p:txBody>
      </p:sp>
      <p:sp>
        <p:nvSpPr>
          <p:cNvPr id="3" name="Text Placeholder 2">
            <a:extLst>
              <a:ext uri="{FF2B5EF4-FFF2-40B4-BE49-F238E27FC236}">
                <a16:creationId xmlns:a16="http://schemas.microsoft.com/office/drawing/2014/main" id="{30B97012-5EBF-2472-1BE8-A407F92AD9F5}"/>
              </a:ext>
            </a:extLst>
          </p:cNvPr>
          <p:cNvSpPr>
            <a:spLocks noGrp="1"/>
          </p:cNvSpPr>
          <p:nvPr>
            <p:ph type="body" sz="quarter" idx="16"/>
          </p:nvPr>
        </p:nvSpPr>
        <p:spPr/>
        <p:txBody>
          <a:bodyPr>
            <a:normAutofit fontScale="77500" lnSpcReduction="20000"/>
          </a:bodyPr>
          <a:lstStyle/>
          <a:p>
            <a:r>
              <a:rPr lang="en-GB" dirty="0"/>
              <a:t>AKTIVITEETTI: </a:t>
            </a:r>
            <a:r>
              <a:rPr lang="en-GB" dirty="0" err="1"/>
              <a:t>Hauskoja</a:t>
            </a:r>
            <a:r>
              <a:rPr lang="en-GB" dirty="0"/>
              <a:t> </a:t>
            </a:r>
            <a:r>
              <a:rPr lang="en-GB" dirty="0" err="1"/>
              <a:t>etätiimin</a:t>
            </a:r>
            <a:r>
              <a:rPr lang="en-GB" dirty="0"/>
              <a:t> </a:t>
            </a:r>
            <a:r>
              <a:rPr lang="en-GB" dirty="0" err="1"/>
              <a:t>rakentamisen</a:t>
            </a:r>
            <a:r>
              <a:rPr lang="en-GB" dirty="0"/>
              <a:t> </a:t>
            </a:r>
            <a:r>
              <a:rPr lang="en-GB" dirty="0" err="1"/>
              <a:t>aktiviteetteja</a:t>
            </a:r>
            <a:r>
              <a:rPr lang="en-GB" dirty="0"/>
              <a:t> </a:t>
            </a:r>
            <a:r>
              <a:rPr lang="en-GB" dirty="0" err="1"/>
              <a:t>milloin</a:t>
            </a:r>
            <a:r>
              <a:rPr lang="en-GB" dirty="0"/>
              <a:t> vain </a:t>
            </a:r>
            <a:r>
              <a:rPr lang="en-GB" dirty="0" err="1"/>
              <a:t>käytettäväksi</a:t>
            </a:r>
            <a:endParaRPr lang="en-GB" dirty="0"/>
          </a:p>
        </p:txBody>
      </p:sp>
      <p:pic>
        <p:nvPicPr>
          <p:cNvPr id="6" name="Picture Placeholder 5">
            <a:extLst>
              <a:ext uri="{FF2B5EF4-FFF2-40B4-BE49-F238E27FC236}">
                <a16:creationId xmlns:a16="http://schemas.microsoft.com/office/drawing/2014/main" id="{1EFD4265-44FE-F53A-F4E1-5347B2EF5042}"/>
              </a:ext>
            </a:extLst>
          </p:cNvPr>
          <p:cNvPicPr>
            <a:picLocks noGrp="1" noChangeAspect="1"/>
          </p:cNvPicPr>
          <p:nvPr>
            <p:ph type="pic" sz="quarter" idx="10"/>
          </p:nvPr>
        </p:nvPicPr>
        <p:blipFill rotWithShape="1">
          <a:blip r:embed="rId3"/>
          <a:srcRect l="19341" r="19341"/>
          <a:stretch/>
        </p:blipFill>
        <p:spPr/>
      </p:pic>
    </p:spTree>
    <p:extLst>
      <p:ext uri="{BB962C8B-B14F-4D97-AF65-F5344CB8AC3E}">
        <p14:creationId xmlns:p14="http://schemas.microsoft.com/office/powerpoint/2010/main" val="95517776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4B47776-97BC-7E79-00D4-68408C144A78}"/>
              </a:ext>
            </a:extLst>
          </p:cNvPr>
          <p:cNvSpPr>
            <a:spLocks noGrp="1"/>
          </p:cNvSpPr>
          <p:nvPr>
            <p:ph type="body" sz="quarter" idx="18"/>
          </p:nvPr>
        </p:nvSpPr>
        <p:spPr>
          <a:xfrm>
            <a:off x="713768" y="2136321"/>
            <a:ext cx="10834986" cy="4029530"/>
          </a:xfrm>
        </p:spPr>
        <p:txBody>
          <a:bodyPr/>
          <a:lstStyle/>
          <a:p>
            <a:pPr marL="342900" indent="-342900">
              <a:buFont typeface="Arial" panose="020B0604020202020204" pitchFamily="34" charset="0"/>
              <a:buChar char="•"/>
            </a:pPr>
            <a:r>
              <a:rPr lang="en-GB" b="1" dirty="0" err="1"/>
              <a:t>Tavoite</a:t>
            </a:r>
            <a:r>
              <a:rPr lang="en-GB" dirty="0"/>
              <a:t>: </a:t>
            </a:r>
            <a:r>
              <a:rPr lang="en-GB" dirty="0" err="1"/>
              <a:t>Edistää</a:t>
            </a:r>
            <a:r>
              <a:rPr lang="en-GB" dirty="0"/>
              <a:t> </a:t>
            </a:r>
            <a:r>
              <a:rPr lang="en-GB" dirty="0" err="1"/>
              <a:t>etätyöhön</a:t>
            </a:r>
            <a:r>
              <a:rPr lang="en-GB" dirty="0"/>
              <a:t> </a:t>
            </a:r>
            <a:r>
              <a:rPr lang="en-GB" dirty="0" err="1"/>
              <a:t>koskevien</a:t>
            </a:r>
            <a:r>
              <a:rPr lang="en-GB" dirty="0"/>
              <a:t> </a:t>
            </a:r>
            <a:r>
              <a:rPr lang="en-GB" dirty="0" err="1"/>
              <a:t>kokemusten</a:t>
            </a:r>
            <a:r>
              <a:rPr lang="en-GB" dirty="0"/>
              <a:t> </a:t>
            </a:r>
            <a:r>
              <a:rPr lang="en-GB" dirty="0" err="1"/>
              <a:t>jakamista</a:t>
            </a:r>
            <a:r>
              <a:rPr lang="en-GB" dirty="0"/>
              <a:t> </a:t>
            </a:r>
            <a:r>
              <a:rPr lang="en-GB" dirty="0" err="1"/>
              <a:t>ja</a:t>
            </a:r>
            <a:r>
              <a:rPr lang="en-GB" dirty="0"/>
              <a:t> </a:t>
            </a:r>
            <a:r>
              <a:rPr lang="en-GB" dirty="0" err="1"/>
              <a:t>toisten</a:t>
            </a:r>
            <a:r>
              <a:rPr lang="en-GB" dirty="0"/>
              <a:t> </a:t>
            </a:r>
            <a:r>
              <a:rPr lang="en-GB" dirty="0" err="1"/>
              <a:t>kokemuksista</a:t>
            </a:r>
            <a:r>
              <a:rPr lang="en-GB" dirty="0"/>
              <a:t> </a:t>
            </a:r>
            <a:r>
              <a:rPr lang="en-GB" dirty="0" err="1"/>
              <a:t>oppimista</a:t>
            </a:r>
            <a:r>
              <a:rPr lang="en-GB" dirty="0"/>
              <a:t>.</a:t>
            </a:r>
          </a:p>
          <a:p>
            <a:pPr marL="342900" indent="-342900">
              <a:buFont typeface="Arial" panose="020B0604020202020204" pitchFamily="34" charset="0"/>
              <a:buChar char="•"/>
            </a:pPr>
            <a:endParaRPr lang="en-GB" dirty="0"/>
          </a:p>
          <a:p>
            <a:r>
              <a:rPr lang="en-GB" b="1" dirty="0" err="1"/>
              <a:t>Ohjeet</a:t>
            </a:r>
            <a:r>
              <a:rPr lang="en-GB" b="1" dirty="0"/>
              <a:t>:</a:t>
            </a:r>
            <a:endParaRPr lang="en-GB" dirty="0"/>
          </a:p>
          <a:p>
            <a:pPr marL="457200" indent="-457200">
              <a:buFont typeface="+mj-lt"/>
              <a:buAutoNum type="arabicPeriod"/>
            </a:pPr>
            <a:r>
              <a:rPr lang="en-GB" dirty="0" err="1"/>
              <a:t>Jaa</a:t>
            </a:r>
            <a:r>
              <a:rPr lang="en-GB" dirty="0"/>
              <a:t> </a:t>
            </a:r>
            <a:r>
              <a:rPr lang="en-GB" dirty="0" err="1"/>
              <a:t>osallistujat</a:t>
            </a:r>
            <a:r>
              <a:rPr lang="en-GB" dirty="0"/>
              <a:t> </a:t>
            </a:r>
            <a:r>
              <a:rPr lang="en-GB" dirty="0" err="1"/>
              <a:t>pienryhmiin</a:t>
            </a:r>
            <a:r>
              <a:rPr lang="en-GB" dirty="0"/>
              <a:t>.</a:t>
            </a:r>
          </a:p>
          <a:p>
            <a:pPr marL="457200" indent="-457200">
              <a:buFont typeface="+mj-lt"/>
              <a:buAutoNum type="arabicPeriod"/>
            </a:pPr>
            <a:r>
              <a:rPr lang="en-GB" dirty="0" err="1"/>
              <a:t>Pyydä</a:t>
            </a:r>
            <a:r>
              <a:rPr lang="en-GB" dirty="0"/>
              <a:t> </a:t>
            </a:r>
            <a:r>
              <a:rPr lang="en-GB" dirty="0" err="1"/>
              <a:t>ryhmäläisiä</a:t>
            </a:r>
            <a:r>
              <a:rPr lang="en-GB" dirty="0"/>
              <a:t> </a:t>
            </a:r>
            <a:r>
              <a:rPr lang="en-GB" dirty="0" err="1"/>
              <a:t>jakamaan</a:t>
            </a:r>
            <a:r>
              <a:rPr lang="en-GB" dirty="0"/>
              <a:t> </a:t>
            </a:r>
            <a:r>
              <a:rPr lang="en-GB" dirty="0" err="1"/>
              <a:t>kokemuksiaan</a:t>
            </a:r>
            <a:r>
              <a:rPr lang="en-GB" dirty="0"/>
              <a:t> </a:t>
            </a:r>
            <a:r>
              <a:rPr lang="en-GB" dirty="0" err="1"/>
              <a:t>etätyöstä</a:t>
            </a:r>
            <a:r>
              <a:rPr lang="en-GB" dirty="0"/>
              <a:t> </a:t>
            </a:r>
            <a:r>
              <a:rPr lang="en-GB" dirty="0" err="1"/>
              <a:t>ja</a:t>
            </a:r>
            <a:r>
              <a:rPr lang="en-GB" dirty="0"/>
              <a:t> </a:t>
            </a:r>
            <a:r>
              <a:rPr lang="en-GB" dirty="0" err="1"/>
              <a:t>siinä</a:t>
            </a:r>
            <a:r>
              <a:rPr lang="en-GB" dirty="0"/>
              <a:t> </a:t>
            </a:r>
            <a:r>
              <a:rPr lang="en-GB" dirty="0" err="1"/>
              <a:t>kokemistaan</a:t>
            </a:r>
            <a:r>
              <a:rPr lang="en-GB" dirty="0"/>
              <a:t> </a:t>
            </a:r>
            <a:r>
              <a:rPr lang="en-GB" dirty="0" err="1"/>
              <a:t>haasteista</a:t>
            </a:r>
            <a:r>
              <a:rPr lang="en-GB" dirty="0"/>
              <a:t> </a:t>
            </a:r>
            <a:r>
              <a:rPr lang="en-GB" dirty="0" err="1"/>
              <a:t>ja</a:t>
            </a:r>
            <a:r>
              <a:rPr lang="en-GB" dirty="0"/>
              <a:t> </a:t>
            </a:r>
            <a:r>
              <a:rPr lang="en-GB" dirty="0" err="1"/>
              <a:t>keskustelemaan</a:t>
            </a:r>
            <a:r>
              <a:rPr lang="en-GB" dirty="0"/>
              <a:t> </a:t>
            </a:r>
            <a:r>
              <a:rPr lang="en-GB" dirty="0" err="1"/>
              <a:t>mahdollisista</a:t>
            </a:r>
            <a:r>
              <a:rPr lang="en-GB" dirty="0"/>
              <a:t> </a:t>
            </a:r>
            <a:r>
              <a:rPr lang="en-GB" dirty="0" err="1"/>
              <a:t>ratkaisuista</a:t>
            </a:r>
            <a:r>
              <a:rPr lang="en-GB" dirty="0"/>
              <a:t>. </a:t>
            </a:r>
          </a:p>
          <a:p>
            <a:pPr marL="457200" indent="-457200">
              <a:buFont typeface="+mj-lt"/>
              <a:buAutoNum type="arabicPeriod"/>
            </a:pPr>
            <a:r>
              <a:rPr lang="en-GB" dirty="0" err="1"/>
              <a:t>Käykää</a:t>
            </a:r>
            <a:r>
              <a:rPr lang="en-GB" dirty="0"/>
              <a:t> </a:t>
            </a:r>
            <a:r>
              <a:rPr lang="en-GB" dirty="0" err="1"/>
              <a:t>lopuksi</a:t>
            </a:r>
            <a:r>
              <a:rPr lang="en-GB" dirty="0"/>
              <a:t> </a:t>
            </a:r>
            <a:r>
              <a:rPr lang="en-GB" dirty="0" err="1"/>
              <a:t>kaikkien</a:t>
            </a:r>
            <a:r>
              <a:rPr lang="en-GB" dirty="0"/>
              <a:t> </a:t>
            </a:r>
            <a:r>
              <a:rPr lang="en-GB" dirty="0" err="1"/>
              <a:t>ryhmien</a:t>
            </a:r>
            <a:r>
              <a:rPr lang="en-GB" dirty="0"/>
              <a:t> </a:t>
            </a:r>
            <a:r>
              <a:rPr lang="en-GB" dirty="0" err="1"/>
              <a:t>yhteinen</a:t>
            </a:r>
            <a:r>
              <a:rPr lang="en-GB" dirty="0"/>
              <a:t> </a:t>
            </a:r>
            <a:r>
              <a:rPr lang="en-GB" dirty="0" err="1"/>
              <a:t>keskustelu</a:t>
            </a:r>
            <a:r>
              <a:rPr lang="en-GB" dirty="0"/>
              <a:t> </a:t>
            </a:r>
            <a:r>
              <a:rPr lang="en-GB" dirty="0" err="1"/>
              <a:t>suhteuttaen</a:t>
            </a:r>
            <a:r>
              <a:rPr lang="en-GB" dirty="0"/>
              <a:t> </a:t>
            </a:r>
            <a:r>
              <a:rPr lang="en-GB" dirty="0" err="1"/>
              <a:t>kokemuksia</a:t>
            </a:r>
            <a:r>
              <a:rPr lang="en-GB" dirty="0"/>
              <a:t> </a:t>
            </a:r>
            <a:r>
              <a:rPr lang="en-GB" dirty="0" err="1"/>
              <a:t>ja</a:t>
            </a:r>
            <a:r>
              <a:rPr lang="en-GB" dirty="0"/>
              <a:t> </a:t>
            </a:r>
            <a:r>
              <a:rPr lang="en-GB" dirty="0" err="1"/>
              <a:t>haasteita</a:t>
            </a:r>
            <a:r>
              <a:rPr lang="en-GB" dirty="0"/>
              <a:t> </a:t>
            </a:r>
            <a:r>
              <a:rPr lang="en-GB" dirty="0" err="1"/>
              <a:t>tämän</a:t>
            </a:r>
            <a:r>
              <a:rPr lang="en-GB" dirty="0"/>
              <a:t> </a:t>
            </a:r>
            <a:r>
              <a:rPr lang="en-GB" dirty="0" err="1"/>
              <a:t>osion</a:t>
            </a:r>
            <a:r>
              <a:rPr lang="en-GB" dirty="0"/>
              <a:t> </a:t>
            </a:r>
            <a:r>
              <a:rPr lang="en-GB" dirty="0" err="1"/>
              <a:t>sisältöihin</a:t>
            </a:r>
            <a:r>
              <a:rPr lang="en-GB" dirty="0"/>
              <a:t> </a:t>
            </a:r>
            <a:r>
              <a:rPr lang="en-GB" dirty="0" err="1"/>
              <a:t>sekä</a:t>
            </a:r>
            <a:r>
              <a:rPr lang="en-GB" dirty="0"/>
              <a:t> </a:t>
            </a:r>
            <a:r>
              <a:rPr lang="en-GB" dirty="0" err="1"/>
              <a:t>EU:n</a:t>
            </a:r>
            <a:r>
              <a:rPr lang="en-GB" dirty="0"/>
              <a:t> </a:t>
            </a:r>
            <a:r>
              <a:rPr lang="en-GB" dirty="0" err="1"/>
              <a:t>strategioihin</a:t>
            </a:r>
            <a:r>
              <a:rPr lang="en-GB" dirty="0"/>
              <a:t> </a:t>
            </a:r>
            <a:r>
              <a:rPr lang="en-GB" dirty="0" err="1"/>
              <a:t>ja</a:t>
            </a:r>
            <a:r>
              <a:rPr lang="en-GB" dirty="0"/>
              <a:t> </a:t>
            </a:r>
            <a:r>
              <a:rPr lang="en-GB" dirty="0" err="1"/>
              <a:t>viitekehyksiin</a:t>
            </a:r>
            <a:r>
              <a:rPr lang="en-GB" dirty="0"/>
              <a:t>.</a:t>
            </a:r>
          </a:p>
        </p:txBody>
      </p:sp>
      <p:sp>
        <p:nvSpPr>
          <p:cNvPr id="3" name="Text Placeholder 2">
            <a:extLst>
              <a:ext uri="{FF2B5EF4-FFF2-40B4-BE49-F238E27FC236}">
                <a16:creationId xmlns:a16="http://schemas.microsoft.com/office/drawing/2014/main" id="{0ACFE181-72BF-5BA8-F6C7-8475A1DFCFE3}"/>
              </a:ext>
            </a:extLst>
          </p:cNvPr>
          <p:cNvSpPr>
            <a:spLocks noGrp="1"/>
          </p:cNvSpPr>
          <p:nvPr>
            <p:ph type="body" sz="quarter" idx="16"/>
          </p:nvPr>
        </p:nvSpPr>
        <p:spPr>
          <a:xfrm>
            <a:off x="713768" y="421468"/>
            <a:ext cx="10834985" cy="1093008"/>
          </a:xfrm>
        </p:spPr>
        <p:txBody>
          <a:bodyPr>
            <a:normAutofit/>
          </a:bodyPr>
          <a:lstStyle/>
          <a:p>
            <a:r>
              <a:rPr lang="en-GB" dirty="0"/>
              <a:t>AKTIVITEETTI: </a:t>
            </a:r>
            <a:r>
              <a:rPr lang="en-GB" dirty="0" err="1"/>
              <a:t>Ryhmäkeskustelu</a:t>
            </a:r>
            <a:r>
              <a:rPr lang="en-GB" dirty="0"/>
              <a:t>: </a:t>
            </a:r>
            <a:r>
              <a:rPr lang="en-GB" dirty="0" err="1"/>
              <a:t>Etätyötä</a:t>
            </a:r>
            <a:r>
              <a:rPr lang="en-GB" dirty="0"/>
              <a:t> </a:t>
            </a:r>
            <a:r>
              <a:rPr lang="en-GB" dirty="0" err="1"/>
              <a:t>koskevien</a:t>
            </a:r>
            <a:r>
              <a:rPr lang="en-GB" dirty="0"/>
              <a:t> </a:t>
            </a:r>
            <a:r>
              <a:rPr lang="en-GB" dirty="0" err="1"/>
              <a:t>omien</a:t>
            </a:r>
            <a:r>
              <a:rPr lang="en-GB" dirty="0"/>
              <a:t> </a:t>
            </a:r>
            <a:r>
              <a:rPr lang="en-GB" dirty="0" err="1"/>
              <a:t>kokemusten</a:t>
            </a:r>
            <a:r>
              <a:rPr lang="en-GB" dirty="0"/>
              <a:t> </a:t>
            </a:r>
            <a:r>
              <a:rPr lang="en-GB" dirty="0" err="1"/>
              <a:t>ja</a:t>
            </a:r>
            <a:r>
              <a:rPr lang="en-GB" dirty="0"/>
              <a:t> </a:t>
            </a:r>
            <a:r>
              <a:rPr lang="en-GB" dirty="0" err="1"/>
              <a:t>haasteiden</a:t>
            </a:r>
            <a:r>
              <a:rPr lang="en-GB" dirty="0"/>
              <a:t> </a:t>
            </a:r>
            <a:r>
              <a:rPr lang="en-GB" dirty="0" err="1"/>
              <a:t>jakaminen</a:t>
            </a:r>
            <a:r>
              <a:rPr lang="en-GB" dirty="0"/>
              <a:t> </a:t>
            </a:r>
          </a:p>
        </p:txBody>
      </p:sp>
    </p:spTree>
    <p:extLst>
      <p:ext uri="{BB962C8B-B14F-4D97-AF65-F5344CB8AC3E}">
        <p14:creationId xmlns:p14="http://schemas.microsoft.com/office/powerpoint/2010/main" val="3207991399"/>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342DFED-8C43-E320-6D0F-4D5945823F5F}"/>
              </a:ext>
            </a:extLst>
          </p:cNvPr>
          <p:cNvSpPr>
            <a:spLocks noGrp="1"/>
          </p:cNvSpPr>
          <p:nvPr>
            <p:ph type="body" sz="quarter" idx="18"/>
          </p:nvPr>
        </p:nvSpPr>
        <p:spPr/>
        <p:txBody>
          <a:bodyPr/>
          <a:lstStyle/>
          <a:p>
            <a:r>
              <a:rPr lang="en-GB" b="1" dirty="0" err="1"/>
              <a:t>Tavoite</a:t>
            </a:r>
            <a:r>
              <a:rPr lang="en-GB" b="1" dirty="0"/>
              <a:t>: </a:t>
            </a:r>
            <a:r>
              <a:rPr lang="en-GB" dirty="0" err="1"/>
              <a:t>Esitellä</a:t>
            </a:r>
            <a:r>
              <a:rPr lang="en-GB" dirty="0"/>
              <a:t> </a:t>
            </a:r>
            <a:r>
              <a:rPr lang="en-GB" dirty="0" err="1"/>
              <a:t>osallistujille</a:t>
            </a:r>
            <a:r>
              <a:rPr lang="en-GB" dirty="0"/>
              <a:t> </a:t>
            </a:r>
            <a:r>
              <a:rPr lang="en-GB" dirty="0" err="1"/>
              <a:t>hyvin</a:t>
            </a:r>
            <a:r>
              <a:rPr lang="en-GB" dirty="0"/>
              <a:t> </a:t>
            </a:r>
            <a:r>
              <a:rPr lang="en-GB" dirty="0" err="1"/>
              <a:t>toimivia</a:t>
            </a:r>
            <a:r>
              <a:rPr lang="en-GB" dirty="0"/>
              <a:t> </a:t>
            </a:r>
            <a:r>
              <a:rPr lang="en-GB" dirty="0" err="1"/>
              <a:t>tosielämän</a:t>
            </a:r>
            <a:r>
              <a:rPr lang="en-GB" dirty="0"/>
              <a:t> </a:t>
            </a:r>
            <a:r>
              <a:rPr lang="en-GB" dirty="0" err="1"/>
              <a:t>etätiimejä</a:t>
            </a:r>
            <a:r>
              <a:rPr lang="en-GB" dirty="0"/>
              <a:t>. </a:t>
            </a:r>
          </a:p>
          <a:p>
            <a:endParaRPr lang="en-GB" dirty="0"/>
          </a:p>
          <a:p>
            <a:r>
              <a:rPr lang="en-GB" b="1" dirty="0" err="1"/>
              <a:t>Ohjeet</a:t>
            </a:r>
            <a:r>
              <a:rPr lang="en-GB" b="1" dirty="0"/>
              <a:t>:</a:t>
            </a:r>
          </a:p>
          <a:p>
            <a:pPr marL="342900" indent="-342900">
              <a:buFont typeface="Arial" panose="020B0604020202020204" pitchFamily="34" charset="0"/>
              <a:buChar char="•"/>
            </a:pPr>
            <a:r>
              <a:rPr lang="en-GB" dirty="0"/>
              <a:t>Anna </a:t>
            </a:r>
            <a:r>
              <a:rPr lang="en-GB" dirty="0" err="1"/>
              <a:t>ryhmäläisille</a:t>
            </a:r>
            <a:r>
              <a:rPr lang="en-GB" dirty="0"/>
              <a:t> </a:t>
            </a:r>
            <a:r>
              <a:rPr lang="en-GB" dirty="0" err="1"/>
              <a:t>jokin</a:t>
            </a:r>
            <a:r>
              <a:rPr lang="en-GB" dirty="0"/>
              <a:t> </a:t>
            </a:r>
            <a:r>
              <a:rPr lang="en-GB" dirty="0" err="1"/>
              <a:t>aito</a:t>
            </a:r>
            <a:r>
              <a:rPr lang="en-GB" dirty="0"/>
              <a:t> </a:t>
            </a:r>
            <a:r>
              <a:rPr lang="en-GB" dirty="0" err="1"/>
              <a:t>esimerkki</a:t>
            </a:r>
            <a:r>
              <a:rPr lang="en-GB" dirty="0"/>
              <a:t> </a:t>
            </a:r>
            <a:r>
              <a:rPr lang="en-GB" dirty="0" err="1"/>
              <a:t>hyvin</a:t>
            </a:r>
            <a:r>
              <a:rPr lang="en-GB" dirty="0"/>
              <a:t> </a:t>
            </a:r>
            <a:r>
              <a:rPr lang="en-GB" dirty="0" err="1"/>
              <a:t>toimivasta</a:t>
            </a:r>
            <a:r>
              <a:rPr lang="en-GB" dirty="0"/>
              <a:t> </a:t>
            </a:r>
            <a:r>
              <a:rPr lang="en-GB" dirty="0" err="1"/>
              <a:t>etätiimistä</a:t>
            </a:r>
            <a:r>
              <a:rPr lang="en-GB" dirty="0"/>
              <a:t> tai </a:t>
            </a:r>
            <a:r>
              <a:rPr lang="en-GB" dirty="0" err="1"/>
              <a:t>pyydä</a:t>
            </a:r>
            <a:r>
              <a:rPr lang="en-GB" dirty="0"/>
              <a:t> </a:t>
            </a:r>
            <a:r>
              <a:rPr lang="en-GB" dirty="0" err="1"/>
              <a:t>heitä</a:t>
            </a:r>
            <a:r>
              <a:rPr lang="en-GB" dirty="0"/>
              <a:t> </a:t>
            </a:r>
            <a:r>
              <a:rPr lang="en-GB" dirty="0" err="1"/>
              <a:t>kuvittelemaan</a:t>
            </a:r>
            <a:r>
              <a:rPr lang="en-GB" dirty="0"/>
              <a:t> </a:t>
            </a:r>
            <a:r>
              <a:rPr lang="en-GB" dirty="0" err="1"/>
              <a:t>sellainen</a:t>
            </a:r>
            <a:r>
              <a:rPr lang="en-GB" dirty="0"/>
              <a:t>. </a:t>
            </a:r>
          </a:p>
          <a:p>
            <a:pPr marL="342900" indent="-342900">
              <a:buFont typeface="Arial" panose="020B0604020202020204" pitchFamily="34" charset="0"/>
              <a:buChar char="•"/>
            </a:pPr>
            <a:r>
              <a:rPr lang="en-GB" dirty="0" err="1"/>
              <a:t>Pyydä</a:t>
            </a:r>
            <a:r>
              <a:rPr lang="en-GB" dirty="0"/>
              <a:t> </a:t>
            </a:r>
            <a:r>
              <a:rPr lang="en-GB" dirty="0" err="1"/>
              <a:t>osallistujia</a:t>
            </a:r>
            <a:r>
              <a:rPr lang="en-GB" dirty="0"/>
              <a:t> </a:t>
            </a:r>
            <a:r>
              <a:rPr lang="en-GB" dirty="0" err="1"/>
              <a:t>analysoimaan</a:t>
            </a:r>
            <a:r>
              <a:rPr lang="en-GB" dirty="0"/>
              <a:t> </a:t>
            </a:r>
            <a:r>
              <a:rPr lang="en-GB" dirty="0" err="1"/>
              <a:t>tällaisen</a:t>
            </a:r>
            <a:r>
              <a:rPr lang="en-GB" dirty="0"/>
              <a:t> </a:t>
            </a:r>
            <a:r>
              <a:rPr lang="en-GB" dirty="0" err="1"/>
              <a:t>tiimin</a:t>
            </a:r>
            <a:r>
              <a:rPr lang="en-GB" dirty="0"/>
              <a:t> </a:t>
            </a:r>
            <a:r>
              <a:rPr lang="en-GB" dirty="0" err="1"/>
              <a:t>toimintatapoja</a:t>
            </a:r>
            <a:r>
              <a:rPr lang="en-GB" dirty="0"/>
              <a:t> </a:t>
            </a:r>
            <a:r>
              <a:rPr lang="en-GB" dirty="0" err="1"/>
              <a:t>ja</a:t>
            </a:r>
            <a:r>
              <a:rPr lang="en-GB" dirty="0"/>
              <a:t> </a:t>
            </a:r>
            <a:r>
              <a:rPr lang="en-GB" dirty="0" err="1"/>
              <a:t>käytäntöjä</a:t>
            </a:r>
            <a:r>
              <a:rPr lang="en-GB" dirty="0"/>
              <a:t>. </a:t>
            </a:r>
          </a:p>
          <a:p>
            <a:pPr marL="342900" indent="-342900">
              <a:buFont typeface="Arial" panose="020B0604020202020204" pitchFamily="34" charset="0"/>
              <a:buChar char="•"/>
            </a:pPr>
            <a:r>
              <a:rPr lang="en-GB" dirty="0" err="1"/>
              <a:t>Pohtikaa</a:t>
            </a:r>
            <a:r>
              <a:rPr lang="en-GB" dirty="0"/>
              <a:t> </a:t>
            </a:r>
            <a:r>
              <a:rPr lang="en-GB" dirty="0" err="1"/>
              <a:t>yhdessä</a:t>
            </a:r>
            <a:r>
              <a:rPr lang="en-GB" dirty="0"/>
              <a:t>, </a:t>
            </a:r>
            <a:r>
              <a:rPr lang="en-GB" dirty="0" err="1"/>
              <a:t>miten</a:t>
            </a:r>
            <a:r>
              <a:rPr lang="en-GB" dirty="0"/>
              <a:t> </a:t>
            </a:r>
            <a:r>
              <a:rPr lang="en-GB" dirty="0" err="1"/>
              <a:t>hyvät</a:t>
            </a:r>
            <a:r>
              <a:rPr lang="en-GB" dirty="0"/>
              <a:t> </a:t>
            </a:r>
            <a:r>
              <a:rPr lang="en-GB" dirty="0" err="1"/>
              <a:t>etätyökäytännöt</a:t>
            </a:r>
            <a:r>
              <a:rPr lang="en-GB" dirty="0"/>
              <a:t> </a:t>
            </a:r>
            <a:r>
              <a:rPr lang="en-GB" dirty="0" err="1"/>
              <a:t>ja</a:t>
            </a:r>
            <a:r>
              <a:rPr lang="en-GB" dirty="0"/>
              <a:t> </a:t>
            </a:r>
            <a:r>
              <a:rPr lang="en-GB" dirty="0" err="1"/>
              <a:t>toimintatavat</a:t>
            </a:r>
            <a:r>
              <a:rPr lang="en-GB" dirty="0"/>
              <a:t> </a:t>
            </a:r>
            <a:r>
              <a:rPr lang="en-GB" dirty="0" err="1"/>
              <a:t>sopisivat</a:t>
            </a:r>
            <a:r>
              <a:rPr lang="en-GB" dirty="0"/>
              <a:t> </a:t>
            </a:r>
            <a:r>
              <a:rPr lang="en-GB" dirty="0" err="1"/>
              <a:t>osallistujien</a:t>
            </a:r>
            <a:r>
              <a:rPr lang="en-GB" dirty="0"/>
              <a:t> </a:t>
            </a:r>
            <a:r>
              <a:rPr lang="en-GB" dirty="0" err="1"/>
              <a:t>käytettäviksi</a:t>
            </a:r>
            <a:r>
              <a:rPr lang="en-GB" dirty="0"/>
              <a:t>.</a:t>
            </a:r>
          </a:p>
        </p:txBody>
      </p:sp>
      <p:sp>
        <p:nvSpPr>
          <p:cNvPr id="3" name="Text Placeholder 2">
            <a:extLst>
              <a:ext uri="{FF2B5EF4-FFF2-40B4-BE49-F238E27FC236}">
                <a16:creationId xmlns:a16="http://schemas.microsoft.com/office/drawing/2014/main" id="{849D224E-9432-6F1B-4659-4694C46B2058}"/>
              </a:ext>
            </a:extLst>
          </p:cNvPr>
          <p:cNvSpPr>
            <a:spLocks noGrp="1"/>
          </p:cNvSpPr>
          <p:nvPr>
            <p:ph type="body" sz="quarter" idx="16"/>
          </p:nvPr>
        </p:nvSpPr>
        <p:spPr/>
        <p:txBody>
          <a:bodyPr>
            <a:normAutofit fontScale="77500" lnSpcReduction="20000"/>
          </a:bodyPr>
          <a:lstStyle/>
          <a:p>
            <a:r>
              <a:rPr lang="en-GB" dirty="0" err="1"/>
              <a:t>Tapausesimerkki</a:t>
            </a:r>
            <a:r>
              <a:rPr lang="en-GB" dirty="0"/>
              <a:t>: </a:t>
            </a:r>
            <a:r>
              <a:rPr lang="en-GB" dirty="0" err="1"/>
              <a:t>Menestyksekkäät</a:t>
            </a:r>
            <a:r>
              <a:rPr lang="en-GB" dirty="0"/>
              <a:t> </a:t>
            </a:r>
            <a:r>
              <a:rPr lang="en-GB" dirty="0" err="1"/>
              <a:t>etätiimit</a:t>
            </a:r>
            <a:r>
              <a:rPr lang="en-GB" dirty="0"/>
              <a:t> </a:t>
            </a:r>
            <a:r>
              <a:rPr lang="en-GB" dirty="0" err="1"/>
              <a:t>ja</a:t>
            </a:r>
            <a:r>
              <a:rPr lang="en-GB" dirty="0"/>
              <a:t> </a:t>
            </a:r>
            <a:r>
              <a:rPr lang="en-GB" dirty="0" err="1"/>
              <a:t>niiden</a:t>
            </a:r>
            <a:r>
              <a:rPr lang="en-GB" dirty="0"/>
              <a:t> </a:t>
            </a:r>
            <a:r>
              <a:rPr lang="en-GB" dirty="0" err="1"/>
              <a:t>toimintatavat</a:t>
            </a:r>
            <a:endParaRPr lang="en-GB" dirty="0"/>
          </a:p>
        </p:txBody>
      </p:sp>
    </p:spTree>
    <p:extLst>
      <p:ext uri="{BB962C8B-B14F-4D97-AF65-F5344CB8AC3E}">
        <p14:creationId xmlns:p14="http://schemas.microsoft.com/office/powerpoint/2010/main" val="33140249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49C307F-4ADC-4C46-9705-8CD585EBE03B}"/>
              </a:ext>
            </a:extLst>
          </p:cNvPr>
          <p:cNvSpPr>
            <a:spLocks noGrp="1"/>
          </p:cNvSpPr>
          <p:nvPr>
            <p:ph type="body" sz="quarter" idx="18"/>
          </p:nvPr>
        </p:nvSpPr>
        <p:spPr/>
        <p:txBody>
          <a:bodyPr/>
          <a:lstStyle/>
          <a:p>
            <a:r>
              <a:rPr lang="en-GB" b="1" dirty="0" err="1"/>
              <a:t>Tavoite</a:t>
            </a:r>
            <a:r>
              <a:rPr lang="en-GB" b="1" dirty="0"/>
              <a:t>: </a:t>
            </a:r>
            <a:r>
              <a:rPr lang="en-GB" dirty="0" err="1"/>
              <a:t>Tutustuttaa</a:t>
            </a:r>
            <a:r>
              <a:rPr lang="en-GB" dirty="0"/>
              <a:t> </a:t>
            </a:r>
            <a:r>
              <a:rPr lang="en-GB" dirty="0" err="1"/>
              <a:t>osallistujat</a:t>
            </a:r>
            <a:r>
              <a:rPr lang="en-GB" dirty="0"/>
              <a:t> </a:t>
            </a:r>
            <a:r>
              <a:rPr lang="en-GB" dirty="0" err="1"/>
              <a:t>itselle</a:t>
            </a:r>
            <a:r>
              <a:rPr lang="en-GB" dirty="0"/>
              <a:t> </a:t>
            </a:r>
            <a:r>
              <a:rPr lang="en-GB" dirty="0" err="1"/>
              <a:t>uuden</a:t>
            </a:r>
            <a:r>
              <a:rPr lang="en-GB" dirty="0"/>
              <a:t> </a:t>
            </a:r>
            <a:r>
              <a:rPr lang="en-GB" dirty="0" err="1"/>
              <a:t>etätyövälineen</a:t>
            </a:r>
            <a:r>
              <a:rPr lang="en-GB" dirty="0"/>
              <a:t> </a:t>
            </a:r>
            <a:r>
              <a:rPr lang="en-GB" dirty="0" err="1"/>
              <a:t>tehokkaaseen</a:t>
            </a:r>
            <a:r>
              <a:rPr lang="en-GB" dirty="0"/>
              <a:t> </a:t>
            </a:r>
            <a:r>
              <a:rPr lang="en-GB" dirty="0" err="1"/>
              <a:t>käyttöön</a:t>
            </a:r>
            <a:r>
              <a:rPr lang="en-GB" dirty="0"/>
              <a:t>.</a:t>
            </a:r>
          </a:p>
          <a:p>
            <a:endParaRPr lang="en-GB" dirty="0"/>
          </a:p>
          <a:p>
            <a:r>
              <a:rPr lang="en-GB" b="1" dirty="0" err="1"/>
              <a:t>Ohjeet</a:t>
            </a:r>
            <a:r>
              <a:rPr lang="en-GB" b="1" dirty="0"/>
              <a:t>:</a:t>
            </a:r>
          </a:p>
          <a:p>
            <a:endParaRPr lang="en-GB" dirty="0"/>
          </a:p>
          <a:p>
            <a:pPr marL="342900" indent="-342900">
              <a:buFont typeface="Arial" panose="020B0604020202020204" pitchFamily="34" charset="0"/>
              <a:buChar char="•"/>
            </a:pPr>
            <a:r>
              <a:rPr lang="en-GB" dirty="0" err="1"/>
              <a:t>Valitse</a:t>
            </a:r>
            <a:r>
              <a:rPr lang="en-GB" dirty="0"/>
              <a:t> </a:t>
            </a:r>
            <a:r>
              <a:rPr lang="en-GB" dirty="0" err="1"/>
              <a:t>joku</a:t>
            </a:r>
            <a:r>
              <a:rPr lang="en-GB" dirty="0"/>
              <a:t> </a:t>
            </a:r>
            <a:r>
              <a:rPr lang="en-GB" dirty="0" err="1"/>
              <a:t>itsellesi</a:t>
            </a:r>
            <a:r>
              <a:rPr lang="en-GB" dirty="0"/>
              <a:t> </a:t>
            </a:r>
            <a:r>
              <a:rPr lang="en-GB" dirty="0" err="1"/>
              <a:t>uusi</a:t>
            </a:r>
            <a:r>
              <a:rPr lang="en-GB" dirty="0"/>
              <a:t> </a:t>
            </a:r>
            <a:r>
              <a:rPr lang="en-GB" dirty="0" err="1"/>
              <a:t>viestintäväline</a:t>
            </a:r>
            <a:r>
              <a:rPr lang="en-GB" dirty="0"/>
              <a:t> (</a:t>
            </a:r>
            <a:r>
              <a:rPr lang="en-GB" dirty="0" err="1"/>
              <a:t>kuten</a:t>
            </a:r>
            <a:r>
              <a:rPr lang="en-GB" dirty="0"/>
              <a:t> Slack, Microsoft Teams tai Zoom).</a:t>
            </a:r>
          </a:p>
          <a:p>
            <a:pPr marL="342900" indent="-342900">
              <a:buFont typeface="Arial" panose="020B0604020202020204" pitchFamily="34" charset="0"/>
              <a:buChar char="•"/>
            </a:pPr>
            <a:r>
              <a:rPr lang="en-GB" dirty="0" err="1"/>
              <a:t>Pyydä</a:t>
            </a:r>
            <a:r>
              <a:rPr lang="en-GB" dirty="0"/>
              <a:t> </a:t>
            </a:r>
            <a:r>
              <a:rPr lang="en-GB" dirty="0" err="1"/>
              <a:t>osallistujia</a:t>
            </a:r>
            <a:r>
              <a:rPr lang="en-GB" dirty="0"/>
              <a:t> </a:t>
            </a:r>
            <a:r>
              <a:rPr lang="en-GB" dirty="0" err="1"/>
              <a:t>suorittamaan</a:t>
            </a:r>
            <a:r>
              <a:rPr lang="en-GB" dirty="0"/>
              <a:t> </a:t>
            </a:r>
            <a:r>
              <a:rPr lang="en-GB" dirty="0" err="1"/>
              <a:t>työkalulla</a:t>
            </a:r>
            <a:r>
              <a:rPr lang="en-GB" dirty="0"/>
              <a:t> </a:t>
            </a:r>
            <a:r>
              <a:rPr lang="en-GB" dirty="0" err="1"/>
              <a:t>joku</a:t>
            </a:r>
            <a:r>
              <a:rPr lang="en-GB" dirty="0"/>
              <a:t> </a:t>
            </a:r>
            <a:r>
              <a:rPr lang="en-GB" dirty="0" err="1"/>
              <a:t>tehtävä</a:t>
            </a:r>
            <a:r>
              <a:rPr lang="en-GB" dirty="0"/>
              <a:t>, </a:t>
            </a:r>
            <a:r>
              <a:rPr lang="en-GB" dirty="0" err="1"/>
              <a:t>kuten</a:t>
            </a:r>
            <a:r>
              <a:rPr lang="en-GB" dirty="0"/>
              <a:t> </a:t>
            </a:r>
            <a:r>
              <a:rPr lang="en-GB" dirty="0" err="1"/>
              <a:t>viestin</a:t>
            </a:r>
            <a:r>
              <a:rPr lang="en-GB" dirty="0"/>
              <a:t> </a:t>
            </a:r>
            <a:r>
              <a:rPr lang="en-GB" dirty="0" err="1"/>
              <a:t>lähettäminen</a:t>
            </a:r>
            <a:r>
              <a:rPr lang="en-GB" dirty="0"/>
              <a:t>, </a:t>
            </a:r>
            <a:r>
              <a:rPr lang="en-GB" dirty="0" err="1"/>
              <a:t>kokouksen</a:t>
            </a:r>
            <a:r>
              <a:rPr lang="en-GB" dirty="0"/>
              <a:t> </a:t>
            </a:r>
            <a:r>
              <a:rPr lang="en-GB" dirty="0" err="1"/>
              <a:t>muodostaminen</a:t>
            </a:r>
            <a:r>
              <a:rPr lang="en-GB" dirty="0"/>
              <a:t> tai </a:t>
            </a:r>
            <a:r>
              <a:rPr lang="en-GB" dirty="0" err="1"/>
              <a:t>dokumentin</a:t>
            </a:r>
            <a:r>
              <a:rPr lang="en-GB" dirty="0"/>
              <a:t> </a:t>
            </a:r>
            <a:r>
              <a:rPr lang="en-GB" dirty="0" err="1"/>
              <a:t>jakaminen</a:t>
            </a:r>
            <a:r>
              <a:rPr lang="en-GB" dirty="0"/>
              <a:t>. </a:t>
            </a:r>
          </a:p>
          <a:p>
            <a:pPr marL="342900" indent="-342900">
              <a:buFont typeface="Arial" panose="020B0604020202020204" pitchFamily="34" charset="0"/>
              <a:buChar char="•"/>
            </a:pPr>
            <a:r>
              <a:rPr lang="en-GB" dirty="0" err="1"/>
              <a:t>Käykää</a:t>
            </a:r>
            <a:r>
              <a:rPr lang="en-GB" dirty="0"/>
              <a:t> </a:t>
            </a:r>
            <a:r>
              <a:rPr lang="en-GB" dirty="0" err="1"/>
              <a:t>keskustelu</a:t>
            </a:r>
            <a:r>
              <a:rPr lang="en-GB" dirty="0"/>
              <a:t>, </a:t>
            </a:r>
            <a:r>
              <a:rPr lang="en-GB" dirty="0" err="1"/>
              <a:t>jossa</a:t>
            </a:r>
            <a:r>
              <a:rPr lang="en-GB" dirty="0"/>
              <a:t> </a:t>
            </a:r>
            <a:r>
              <a:rPr lang="en-GB" dirty="0" err="1"/>
              <a:t>vertailette</a:t>
            </a:r>
            <a:r>
              <a:rPr lang="en-GB" dirty="0"/>
              <a:t> </a:t>
            </a:r>
            <a:r>
              <a:rPr lang="en-GB" dirty="0" err="1"/>
              <a:t>kokemuksianne</a:t>
            </a:r>
            <a:r>
              <a:rPr lang="en-GB" dirty="0"/>
              <a:t> </a:t>
            </a:r>
            <a:r>
              <a:rPr lang="en-GB" dirty="0" err="1"/>
              <a:t>ja</a:t>
            </a:r>
            <a:r>
              <a:rPr lang="en-GB" dirty="0"/>
              <a:t> </a:t>
            </a:r>
            <a:r>
              <a:rPr lang="en-GB" dirty="0" err="1"/>
              <a:t>kohdattuja</a:t>
            </a:r>
            <a:r>
              <a:rPr lang="en-GB" dirty="0"/>
              <a:t> </a:t>
            </a:r>
            <a:r>
              <a:rPr lang="en-GB" dirty="0" err="1"/>
              <a:t>ongelmia</a:t>
            </a:r>
            <a:r>
              <a:rPr lang="en-GB" dirty="0"/>
              <a:t> </a:t>
            </a:r>
            <a:r>
              <a:rPr lang="en-GB" dirty="0" err="1"/>
              <a:t>ja</a:t>
            </a:r>
            <a:r>
              <a:rPr lang="en-GB" dirty="0"/>
              <a:t> </a:t>
            </a:r>
            <a:r>
              <a:rPr lang="en-GB" dirty="0" err="1"/>
              <a:t>mietitte</a:t>
            </a:r>
            <a:r>
              <a:rPr lang="en-GB" dirty="0"/>
              <a:t>, </a:t>
            </a:r>
            <a:r>
              <a:rPr lang="en-GB" dirty="0" err="1"/>
              <a:t>miten</a:t>
            </a:r>
            <a:r>
              <a:rPr lang="en-GB" dirty="0"/>
              <a:t> </a:t>
            </a:r>
            <a:r>
              <a:rPr lang="en-GB" dirty="0" err="1"/>
              <a:t>ongelmilta</a:t>
            </a:r>
            <a:r>
              <a:rPr lang="en-GB" dirty="0"/>
              <a:t> </a:t>
            </a:r>
            <a:r>
              <a:rPr lang="en-GB" dirty="0" err="1"/>
              <a:t>voisi</a:t>
            </a:r>
            <a:r>
              <a:rPr lang="en-GB" dirty="0"/>
              <a:t> </a:t>
            </a:r>
            <a:r>
              <a:rPr lang="en-GB" dirty="0" err="1"/>
              <a:t>välttyä</a:t>
            </a:r>
            <a:r>
              <a:rPr lang="en-GB" dirty="0"/>
              <a:t>. </a:t>
            </a:r>
          </a:p>
        </p:txBody>
      </p:sp>
      <p:sp>
        <p:nvSpPr>
          <p:cNvPr id="3" name="Text Placeholder 2">
            <a:extLst>
              <a:ext uri="{FF2B5EF4-FFF2-40B4-BE49-F238E27FC236}">
                <a16:creationId xmlns:a16="http://schemas.microsoft.com/office/drawing/2014/main" id="{A290D422-76CD-FE46-EC2F-821F5B1AA1A9}"/>
              </a:ext>
            </a:extLst>
          </p:cNvPr>
          <p:cNvSpPr>
            <a:spLocks noGrp="1"/>
          </p:cNvSpPr>
          <p:nvPr>
            <p:ph type="body" sz="quarter" idx="16"/>
          </p:nvPr>
        </p:nvSpPr>
        <p:spPr/>
        <p:txBody>
          <a:bodyPr>
            <a:normAutofit lnSpcReduction="10000"/>
          </a:bodyPr>
          <a:lstStyle/>
          <a:p>
            <a:r>
              <a:rPr lang="en-GB" dirty="0" err="1"/>
              <a:t>Käytännöllinen</a:t>
            </a:r>
            <a:r>
              <a:rPr lang="en-GB" dirty="0"/>
              <a:t> </a:t>
            </a:r>
            <a:r>
              <a:rPr lang="en-GB" dirty="0" err="1"/>
              <a:t>tehtävä</a:t>
            </a:r>
            <a:r>
              <a:rPr lang="en-GB" dirty="0"/>
              <a:t>: </a:t>
            </a:r>
            <a:r>
              <a:rPr lang="en-GB" dirty="0" err="1"/>
              <a:t>Etätyössä</a:t>
            </a:r>
            <a:r>
              <a:rPr lang="en-GB" dirty="0"/>
              <a:t> </a:t>
            </a:r>
            <a:r>
              <a:rPr lang="en-GB" dirty="0" err="1"/>
              <a:t>käytettävät</a:t>
            </a:r>
            <a:r>
              <a:rPr lang="en-GB" dirty="0"/>
              <a:t> </a:t>
            </a:r>
            <a:r>
              <a:rPr lang="en-GB" dirty="0" err="1"/>
              <a:t>välineet</a:t>
            </a:r>
            <a:r>
              <a:rPr lang="en-GB" dirty="0"/>
              <a:t> </a:t>
            </a:r>
          </a:p>
        </p:txBody>
      </p:sp>
    </p:spTree>
    <p:extLst>
      <p:ext uri="{BB962C8B-B14F-4D97-AF65-F5344CB8AC3E}">
        <p14:creationId xmlns:p14="http://schemas.microsoft.com/office/powerpoint/2010/main" val="411376967"/>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55305DC-35B8-B4DB-4855-3364E05680A5}"/>
              </a:ext>
            </a:extLst>
          </p:cNvPr>
          <p:cNvSpPr>
            <a:spLocks noGrp="1"/>
          </p:cNvSpPr>
          <p:nvPr>
            <p:ph type="body" sz="quarter" idx="18"/>
          </p:nvPr>
        </p:nvSpPr>
        <p:spPr>
          <a:xfrm>
            <a:off x="391814" y="1666262"/>
            <a:ext cx="10834986" cy="4770270"/>
          </a:xfrm>
        </p:spPr>
        <p:txBody>
          <a:bodyPr>
            <a:normAutofit/>
          </a:bodyPr>
          <a:lstStyle/>
          <a:p>
            <a:pPr marL="285750" indent="-285750">
              <a:lnSpc>
                <a:spcPct val="115000"/>
              </a:lnSpc>
              <a:spcBef>
                <a:spcPts val="500"/>
              </a:spcBef>
              <a:spcAft>
                <a:spcPts val="1000"/>
              </a:spcAft>
              <a:buFont typeface="Arial" panose="020B0604020202020204" pitchFamily="34" charset="0"/>
              <a:buChar char="•"/>
            </a:pPr>
            <a:r>
              <a:rPr lang="en-GB" sz="1200" kern="100" dirty="0">
                <a:effectLst/>
                <a:latin typeface="Calibri" panose="020F0502020204030204" pitchFamily="34" charset="0"/>
                <a:ea typeface="Corbel" panose="020B0503020204020204" pitchFamily="34" charset="0"/>
                <a:cs typeface="Calibri" panose="020F0502020204030204" pitchFamily="34" charset="0"/>
              </a:rPr>
              <a:t>8 reasons why remote work is still important</a:t>
            </a:r>
          </a:p>
          <a:p>
            <a:pPr marL="0" indent="0">
              <a:lnSpc>
                <a:spcPct val="115000"/>
              </a:lnSpc>
              <a:spcBef>
                <a:spcPts val="500"/>
              </a:spcBef>
              <a:spcAft>
                <a:spcPts val="1000"/>
              </a:spcAft>
            </a:pPr>
            <a:r>
              <a:rPr lang="en-GB" sz="1200" u="sng" kern="100" dirty="0">
                <a:solidFill>
                  <a:srgbClr val="F49100"/>
                </a:solidFill>
                <a:effectLst/>
                <a:latin typeface="Calibri" panose="020F0502020204030204" pitchFamily="34" charset="0"/>
                <a:ea typeface="Corbel" panose="020B0503020204020204" pitchFamily="34" charset="0"/>
                <a:cs typeface="Calibri" panose="020F0502020204030204" pitchFamily="34" charset="0"/>
                <a:hlinkClick r:id="rId2"/>
              </a:rPr>
              <a:t>https://www.happeo.com/blog/8-reasons-why-your-company-needs-remote-work#:~:text=Remote%20work%20improves%20work%2Dlife,their%20personal%20and%20professional%20lives</a:t>
            </a:r>
            <a:r>
              <a:rPr lang="en-GB" sz="1200" kern="100" dirty="0">
                <a:effectLst/>
                <a:latin typeface="Calibri" panose="020F0502020204030204" pitchFamily="34" charset="0"/>
                <a:ea typeface="Corbel" panose="020B0503020204020204" pitchFamily="34" charset="0"/>
                <a:cs typeface="Calibri" panose="020F0502020204030204" pitchFamily="34" charset="0"/>
              </a:rPr>
              <a:t>.</a:t>
            </a:r>
          </a:p>
          <a:p>
            <a:pPr marL="285750" indent="-285750">
              <a:lnSpc>
                <a:spcPct val="115000"/>
              </a:lnSpc>
              <a:spcBef>
                <a:spcPts val="500"/>
              </a:spcBef>
              <a:spcAft>
                <a:spcPts val="1000"/>
              </a:spcAft>
              <a:buFont typeface="Arial" panose="020B0604020202020204" pitchFamily="34" charset="0"/>
              <a:buChar char="•"/>
            </a:pPr>
            <a:r>
              <a:rPr lang="en-GB" sz="1200" kern="100" dirty="0">
                <a:effectLst/>
                <a:latin typeface="Calibri" panose="020F0502020204030204" pitchFamily="34" charset="0"/>
                <a:ea typeface="Corbel" panose="020B0503020204020204" pitchFamily="34" charset="0"/>
                <a:cs typeface="Calibri" panose="020F0502020204030204" pitchFamily="34" charset="0"/>
              </a:rPr>
              <a:t>11 Methods of Effective Remote Team Communication</a:t>
            </a:r>
          </a:p>
          <a:p>
            <a:pPr marL="0" indent="0">
              <a:lnSpc>
                <a:spcPct val="115000"/>
              </a:lnSpc>
              <a:spcBef>
                <a:spcPts val="500"/>
              </a:spcBef>
              <a:spcAft>
                <a:spcPts val="1000"/>
              </a:spcAft>
            </a:pPr>
            <a:r>
              <a:rPr lang="en-GB" sz="1200" u="sng" kern="100" dirty="0">
                <a:solidFill>
                  <a:srgbClr val="F49100"/>
                </a:solidFill>
                <a:effectLst/>
                <a:latin typeface="Calibri" panose="020F0502020204030204" pitchFamily="34" charset="0"/>
                <a:ea typeface="Corbel" panose="020B0503020204020204" pitchFamily="34" charset="0"/>
                <a:cs typeface="Calibri" panose="020F0502020204030204" pitchFamily="34" charset="0"/>
                <a:hlinkClick r:id="rId3"/>
              </a:rPr>
              <a:t>https://www.indeed.com/career-advice/career-development/remote-team-communication</a:t>
            </a:r>
            <a:r>
              <a:rPr lang="en-GB" sz="1200" kern="100" dirty="0">
                <a:effectLst/>
                <a:latin typeface="Calibri" panose="020F0502020204030204" pitchFamily="34" charset="0"/>
                <a:ea typeface="Corbel" panose="020B0503020204020204" pitchFamily="34" charset="0"/>
                <a:cs typeface="Calibri" panose="020F0502020204030204" pitchFamily="34" charset="0"/>
              </a:rPr>
              <a:t> </a:t>
            </a:r>
          </a:p>
          <a:p>
            <a:endParaRPr lang="en-GB" dirty="0"/>
          </a:p>
        </p:txBody>
      </p:sp>
      <p:sp>
        <p:nvSpPr>
          <p:cNvPr id="3" name="Text Placeholder 2">
            <a:extLst>
              <a:ext uri="{FF2B5EF4-FFF2-40B4-BE49-F238E27FC236}">
                <a16:creationId xmlns:a16="http://schemas.microsoft.com/office/drawing/2014/main" id="{3A00E9A8-C9B1-44CD-70E3-59BBDF701ABB}"/>
              </a:ext>
            </a:extLst>
          </p:cNvPr>
          <p:cNvSpPr>
            <a:spLocks noGrp="1"/>
          </p:cNvSpPr>
          <p:nvPr>
            <p:ph type="body" sz="quarter" idx="16"/>
          </p:nvPr>
        </p:nvSpPr>
        <p:spPr/>
        <p:txBody>
          <a:bodyPr>
            <a:normAutofit lnSpcReduction="10000"/>
          </a:bodyPr>
          <a:lstStyle/>
          <a:p>
            <a:r>
              <a:rPr lang="en-GB" dirty="0" err="1"/>
              <a:t>Osion</a:t>
            </a:r>
            <a:r>
              <a:rPr lang="en-GB" dirty="0"/>
              <a:t> 4 </a:t>
            </a:r>
            <a:r>
              <a:rPr lang="en-GB" dirty="0" err="1"/>
              <a:t>lähteet</a:t>
            </a:r>
            <a:r>
              <a:rPr lang="en-GB" dirty="0"/>
              <a:t>:</a:t>
            </a:r>
          </a:p>
        </p:txBody>
      </p:sp>
    </p:spTree>
    <p:extLst>
      <p:ext uri="{BB962C8B-B14F-4D97-AF65-F5344CB8AC3E}">
        <p14:creationId xmlns:p14="http://schemas.microsoft.com/office/powerpoint/2010/main" val="297195945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A9AB9AF-58D4-1479-0994-6AF469B4B810}"/>
              </a:ext>
            </a:extLst>
          </p:cNvPr>
          <p:cNvSpPr>
            <a:spLocks noGrp="1"/>
          </p:cNvSpPr>
          <p:nvPr>
            <p:ph type="body" sz="quarter" idx="18"/>
          </p:nvPr>
        </p:nvSpPr>
        <p:spPr>
          <a:xfrm>
            <a:off x="634224" y="1600199"/>
            <a:ext cx="6837994" cy="4375727"/>
          </a:xfrm>
        </p:spPr>
        <p:txBody>
          <a:bodyPr>
            <a:normAutofit fontScale="85000" lnSpcReduction="20000"/>
          </a:bodyPr>
          <a:lstStyle/>
          <a:p>
            <a:pPr marL="342900" indent="-342900">
              <a:lnSpc>
                <a:spcPct val="110000"/>
              </a:lnSpc>
              <a:buFont typeface="Arial" panose="020B0604020202020204" pitchFamily="34" charset="0"/>
              <a:buChar char="•"/>
            </a:pPr>
            <a:r>
              <a:rPr lang="fi-FI" dirty="0"/>
              <a:t>Työn ja yksityiselämän tasapaino tarkoittaa ajan, energian ja huomion harmonista jakautumista ammatillisen toiminnan ja muiden olennaisten elämän osa-alueiden välillä, mukaan lukien henkilökohtaiset intressit, perhe ja sosiaalinen vuorovaikutus.</a:t>
            </a:r>
          </a:p>
          <a:p>
            <a:pPr marL="342900" indent="-342900">
              <a:lnSpc>
                <a:spcPct val="110000"/>
              </a:lnSpc>
              <a:buFont typeface="Arial" panose="020B0604020202020204" pitchFamily="34" charset="0"/>
              <a:buChar char="•"/>
            </a:pPr>
            <a:r>
              <a:rPr lang="en-GB" dirty="0" err="1"/>
              <a:t>Euroopan</a:t>
            </a:r>
            <a:r>
              <a:rPr lang="en-GB" dirty="0"/>
              <a:t> </a:t>
            </a:r>
            <a:r>
              <a:rPr lang="en-GB" dirty="0" err="1"/>
              <a:t>työturvallisuus</a:t>
            </a:r>
            <a:r>
              <a:rPr lang="en-GB" dirty="0"/>
              <a:t>- </a:t>
            </a:r>
            <a:r>
              <a:rPr lang="en-GB" dirty="0" err="1"/>
              <a:t>ja</a:t>
            </a:r>
            <a:r>
              <a:rPr lang="en-GB" dirty="0"/>
              <a:t> </a:t>
            </a:r>
            <a:r>
              <a:rPr lang="en-GB" dirty="0" err="1"/>
              <a:t>työterveysviraston</a:t>
            </a:r>
            <a:r>
              <a:rPr lang="en-GB" dirty="0"/>
              <a:t> (European Agency for Safety and Health at Work, EU-OSHA) </a:t>
            </a:r>
            <a:r>
              <a:rPr lang="en-GB" dirty="0" err="1"/>
              <a:t>mukaan</a:t>
            </a:r>
            <a:r>
              <a:rPr lang="en-GB" dirty="0"/>
              <a:t> </a:t>
            </a:r>
            <a:r>
              <a:rPr lang="fi-FI" dirty="0"/>
              <a:t>tyydyttävän työn ja yksityiselämän tasapainon saavuttaminen on elintärkeää yksilön hyvinvoinnille ja tyytyväisyydelle, ja se vaikuttaa merkittävästi myös tuottavuuteen ja työhön suhtautumiseen. </a:t>
            </a:r>
            <a:endParaRPr lang="en-GB" dirty="0"/>
          </a:p>
          <a:p>
            <a:pPr marL="342900" indent="-342900">
              <a:lnSpc>
                <a:spcPct val="110000"/>
              </a:lnSpc>
              <a:buFont typeface="Arial" panose="020B0604020202020204" pitchFamily="34" charset="0"/>
              <a:buChar char="•"/>
            </a:pPr>
            <a:r>
              <a:rPr lang="fi-FI" dirty="0"/>
              <a:t>Tasapainoinen lähestymistapa työhön ja henkilökohtaiseen elämään antaa yksilöille mahdollisuuden täyttää ammatilliset velvoitteensa vaarantamatta terveyttä ja henkilökohtaista elämää, mikä lisää henkilökohtaista tyytyväisyyttä ja ammatillista tehokkuutta.</a:t>
            </a:r>
            <a:endParaRPr lang="en-GB" dirty="0"/>
          </a:p>
        </p:txBody>
      </p:sp>
      <p:sp>
        <p:nvSpPr>
          <p:cNvPr id="3" name="Text Placeholder 2">
            <a:extLst>
              <a:ext uri="{FF2B5EF4-FFF2-40B4-BE49-F238E27FC236}">
                <a16:creationId xmlns:a16="http://schemas.microsoft.com/office/drawing/2014/main" id="{EE706E32-1CFA-5762-5C84-0338BE735C88}"/>
              </a:ext>
            </a:extLst>
          </p:cNvPr>
          <p:cNvSpPr>
            <a:spLocks noGrp="1"/>
          </p:cNvSpPr>
          <p:nvPr>
            <p:ph type="body" sz="quarter" idx="16"/>
          </p:nvPr>
        </p:nvSpPr>
        <p:spPr>
          <a:xfrm>
            <a:off x="713768" y="421468"/>
            <a:ext cx="6444832" cy="806802"/>
          </a:xfrm>
        </p:spPr>
        <p:txBody>
          <a:bodyPr>
            <a:normAutofit fontScale="85000" lnSpcReduction="20000"/>
          </a:bodyPr>
          <a:lstStyle/>
          <a:p>
            <a:r>
              <a:rPr lang="en-GB" dirty="0" err="1"/>
              <a:t>Työn</a:t>
            </a:r>
            <a:r>
              <a:rPr lang="en-GB" dirty="0"/>
              <a:t> </a:t>
            </a:r>
            <a:r>
              <a:rPr lang="en-GB" dirty="0" err="1"/>
              <a:t>ja</a:t>
            </a:r>
            <a:r>
              <a:rPr lang="en-GB" dirty="0"/>
              <a:t> </a:t>
            </a:r>
            <a:r>
              <a:rPr lang="en-GB" dirty="0" err="1"/>
              <a:t>yksityiselämän</a:t>
            </a:r>
            <a:r>
              <a:rPr lang="en-GB" dirty="0"/>
              <a:t> </a:t>
            </a:r>
            <a:r>
              <a:rPr lang="en-GB" dirty="0" err="1"/>
              <a:t>välisen</a:t>
            </a:r>
            <a:r>
              <a:rPr lang="en-GB" dirty="0"/>
              <a:t> </a:t>
            </a:r>
            <a:r>
              <a:rPr lang="en-GB" dirty="0" err="1"/>
              <a:t>tasapainon</a:t>
            </a:r>
            <a:r>
              <a:rPr lang="en-GB" dirty="0"/>
              <a:t> </a:t>
            </a:r>
            <a:r>
              <a:rPr lang="en-GB" dirty="0" err="1"/>
              <a:t>määritelmä</a:t>
            </a:r>
            <a:r>
              <a:rPr lang="en-GB" dirty="0"/>
              <a:t> </a:t>
            </a:r>
            <a:r>
              <a:rPr lang="en-GB" dirty="0" err="1"/>
              <a:t>ja</a:t>
            </a:r>
            <a:r>
              <a:rPr lang="en-GB" dirty="0"/>
              <a:t> </a:t>
            </a:r>
            <a:r>
              <a:rPr lang="en-GB" dirty="0" err="1"/>
              <a:t>tärkeys</a:t>
            </a:r>
            <a:r>
              <a:rPr lang="en-GB" dirty="0"/>
              <a:t> </a:t>
            </a:r>
          </a:p>
          <a:p>
            <a:endParaRPr lang="en-GB" dirty="0"/>
          </a:p>
        </p:txBody>
      </p:sp>
      <p:pic>
        <p:nvPicPr>
          <p:cNvPr id="6" name="Picture Placeholder 5">
            <a:extLst>
              <a:ext uri="{FF2B5EF4-FFF2-40B4-BE49-F238E27FC236}">
                <a16:creationId xmlns:a16="http://schemas.microsoft.com/office/drawing/2014/main" id="{8F06222A-8263-57BE-ECD1-34BCF41C0A27}"/>
              </a:ext>
            </a:extLst>
          </p:cNvPr>
          <p:cNvPicPr>
            <a:picLocks noGrp="1" noChangeAspect="1"/>
          </p:cNvPicPr>
          <p:nvPr>
            <p:ph type="pic" sz="quarter" idx="15"/>
          </p:nvPr>
        </p:nvPicPr>
        <p:blipFill>
          <a:blip r:embed="rId2"/>
          <a:srcRect t="10601" b="10601"/>
          <a:stretch>
            <a:fillRect/>
          </a:stretch>
        </p:blipFill>
        <p:spPr/>
      </p:pic>
    </p:spTree>
    <p:extLst>
      <p:ext uri="{BB962C8B-B14F-4D97-AF65-F5344CB8AC3E}">
        <p14:creationId xmlns:p14="http://schemas.microsoft.com/office/powerpoint/2010/main" val="545722162"/>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D9B0154-4E77-493D-0CBB-8939CF84CB58}"/>
              </a:ext>
            </a:extLst>
          </p:cNvPr>
          <p:cNvSpPr>
            <a:spLocks noGrp="1"/>
          </p:cNvSpPr>
          <p:nvPr>
            <p:ph type="body" sz="quarter" idx="18"/>
          </p:nvPr>
        </p:nvSpPr>
        <p:spPr/>
        <p:txBody>
          <a:bodyPr/>
          <a:lstStyle/>
          <a:p>
            <a:endParaRPr lang="en-GB"/>
          </a:p>
        </p:txBody>
      </p:sp>
      <p:sp>
        <p:nvSpPr>
          <p:cNvPr id="3" name="Text Placeholder 2">
            <a:extLst>
              <a:ext uri="{FF2B5EF4-FFF2-40B4-BE49-F238E27FC236}">
                <a16:creationId xmlns:a16="http://schemas.microsoft.com/office/drawing/2014/main" id="{6973F1BB-4524-19DD-5281-FE7B8B640D18}"/>
              </a:ext>
            </a:extLst>
          </p:cNvPr>
          <p:cNvSpPr>
            <a:spLocks noGrp="1"/>
          </p:cNvSpPr>
          <p:nvPr>
            <p:ph type="body" sz="quarter" idx="19"/>
          </p:nvPr>
        </p:nvSpPr>
        <p:spPr>
          <a:xfrm>
            <a:off x="642677" y="1648607"/>
            <a:ext cx="4418849" cy="2249138"/>
          </a:xfrm>
        </p:spPr>
        <p:txBody>
          <a:bodyPr>
            <a:normAutofit fontScale="62500" lnSpcReduction="20000"/>
          </a:bodyPr>
          <a:lstStyle/>
          <a:p>
            <a:r>
              <a:rPr lang="en-GB" sz="5500" b="1" dirty="0" err="1">
                <a:solidFill>
                  <a:srgbClr val="8A4199"/>
                </a:solidFill>
              </a:rPr>
              <a:t>Vastuiden</a:t>
            </a:r>
            <a:r>
              <a:rPr lang="en-GB" sz="5500" b="1" dirty="0">
                <a:solidFill>
                  <a:srgbClr val="8A4199"/>
                </a:solidFill>
              </a:rPr>
              <a:t> </a:t>
            </a:r>
            <a:r>
              <a:rPr lang="en-GB" sz="5500" b="1" dirty="0" err="1">
                <a:solidFill>
                  <a:srgbClr val="8A4199"/>
                </a:solidFill>
              </a:rPr>
              <a:t>ja</a:t>
            </a:r>
            <a:r>
              <a:rPr lang="en-GB" sz="5500" b="1" dirty="0">
                <a:solidFill>
                  <a:srgbClr val="8A4199"/>
                </a:solidFill>
              </a:rPr>
              <a:t> </a:t>
            </a:r>
            <a:r>
              <a:rPr lang="en-GB" sz="5500" b="1" dirty="0" err="1">
                <a:solidFill>
                  <a:srgbClr val="8A4199"/>
                </a:solidFill>
              </a:rPr>
              <a:t>lakien</a:t>
            </a:r>
            <a:r>
              <a:rPr lang="en-GB" sz="5500" b="1" dirty="0">
                <a:solidFill>
                  <a:srgbClr val="8A4199"/>
                </a:solidFill>
              </a:rPr>
              <a:t> </a:t>
            </a:r>
            <a:r>
              <a:rPr lang="en-GB" sz="5500" b="1" dirty="0" err="1">
                <a:solidFill>
                  <a:srgbClr val="8A4199"/>
                </a:solidFill>
              </a:rPr>
              <a:t>ymmärtäminen</a:t>
            </a:r>
            <a:r>
              <a:rPr lang="en-GB" sz="5500" b="1" dirty="0">
                <a:solidFill>
                  <a:srgbClr val="8A4199"/>
                </a:solidFill>
              </a:rPr>
              <a:t>: </a:t>
            </a:r>
            <a:r>
              <a:rPr lang="en-GB" sz="5500" b="1" dirty="0" err="1">
                <a:solidFill>
                  <a:srgbClr val="8A4199"/>
                </a:solidFill>
              </a:rPr>
              <a:t>Organisatoriset</a:t>
            </a:r>
            <a:r>
              <a:rPr lang="en-GB" sz="5500" b="1" dirty="0">
                <a:solidFill>
                  <a:srgbClr val="8A4199"/>
                </a:solidFill>
              </a:rPr>
              <a:t>, </a:t>
            </a:r>
            <a:r>
              <a:rPr lang="en-GB" sz="5500" b="1" dirty="0" err="1">
                <a:solidFill>
                  <a:srgbClr val="8A4199"/>
                </a:solidFill>
              </a:rPr>
              <a:t>työnjohtoon</a:t>
            </a:r>
            <a:r>
              <a:rPr lang="en-GB" sz="5500" b="1" dirty="0">
                <a:solidFill>
                  <a:srgbClr val="8A4199"/>
                </a:solidFill>
              </a:rPr>
              <a:t> </a:t>
            </a:r>
            <a:r>
              <a:rPr lang="en-GB" sz="5500" b="1" dirty="0" err="1">
                <a:solidFill>
                  <a:srgbClr val="8A4199"/>
                </a:solidFill>
              </a:rPr>
              <a:t>liittyvät</a:t>
            </a:r>
            <a:r>
              <a:rPr lang="en-GB" sz="5500" b="1" dirty="0">
                <a:solidFill>
                  <a:srgbClr val="8A4199"/>
                </a:solidFill>
              </a:rPr>
              <a:t> </a:t>
            </a:r>
            <a:r>
              <a:rPr lang="en-GB" sz="5500" b="1" dirty="0" err="1">
                <a:solidFill>
                  <a:srgbClr val="8A4199"/>
                </a:solidFill>
              </a:rPr>
              <a:t>ja</a:t>
            </a:r>
            <a:r>
              <a:rPr lang="en-GB" sz="5500" b="1" dirty="0">
                <a:solidFill>
                  <a:srgbClr val="8A4199"/>
                </a:solidFill>
              </a:rPr>
              <a:t> </a:t>
            </a:r>
            <a:r>
              <a:rPr lang="en-GB" sz="5500" b="1" dirty="0" err="1">
                <a:solidFill>
                  <a:srgbClr val="8A4199"/>
                </a:solidFill>
              </a:rPr>
              <a:t>yksilölliset</a:t>
            </a:r>
            <a:r>
              <a:rPr lang="en-GB" sz="5500" b="1" dirty="0">
                <a:solidFill>
                  <a:srgbClr val="8A4199"/>
                </a:solidFill>
              </a:rPr>
              <a:t> </a:t>
            </a:r>
            <a:r>
              <a:rPr lang="en-GB" sz="5500" b="1" dirty="0" err="1">
                <a:solidFill>
                  <a:srgbClr val="8A4199"/>
                </a:solidFill>
              </a:rPr>
              <a:t>näkökulmat</a:t>
            </a:r>
            <a:endParaRPr lang="en-GB" sz="5500" b="1" dirty="0">
              <a:solidFill>
                <a:srgbClr val="8A4199"/>
              </a:solidFill>
            </a:endParaRPr>
          </a:p>
          <a:p>
            <a:endParaRPr lang="en-GB" dirty="0"/>
          </a:p>
        </p:txBody>
      </p:sp>
      <p:sp>
        <p:nvSpPr>
          <p:cNvPr id="4" name="Text Placeholder 3">
            <a:extLst>
              <a:ext uri="{FF2B5EF4-FFF2-40B4-BE49-F238E27FC236}">
                <a16:creationId xmlns:a16="http://schemas.microsoft.com/office/drawing/2014/main" id="{D5A1AD69-1725-FB91-8BE1-FB7773351A4F}"/>
              </a:ext>
            </a:extLst>
          </p:cNvPr>
          <p:cNvSpPr>
            <a:spLocks noGrp="1"/>
          </p:cNvSpPr>
          <p:nvPr>
            <p:ph type="body" sz="quarter" idx="20"/>
          </p:nvPr>
        </p:nvSpPr>
        <p:spPr>
          <a:xfrm>
            <a:off x="642678" y="811349"/>
            <a:ext cx="3587577" cy="837258"/>
          </a:xfrm>
        </p:spPr>
        <p:txBody>
          <a:bodyPr>
            <a:normAutofit fontScale="62500" lnSpcReduction="20000"/>
          </a:bodyPr>
          <a:lstStyle/>
          <a:p>
            <a:r>
              <a:rPr lang="en-GB" dirty="0" err="1"/>
              <a:t>Mene</a:t>
            </a:r>
            <a:r>
              <a:rPr lang="en-GB" dirty="0"/>
              <a:t> </a:t>
            </a:r>
            <a:r>
              <a:rPr lang="en-GB" dirty="0" err="1"/>
              <a:t>moduuliin</a:t>
            </a:r>
            <a:r>
              <a:rPr lang="en-GB" dirty="0"/>
              <a:t> 2:</a:t>
            </a:r>
          </a:p>
        </p:txBody>
      </p:sp>
    </p:spTree>
    <p:extLst>
      <p:ext uri="{BB962C8B-B14F-4D97-AF65-F5344CB8AC3E}">
        <p14:creationId xmlns:p14="http://schemas.microsoft.com/office/powerpoint/2010/main" val="414024371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475243BB-1854-66C3-B7BD-B33DA0C5B164}"/>
              </a:ext>
            </a:extLst>
          </p:cNvPr>
          <p:cNvPicPr>
            <a:picLocks noGrp="1" noChangeAspect="1"/>
          </p:cNvPicPr>
          <p:nvPr>
            <p:ph type="pic" sz="quarter" idx="33"/>
          </p:nvPr>
        </p:nvPicPr>
        <p:blipFill rotWithShape="1">
          <a:blip r:embed="rId2"/>
          <a:srcRect t="57" b="57"/>
          <a:stretch/>
        </p:blipFill>
        <p:spPr>
          <a:xfrm>
            <a:off x="0" y="377765"/>
            <a:ext cx="5222656" cy="5952556"/>
          </a:xfrm>
        </p:spPr>
      </p:pic>
      <p:sp>
        <p:nvSpPr>
          <p:cNvPr id="3" name="Text Placeholder 2">
            <a:extLst>
              <a:ext uri="{FF2B5EF4-FFF2-40B4-BE49-F238E27FC236}">
                <a16:creationId xmlns:a16="http://schemas.microsoft.com/office/drawing/2014/main" id="{0731DDB5-45BE-2564-A3CE-482D54109C49}"/>
              </a:ext>
            </a:extLst>
          </p:cNvPr>
          <p:cNvSpPr>
            <a:spLocks noGrp="1"/>
          </p:cNvSpPr>
          <p:nvPr>
            <p:ph type="body" sz="quarter" idx="18"/>
          </p:nvPr>
        </p:nvSpPr>
        <p:spPr>
          <a:xfrm>
            <a:off x="6580113" y="1278731"/>
            <a:ext cx="5222656" cy="4822813"/>
          </a:xfrm>
        </p:spPr>
        <p:txBody>
          <a:bodyPr>
            <a:normAutofit fontScale="92500" lnSpcReduction="20000"/>
          </a:bodyPr>
          <a:lstStyle/>
          <a:p>
            <a:pPr marL="342900" indent="-342900">
              <a:buFont typeface="Arial" panose="020B0604020202020204" pitchFamily="34" charset="0"/>
              <a:buChar char="•"/>
            </a:pPr>
            <a:r>
              <a:rPr lang="fi-FI" dirty="0"/>
              <a:t>Työn ja yksityiselämän huonon tasapainon merkkien tunnistaminen on välttämätöntä ennaltaehkäisevien toimenpiteiden ja interventioiden kannalta.</a:t>
            </a:r>
          </a:p>
          <a:p>
            <a:pPr marL="342900" indent="-342900">
              <a:buFont typeface="Arial" panose="020B0604020202020204" pitchFamily="34" charset="0"/>
              <a:buChar char="•"/>
            </a:pPr>
            <a:r>
              <a:rPr lang="fi-FI" dirty="0"/>
              <a:t>Joitakin näistä indikaattoreista voivat olla jatkuva väsymys, heikentynyt tuottavuus, lisääntynyt </a:t>
            </a:r>
            <a:r>
              <a:rPr lang="fi-FI" dirty="0" err="1"/>
              <a:t>stressitaso</a:t>
            </a:r>
            <a:r>
              <a:rPr lang="fi-FI" dirty="0"/>
              <a:t>, kyvyttömyys irrottautua työstä vapaa-ajalla, henkilökohtaisten ja perhevelvoitteiden laiminlyönti, toistuvat terveysongelmat, kuten päänsärky tai toistuva sairaus, sekä yleinen tyytymättömyyden tunne. Mielenterveys voi olla merkittävästi kuormittunut, mikä voi johtaa esimerkiksi ahdistukseen ja masennukseen.</a:t>
            </a:r>
          </a:p>
          <a:p>
            <a:pPr marL="342900" indent="-342900">
              <a:buFont typeface="Arial" panose="020B0604020202020204" pitchFamily="34" charset="0"/>
              <a:buChar char="•"/>
            </a:pPr>
            <a:r>
              <a:rPr lang="fi-FI" dirty="0"/>
              <a:t>Psykososiaalisten riskien hallinnan eurooppalainen viitekehys (PRIMA-EF) korostaa näiden oireiden tiedostamisen ja varhaisen havaitsemisen merkitystä.</a:t>
            </a:r>
            <a:endParaRPr lang="en-GB" dirty="0"/>
          </a:p>
        </p:txBody>
      </p:sp>
      <p:sp>
        <p:nvSpPr>
          <p:cNvPr id="2" name="Text Placeholder 1">
            <a:extLst>
              <a:ext uri="{FF2B5EF4-FFF2-40B4-BE49-F238E27FC236}">
                <a16:creationId xmlns:a16="http://schemas.microsoft.com/office/drawing/2014/main" id="{0762B96C-EEC1-ECE4-5F7C-6023F5B8C016}"/>
              </a:ext>
            </a:extLst>
          </p:cNvPr>
          <p:cNvSpPr>
            <a:spLocks noGrp="1"/>
          </p:cNvSpPr>
          <p:nvPr>
            <p:ph type="body" sz="quarter" idx="16"/>
          </p:nvPr>
        </p:nvSpPr>
        <p:spPr>
          <a:xfrm>
            <a:off x="6400800" y="377765"/>
            <a:ext cx="5360428" cy="1026368"/>
          </a:xfrm>
        </p:spPr>
        <p:txBody>
          <a:bodyPr>
            <a:normAutofit/>
          </a:bodyPr>
          <a:lstStyle/>
          <a:p>
            <a:r>
              <a:rPr lang="en-GB" sz="2400" dirty="0" err="1">
                <a:ea typeface="Corbel" panose="020B0503020204020204" pitchFamily="34" charset="0"/>
                <a:cs typeface="Times New Roman" panose="02020603050405020304" pitchFamily="18" charset="0"/>
              </a:rPr>
              <a:t>Huonon</a:t>
            </a:r>
            <a:r>
              <a:rPr lang="en-GB" sz="2400" dirty="0">
                <a:ea typeface="Corbel" panose="020B0503020204020204" pitchFamily="34" charset="0"/>
                <a:cs typeface="Times New Roman" panose="02020603050405020304" pitchFamily="18" charset="0"/>
              </a:rPr>
              <a:t> </a:t>
            </a:r>
            <a:r>
              <a:rPr lang="en-GB" sz="2400" dirty="0" err="1">
                <a:ea typeface="Corbel" panose="020B0503020204020204" pitchFamily="34" charset="0"/>
                <a:cs typeface="Times New Roman" panose="02020603050405020304" pitchFamily="18" charset="0"/>
              </a:rPr>
              <a:t>työn</a:t>
            </a:r>
            <a:r>
              <a:rPr lang="en-GB" sz="2400" dirty="0">
                <a:ea typeface="Corbel" panose="020B0503020204020204" pitchFamily="34" charset="0"/>
                <a:cs typeface="Times New Roman" panose="02020603050405020304" pitchFamily="18" charset="0"/>
              </a:rPr>
              <a:t> </a:t>
            </a:r>
            <a:r>
              <a:rPr lang="en-GB" sz="2400" dirty="0" err="1">
                <a:ea typeface="Corbel" panose="020B0503020204020204" pitchFamily="34" charset="0"/>
                <a:cs typeface="Times New Roman" panose="02020603050405020304" pitchFamily="18" charset="0"/>
              </a:rPr>
              <a:t>ja</a:t>
            </a:r>
            <a:r>
              <a:rPr lang="en-GB" sz="2400" dirty="0">
                <a:ea typeface="Corbel" panose="020B0503020204020204" pitchFamily="34" charset="0"/>
                <a:cs typeface="Times New Roman" panose="02020603050405020304" pitchFamily="18" charset="0"/>
              </a:rPr>
              <a:t> </a:t>
            </a:r>
            <a:r>
              <a:rPr lang="en-GB" sz="2400" dirty="0" err="1">
                <a:ea typeface="Corbel" panose="020B0503020204020204" pitchFamily="34" charset="0"/>
                <a:cs typeface="Times New Roman" panose="02020603050405020304" pitchFamily="18" charset="0"/>
              </a:rPr>
              <a:t>yksityiselämän</a:t>
            </a:r>
            <a:r>
              <a:rPr lang="en-GB" sz="2400" dirty="0">
                <a:ea typeface="Corbel" panose="020B0503020204020204" pitchFamily="34" charset="0"/>
                <a:cs typeface="Times New Roman" panose="02020603050405020304" pitchFamily="18" charset="0"/>
              </a:rPr>
              <a:t> </a:t>
            </a:r>
            <a:r>
              <a:rPr lang="en-GB" sz="2400" dirty="0" err="1">
                <a:ea typeface="Corbel" panose="020B0503020204020204" pitchFamily="34" charset="0"/>
                <a:cs typeface="Times New Roman" panose="02020603050405020304" pitchFamily="18" charset="0"/>
              </a:rPr>
              <a:t>välisen</a:t>
            </a:r>
            <a:r>
              <a:rPr lang="en-GB" sz="2400" dirty="0">
                <a:ea typeface="Corbel" panose="020B0503020204020204" pitchFamily="34" charset="0"/>
                <a:cs typeface="Times New Roman" panose="02020603050405020304" pitchFamily="18" charset="0"/>
              </a:rPr>
              <a:t>  </a:t>
            </a:r>
            <a:r>
              <a:rPr lang="en-GB" sz="2400" dirty="0" err="1">
                <a:ea typeface="Corbel" panose="020B0503020204020204" pitchFamily="34" charset="0"/>
                <a:cs typeface="Times New Roman" panose="02020603050405020304" pitchFamily="18" charset="0"/>
              </a:rPr>
              <a:t>tasapainon</a:t>
            </a:r>
            <a:r>
              <a:rPr lang="en-GB" sz="2400" dirty="0">
                <a:ea typeface="Corbel" panose="020B0503020204020204" pitchFamily="34" charset="0"/>
                <a:cs typeface="Times New Roman" panose="02020603050405020304" pitchFamily="18" charset="0"/>
              </a:rPr>
              <a:t> </a:t>
            </a:r>
            <a:r>
              <a:rPr lang="en-GB" sz="2400" dirty="0" err="1">
                <a:ea typeface="Corbel" panose="020B0503020204020204" pitchFamily="34" charset="0"/>
                <a:cs typeface="Times New Roman" panose="02020603050405020304" pitchFamily="18" charset="0"/>
              </a:rPr>
              <a:t>tunnusmerkkejä</a:t>
            </a:r>
            <a:endParaRPr lang="en-GB" sz="4000" dirty="0"/>
          </a:p>
        </p:txBody>
      </p:sp>
      <p:sp>
        <p:nvSpPr>
          <p:cNvPr id="6" name="Text Placeholder 5">
            <a:extLst>
              <a:ext uri="{FF2B5EF4-FFF2-40B4-BE49-F238E27FC236}">
                <a16:creationId xmlns:a16="http://schemas.microsoft.com/office/drawing/2014/main" id="{06B01A6F-16FA-8843-1D64-A5A19C029F02}"/>
              </a:ext>
            </a:extLst>
          </p:cNvPr>
          <p:cNvSpPr>
            <a:spLocks noGrp="1"/>
          </p:cNvSpPr>
          <p:nvPr>
            <p:ph type="body" sz="quarter" idx="34"/>
          </p:nvPr>
        </p:nvSpPr>
        <p:spPr>
          <a:xfrm>
            <a:off x="3968785" y="4267954"/>
            <a:ext cx="2507741" cy="1026368"/>
          </a:xfrm>
        </p:spPr>
        <p:txBody>
          <a:bodyPr/>
          <a:lstStyle/>
          <a:p>
            <a:r>
              <a:rPr lang="en-GB" dirty="0" err="1"/>
              <a:t>Epätasapainon</a:t>
            </a:r>
            <a:r>
              <a:rPr lang="en-GB" dirty="0"/>
              <a:t> </a:t>
            </a:r>
            <a:r>
              <a:rPr lang="en-GB" dirty="0" err="1"/>
              <a:t>merkit</a:t>
            </a:r>
            <a:endParaRPr lang="en-GB" dirty="0"/>
          </a:p>
        </p:txBody>
      </p:sp>
    </p:spTree>
    <p:extLst>
      <p:ext uri="{BB962C8B-B14F-4D97-AF65-F5344CB8AC3E}">
        <p14:creationId xmlns:p14="http://schemas.microsoft.com/office/powerpoint/2010/main" val="85406419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A065CDEB-BCFA-2E58-F5FF-0A50B241D841}"/>
              </a:ext>
            </a:extLst>
          </p:cNvPr>
          <p:cNvSpPr>
            <a:spLocks noGrp="1"/>
          </p:cNvSpPr>
          <p:nvPr>
            <p:ph type="body" sz="quarter" idx="18"/>
          </p:nvPr>
        </p:nvSpPr>
        <p:spPr>
          <a:xfrm>
            <a:off x="333720" y="1219886"/>
            <a:ext cx="6626373" cy="4852662"/>
          </a:xfrm>
        </p:spPr>
        <p:txBody>
          <a:bodyPr>
            <a:normAutofit/>
          </a:bodyPr>
          <a:lstStyle/>
          <a:p>
            <a:pPr marL="342900" indent="-342900" algn="just">
              <a:buFont typeface="Arial" panose="020B0604020202020204" pitchFamily="34" charset="0"/>
              <a:buChar char="•"/>
            </a:pPr>
            <a:r>
              <a:rPr lang="fi-FI" sz="1800" dirty="0"/>
              <a:t>Työ- ja yksityiselämän epätasapainolla voi olla merkittäviä seurauksia sekä yksilöille että organisaatioille. Henkilökohtaisella tasolla yksilöt voivat kokea burnoutin, kroonisen fyysisen ja emotionaalisen uupumuksen tilan, johon tyypillisesti liittyy kyynisyyden tunne ja saavutusten heikkeneminen. Voi myös kehittyä stressiin liittyviä terveysongelmia, kuten unihäiriöitä, sydän- ja verisuonitauteja ja mielenterveysongelmia.</a:t>
            </a:r>
            <a:endParaRPr lang="en-GB" sz="1800" dirty="0"/>
          </a:p>
          <a:p>
            <a:pPr marL="342900" indent="-342900">
              <a:buFont typeface="Arial" panose="020B0604020202020204" pitchFamily="34" charset="0"/>
              <a:buChar char="•"/>
            </a:pPr>
            <a:r>
              <a:rPr lang="fi-FI" sz="1800" dirty="0"/>
              <a:t>Organisaatiosta katsottuna työntekijöiden huono työn ja yksityiselämän tasapaino voi johtaa lisääntyneisiin poissaoloihin, tuottavuuden laskuun, vaihtuvuuden kasvuun ja työn laadun heikkenemiseen. Lisäksi se voi vaikuttaa haitallisesti organisaation maineeseen ja asettaa siten haasteita ammattitaitoisten työntekijöiden houkuttelemisessa ja pitämisessä. ”Euroopan sosiaalisten oikeuksien pilari” korostaa näiden asioiden käsittelemisen tärkeyttä terveellisen työympäristön edistämiseksi.</a:t>
            </a:r>
            <a:endParaRPr lang="en-GB" sz="1800" dirty="0"/>
          </a:p>
        </p:txBody>
      </p:sp>
      <p:sp>
        <p:nvSpPr>
          <p:cNvPr id="8" name="Text Placeholder 7">
            <a:extLst>
              <a:ext uri="{FF2B5EF4-FFF2-40B4-BE49-F238E27FC236}">
                <a16:creationId xmlns:a16="http://schemas.microsoft.com/office/drawing/2014/main" id="{130B87C0-B504-68B3-B91C-4C2D76E19B08}"/>
              </a:ext>
            </a:extLst>
          </p:cNvPr>
          <p:cNvSpPr>
            <a:spLocks noGrp="1"/>
          </p:cNvSpPr>
          <p:nvPr>
            <p:ph type="body" sz="quarter" idx="16"/>
          </p:nvPr>
        </p:nvSpPr>
        <p:spPr>
          <a:xfrm>
            <a:off x="713768" y="421467"/>
            <a:ext cx="6415001" cy="887565"/>
          </a:xfrm>
        </p:spPr>
        <p:txBody>
          <a:bodyPr>
            <a:normAutofit/>
          </a:bodyPr>
          <a:lstStyle/>
          <a:p>
            <a:r>
              <a:rPr lang="en-GB" sz="2200" dirty="0" err="1">
                <a:effectLst/>
                <a:ea typeface="Corbel" panose="020B0503020204020204" pitchFamily="34" charset="0"/>
                <a:cs typeface="Times New Roman" panose="02020603050405020304" pitchFamily="18" charset="0"/>
              </a:rPr>
              <a:t>Seurauksia</a:t>
            </a:r>
            <a:r>
              <a:rPr lang="en-GB" sz="2200" dirty="0">
                <a:effectLst/>
                <a:ea typeface="Corbel" panose="020B0503020204020204" pitchFamily="34" charset="0"/>
                <a:cs typeface="Times New Roman" panose="02020603050405020304" pitchFamily="18" charset="0"/>
              </a:rPr>
              <a:t> </a:t>
            </a:r>
            <a:r>
              <a:rPr lang="en-GB" sz="2200" dirty="0" err="1">
                <a:effectLst/>
                <a:ea typeface="Corbel" panose="020B0503020204020204" pitchFamily="34" charset="0"/>
                <a:cs typeface="Times New Roman" panose="02020603050405020304" pitchFamily="18" charset="0"/>
              </a:rPr>
              <a:t>huonosta</a:t>
            </a:r>
            <a:r>
              <a:rPr lang="en-GB" sz="2200" dirty="0">
                <a:effectLst/>
                <a:ea typeface="Corbel" panose="020B0503020204020204" pitchFamily="34" charset="0"/>
                <a:cs typeface="Times New Roman" panose="02020603050405020304" pitchFamily="18" charset="0"/>
              </a:rPr>
              <a:t> </a:t>
            </a:r>
            <a:r>
              <a:rPr lang="en-GB" sz="2200" dirty="0" err="1">
                <a:effectLst/>
                <a:ea typeface="Corbel" panose="020B0503020204020204" pitchFamily="34" charset="0"/>
                <a:cs typeface="Times New Roman" panose="02020603050405020304" pitchFamily="18" charset="0"/>
              </a:rPr>
              <a:t>työn</a:t>
            </a:r>
            <a:r>
              <a:rPr lang="en-GB" sz="2200" dirty="0">
                <a:effectLst/>
                <a:ea typeface="Corbel" panose="020B0503020204020204" pitchFamily="34" charset="0"/>
                <a:cs typeface="Times New Roman" panose="02020603050405020304" pitchFamily="18" charset="0"/>
              </a:rPr>
              <a:t> </a:t>
            </a:r>
            <a:r>
              <a:rPr lang="en-GB" sz="2200" dirty="0" err="1">
                <a:effectLst/>
                <a:ea typeface="Corbel" panose="020B0503020204020204" pitchFamily="34" charset="0"/>
                <a:cs typeface="Times New Roman" panose="02020603050405020304" pitchFamily="18" charset="0"/>
              </a:rPr>
              <a:t>ja</a:t>
            </a:r>
            <a:r>
              <a:rPr lang="en-GB" sz="2200" dirty="0">
                <a:effectLst/>
                <a:ea typeface="Corbel" panose="020B0503020204020204" pitchFamily="34" charset="0"/>
                <a:cs typeface="Times New Roman" panose="02020603050405020304" pitchFamily="18" charset="0"/>
              </a:rPr>
              <a:t> </a:t>
            </a:r>
            <a:r>
              <a:rPr lang="en-GB" sz="2200" dirty="0" err="1">
                <a:effectLst/>
                <a:ea typeface="Corbel" panose="020B0503020204020204" pitchFamily="34" charset="0"/>
                <a:cs typeface="Times New Roman" panose="02020603050405020304" pitchFamily="18" charset="0"/>
              </a:rPr>
              <a:t>yksityisel</a:t>
            </a:r>
            <a:r>
              <a:rPr lang="en-GB" sz="2200" dirty="0" err="1">
                <a:ea typeface="Corbel" panose="020B0503020204020204" pitchFamily="34" charset="0"/>
                <a:cs typeface="Times New Roman" panose="02020603050405020304" pitchFamily="18" charset="0"/>
              </a:rPr>
              <a:t>ämän</a:t>
            </a:r>
            <a:r>
              <a:rPr lang="en-GB" sz="2200" dirty="0">
                <a:ea typeface="Corbel" panose="020B0503020204020204" pitchFamily="34" charset="0"/>
                <a:cs typeface="Times New Roman" panose="02020603050405020304" pitchFamily="18" charset="0"/>
              </a:rPr>
              <a:t> </a:t>
            </a:r>
            <a:r>
              <a:rPr lang="en-GB" sz="2200" dirty="0" err="1">
                <a:ea typeface="Corbel" panose="020B0503020204020204" pitchFamily="34" charset="0"/>
                <a:cs typeface="Times New Roman" panose="02020603050405020304" pitchFamily="18" charset="0"/>
              </a:rPr>
              <a:t>tasapainosta</a:t>
            </a:r>
            <a:r>
              <a:rPr lang="en-GB" sz="2200" dirty="0">
                <a:ea typeface="Corbel" panose="020B0503020204020204" pitchFamily="34" charset="0"/>
                <a:cs typeface="Times New Roman" panose="02020603050405020304" pitchFamily="18" charset="0"/>
              </a:rPr>
              <a:t> </a:t>
            </a:r>
            <a:endParaRPr lang="en-GB" sz="2200" dirty="0"/>
          </a:p>
        </p:txBody>
      </p:sp>
      <p:pic>
        <p:nvPicPr>
          <p:cNvPr id="11" name="Picture Placeholder 10">
            <a:extLst>
              <a:ext uri="{FF2B5EF4-FFF2-40B4-BE49-F238E27FC236}">
                <a16:creationId xmlns:a16="http://schemas.microsoft.com/office/drawing/2014/main" id="{765C4931-2C0A-E9A6-EE36-3F519DBE70C1}"/>
              </a:ext>
            </a:extLst>
          </p:cNvPr>
          <p:cNvPicPr>
            <a:picLocks noGrp="1" noChangeAspect="1"/>
          </p:cNvPicPr>
          <p:nvPr>
            <p:ph type="pic" sz="quarter" idx="53"/>
          </p:nvPr>
        </p:nvPicPr>
        <p:blipFill>
          <a:blip r:embed="rId2"/>
          <a:srcRect l="30282" r="30282"/>
          <a:stretch>
            <a:fillRect/>
          </a:stretch>
        </p:blipFill>
        <p:spPr/>
      </p:pic>
    </p:spTree>
    <p:extLst>
      <p:ext uri="{BB962C8B-B14F-4D97-AF65-F5344CB8AC3E}">
        <p14:creationId xmlns:p14="http://schemas.microsoft.com/office/powerpoint/2010/main" val="128663175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9208EF8-8BE1-1B27-0366-E98176F40B04}"/>
              </a:ext>
            </a:extLst>
          </p:cNvPr>
          <p:cNvSpPr>
            <a:spLocks noGrp="1"/>
          </p:cNvSpPr>
          <p:nvPr>
            <p:ph type="body" sz="quarter" idx="18"/>
          </p:nvPr>
        </p:nvSpPr>
        <p:spPr>
          <a:xfrm>
            <a:off x="712183" y="2414590"/>
            <a:ext cx="5383370" cy="1762086"/>
          </a:xfrm>
        </p:spPr>
        <p:txBody>
          <a:bodyPr>
            <a:normAutofit/>
          </a:bodyPr>
          <a:lstStyle/>
          <a:p>
            <a:pPr marL="0" indent="0"/>
            <a:r>
              <a:rPr lang="en-GB" sz="3200" dirty="0" err="1"/>
              <a:t>Työuupumus</a:t>
            </a:r>
            <a:r>
              <a:rPr lang="en-GB" sz="3200" dirty="0"/>
              <a:t>: </a:t>
            </a:r>
            <a:r>
              <a:rPr lang="en-GB" sz="3200" dirty="0" err="1"/>
              <a:t>Napsauta</a:t>
            </a:r>
            <a:r>
              <a:rPr lang="en-GB" sz="3200" b="1" dirty="0">
                <a:solidFill>
                  <a:srgbClr val="8A4199"/>
                </a:solidFill>
              </a:rPr>
              <a:t> </a:t>
            </a:r>
            <a:r>
              <a:rPr lang="en-GB" sz="3200" b="1" dirty="0">
                <a:solidFill>
                  <a:srgbClr val="8A4199"/>
                </a:solidFill>
                <a:hlinkClick r:id="rId2">
                  <a:extLst>
                    <a:ext uri="{A12FA001-AC4F-418D-AE19-62706E023703}">
                      <ahyp:hlinkClr xmlns:ahyp="http://schemas.microsoft.com/office/drawing/2018/hyperlinkcolor" val="tx"/>
                    </a:ext>
                  </a:extLst>
                </a:hlinkClick>
              </a:rPr>
              <a:t>TÄSTÄ</a:t>
            </a:r>
            <a:r>
              <a:rPr lang="en-GB" sz="3200" b="1" dirty="0">
                <a:solidFill>
                  <a:srgbClr val="8A4199"/>
                </a:solidFill>
              </a:rPr>
              <a:t> </a:t>
            </a:r>
            <a:r>
              <a:rPr lang="en-GB" sz="3200" dirty="0" err="1"/>
              <a:t>oppiaksesi</a:t>
            </a:r>
            <a:r>
              <a:rPr lang="en-GB" sz="3200" dirty="0"/>
              <a:t> </a:t>
            </a:r>
            <a:r>
              <a:rPr lang="en-GB" sz="3200" dirty="0" err="1"/>
              <a:t>tunnistamaan</a:t>
            </a:r>
            <a:r>
              <a:rPr lang="en-GB" sz="3200" dirty="0"/>
              <a:t> </a:t>
            </a:r>
            <a:r>
              <a:rPr lang="en-GB" sz="3200" dirty="0" err="1"/>
              <a:t>sen</a:t>
            </a:r>
            <a:r>
              <a:rPr lang="en-GB" sz="3200" dirty="0"/>
              <a:t> </a:t>
            </a:r>
            <a:r>
              <a:rPr lang="en-GB" sz="3200" dirty="0" err="1"/>
              <a:t>ja</a:t>
            </a:r>
            <a:r>
              <a:rPr lang="en-GB" sz="3200" dirty="0"/>
              <a:t> </a:t>
            </a:r>
            <a:r>
              <a:rPr lang="en-GB" sz="3200" dirty="0" err="1"/>
              <a:t>toimimaan</a:t>
            </a:r>
            <a:r>
              <a:rPr lang="en-GB" sz="3200" dirty="0"/>
              <a:t>!</a:t>
            </a:r>
          </a:p>
          <a:p>
            <a:endParaRPr lang="en-GB" dirty="0"/>
          </a:p>
        </p:txBody>
      </p:sp>
      <p:sp>
        <p:nvSpPr>
          <p:cNvPr id="3" name="Text Placeholder 2">
            <a:extLst>
              <a:ext uri="{FF2B5EF4-FFF2-40B4-BE49-F238E27FC236}">
                <a16:creationId xmlns:a16="http://schemas.microsoft.com/office/drawing/2014/main" id="{312898A6-E00D-641D-41F6-4C85F903BF51}"/>
              </a:ext>
            </a:extLst>
          </p:cNvPr>
          <p:cNvSpPr>
            <a:spLocks noGrp="1"/>
          </p:cNvSpPr>
          <p:nvPr>
            <p:ph type="body" sz="quarter" idx="16"/>
          </p:nvPr>
        </p:nvSpPr>
        <p:spPr/>
        <p:txBody>
          <a:bodyPr>
            <a:normAutofit/>
          </a:bodyPr>
          <a:lstStyle/>
          <a:p>
            <a:r>
              <a:rPr lang="en-GB" dirty="0" err="1"/>
              <a:t>Työn</a:t>
            </a:r>
            <a:r>
              <a:rPr lang="en-GB" dirty="0"/>
              <a:t> </a:t>
            </a:r>
            <a:r>
              <a:rPr lang="en-GB" dirty="0" err="1"/>
              <a:t>ja</a:t>
            </a:r>
            <a:r>
              <a:rPr lang="en-GB" dirty="0"/>
              <a:t> </a:t>
            </a:r>
            <a:r>
              <a:rPr lang="en-GB" dirty="0" err="1"/>
              <a:t>yksityiselämän</a:t>
            </a:r>
            <a:r>
              <a:rPr lang="en-GB" dirty="0"/>
              <a:t> </a:t>
            </a:r>
            <a:r>
              <a:rPr lang="en-GB" dirty="0" err="1"/>
              <a:t>epätasapainon</a:t>
            </a:r>
            <a:r>
              <a:rPr lang="en-GB" dirty="0"/>
              <a:t> </a:t>
            </a:r>
            <a:r>
              <a:rPr lang="en-GB" dirty="0" err="1"/>
              <a:t>varominen</a:t>
            </a:r>
            <a:r>
              <a:rPr lang="en-GB" dirty="0"/>
              <a:t> </a:t>
            </a:r>
          </a:p>
        </p:txBody>
      </p:sp>
      <p:pic>
        <p:nvPicPr>
          <p:cNvPr id="12" name="Picture Placeholder 11">
            <a:extLst>
              <a:ext uri="{FF2B5EF4-FFF2-40B4-BE49-F238E27FC236}">
                <a16:creationId xmlns:a16="http://schemas.microsoft.com/office/drawing/2014/main" id="{28571F6C-748A-FCCF-EEAF-9157AB6D9AAC}"/>
              </a:ext>
            </a:extLst>
          </p:cNvPr>
          <p:cNvPicPr>
            <a:picLocks noGrp="1" noChangeAspect="1"/>
          </p:cNvPicPr>
          <p:nvPr>
            <p:ph type="pic" sz="quarter" idx="10"/>
          </p:nvPr>
        </p:nvPicPr>
        <p:blipFill rotWithShape="1">
          <a:blip r:embed="rId3"/>
          <a:srcRect l="18845" r="18845"/>
          <a:stretch/>
        </p:blipFill>
        <p:spPr/>
      </p:pic>
    </p:spTree>
    <p:extLst>
      <p:ext uri="{BB962C8B-B14F-4D97-AF65-F5344CB8AC3E}">
        <p14:creationId xmlns:p14="http://schemas.microsoft.com/office/powerpoint/2010/main" val="271388156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12B5862-C2BD-7B91-48BE-ED48589C2A6B}"/>
              </a:ext>
            </a:extLst>
          </p:cNvPr>
          <p:cNvSpPr>
            <a:spLocks noGrp="1"/>
          </p:cNvSpPr>
          <p:nvPr>
            <p:ph type="body" sz="quarter" idx="18"/>
          </p:nvPr>
        </p:nvSpPr>
        <p:spPr>
          <a:xfrm>
            <a:off x="713768" y="1246908"/>
            <a:ext cx="10834986" cy="5016954"/>
          </a:xfrm>
        </p:spPr>
        <p:txBody>
          <a:bodyPr numCol="2">
            <a:normAutofit/>
          </a:bodyPr>
          <a:lstStyle/>
          <a:p>
            <a:pPr marL="342900" indent="-342900">
              <a:buFont typeface="Arial" panose="020B0604020202020204" pitchFamily="34" charset="0"/>
              <a:buChar char="•"/>
            </a:pPr>
            <a:r>
              <a:rPr lang="fi-FI" dirty="0"/>
              <a:t>Terveen työ- ja perhe-elämän tasapainon säilyttäminen tuo lukuisia etuja. Henkilökohtaisesti se voi parantaa terveyttä, antaa enemmän aikaa henkilökohtaisille kiinnostuksille ja ihmissuhteille, lievittää </a:t>
            </a:r>
            <a:r>
              <a:rPr lang="fi-FI" dirty="0" err="1"/>
              <a:t>stressitasoa</a:t>
            </a:r>
            <a:r>
              <a:rPr lang="fi-FI" dirty="0"/>
              <a:t> ja lisätä yleistä tyytyväisyyttä elämään. Se antaa yksilöille mahdollisuuden vaalia fyysistä, emotionaalista ja henkistä hyvinvointiaan, mikä parantaa heidän elämänlaatuaan.</a:t>
            </a:r>
            <a:endParaRPr lang="en-GB" dirty="0"/>
          </a:p>
          <a:p>
            <a:pPr marL="342900" indent="-342900">
              <a:buFont typeface="Arial" panose="020B0604020202020204" pitchFamily="34" charset="0"/>
              <a:buChar char="•"/>
            </a:pPr>
            <a:r>
              <a:rPr lang="fi-FI" dirty="0"/>
              <a:t>Työntekijät, jotka ylläpitävät suotuisaa työ- ja perhe-elämän tasapainoa, osoittavat yleensä kohonnutta työtyytyväisyyttä, parantunutta tuottavuutta ja vähäistä stressiä ja työuupumusta. He osoittavat suurempaa sitoutumista työhönsä, mikä voi johtaa erinomaiseen työn laatuun. Organisaatioille hyvän työn ja yksityiselämän tasapainon edistäminen voi parantaa työntekijöiden pysyvyyttä, vähentää poissaoloja, vahvistaa yrityksen mainetta ja viime kädessä edistää terveellisempää ja tuottavampaa työympäristöä.</a:t>
            </a:r>
          </a:p>
          <a:p>
            <a:pPr marL="342900" indent="-342900">
              <a:buFont typeface="Arial" panose="020B0604020202020204" pitchFamily="34" charset="0"/>
              <a:buChar char="•"/>
            </a:pPr>
            <a:r>
              <a:rPr lang="fi-FI" dirty="0"/>
              <a:t>EU:n työterveys- ja työturvallisuusstrategian 2021-2027 mukaan työn ja yksityiselämän tasapainon helpottaminen on keskeinen osa työturvallisuuden ja -terveyden parantamista.</a:t>
            </a:r>
            <a:endParaRPr lang="en-GB" dirty="0"/>
          </a:p>
        </p:txBody>
      </p:sp>
      <p:sp>
        <p:nvSpPr>
          <p:cNvPr id="3" name="Text Placeholder 2">
            <a:extLst>
              <a:ext uri="{FF2B5EF4-FFF2-40B4-BE49-F238E27FC236}">
                <a16:creationId xmlns:a16="http://schemas.microsoft.com/office/drawing/2014/main" id="{DA9C12DD-68CC-04AB-BD74-15291173D385}"/>
              </a:ext>
            </a:extLst>
          </p:cNvPr>
          <p:cNvSpPr>
            <a:spLocks noGrp="1"/>
          </p:cNvSpPr>
          <p:nvPr>
            <p:ph type="body" sz="quarter" idx="16"/>
          </p:nvPr>
        </p:nvSpPr>
        <p:spPr>
          <a:xfrm>
            <a:off x="713768" y="421467"/>
            <a:ext cx="11173432" cy="825441"/>
          </a:xfrm>
        </p:spPr>
        <p:txBody>
          <a:bodyPr>
            <a:normAutofit fontScale="85000" lnSpcReduction="20000"/>
          </a:bodyPr>
          <a:lstStyle/>
          <a:p>
            <a:r>
              <a:rPr lang="en-GB" dirty="0" err="1"/>
              <a:t>Henkilökohtaisia</a:t>
            </a:r>
            <a:r>
              <a:rPr lang="en-GB" dirty="0"/>
              <a:t> </a:t>
            </a:r>
            <a:r>
              <a:rPr lang="en-GB" dirty="0" err="1"/>
              <a:t>ja</a:t>
            </a:r>
            <a:r>
              <a:rPr lang="en-GB" dirty="0"/>
              <a:t> </a:t>
            </a:r>
            <a:r>
              <a:rPr lang="en-GB" dirty="0" err="1"/>
              <a:t>ammatillisia</a:t>
            </a:r>
            <a:r>
              <a:rPr lang="en-GB" dirty="0"/>
              <a:t> </a:t>
            </a:r>
            <a:r>
              <a:rPr lang="en-GB" dirty="0" err="1"/>
              <a:t>hyötyjä</a:t>
            </a:r>
            <a:r>
              <a:rPr lang="en-GB" dirty="0"/>
              <a:t> </a:t>
            </a:r>
            <a:r>
              <a:rPr lang="en-GB" dirty="0" err="1"/>
              <a:t>hyvästä</a:t>
            </a:r>
            <a:r>
              <a:rPr lang="en-GB" dirty="0"/>
              <a:t> </a:t>
            </a:r>
            <a:r>
              <a:rPr lang="en-GB" dirty="0" err="1"/>
              <a:t>työn</a:t>
            </a:r>
            <a:r>
              <a:rPr lang="en-GB" dirty="0"/>
              <a:t> </a:t>
            </a:r>
            <a:r>
              <a:rPr lang="en-GB" dirty="0" err="1"/>
              <a:t>ja</a:t>
            </a:r>
            <a:r>
              <a:rPr lang="en-GB" dirty="0"/>
              <a:t> </a:t>
            </a:r>
            <a:r>
              <a:rPr lang="en-GB" dirty="0" err="1"/>
              <a:t>yksityiselämän</a:t>
            </a:r>
            <a:r>
              <a:rPr lang="en-GB" dirty="0"/>
              <a:t> </a:t>
            </a:r>
            <a:r>
              <a:rPr lang="en-GB" dirty="0" err="1"/>
              <a:t>välisestä</a:t>
            </a:r>
            <a:r>
              <a:rPr lang="en-GB" dirty="0"/>
              <a:t> </a:t>
            </a:r>
            <a:r>
              <a:rPr lang="en-GB" dirty="0" err="1"/>
              <a:t>tasapainosta</a:t>
            </a:r>
            <a:r>
              <a:rPr lang="en-GB" dirty="0"/>
              <a:t> </a:t>
            </a:r>
            <a:endParaRPr lang="en-GB" sz="3600" dirty="0"/>
          </a:p>
          <a:p>
            <a:endParaRPr lang="en-GB" dirty="0"/>
          </a:p>
        </p:txBody>
      </p:sp>
    </p:spTree>
    <p:extLst>
      <p:ext uri="{BB962C8B-B14F-4D97-AF65-F5344CB8AC3E}">
        <p14:creationId xmlns:p14="http://schemas.microsoft.com/office/powerpoint/2010/main" val="187404956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2284</TotalTime>
  <Words>3834</Words>
  <Application>Microsoft Office PowerPoint</Application>
  <PresentationFormat>Widescreen</PresentationFormat>
  <Paragraphs>261</Paragraphs>
  <Slides>50</Slides>
  <Notes>1</Notes>
  <HiddenSlides>0</HiddenSlides>
  <MMClips>0</MMClips>
  <ScaleCrop>false</ScaleCrop>
  <HeadingPairs>
    <vt:vector size="6" baseType="variant">
      <vt:variant>
        <vt:lpstr>Fonts Used</vt:lpstr>
      </vt:variant>
      <vt:variant>
        <vt:i4>12</vt:i4>
      </vt:variant>
      <vt:variant>
        <vt:lpstr>Theme</vt:lpstr>
      </vt:variant>
      <vt:variant>
        <vt:i4>1</vt:i4>
      </vt:variant>
      <vt:variant>
        <vt:lpstr>Slide Titles</vt:lpstr>
      </vt:variant>
      <vt:variant>
        <vt:i4>50</vt:i4>
      </vt:variant>
    </vt:vector>
  </HeadingPairs>
  <TitlesOfParts>
    <vt:vector size="63" baseType="lpstr">
      <vt:lpstr>Arial</vt:lpstr>
      <vt:lpstr>Calibri</vt:lpstr>
      <vt:lpstr>Calibri Light</vt:lpstr>
      <vt:lpstr>Corbel</vt:lpstr>
      <vt:lpstr>Montserrat</vt:lpstr>
      <vt:lpstr>Montserrat Light</vt:lpstr>
      <vt:lpstr>Open Sans</vt:lpstr>
      <vt:lpstr>Quattrocento Sans</vt:lpstr>
      <vt:lpstr>Symbol</vt:lpstr>
      <vt:lpstr>Söhne</vt:lpstr>
      <vt:lpstr>Times New Roman</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Microsoft Office User</dc:creator>
  <cp:lastModifiedBy>Matti Lappalainen</cp:lastModifiedBy>
  <cp:revision>130</cp:revision>
  <dcterms:created xsi:type="dcterms:W3CDTF">2022-08-04T07:13:02Z</dcterms:created>
  <dcterms:modified xsi:type="dcterms:W3CDTF">2023-09-01T12:58:14Z</dcterms:modified>
</cp:coreProperties>
</file>