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326" r:id="rId2"/>
    <p:sldId id="257" r:id="rId3"/>
    <p:sldId id="314" r:id="rId4"/>
    <p:sldId id="258" r:id="rId5"/>
    <p:sldId id="260" r:id="rId6"/>
    <p:sldId id="306" r:id="rId7"/>
    <p:sldId id="263" r:id="rId8"/>
    <p:sldId id="315" r:id="rId9"/>
    <p:sldId id="316" r:id="rId10"/>
    <p:sldId id="267" r:id="rId11"/>
    <p:sldId id="287" r:id="rId12"/>
    <p:sldId id="288" r:id="rId13"/>
    <p:sldId id="317" r:id="rId14"/>
    <p:sldId id="318" r:id="rId15"/>
    <p:sldId id="269" r:id="rId16"/>
    <p:sldId id="271" r:id="rId17"/>
    <p:sldId id="291" r:id="rId18"/>
    <p:sldId id="292" r:id="rId19"/>
    <p:sldId id="293" r:id="rId20"/>
    <p:sldId id="294" r:id="rId21"/>
    <p:sldId id="300" r:id="rId22"/>
    <p:sldId id="319" r:id="rId23"/>
    <p:sldId id="275" r:id="rId24"/>
    <p:sldId id="297" r:id="rId25"/>
    <p:sldId id="320" r:id="rId26"/>
    <p:sldId id="301" r:id="rId27"/>
    <p:sldId id="321" r:id="rId28"/>
    <p:sldId id="296" r:id="rId29"/>
    <p:sldId id="309" r:id="rId30"/>
    <p:sldId id="322" r:id="rId31"/>
    <p:sldId id="323" r:id="rId32"/>
    <p:sldId id="295" r:id="rId33"/>
    <p:sldId id="305" r:id="rId34"/>
    <p:sldId id="303" r:id="rId35"/>
    <p:sldId id="278" r:id="rId36"/>
    <p:sldId id="324" r:id="rId37"/>
    <p:sldId id="281" r:id="rId38"/>
    <p:sldId id="282" r:id="rId39"/>
    <p:sldId id="283" r:id="rId40"/>
    <p:sldId id="284" r:id="rId41"/>
    <p:sldId id="325" r:id="rId42"/>
    <p:sldId id="285" r:id="rId43"/>
    <p:sldId id="277" r:id="rId44"/>
    <p:sldId id="307" r:id="rId45"/>
    <p:sldId id="308" r:id="rId46"/>
    <p:sldId id="286" r:id="rId47"/>
  </p:sldIdLst>
  <p:sldSz cx="12192000" cy="6858000"/>
  <p:notesSz cx="6858000" cy="9144000"/>
  <p:embeddedFontLst>
    <p:embeddedFont>
      <p:font typeface="Calibri" panose="020F0502020204030204" pitchFamily="34" charset="0"/>
      <p:regular r:id="rId49"/>
      <p:bold r:id="rId50"/>
      <p:italic r:id="rId51"/>
      <p:boldItalic r:id="rId52"/>
    </p:embeddedFont>
    <p:embeddedFont>
      <p:font typeface="Montserrat" panose="00000500000000000000" pitchFamily="2" charset="0"/>
      <p:regular r:id="rId53"/>
      <p:bold r:id="rId54"/>
      <p:italic r:id="rId55"/>
      <p:boldItalic r:id="rId56"/>
    </p:embeddedFont>
    <p:embeddedFont>
      <p:font typeface="Montserrat Light" panose="00000400000000000000"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gZbFLqeYbijJkcamIIqiA4DW18l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pameinondas Koutavelis" initials="EK" lastIdx="8" clrIdx="0">
    <p:extLst>
      <p:ext uri="{19B8F6BF-5375-455C-9EA6-DF929625EA0E}">
        <p15:presenceInfo xmlns:p15="http://schemas.microsoft.com/office/powerpoint/2012/main" userId="S::koutavelis.e@kmop.org::a0672948-61f1-45a5-b0eb-1228b9c657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8A4199"/>
    <a:srgbClr val="14B4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E4D74B-9DD6-420F-B436-038E32C6B50C}" v="14" dt="2023-05-31T10:08:16.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le" userId="3bef8ea25881847b" providerId="LiveId" clId="{68E4D74B-9DD6-420F-B436-038E32C6B50C}"/>
    <pc:docChg chg="undo redo custSel addSld delSld modSld sldOrd">
      <pc:chgData name="Erle" userId="3bef8ea25881847b" providerId="LiveId" clId="{68E4D74B-9DD6-420F-B436-038E32C6B50C}" dt="2023-05-31T13:20:55.751" v="2074" actId="123"/>
      <pc:docMkLst>
        <pc:docMk/>
      </pc:docMkLst>
      <pc:sldChg chg="modSp mod">
        <pc:chgData name="Erle" userId="3bef8ea25881847b" providerId="LiveId" clId="{68E4D74B-9DD6-420F-B436-038E32C6B50C}" dt="2023-05-30T17:49:25.092" v="246" actId="255"/>
        <pc:sldMkLst>
          <pc:docMk/>
          <pc:sldMk cId="0" sldId="256"/>
        </pc:sldMkLst>
        <pc:spChg chg="mod">
          <ac:chgData name="Erle" userId="3bef8ea25881847b" providerId="LiveId" clId="{68E4D74B-9DD6-420F-B436-038E32C6B50C}" dt="2023-05-30T17:49:25.092" v="246" actId="255"/>
          <ac:spMkLst>
            <pc:docMk/>
            <pc:sldMk cId="0" sldId="256"/>
            <ac:spMk id="232" creationId="{00000000-0000-0000-0000-000000000000}"/>
          </ac:spMkLst>
        </pc:spChg>
        <pc:spChg chg="mod">
          <ac:chgData name="Erle" userId="3bef8ea25881847b" providerId="LiveId" clId="{68E4D74B-9DD6-420F-B436-038E32C6B50C}" dt="2023-05-30T16:37:21.759" v="1" actId="20577"/>
          <ac:spMkLst>
            <pc:docMk/>
            <pc:sldMk cId="0" sldId="256"/>
            <ac:spMk id="233" creationId="{00000000-0000-0000-0000-000000000000}"/>
          </ac:spMkLst>
        </pc:spChg>
      </pc:sldChg>
      <pc:sldChg chg="addSp delSp modSp mod">
        <pc:chgData name="Erle" userId="3bef8ea25881847b" providerId="LiveId" clId="{68E4D74B-9DD6-420F-B436-038E32C6B50C}" dt="2023-05-31T09:23:58.370" v="1137" actId="20577"/>
        <pc:sldMkLst>
          <pc:docMk/>
          <pc:sldMk cId="0" sldId="257"/>
        </pc:sldMkLst>
        <pc:spChg chg="add del mod">
          <ac:chgData name="Erle" userId="3bef8ea25881847b" providerId="LiveId" clId="{68E4D74B-9DD6-420F-B436-038E32C6B50C}" dt="2023-05-31T09:22:36.263" v="1107" actId="478"/>
          <ac:spMkLst>
            <pc:docMk/>
            <pc:sldMk cId="0" sldId="257"/>
            <ac:spMk id="3" creationId="{A1A0B4FE-BF4E-5AC4-58FA-2828535C151B}"/>
          </ac:spMkLst>
        </pc:spChg>
        <pc:spChg chg="add del mod">
          <ac:chgData name="Erle" userId="3bef8ea25881847b" providerId="LiveId" clId="{68E4D74B-9DD6-420F-B436-038E32C6B50C}" dt="2023-05-31T09:22:35.866" v="1106" actId="478"/>
          <ac:spMkLst>
            <pc:docMk/>
            <pc:sldMk cId="0" sldId="257"/>
            <ac:spMk id="5" creationId="{23AB3495-CDA2-AD5F-AFF0-EF9B4E11D229}"/>
          </ac:spMkLst>
        </pc:spChg>
        <pc:spChg chg="add del mod">
          <ac:chgData name="Erle" userId="3bef8ea25881847b" providerId="LiveId" clId="{68E4D74B-9DD6-420F-B436-038E32C6B50C}" dt="2023-05-31T09:23:34.293" v="1127" actId="478"/>
          <ac:spMkLst>
            <pc:docMk/>
            <pc:sldMk cId="0" sldId="257"/>
            <ac:spMk id="7" creationId="{BCE1B412-76FD-FB41-D2B7-A41772D17E98}"/>
          </ac:spMkLst>
        </pc:spChg>
        <pc:spChg chg="add del mod">
          <ac:chgData name="Erle" userId="3bef8ea25881847b" providerId="LiveId" clId="{68E4D74B-9DD6-420F-B436-038E32C6B50C}" dt="2023-05-31T09:23:33.380" v="1125" actId="478"/>
          <ac:spMkLst>
            <pc:docMk/>
            <pc:sldMk cId="0" sldId="257"/>
            <ac:spMk id="9" creationId="{226C1F07-9C63-DD89-E91F-978A80FF06FB}"/>
          </ac:spMkLst>
        </pc:spChg>
        <pc:spChg chg="add del mod">
          <ac:chgData name="Erle" userId="3bef8ea25881847b" providerId="LiveId" clId="{68E4D74B-9DD6-420F-B436-038E32C6B50C}" dt="2023-05-31T09:23:52.132" v="1134" actId="20577"/>
          <ac:spMkLst>
            <pc:docMk/>
            <pc:sldMk cId="0" sldId="257"/>
            <ac:spMk id="239" creationId="{00000000-0000-0000-0000-000000000000}"/>
          </ac:spMkLst>
        </pc:spChg>
        <pc:spChg chg="mod">
          <ac:chgData name="Erle" userId="3bef8ea25881847b" providerId="LiveId" clId="{68E4D74B-9DD6-420F-B436-038E32C6B50C}" dt="2023-05-31T09:21:45.845" v="1100" actId="27636"/>
          <ac:spMkLst>
            <pc:docMk/>
            <pc:sldMk cId="0" sldId="257"/>
            <ac:spMk id="240" creationId="{00000000-0000-0000-0000-000000000000}"/>
          </ac:spMkLst>
        </pc:spChg>
        <pc:spChg chg="add del mod">
          <ac:chgData name="Erle" userId="3bef8ea25881847b" providerId="LiveId" clId="{68E4D74B-9DD6-420F-B436-038E32C6B50C}" dt="2023-05-31T09:23:54.339" v="1135" actId="20577"/>
          <ac:spMkLst>
            <pc:docMk/>
            <pc:sldMk cId="0" sldId="257"/>
            <ac:spMk id="241" creationId="{00000000-0000-0000-0000-000000000000}"/>
          </ac:spMkLst>
        </pc:spChg>
        <pc:spChg chg="mod">
          <ac:chgData name="Erle" userId="3bef8ea25881847b" providerId="LiveId" clId="{68E4D74B-9DD6-420F-B436-038E32C6B50C}" dt="2023-05-31T09:21:48.272" v="1101"/>
          <ac:spMkLst>
            <pc:docMk/>
            <pc:sldMk cId="0" sldId="257"/>
            <ac:spMk id="242" creationId="{00000000-0000-0000-0000-000000000000}"/>
          </ac:spMkLst>
        </pc:spChg>
        <pc:spChg chg="mod">
          <ac:chgData name="Erle" userId="3bef8ea25881847b" providerId="LiveId" clId="{68E4D74B-9DD6-420F-B436-038E32C6B50C}" dt="2023-05-31T09:23:56.322" v="1136" actId="20577"/>
          <ac:spMkLst>
            <pc:docMk/>
            <pc:sldMk cId="0" sldId="257"/>
            <ac:spMk id="243" creationId="{00000000-0000-0000-0000-000000000000}"/>
          </ac:spMkLst>
        </pc:spChg>
        <pc:spChg chg="mod">
          <ac:chgData name="Erle" userId="3bef8ea25881847b" providerId="LiveId" clId="{68E4D74B-9DD6-420F-B436-038E32C6B50C}" dt="2023-05-31T09:22:19.563" v="1102"/>
          <ac:spMkLst>
            <pc:docMk/>
            <pc:sldMk cId="0" sldId="257"/>
            <ac:spMk id="244" creationId="{00000000-0000-0000-0000-000000000000}"/>
          </ac:spMkLst>
        </pc:spChg>
        <pc:spChg chg="mod">
          <ac:chgData name="Erle" userId="3bef8ea25881847b" providerId="LiveId" clId="{68E4D74B-9DD6-420F-B436-038E32C6B50C}" dt="2023-05-31T09:23:58.370" v="1137" actId="20577"/>
          <ac:spMkLst>
            <pc:docMk/>
            <pc:sldMk cId="0" sldId="257"/>
            <ac:spMk id="245" creationId="{00000000-0000-0000-0000-000000000000}"/>
          </ac:spMkLst>
        </pc:spChg>
        <pc:spChg chg="mod">
          <ac:chgData name="Erle" userId="3bef8ea25881847b" providerId="LiveId" clId="{68E4D74B-9DD6-420F-B436-038E32C6B50C}" dt="2023-05-31T09:22:25.260" v="1103"/>
          <ac:spMkLst>
            <pc:docMk/>
            <pc:sldMk cId="0" sldId="257"/>
            <ac:spMk id="246" creationId="{00000000-0000-0000-0000-000000000000}"/>
          </ac:spMkLst>
        </pc:spChg>
        <pc:spChg chg="add del mod">
          <ac:chgData name="Erle" userId="3bef8ea25881847b" providerId="LiveId" clId="{68E4D74B-9DD6-420F-B436-038E32C6B50C}" dt="2023-05-31T09:22:53.331" v="1118" actId="478"/>
          <ac:spMkLst>
            <pc:docMk/>
            <pc:sldMk cId="0" sldId="257"/>
            <ac:spMk id="247" creationId="{00000000-0000-0000-0000-000000000000}"/>
          </ac:spMkLst>
        </pc:spChg>
        <pc:spChg chg="add del mod">
          <ac:chgData name="Erle" userId="3bef8ea25881847b" providerId="LiveId" clId="{68E4D74B-9DD6-420F-B436-038E32C6B50C}" dt="2023-05-31T09:22:55.889" v="1119" actId="478"/>
          <ac:spMkLst>
            <pc:docMk/>
            <pc:sldMk cId="0" sldId="257"/>
            <ac:spMk id="248" creationId="{00000000-0000-0000-0000-000000000000}"/>
          </ac:spMkLst>
        </pc:spChg>
      </pc:sldChg>
      <pc:sldChg chg="modSp mod ord">
        <pc:chgData name="Erle" userId="3bef8ea25881847b" providerId="LiveId" clId="{68E4D74B-9DD6-420F-B436-038E32C6B50C}" dt="2023-05-31T09:28:23.448" v="1196"/>
        <pc:sldMkLst>
          <pc:docMk/>
          <pc:sldMk cId="0" sldId="258"/>
        </pc:sldMkLst>
        <pc:spChg chg="mod">
          <ac:chgData name="Erle" userId="3bef8ea25881847b" providerId="LiveId" clId="{68E4D74B-9DD6-420F-B436-038E32C6B50C}" dt="2023-05-31T09:24:07.474" v="1142" actId="20577"/>
          <ac:spMkLst>
            <pc:docMk/>
            <pc:sldMk cId="0" sldId="258"/>
            <ac:spMk id="254" creationId="{00000000-0000-0000-0000-000000000000}"/>
          </ac:spMkLst>
        </pc:spChg>
        <pc:spChg chg="mod">
          <ac:chgData name="Erle" userId="3bef8ea25881847b" providerId="LiveId" clId="{68E4D74B-9DD6-420F-B436-038E32C6B50C}" dt="2023-05-30T17:53:58.714" v="252" actId="20577"/>
          <ac:spMkLst>
            <pc:docMk/>
            <pc:sldMk cId="0" sldId="258"/>
            <ac:spMk id="255" creationId="{00000000-0000-0000-0000-000000000000}"/>
          </ac:spMkLst>
        </pc:spChg>
        <pc:spChg chg="mod">
          <ac:chgData name="Erle" userId="3bef8ea25881847b" providerId="LiveId" clId="{68E4D74B-9DD6-420F-B436-038E32C6B50C}" dt="2023-05-31T09:24:10.722" v="1145" actId="20577"/>
          <ac:spMkLst>
            <pc:docMk/>
            <pc:sldMk cId="0" sldId="258"/>
            <ac:spMk id="256" creationId="{00000000-0000-0000-0000-000000000000}"/>
          </ac:spMkLst>
        </pc:spChg>
        <pc:spChg chg="mod">
          <ac:chgData name="Erle" userId="3bef8ea25881847b" providerId="LiveId" clId="{68E4D74B-9DD6-420F-B436-038E32C6B50C}" dt="2023-05-30T18:02:04.391" v="256" actId="790"/>
          <ac:spMkLst>
            <pc:docMk/>
            <pc:sldMk cId="0" sldId="258"/>
            <ac:spMk id="257" creationId="{00000000-0000-0000-0000-000000000000}"/>
          </ac:spMkLst>
        </pc:spChg>
        <pc:spChg chg="mod">
          <ac:chgData name="Erle" userId="3bef8ea25881847b" providerId="LiveId" clId="{68E4D74B-9DD6-420F-B436-038E32C6B50C}" dt="2023-05-31T09:24:15.698" v="1150" actId="20577"/>
          <ac:spMkLst>
            <pc:docMk/>
            <pc:sldMk cId="0" sldId="258"/>
            <ac:spMk id="258" creationId="{00000000-0000-0000-0000-000000000000}"/>
          </ac:spMkLst>
        </pc:spChg>
        <pc:spChg chg="mod">
          <ac:chgData name="Erle" userId="3bef8ea25881847b" providerId="LiveId" clId="{68E4D74B-9DD6-420F-B436-038E32C6B50C}" dt="2023-05-30T18:02:55.244" v="270" actId="20577"/>
          <ac:spMkLst>
            <pc:docMk/>
            <pc:sldMk cId="0" sldId="258"/>
            <ac:spMk id="259" creationId="{00000000-0000-0000-0000-000000000000}"/>
          </ac:spMkLst>
        </pc:spChg>
        <pc:spChg chg="mod">
          <ac:chgData name="Erle" userId="3bef8ea25881847b" providerId="LiveId" clId="{68E4D74B-9DD6-420F-B436-038E32C6B50C}" dt="2023-05-31T09:24:18.450" v="1153" actId="20577"/>
          <ac:spMkLst>
            <pc:docMk/>
            <pc:sldMk cId="0" sldId="258"/>
            <ac:spMk id="260" creationId="{00000000-0000-0000-0000-000000000000}"/>
          </ac:spMkLst>
        </pc:spChg>
        <pc:spChg chg="mod">
          <ac:chgData name="Erle" userId="3bef8ea25881847b" providerId="LiveId" clId="{68E4D74B-9DD6-420F-B436-038E32C6B50C}" dt="2023-05-30T18:29:18.149" v="285" actId="790"/>
          <ac:spMkLst>
            <pc:docMk/>
            <pc:sldMk cId="0" sldId="258"/>
            <ac:spMk id="261" creationId="{00000000-0000-0000-0000-000000000000}"/>
          </ac:spMkLst>
        </pc:spChg>
        <pc:spChg chg="mod">
          <ac:chgData name="Erle" userId="3bef8ea25881847b" providerId="LiveId" clId="{68E4D74B-9DD6-420F-B436-038E32C6B50C}" dt="2023-05-31T09:24:21.585" v="1156" actId="20577"/>
          <ac:spMkLst>
            <pc:docMk/>
            <pc:sldMk cId="0" sldId="258"/>
            <ac:spMk id="262" creationId="{00000000-0000-0000-0000-000000000000}"/>
          </ac:spMkLst>
        </pc:spChg>
        <pc:spChg chg="mod">
          <ac:chgData name="Erle" userId="3bef8ea25881847b" providerId="LiveId" clId="{68E4D74B-9DD6-420F-B436-038E32C6B50C}" dt="2023-05-30T18:04:53.497" v="284" actId="20577"/>
          <ac:spMkLst>
            <pc:docMk/>
            <pc:sldMk cId="0" sldId="258"/>
            <ac:spMk id="263" creationId="{00000000-0000-0000-0000-000000000000}"/>
          </ac:spMkLst>
        </pc:spChg>
      </pc:sldChg>
      <pc:sldChg chg="modSp mod">
        <pc:chgData name="Erle" userId="3bef8ea25881847b" providerId="LiveId" clId="{68E4D74B-9DD6-420F-B436-038E32C6B50C}" dt="2023-05-31T09:25:33.361" v="1183" actId="20577"/>
        <pc:sldMkLst>
          <pc:docMk/>
          <pc:sldMk cId="0" sldId="259"/>
        </pc:sldMkLst>
        <pc:spChg chg="mod">
          <ac:chgData name="Erle" userId="3bef8ea25881847b" providerId="LiveId" clId="{68E4D74B-9DD6-420F-B436-038E32C6B50C}" dt="2023-05-31T09:25:33.361" v="1183" actId="20577"/>
          <ac:spMkLst>
            <pc:docMk/>
            <pc:sldMk cId="0" sldId="259"/>
            <ac:spMk id="269" creationId="{00000000-0000-0000-0000-000000000000}"/>
          </ac:spMkLst>
        </pc:spChg>
        <pc:spChg chg="mod">
          <ac:chgData name="Erle" userId="3bef8ea25881847b" providerId="LiveId" clId="{68E4D74B-9DD6-420F-B436-038E32C6B50C}" dt="2023-05-30T19:29:28.102" v="346" actId="207"/>
          <ac:spMkLst>
            <pc:docMk/>
            <pc:sldMk cId="0" sldId="259"/>
            <ac:spMk id="270" creationId="{00000000-0000-0000-0000-000000000000}"/>
          </ac:spMkLst>
        </pc:spChg>
        <pc:picChg chg="ord">
          <ac:chgData name="Erle" userId="3bef8ea25881847b" providerId="LiveId" clId="{68E4D74B-9DD6-420F-B436-038E32C6B50C}" dt="2023-05-30T18:42:59.356" v="311" actId="167"/>
          <ac:picMkLst>
            <pc:docMk/>
            <pc:sldMk cId="0" sldId="259"/>
            <ac:picMk id="268" creationId="{00000000-0000-0000-0000-000000000000}"/>
          </ac:picMkLst>
        </pc:picChg>
      </pc:sldChg>
      <pc:sldChg chg="modSp add del mod">
        <pc:chgData name="Erle" userId="3bef8ea25881847b" providerId="LiveId" clId="{68E4D74B-9DD6-420F-B436-038E32C6B50C}" dt="2023-05-31T09:17:32.925" v="1085" actId="1076"/>
        <pc:sldMkLst>
          <pc:docMk/>
          <pc:sldMk cId="0" sldId="260"/>
        </pc:sldMkLst>
        <pc:spChg chg="mod">
          <ac:chgData name="Erle" userId="3bef8ea25881847b" providerId="LiveId" clId="{68E4D74B-9DD6-420F-B436-038E32C6B50C}" dt="2023-05-31T09:17:32.925" v="1085" actId="1076"/>
          <ac:spMkLst>
            <pc:docMk/>
            <pc:sldMk cId="0" sldId="260"/>
            <ac:spMk id="275" creationId="{00000000-0000-0000-0000-000000000000}"/>
          </ac:spMkLst>
        </pc:spChg>
      </pc:sldChg>
      <pc:sldChg chg="modSp add del mod">
        <pc:chgData name="Erle" userId="3bef8ea25881847b" providerId="LiveId" clId="{68E4D74B-9DD6-420F-B436-038E32C6B50C}" dt="2023-05-30T18:44:47.333" v="332" actId="14100"/>
        <pc:sldMkLst>
          <pc:docMk/>
          <pc:sldMk cId="0" sldId="261"/>
        </pc:sldMkLst>
        <pc:spChg chg="mod">
          <ac:chgData name="Erle" userId="3bef8ea25881847b" providerId="LiveId" clId="{68E4D74B-9DD6-420F-B436-038E32C6B50C}" dt="2023-05-30T18:44:47.333" v="332" actId="14100"/>
          <ac:spMkLst>
            <pc:docMk/>
            <pc:sldMk cId="0" sldId="261"/>
            <ac:spMk id="281" creationId="{00000000-0000-0000-0000-000000000000}"/>
          </ac:spMkLst>
        </pc:spChg>
      </pc:sldChg>
      <pc:sldChg chg="modSp add del mod">
        <pc:chgData name="Erle" userId="3bef8ea25881847b" providerId="LiveId" clId="{68E4D74B-9DD6-420F-B436-038E32C6B50C}" dt="2023-05-30T18:45:04.557" v="333"/>
        <pc:sldMkLst>
          <pc:docMk/>
          <pc:sldMk cId="0" sldId="262"/>
        </pc:sldMkLst>
        <pc:spChg chg="mod">
          <ac:chgData name="Erle" userId="3bef8ea25881847b" providerId="LiveId" clId="{68E4D74B-9DD6-420F-B436-038E32C6B50C}" dt="2023-05-30T18:45:04.557" v="333"/>
          <ac:spMkLst>
            <pc:docMk/>
            <pc:sldMk cId="0" sldId="262"/>
            <ac:spMk id="289" creationId="{00000000-0000-0000-0000-000000000000}"/>
          </ac:spMkLst>
        </pc:spChg>
      </pc:sldChg>
      <pc:sldChg chg="modSp add del mod">
        <pc:chgData name="Erle" userId="3bef8ea25881847b" providerId="LiveId" clId="{68E4D74B-9DD6-420F-B436-038E32C6B50C}" dt="2023-05-31T09:17:23.696" v="1083" actId="1076"/>
        <pc:sldMkLst>
          <pc:docMk/>
          <pc:sldMk cId="0" sldId="263"/>
        </pc:sldMkLst>
        <pc:spChg chg="mod">
          <ac:chgData name="Erle" userId="3bef8ea25881847b" providerId="LiveId" clId="{68E4D74B-9DD6-420F-B436-038E32C6B50C}" dt="2023-05-31T09:17:23.696" v="1083" actId="1076"/>
          <ac:spMkLst>
            <pc:docMk/>
            <pc:sldMk cId="0" sldId="263"/>
            <ac:spMk id="295" creationId="{00000000-0000-0000-0000-000000000000}"/>
          </ac:spMkLst>
        </pc:spChg>
      </pc:sldChg>
      <pc:sldChg chg="addSp delSp modSp del mod">
        <pc:chgData name="Erle" userId="3bef8ea25881847b" providerId="LiveId" clId="{68E4D74B-9DD6-420F-B436-038E32C6B50C}" dt="2023-05-31T09:28:16.094" v="1194" actId="47"/>
        <pc:sldMkLst>
          <pc:docMk/>
          <pc:sldMk cId="0" sldId="264"/>
        </pc:sldMkLst>
        <pc:spChg chg="add del mod">
          <ac:chgData name="Erle" userId="3bef8ea25881847b" providerId="LiveId" clId="{68E4D74B-9DD6-420F-B436-038E32C6B50C}" dt="2023-05-31T09:27:23.299" v="1187" actId="478"/>
          <ac:spMkLst>
            <pc:docMk/>
            <pc:sldMk cId="0" sldId="264"/>
            <ac:spMk id="3" creationId="{770BB4D5-C27D-72EC-AEE9-004F81F44601}"/>
          </ac:spMkLst>
        </pc:spChg>
        <pc:spChg chg="mod">
          <ac:chgData name="Erle" userId="3bef8ea25881847b" providerId="LiveId" clId="{68E4D74B-9DD6-420F-B436-038E32C6B50C}" dt="2023-05-31T09:27:50.005" v="1193" actId="14100"/>
          <ac:spMkLst>
            <pc:docMk/>
            <pc:sldMk cId="0" sldId="264"/>
            <ac:spMk id="302" creationId="{00000000-0000-0000-0000-000000000000}"/>
          </ac:spMkLst>
        </pc:spChg>
        <pc:spChg chg="mod">
          <ac:chgData name="Erle" userId="3bef8ea25881847b" providerId="LiveId" clId="{68E4D74B-9DD6-420F-B436-038E32C6B50C}" dt="2023-05-31T09:27:26.849" v="1189" actId="6549"/>
          <ac:spMkLst>
            <pc:docMk/>
            <pc:sldMk cId="0" sldId="264"/>
            <ac:spMk id="303" creationId="{00000000-0000-0000-0000-000000000000}"/>
          </ac:spMkLst>
        </pc:spChg>
        <pc:picChg chg="del mod">
          <ac:chgData name="Erle" userId="3bef8ea25881847b" providerId="LiveId" clId="{68E4D74B-9DD6-420F-B436-038E32C6B50C}" dt="2023-05-31T09:27:20.308" v="1186" actId="478"/>
          <ac:picMkLst>
            <pc:docMk/>
            <pc:sldMk cId="0" sldId="264"/>
            <ac:picMk id="301" creationId="{00000000-0000-0000-0000-000000000000}"/>
          </ac:picMkLst>
        </pc:picChg>
      </pc:sldChg>
      <pc:sldChg chg="modSp add del mod">
        <pc:chgData name="Erle" userId="3bef8ea25881847b" providerId="LiveId" clId="{68E4D74B-9DD6-420F-B436-038E32C6B50C}" dt="2023-05-31T08:34:17.451" v="442" actId="6549"/>
        <pc:sldMkLst>
          <pc:docMk/>
          <pc:sldMk cId="0" sldId="265"/>
        </pc:sldMkLst>
        <pc:spChg chg="mod">
          <ac:chgData name="Erle" userId="3bef8ea25881847b" providerId="LiveId" clId="{68E4D74B-9DD6-420F-B436-038E32C6B50C}" dt="2023-05-31T08:34:17.451" v="442" actId="6549"/>
          <ac:spMkLst>
            <pc:docMk/>
            <pc:sldMk cId="0" sldId="265"/>
            <ac:spMk id="310" creationId="{00000000-0000-0000-0000-000000000000}"/>
          </ac:spMkLst>
        </pc:spChg>
        <pc:spChg chg="mod">
          <ac:chgData name="Erle" userId="3bef8ea25881847b" providerId="LiveId" clId="{68E4D74B-9DD6-420F-B436-038E32C6B50C}" dt="2023-05-31T08:30:06.875" v="395" actId="1076"/>
          <ac:spMkLst>
            <pc:docMk/>
            <pc:sldMk cId="0" sldId="265"/>
            <ac:spMk id="311" creationId="{00000000-0000-0000-0000-000000000000}"/>
          </ac:spMkLst>
        </pc:spChg>
      </pc:sldChg>
      <pc:sldChg chg="modSp del mod ord">
        <pc:chgData name="Erle" userId="3bef8ea25881847b" providerId="LiveId" clId="{68E4D74B-9DD6-420F-B436-038E32C6B50C}" dt="2023-05-31T09:49:07.748" v="1415" actId="47"/>
        <pc:sldMkLst>
          <pc:docMk/>
          <pc:sldMk cId="0" sldId="266"/>
        </pc:sldMkLst>
        <pc:spChg chg="mod">
          <ac:chgData name="Erle" userId="3bef8ea25881847b" providerId="LiveId" clId="{68E4D74B-9DD6-420F-B436-038E32C6B50C}" dt="2023-05-31T09:48:52.247" v="1411"/>
          <ac:spMkLst>
            <pc:docMk/>
            <pc:sldMk cId="0" sldId="266"/>
            <ac:spMk id="318" creationId="{00000000-0000-0000-0000-000000000000}"/>
          </ac:spMkLst>
        </pc:spChg>
      </pc:sldChg>
      <pc:sldChg chg="modSp mod">
        <pc:chgData name="Erle" userId="3bef8ea25881847b" providerId="LiveId" clId="{68E4D74B-9DD6-420F-B436-038E32C6B50C}" dt="2023-05-31T08:35:34.055" v="468" actId="313"/>
        <pc:sldMkLst>
          <pc:docMk/>
          <pc:sldMk cId="0" sldId="267"/>
        </pc:sldMkLst>
        <pc:spChg chg="mod">
          <ac:chgData name="Erle" userId="3bef8ea25881847b" providerId="LiveId" clId="{68E4D74B-9DD6-420F-B436-038E32C6B50C}" dt="2023-05-31T08:35:06.024" v="458" actId="12"/>
          <ac:spMkLst>
            <pc:docMk/>
            <pc:sldMk cId="0" sldId="267"/>
            <ac:spMk id="324" creationId="{00000000-0000-0000-0000-000000000000}"/>
          </ac:spMkLst>
        </pc:spChg>
        <pc:spChg chg="mod">
          <ac:chgData name="Erle" userId="3bef8ea25881847b" providerId="LiveId" clId="{68E4D74B-9DD6-420F-B436-038E32C6B50C}" dt="2023-05-31T08:35:34.055" v="468" actId="313"/>
          <ac:spMkLst>
            <pc:docMk/>
            <pc:sldMk cId="0" sldId="267"/>
            <ac:spMk id="325" creationId="{00000000-0000-0000-0000-000000000000}"/>
          </ac:spMkLst>
        </pc:spChg>
      </pc:sldChg>
      <pc:sldChg chg="modSp mod">
        <pc:chgData name="Erle" userId="3bef8ea25881847b" providerId="LiveId" clId="{68E4D74B-9DD6-420F-B436-038E32C6B50C}" dt="2023-05-31T09:24:34.386" v="1162" actId="20577"/>
        <pc:sldMkLst>
          <pc:docMk/>
          <pc:sldMk cId="0" sldId="268"/>
        </pc:sldMkLst>
        <pc:spChg chg="mod">
          <ac:chgData name="Erle" userId="3bef8ea25881847b" providerId="LiveId" clId="{68E4D74B-9DD6-420F-B436-038E32C6B50C}" dt="2023-05-31T08:41:05.647" v="545" actId="1076"/>
          <ac:spMkLst>
            <pc:docMk/>
            <pc:sldMk cId="0" sldId="268"/>
            <ac:spMk id="331" creationId="{00000000-0000-0000-0000-000000000000}"/>
          </ac:spMkLst>
        </pc:spChg>
        <pc:spChg chg="mod">
          <ac:chgData name="Erle" userId="3bef8ea25881847b" providerId="LiveId" clId="{68E4D74B-9DD6-420F-B436-038E32C6B50C}" dt="2023-05-31T09:24:34.386" v="1162" actId="20577"/>
          <ac:spMkLst>
            <pc:docMk/>
            <pc:sldMk cId="0" sldId="268"/>
            <ac:spMk id="332" creationId="{00000000-0000-0000-0000-000000000000}"/>
          </ac:spMkLst>
        </pc:spChg>
      </pc:sldChg>
      <pc:sldChg chg="modSp mod">
        <pc:chgData name="Erle" userId="3bef8ea25881847b" providerId="LiveId" clId="{68E4D74B-9DD6-420F-B436-038E32C6B50C}" dt="2023-05-31T08:50:12.047" v="795" actId="27636"/>
        <pc:sldMkLst>
          <pc:docMk/>
          <pc:sldMk cId="0" sldId="269"/>
        </pc:sldMkLst>
        <pc:spChg chg="mod">
          <ac:chgData name="Erle" userId="3bef8ea25881847b" providerId="LiveId" clId="{68E4D74B-9DD6-420F-B436-038E32C6B50C}" dt="2023-05-31T08:50:12.047" v="795" actId="27636"/>
          <ac:spMkLst>
            <pc:docMk/>
            <pc:sldMk cId="0" sldId="269"/>
            <ac:spMk id="337" creationId="{00000000-0000-0000-0000-000000000000}"/>
          </ac:spMkLst>
        </pc:spChg>
        <pc:spChg chg="mod">
          <ac:chgData name="Erle" userId="3bef8ea25881847b" providerId="LiveId" clId="{68E4D74B-9DD6-420F-B436-038E32C6B50C}" dt="2023-05-31T08:41:29.657" v="567"/>
          <ac:spMkLst>
            <pc:docMk/>
            <pc:sldMk cId="0" sldId="269"/>
            <ac:spMk id="338" creationId="{00000000-0000-0000-0000-000000000000}"/>
          </ac:spMkLst>
        </pc:spChg>
        <pc:spChg chg="mod">
          <ac:chgData name="Erle" userId="3bef8ea25881847b" providerId="LiveId" clId="{68E4D74B-9DD6-420F-B436-038E32C6B50C}" dt="2023-05-31T08:45:41.138" v="685" actId="1076"/>
          <ac:spMkLst>
            <pc:docMk/>
            <pc:sldMk cId="0" sldId="269"/>
            <ac:spMk id="339" creationId="{00000000-0000-0000-0000-000000000000}"/>
          </ac:spMkLst>
        </pc:spChg>
      </pc:sldChg>
      <pc:sldChg chg="modSp mod">
        <pc:chgData name="Erle" userId="3bef8ea25881847b" providerId="LiveId" clId="{68E4D74B-9DD6-420F-B436-038E32C6B50C}" dt="2023-05-31T09:24:41.826" v="1165" actId="20577"/>
        <pc:sldMkLst>
          <pc:docMk/>
          <pc:sldMk cId="0" sldId="270"/>
        </pc:sldMkLst>
        <pc:spChg chg="mod">
          <ac:chgData name="Erle" userId="3bef8ea25881847b" providerId="LiveId" clId="{68E4D74B-9DD6-420F-B436-038E32C6B50C}" dt="2023-05-31T08:51:12.852" v="816" actId="1076"/>
          <ac:spMkLst>
            <pc:docMk/>
            <pc:sldMk cId="0" sldId="270"/>
            <ac:spMk id="345" creationId="{00000000-0000-0000-0000-000000000000}"/>
          </ac:spMkLst>
        </pc:spChg>
        <pc:spChg chg="mod">
          <ac:chgData name="Erle" userId="3bef8ea25881847b" providerId="LiveId" clId="{68E4D74B-9DD6-420F-B436-038E32C6B50C}" dt="2023-05-31T09:24:41.826" v="1165" actId="20577"/>
          <ac:spMkLst>
            <pc:docMk/>
            <pc:sldMk cId="0" sldId="270"/>
            <ac:spMk id="346" creationId="{00000000-0000-0000-0000-000000000000}"/>
          </ac:spMkLst>
        </pc:spChg>
      </pc:sldChg>
      <pc:sldChg chg="modSp mod ord">
        <pc:chgData name="Erle" userId="3bef8ea25881847b" providerId="LiveId" clId="{68E4D74B-9DD6-420F-B436-038E32C6B50C}" dt="2023-05-31T08:46:51.255" v="733" actId="12"/>
        <pc:sldMkLst>
          <pc:docMk/>
          <pc:sldMk cId="0" sldId="271"/>
        </pc:sldMkLst>
        <pc:spChg chg="mod">
          <ac:chgData name="Erle" userId="3bef8ea25881847b" providerId="LiveId" clId="{68E4D74B-9DD6-420F-B436-038E32C6B50C}" dt="2023-05-31T08:46:51.255" v="733" actId="12"/>
          <ac:spMkLst>
            <pc:docMk/>
            <pc:sldMk cId="0" sldId="271"/>
            <ac:spMk id="351" creationId="{00000000-0000-0000-0000-000000000000}"/>
          </ac:spMkLst>
        </pc:spChg>
        <pc:spChg chg="mod">
          <ac:chgData name="Erle" userId="3bef8ea25881847b" providerId="LiveId" clId="{68E4D74B-9DD6-420F-B436-038E32C6B50C}" dt="2023-05-31T08:46:11.828" v="717" actId="20577"/>
          <ac:spMkLst>
            <pc:docMk/>
            <pc:sldMk cId="0" sldId="271"/>
            <ac:spMk id="352" creationId="{00000000-0000-0000-0000-000000000000}"/>
          </ac:spMkLst>
        </pc:spChg>
      </pc:sldChg>
      <pc:sldChg chg="modSp mod ord">
        <pc:chgData name="Erle" userId="3bef8ea25881847b" providerId="LiveId" clId="{68E4D74B-9DD6-420F-B436-038E32C6B50C}" dt="2023-05-31T09:24:51.459" v="1174" actId="20577"/>
        <pc:sldMkLst>
          <pc:docMk/>
          <pc:sldMk cId="0" sldId="272"/>
        </pc:sldMkLst>
        <pc:spChg chg="mod">
          <ac:chgData name="Erle" userId="3bef8ea25881847b" providerId="LiveId" clId="{68E4D74B-9DD6-420F-B436-038E32C6B50C}" dt="2023-05-31T09:09:33.239" v="990" actId="14100"/>
          <ac:spMkLst>
            <pc:docMk/>
            <pc:sldMk cId="0" sldId="272"/>
            <ac:spMk id="358" creationId="{00000000-0000-0000-0000-000000000000}"/>
          </ac:spMkLst>
        </pc:spChg>
        <pc:spChg chg="mod">
          <ac:chgData name="Erle" userId="3bef8ea25881847b" providerId="LiveId" clId="{68E4D74B-9DD6-420F-B436-038E32C6B50C}" dt="2023-05-31T09:24:51.459" v="1174" actId="20577"/>
          <ac:spMkLst>
            <pc:docMk/>
            <pc:sldMk cId="0" sldId="272"/>
            <ac:spMk id="359" creationId="{00000000-0000-0000-0000-000000000000}"/>
          </ac:spMkLst>
        </pc:spChg>
      </pc:sldChg>
      <pc:sldChg chg="modSp mod ord">
        <pc:chgData name="Erle" userId="3bef8ea25881847b" providerId="LiveId" clId="{68E4D74B-9DD6-420F-B436-038E32C6B50C}" dt="2023-05-31T08:39:02.646" v="531"/>
        <pc:sldMkLst>
          <pc:docMk/>
          <pc:sldMk cId="0" sldId="273"/>
        </pc:sldMkLst>
        <pc:spChg chg="mod">
          <ac:chgData name="Erle" userId="3bef8ea25881847b" providerId="LiveId" clId="{68E4D74B-9DD6-420F-B436-038E32C6B50C}" dt="2023-05-31T08:39:02.646" v="531"/>
          <ac:spMkLst>
            <pc:docMk/>
            <pc:sldMk cId="0" sldId="273"/>
            <ac:spMk id="366" creationId="{00000000-0000-0000-0000-000000000000}"/>
          </ac:spMkLst>
        </pc:spChg>
        <pc:spChg chg="mod">
          <ac:chgData name="Erle" userId="3bef8ea25881847b" providerId="LiveId" clId="{68E4D74B-9DD6-420F-B436-038E32C6B50C}" dt="2023-05-31T08:38:06.169" v="528" actId="20577"/>
          <ac:spMkLst>
            <pc:docMk/>
            <pc:sldMk cId="0" sldId="273"/>
            <ac:spMk id="367" creationId="{00000000-0000-0000-0000-000000000000}"/>
          </ac:spMkLst>
        </pc:spChg>
      </pc:sldChg>
      <pc:sldChg chg="del ord">
        <pc:chgData name="Erle" userId="3bef8ea25881847b" providerId="LiveId" clId="{68E4D74B-9DD6-420F-B436-038E32C6B50C}" dt="2023-05-31T09:18:43.120" v="1089" actId="47"/>
        <pc:sldMkLst>
          <pc:docMk/>
          <pc:sldMk cId="0" sldId="274"/>
        </pc:sldMkLst>
      </pc:sldChg>
      <pc:sldChg chg="modSp mod ord">
        <pc:chgData name="Erle" userId="3bef8ea25881847b" providerId="LiveId" clId="{68E4D74B-9DD6-420F-B436-038E32C6B50C}" dt="2023-05-31T10:28:16.625" v="1874" actId="20577"/>
        <pc:sldMkLst>
          <pc:docMk/>
          <pc:sldMk cId="0" sldId="275"/>
        </pc:sldMkLst>
        <pc:spChg chg="mod">
          <ac:chgData name="Erle" userId="3bef8ea25881847b" providerId="LiveId" clId="{68E4D74B-9DD6-420F-B436-038E32C6B50C}" dt="2023-05-31T10:28:16.625" v="1874" actId="20577"/>
          <ac:spMkLst>
            <pc:docMk/>
            <pc:sldMk cId="0" sldId="275"/>
            <ac:spMk id="380" creationId="{00000000-0000-0000-0000-000000000000}"/>
          </ac:spMkLst>
        </pc:spChg>
        <pc:spChg chg="mod">
          <ac:chgData name="Erle" userId="3bef8ea25881847b" providerId="LiveId" clId="{68E4D74B-9DD6-420F-B436-038E32C6B50C}" dt="2023-05-31T08:51:53.511" v="830" actId="20577"/>
          <ac:spMkLst>
            <pc:docMk/>
            <pc:sldMk cId="0" sldId="275"/>
            <ac:spMk id="381" creationId="{00000000-0000-0000-0000-000000000000}"/>
          </ac:spMkLst>
        </pc:spChg>
      </pc:sldChg>
      <pc:sldChg chg="del">
        <pc:chgData name="Erle" userId="3bef8ea25881847b" providerId="LiveId" clId="{68E4D74B-9DD6-420F-B436-038E32C6B50C}" dt="2023-05-30T17:29:53.304" v="195" actId="47"/>
        <pc:sldMkLst>
          <pc:docMk/>
          <pc:sldMk cId="0" sldId="276"/>
        </pc:sldMkLst>
      </pc:sldChg>
      <pc:sldChg chg="modSp mod ord">
        <pc:chgData name="Erle" userId="3bef8ea25881847b" providerId="LiveId" clId="{68E4D74B-9DD6-420F-B436-038E32C6B50C}" dt="2023-05-31T13:20:32.795" v="2072" actId="123"/>
        <pc:sldMkLst>
          <pc:docMk/>
          <pc:sldMk cId="0" sldId="277"/>
        </pc:sldMkLst>
        <pc:spChg chg="mod">
          <ac:chgData name="Erle" userId="3bef8ea25881847b" providerId="LiveId" clId="{68E4D74B-9DD6-420F-B436-038E32C6B50C}" dt="2023-05-31T13:20:32.795" v="2072" actId="123"/>
          <ac:spMkLst>
            <pc:docMk/>
            <pc:sldMk cId="0" sldId="277"/>
            <ac:spMk id="393" creationId="{00000000-0000-0000-0000-000000000000}"/>
          </ac:spMkLst>
        </pc:spChg>
        <pc:spChg chg="mod">
          <ac:chgData name="Erle" userId="3bef8ea25881847b" providerId="LiveId" clId="{68E4D74B-9DD6-420F-B436-038E32C6B50C}" dt="2023-05-31T09:29:44.162" v="1227" actId="20577"/>
          <ac:spMkLst>
            <pc:docMk/>
            <pc:sldMk cId="0" sldId="277"/>
            <ac:spMk id="394" creationId="{00000000-0000-0000-0000-000000000000}"/>
          </ac:spMkLst>
        </pc:spChg>
      </pc:sldChg>
      <pc:sldChg chg="modSp mod">
        <pc:chgData name="Erle" userId="3bef8ea25881847b" providerId="LiveId" clId="{68E4D74B-9DD6-420F-B436-038E32C6B50C}" dt="2023-05-31T09:50:23.417" v="1474"/>
        <pc:sldMkLst>
          <pc:docMk/>
          <pc:sldMk cId="0" sldId="278"/>
        </pc:sldMkLst>
        <pc:spChg chg="mod">
          <ac:chgData name="Erle" userId="3bef8ea25881847b" providerId="LiveId" clId="{68E4D74B-9DD6-420F-B436-038E32C6B50C}" dt="2023-05-31T09:50:23.417" v="1474"/>
          <ac:spMkLst>
            <pc:docMk/>
            <pc:sldMk cId="0" sldId="278"/>
            <ac:spMk id="399" creationId="{00000000-0000-0000-0000-000000000000}"/>
          </ac:spMkLst>
        </pc:spChg>
        <pc:spChg chg="mod">
          <ac:chgData name="Erle" userId="3bef8ea25881847b" providerId="LiveId" clId="{68E4D74B-9DD6-420F-B436-038E32C6B50C}" dt="2023-05-31T09:50:17.985" v="1460" actId="20577"/>
          <ac:spMkLst>
            <pc:docMk/>
            <pc:sldMk cId="0" sldId="278"/>
            <ac:spMk id="400" creationId="{00000000-0000-0000-0000-000000000000}"/>
          </ac:spMkLst>
        </pc:spChg>
        <pc:spChg chg="mod">
          <ac:chgData name="Erle" userId="3bef8ea25881847b" providerId="LiveId" clId="{68E4D74B-9DD6-420F-B436-038E32C6B50C}" dt="2023-05-31T09:49:51.812" v="1428" actId="1076"/>
          <ac:spMkLst>
            <pc:docMk/>
            <pc:sldMk cId="0" sldId="278"/>
            <ac:spMk id="401" creationId="{00000000-0000-0000-0000-000000000000}"/>
          </ac:spMkLst>
        </pc:spChg>
      </pc:sldChg>
      <pc:sldChg chg="modSp mod ord">
        <pc:chgData name="Erle" userId="3bef8ea25881847b" providerId="LiveId" clId="{68E4D74B-9DD6-420F-B436-038E32C6B50C}" dt="2023-05-31T09:29:08.155" v="1205" actId="27636"/>
        <pc:sldMkLst>
          <pc:docMk/>
          <pc:sldMk cId="0" sldId="279"/>
        </pc:sldMkLst>
        <pc:spChg chg="mod">
          <ac:chgData name="Erle" userId="3bef8ea25881847b" providerId="LiveId" clId="{68E4D74B-9DD6-420F-B436-038E32C6B50C}" dt="2023-05-31T09:29:08.155" v="1205" actId="27636"/>
          <ac:spMkLst>
            <pc:docMk/>
            <pc:sldMk cId="0" sldId="279"/>
            <ac:spMk id="407" creationId="{00000000-0000-0000-0000-000000000000}"/>
          </ac:spMkLst>
        </pc:spChg>
        <pc:spChg chg="mod">
          <ac:chgData name="Erle" userId="3bef8ea25881847b" providerId="LiveId" clId="{68E4D74B-9DD6-420F-B436-038E32C6B50C}" dt="2023-05-31T09:24:56.418" v="1177" actId="20577"/>
          <ac:spMkLst>
            <pc:docMk/>
            <pc:sldMk cId="0" sldId="279"/>
            <ac:spMk id="408" creationId="{00000000-0000-0000-0000-000000000000}"/>
          </ac:spMkLst>
        </pc:spChg>
      </pc:sldChg>
      <pc:sldChg chg="modSp del mod ord">
        <pc:chgData name="Erle" userId="3bef8ea25881847b" providerId="LiveId" clId="{68E4D74B-9DD6-420F-B436-038E32C6B50C}" dt="2023-05-31T13:18:43.064" v="2062" actId="47"/>
        <pc:sldMkLst>
          <pc:docMk/>
          <pc:sldMk cId="0" sldId="280"/>
        </pc:sldMkLst>
        <pc:spChg chg="mod">
          <ac:chgData name="Erle" userId="3bef8ea25881847b" providerId="LiveId" clId="{68E4D74B-9DD6-420F-B436-038E32C6B50C}" dt="2023-05-31T13:14:28.472" v="2045" actId="20577"/>
          <ac:spMkLst>
            <pc:docMk/>
            <pc:sldMk cId="0" sldId="280"/>
            <ac:spMk id="413" creationId="{00000000-0000-0000-0000-000000000000}"/>
          </ac:spMkLst>
        </pc:spChg>
      </pc:sldChg>
      <pc:sldChg chg="addSp delSp modSp mod">
        <pc:chgData name="Erle" userId="3bef8ea25881847b" providerId="LiveId" clId="{68E4D74B-9DD6-420F-B436-038E32C6B50C}" dt="2023-05-31T10:38:10.014" v="1959" actId="20577"/>
        <pc:sldMkLst>
          <pc:docMk/>
          <pc:sldMk cId="0" sldId="281"/>
        </pc:sldMkLst>
        <pc:spChg chg="add del">
          <ac:chgData name="Erle" userId="3bef8ea25881847b" providerId="LiveId" clId="{68E4D74B-9DD6-420F-B436-038E32C6B50C}" dt="2023-05-31T10:08:15.236" v="1643"/>
          <ac:spMkLst>
            <pc:docMk/>
            <pc:sldMk cId="0" sldId="281"/>
            <ac:spMk id="2" creationId="{419BE106-2297-1B92-86F9-AB468E2E2DC8}"/>
          </ac:spMkLst>
        </pc:spChg>
        <pc:spChg chg="add del mod">
          <ac:chgData name="Erle" userId="3bef8ea25881847b" providerId="LiveId" clId="{68E4D74B-9DD6-420F-B436-038E32C6B50C}" dt="2023-05-31T10:08:14.882" v="1642"/>
          <ac:spMkLst>
            <pc:docMk/>
            <pc:sldMk cId="0" sldId="281"/>
            <ac:spMk id="3" creationId="{8D9E6A11-27C3-7CCC-6E71-73C280355702}"/>
          </ac:spMkLst>
        </pc:spChg>
        <pc:spChg chg="mod">
          <ac:chgData name="Erle" userId="3bef8ea25881847b" providerId="LiveId" clId="{68E4D74B-9DD6-420F-B436-038E32C6B50C}" dt="2023-05-31T10:38:10.014" v="1959" actId="20577"/>
          <ac:spMkLst>
            <pc:docMk/>
            <pc:sldMk cId="0" sldId="281"/>
            <ac:spMk id="419" creationId="{00000000-0000-0000-0000-000000000000}"/>
          </ac:spMkLst>
        </pc:spChg>
        <pc:spChg chg="mod">
          <ac:chgData name="Erle" userId="3bef8ea25881847b" providerId="LiveId" clId="{68E4D74B-9DD6-420F-B436-038E32C6B50C}" dt="2023-05-31T09:30:07.587" v="1229" actId="20577"/>
          <ac:spMkLst>
            <pc:docMk/>
            <pc:sldMk cId="0" sldId="281"/>
            <ac:spMk id="420" creationId="{00000000-0000-0000-0000-000000000000}"/>
          </ac:spMkLst>
        </pc:spChg>
      </pc:sldChg>
      <pc:sldChg chg="addSp delSp modSp mod">
        <pc:chgData name="Erle" userId="3bef8ea25881847b" providerId="LiveId" clId="{68E4D74B-9DD6-420F-B436-038E32C6B50C}" dt="2023-05-31T10:26:23.037" v="1831" actId="14100"/>
        <pc:sldMkLst>
          <pc:docMk/>
          <pc:sldMk cId="0" sldId="282"/>
        </pc:sldMkLst>
        <pc:spChg chg="add del mod">
          <ac:chgData name="Erle" userId="3bef8ea25881847b" providerId="LiveId" clId="{68E4D74B-9DD6-420F-B436-038E32C6B50C}" dt="2023-05-31T09:51:23.601" v="1491" actId="478"/>
          <ac:spMkLst>
            <pc:docMk/>
            <pc:sldMk cId="0" sldId="282"/>
            <ac:spMk id="3" creationId="{329483D1-A0A2-8228-0D3E-543920D99FFC}"/>
          </ac:spMkLst>
        </pc:spChg>
        <pc:spChg chg="add mod">
          <ac:chgData name="Erle" userId="3bef8ea25881847b" providerId="LiveId" clId="{68E4D74B-9DD6-420F-B436-038E32C6B50C}" dt="2023-05-31T10:26:23.037" v="1831" actId="14100"/>
          <ac:spMkLst>
            <pc:docMk/>
            <pc:sldMk cId="0" sldId="282"/>
            <ac:spMk id="4" creationId="{A0EBD7F4-9C48-B9A6-2310-98835845C241}"/>
          </ac:spMkLst>
        </pc:spChg>
        <pc:spChg chg="del">
          <ac:chgData name="Erle" userId="3bef8ea25881847b" providerId="LiveId" clId="{68E4D74B-9DD6-420F-B436-038E32C6B50C}" dt="2023-05-31T09:51:21.331" v="1489" actId="478"/>
          <ac:spMkLst>
            <pc:docMk/>
            <pc:sldMk cId="0" sldId="282"/>
            <ac:spMk id="425" creationId="{00000000-0000-0000-0000-000000000000}"/>
          </ac:spMkLst>
        </pc:spChg>
        <pc:spChg chg="mod">
          <ac:chgData name="Erle" userId="3bef8ea25881847b" providerId="LiveId" clId="{68E4D74B-9DD6-420F-B436-038E32C6B50C}" dt="2023-05-31T09:51:08.290" v="1488" actId="20577"/>
          <ac:spMkLst>
            <pc:docMk/>
            <pc:sldMk cId="0" sldId="282"/>
            <ac:spMk id="426" creationId="{00000000-0000-0000-0000-000000000000}"/>
          </ac:spMkLst>
        </pc:spChg>
      </pc:sldChg>
      <pc:sldChg chg="addSp delSp modSp mod">
        <pc:chgData name="Erle" userId="3bef8ea25881847b" providerId="LiveId" clId="{68E4D74B-9DD6-420F-B436-038E32C6B50C}" dt="2023-05-31T10:41:36.849" v="1960" actId="20577"/>
        <pc:sldMkLst>
          <pc:docMk/>
          <pc:sldMk cId="0" sldId="283"/>
        </pc:sldMkLst>
        <pc:spChg chg="add del mod">
          <ac:chgData name="Erle" userId="3bef8ea25881847b" providerId="LiveId" clId="{68E4D74B-9DD6-420F-B436-038E32C6B50C}" dt="2023-05-31T09:51:35.071" v="1493" actId="478"/>
          <ac:spMkLst>
            <pc:docMk/>
            <pc:sldMk cId="0" sldId="283"/>
            <ac:spMk id="3" creationId="{DD5503AF-AF51-7192-2328-1F61394AFE6F}"/>
          </ac:spMkLst>
        </pc:spChg>
        <pc:spChg chg="add mod">
          <ac:chgData name="Erle" userId="3bef8ea25881847b" providerId="LiveId" clId="{68E4D74B-9DD6-420F-B436-038E32C6B50C}" dt="2023-05-31T10:41:36.849" v="1960" actId="20577"/>
          <ac:spMkLst>
            <pc:docMk/>
            <pc:sldMk cId="0" sldId="283"/>
            <ac:spMk id="4" creationId="{4C0EF080-4671-F66D-BC07-9DE0735369E3}"/>
          </ac:spMkLst>
        </pc:spChg>
        <pc:spChg chg="del">
          <ac:chgData name="Erle" userId="3bef8ea25881847b" providerId="LiveId" clId="{68E4D74B-9DD6-420F-B436-038E32C6B50C}" dt="2023-05-31T09:51:30.387" v="1492" actId="478"/>
          <ac:spMkLst>
            <pc:docMk/>
            <pc:sldMk cId="0" sldId="283"/>
            <ac:spMk id="431" creationId="{00000000-0000-0000-0000-000000000000}"/>
          </ac:spMkLst>
        </pc:spChg>
      </pc:sldChg>
      <pc:sldChg chg="addSp delSp modSp mod">
        <pc:chgData name="Erle" userId="3bef8ea25881847b" providerId="LiveId" clId="{68E4D74B-9DD6-420F-B436-038E32C6B50C}" dt="2023-05-31T10:37:46.890" v="1950" actId="207"/>
        <pc:sldMkLst>
          <pc:docMk/>
          <pc:sldMk cId="0" sldId="284"/>
        </pc:sldMkLst>
        <pc:spChg chg="add del mod">
          <ac:chgData name="Erle" userId="3bef8ea25881847b" providerId="LiveId" clId="{68E4D74B-9DD6-420F-B436-038E32C6B50C}" dt="2023-05-31T09:51:43.072" v="1496" actId="478"/>
          <ac:spMkLst>
            <pc:docMk/>
            <pc:sldMk cId="0" sldId="284"/>
            <ac:spMk id="3" creationId="{EAE525BD-5B76-0B6B-ABC2-81EDE9ED7F43}"/>
          </ac:spMkLst>
        </pc:spChg>
        <pc:spChg chg="add mod">
          <ac:chgData name="Erle" userId="3bef8ea25881847b" providerId="LiveId" clId="{68E4D74B-9DD6-420F-B436-038E32C6B50C}" dt="2023-05-31T10:37:46.890" v="1950" actId="207"/>
          <ac:spMkLst>
            <pc:docMk/>
            <pc:sldMk cId="0" sldId="284"/>
            <ac:spMk id="4" creationId="{FDD5B79F-A65E-3920-5C57-8E5FB7832BB2}"/>
          </ac:spMkLst>
        </pc:spChg>
        <pc:spChg chg="del">
          <ac:chgData name="Erle" userId="3bef8ea25881847b" providerId="LiveId" clId="{68E4D74B-9DD6-420F-B436-038E32C6B50C}" dt="2023-05-31T09:51:41.080" v="1495" actId="478"/>
          <ac:spMkLst>
            <pc:docMk/>
            <pc:sldMk cId="0" sldId="284"/>
            <ac:spMk id="437" creationId="{00000000-0000-0000-0000-000000000000}"/>
          </ac:spMkLst>
        </pc:spChg>
      </pc:sldChg>
      <pc:sldChg chg="modSp mod">
        <pc:chgData name="Erle" userId="3bef8ea25881847b" providerId="LiveId" clId="{68E4D74B-9DD6-420F-B436-038E32C6B50C}" dt="2023-05-31T13:20:37.625" v="2073" actId="123"/>
        <pc:sldMkLst>
          <pc:docMk/>
          <pc:sldMk cId="0" sldId="285"/>
        </pc:sldMkLst>
        <pc:spChg chg="mod">
          <ac:chgData name="Erle" userId="3bef8ea25881847b" providerId="LiveId" clId="{68E4D74B-9DD6-420F-B436-038E32C6B50C}" dt="2023-05-31T13:20:37.625" v="2073" actId="123"/>
          <ac:spMkLst>
            <pc:docMk/>
            <pc:sldMk cId="0" sldId="285"/>
            <ac:spMk id="443" creationId="{00000000-0000-0000-0000-000000000000}"/>
          </ac:spMkLst>
        </pc:spChg>
      </pc:sldChg>
      <pc:sldChg chg="modSp add mod">
        <pc:chgData name="Erle" userId="3bef8ea25881847b" providerId="LiveId" clId="{68E4D74B-9DD6-420F-B436-038E32C6B50C}" dt="2023-05-31T08:35:53.749" v="472" actId="12"/>
        <pc:sldMkLst>
          <pc:docMk/>
          <pc:sldMk cId="1354829253" sldId="287"/>
        </pc:sldMkLst>
        <pc:spChg chg="mod">
          <ac:chgData name="Erle" userId="3bef8ea25881847b" providerId="LiveId" clId="{68E4D74B-9DD6-420F-B436-038E32C6B50C}" dt="2023-05-31T08:35:53.749" v="472" actId="12"/>
          <ac:spMkLst>
            <pc:docMk/>
            <pc:sldMk cId="1354829253" sldId="287"/>
            <ac:spMk id="324" creationId="{00000000-0000-0000-0000-000000000000}"/>
          </ac:spMkLst>
        </pc:spChg>
        <pc:spChg chg="mod">
          <ac:chgData name="Erle" userId="3bef8ea25881847b" providerId="LiveId" clId="{68E4D74B-9DD6-420F-B436-038E32C6B50C}" dt="2023-05-31T08:35:30.039" v="465" actId="313"/>
          <ac:spMkLst>
            <pc:docMk/>
            <pc:sldMk cId="1354829253" sldId="287"/>
            <ac:spMk id="325" creationId="{00000000-0000-0000-0000-000000000000}"/>
          </ac:spMkLst>
        </pc:spChg>
      </pc:sldChg>
      <pc:sldChg chg="add del">
        <pc:chgData name="Erle" userId="3bef8ea25881847b" providerId="LiveId" clId="{68E4D74B-9DD6-420F-B436-038E32C6B50C}" dt="2023-05-31T08:34:22.119" v="443" actId="47"/>
        <pc:sldMkLst>
          <pc:docMk/>
          <pc:sldMk cId="2796129273" sldId="287"/>
        </pc:sldMkLst>
      </pc:sldChg>
      <pc:sldChg chg="modSp add mod">
        <pc:chgData name="Erle" userId="3bef8ea25881847b" providerId="LiveId" clId="{68E4D74B-9DD6-420F-B436-038E32C6B50C}" dt="2023-05-31T08:37:05.477" v="489" actId="20577"/>
        <pc:sldMkLst>
          <pc:docMk/>
          <pc:sldMk cId="1335152065" sldId="288"/>
        </pc:sldMkLst>
        <pc:spChg chg="mod">
          <ac:chgData name="Erle" userId="3bef8ea25881847b" providerId="LiveId" clId="{68E4D74B-9DD6-420F-B436-038E32C6B50C}" dt="2023-05-31T08:37:05.477" v="489" actId="20577"/>
          <ac:spMkLst>
            <pc:docMk/>
            <pc:sldMk cId="1335152065" sldId="288"/>
            <ac:spMk id="324" creationId="{00000000-0000-0000-0000-000000000000}"/>
          </ac:spMkLst>
        </pc:spChg>
        <pc:spChg chg="mod">
          <ac:chgData name="Erle" userId="3bef8ea25881847b" providerId="LiveId" clId="{68E4D74B-9DD6-420F-B436-038E32C6B50C}" dt="2023-05-31T08:36:25.798" v="485" actId="20577"/>
          <ac:spMkLst>
            <pc:docMk/>
            <pc:sldMk cId="1335152065" sldId="288"/>
            <ac:spMk id="325" creationId="{00000000-0000-0000-0000-000000000000}"/>
          </ac:spMkLst>
        </pc:spChg>
      </pc:sldChg>
      <pc:sldChg chg="add del">
        <pc:chgData name="Erle" userId="3bef8ea25881847b" providerId="LiveId" clId="{68E4D74B-9DD6-420F-B436-038E32C6B50C}" dt="2023-05-31T09:46:09.121" v="1386" actId="47"/>
        <pc:sldMkLst>
          <pc:docMk/>
          <pc:sldMk cId="1338019459" sldId="289"/>
        </pc:sldMkLst>
      </pc:sldChg>
      <pc:sldChg chg="add del">
        <pc:chgData name="Erle" userId="3bef8ea25881847b" providerId="LiveId" clId="{68E4D74B-9DD6-420F-B436-038E32C6B50C}" dt="2023-05-31T09:29:18.077" v="1208" actId="47"/>
        <pc:sldMkLst>
          <pc:docMk/>
          <pc:sldMk cId="1629410685" sldId="290"/>
        </pc:sldMkLst>
      </pc:sldChg>
      <pc:sldChg chg="modSp add mod">
        <pc:chgData name="Erle" userId="3bef8ea25881847b" providerId="LiveId" clId="{68E4D74B-9DD6-420F-B436-038E32C6B50C}" dt="2023-05-31T08:47:24.448" v="757" actId="12"/>
        <pc:sldMkLst>
          <pc:docMk/>
          <pc:sldMk cId="2594252816" sldId="291"/>
        </pc:sldMkLst>
        <pc:spChg chg="mod">
          <ac:chgData name="Erle" userId="3bef8ea25881847b" providerId="LiveId" clId="{68E4D74B-9DD6-420F-B436-038E32C6B50C}" dt="2023-05-31T08:47:24.448" v="757" actId="12"/>
          <ac:spMkLst>
            <pc:docMk/>
            <pc:sldMk cId="2594252816" sldId="291"/>
            <ac:spMk id="351" creationId="{00000000-0000-0000-0000-000000000000}"/>
          </ac:spMkLst>
        </pc:spChg>
        <pc:spChg chg="mod">
          <ac:chgData name="Erle" userId="3bef8ea25881847b" providerId="LiveId" clId="{68E4D74B-9DD6-420F-B436-038E32C6B50C}" dt="2023-05-31T08:47:08.103" v="754" actId="20577"/>
          <ac:spMkLst>
            <pc:docMk/>
            <pc:sldMk cId="2594252816" sldId="291"/>
            <ac:spMk id="352" creationId="{00000000-0000-0000-0000-000000000000}"/>
          </ac:spMkLst>
        </pc:spChg>
      </pc:sldChg>
      <pc:sldChg chg="modSp add mod">
        <pc:chgData name="Erle" userId="3bef8ea25881847b" providerId="LiveId" clId="{68E4D74B-9DD6-420F-B436-038E32C6B50C}" dt="2023-05-31T08:48:41.525" v="773" actId="12"/>
        <pc:sldMkLst>
          <pc:docMk/>
          <pc:sldMk cId="3910153177" sldId="292"/>
        </pc:sldMkLst>
        <pc:spChg chg="mod">
          <ac:chgData name="Erle" userId="3bef8ea25881847b" providerId="LiveId" clId="{68E4D74B-9DD6-420F-B436-038E32C6B50C}" dt="2023-05-31T08:48:41.525" v="773" actId="12"/>
          <ac:spMkLst>
            <pc:docMk/>
            <pc:sldMk cId="3910153177" sldId="292"/>
            <ac:spMk id="351" creationId="{00000000-0000-0000-0000-000000000000}"/>
          </ac:spMkLst>
        </pc:spChg>
        <pc:spChg chg="mod">
          <ac:chgData name="Erle" userId="3bef8ea25881847b" providerId="LiveId" clId="{68E4D74B-9DD6-420F-B436-038E32C6B50C}" dt="2023-05-31T08:48:26.526" v="769"/>
          <ac:spMkLst>
            <pc:docMk/>
            <pc:sldMk cId="3910153177" sldId="292"/>
            <ac:spMk id="352" creationId="{00000000-0000-0000-0000-000000000000}"/>
          </ac:spMkLst>
        </pc:spChg>
      </pc:sldChg>
      <pc:sldChg chg="add">
        <pc:chgData name="Erle" userId="3bef8ea25881847b" providerId="LiveId" clId="{68E4D74B-9DD6-420F-B436-038E32C6B50C}" dt="2023-05-31T08:47:58.518" v="764" actId="2890"/>
        <pc:sldMkLst>
          <pc:docMk/>
          <pc:sldMk cId="3294347909" sldId="293"/>
        </pc:sldMkLst>
      </pc:sldChg>
      <pc:sldChg chg="modSp add mod">
        <pc:chgData name="Erle" userId="3bef8ea25881847b" providerId="LiveId" clId="{68E4D74B-9DD6-420F-B436-038E32C6B50C}" dt="2023-05-31T08:49:38.063" v="784" actId="12"/>
        <pc:sldMkLst>
          <pc:docMk/>
          <pc:sldMk cId="1555798716" sldId="294"/>
        </pc:sldMkLst>
        <pc:spChg chg="mod">
          <ac:chgData name="Erle" userId="3bef8ea25881847b" providerId="LiveId" clId="{68E4D74B-9DD6-420F-B436-038E32C6B50C}" dt="2023-05-31T08:49:38.063" v="784" actId="12"/>
          <ac:spMkLst>
            <pc:docMk/>
            <pc:sldMk cId="1555798716" sldId="294"/>
            <ac:spMk id="351" creationId="{00000000-0000-0000-0000-000000000000}"/>
          </ac:spMkLst>
        </pc:spChg>
        <pc:spChg chg="mod">
          <ac:chgData name="Erle" userId="3bef8ea25881847b" providerId="LiveId" clId="{68E4D74B-9DD6-420F-B436-038E32C6B50C}" dt="2023-05-31T08:48:56.678" v="775"/>
          <ac:spMkLst>
            <pc:docMk/>
            <pc:sldMk cId="1555798716" sldId="294"/>
            <ac:spMk id="352" creationId="{00000000-0000-0000-0000-000000000000}"/>
          </ac:spMkLst>
        </pc:spChg>
      </pc:sldChg>
      <pc:sldChg chg="modSp add mod ord">
        <pc:chgData name="Erle" userId="3bef8ea25881847b" providerId="LiveId" clId="{68E4D74B-9DD6-420F-B436-038E32C6B50C}" dt="2023-05-31T09:44:14.271" v="1363" actId="255"/>
        <pc:sldMkLst>
          <pc:docMk/>
          <pc:sldMk cId="3382292613" sldId="295"/>
        </pc:sldMkLst>
        <pc:spChg chg="mod">
          <ac:chgData name="Erle" userId="3bef8ea25881847b" providerId="LiveId" clId="{68E4D74B-9DD6-420F-B436-038E32C6B50C}" dt="2023-05-31T09:44:14.271" v="1363" actId="255"/>
          <ac:spMkLst>
            <pc:docMk/>
            <pc:sldMk cId="3382292613" sldId="295"/>
            <ac:spMk id="380" creationId="{00000000-0000-0000-0000-000000000000}"/>
          </ac:spMkLst>
        </pc:spChg>
        <pc:spChg chg="mod">
          <ac:chgData name="Erle" userId="3bef8ea25881847b" providerId="LiveId" clId="{68E4D74B-9DD6-420F-B436-038E32C6B50C}" dt="2023-05-31T09:40:35.331" v="1322" actId="20577"/>
          <ac:spMkLst>
            <pc:docMk/>
            <pc:sldMk cId="3382292613" sldId="295"/>
            <ac:spMk id="381" creationId="{00000000-0000-0000-0000-000000000000}"/>
          </ac:spMkLst>
        </pc:spChg>
      </pc:sldChg>
      <pc:sldChg chg="modSp add mod">
        <pc:chgData name="Erle" userId="3bef8ea25881847b" providerId="LiveId" clId="{68E4D74B-9DD6-420F-B436-038E32C6B50C}" dt="2023-05-31T09:13:20.807" v="1064" actId="20577"/>
        <pc:sldMkLst>
          <pc:docMk/>
          <pc:sldMk cId="1107150977" sldId="296"/>
        </pc:sldMkLst>
        <pc:spChg chg="mod">
          <ac:chgData name="Erle" userId="3bef8ea25881847b" providerId="LiveId" clId="{68E4D74B-9DD6-420F-B436-038E32C6B50C}" dt="2023-05-31T09:13:20.807" v="1064" actId="20577"/>
          <ac:spMkLst>
            <pc:docMk/>
            <pc:sldMk cId="1107150977" sldId="296"/>
            <ac:spMk id="380" creationId="{00000000-0000-0000-0000-000000000000}"/>
          </ac:spMkLst>
        </pc:spChg>
        <pc:spChg chg="mod">
          <ac:chgData name="Erle" userId="3bef8ea25881847b" providerId="LiveId" clId="{68E4D74B-9DD6-420F-B436-038E32C6B50C}" dt="2023-05-31T09:09:40.693" v="1000" actId="20577"/>
          <ac:spMkLst>
            <pc:docMk/>
            <pc:sldMk cId="1107150977" sldId="296"/>
            <ac:spMk id="381" creationId="{00000000-0000-0000-0000-000000000000}"/>
          </ac:spMkLst>
        </pc:spChg>
      </pc:sldChg>
      <pc:sldChg chg="modSp add mod">
        <pc:chgData name="Erle" userId="3bef8ea25881847b" providerId="LiveId" clId="{68E4D74B-9DD6-420F-B436-038E32C6B50C}" dt="2023-05-31T09:05:04.169" v="961" actId="27636"/>
        <pc:sldMkLst>
          <pc:docMk/>
          <pc:sldMk cId="2817578368" sldId="297"/>
        </pc:sldMkLst>
        <pc:spChg chg="mod">
          <ac:chgData name="Erle" userId="3bef8ea25881847b" providerId="LiveId" clId="{68E4D74B-9DD6-420F-B436-038E32C6B50C}" dt="2023-05-31T09:05:04.169" v="961" actId="27636"/>
          <ac:spMkLst>
            <pc:docMk/>
            <pc:sldMk cId="2817578368" sldId="297"/>
            <ac:spMk id="380" creationId="{00000000-0000-0000-0000-000000000000}"/>
          </ac:spMkLst>
        </pc:spChg>
      </pc:sldChg>
      <pc:sldChg chg="modSp add mod ord">
        <pc:chgData name="Erle" userId="3bef8ea25881847b" providerId="LiveId" clId="{68E4D74B-9DD6-420F-B436-038E32C6B50C}" dt="2023-05-31T09:08:03.947" v="973" actId="27636"/>
        <pc:sldMkLst>
          <pc:docMk/>
          <pc:sldMk cId="582471279" sldId="298"/>
        </pc:sldMkLst>
        <pc:spChg chg="mod">
          <ac:chgData name="Erle" userId="3bef8ea25881847b" providerId="LiveId" clId="{68E4D74B-9DD6-420F-B436-038E32C6B50C}" dt="2023-05-31T09:08:03.947" v="973" actId="27636"/>
          <ac:spMkLst>
            <pc:docMk/>
            <pc:sldMk cId="582471279" sldId="298"/>
            <ac:spMk id="366" creationId="{00000000-0000-0000-0000-000000000000}"/>
          </ac:spMkLst>
        </pc:spChg>
      </pc:sldChg>
      <pc:sldChg chg="modSp add mod ord">
        <pc:chgData name="Erle" userId="3bef8ea25881847b" providerId="LiveId" clId="{68E4D74B-9DD6-420F-B436-038E32C6B50C}" dt="2023-05-31T09:13:35.581" v="1066" actId="27636"/>
        <pc:sldMkLst>
          <pc:docMk/>
          <pc:sldMk cId="1491450197" sldId="299"/>
        </pc:sldMkLst>
        <pc:spChg chg="mod">
          <ac:chgData name="Erle" userId="3bef8ea25881847b" providerId="LiveId" clId="{68E4D74B-9DD6-420F-B436-038E32C6B50C}" dt="2023-05-31T09:13:35.581" v="1066" actId="27636"/>
          <ac:spMkLst>
            <pc:docMk/>
            <pc:sldMk cId="1491450197" sldId="299"/>
            <ac:spMk id="366" creationId="{00000000-0000-0000-0000-000000000000}"/>
          </ac:spMkLst>
        </pc:spChg>
      </pc:sldChg>
      <pc:sldChg chg="modSp add mod ord">
        <pc:chgData name="Erle" userId="3bef8ea25881847b" providerId="LiveId" clId="{68E4D74B-9DD6-420F-B436-038E32C6B50C}" dt="2023-05-31T09:16:54.162" v="1080" actId="14100"/>
        <pc:sldMkLst>
          <pc:docMk/>
          <pc:sldMk cId="2592750307" sldId="300"/>
        </pc:sldMkLst>
        <pc:spChg chg="mod">
          <ac:chgData name="Erle" userId="3bef8ea25881847b" providerId="LiveId" clId="{68E4D74B-9DD6-420F-B436-038E32C6B50C}" dt="2023-05-31T09:16:54.162" v="1080" actId="14100"/>
          <ac:spMkLst>
            <pc:docMk/>
            <pc:sldMk cId="2592750307" sldId="300"/>
            <ac:spMk id="295" creationId="{00000000-0000-0000-0000-000000000000}"/>
          </ac:spMkLst>
        </pc:spChg>
      </pc:sldChg>
      <pc:sldChg chg="modSp add mod ord">
        <pc:chgData name="Erle" userId="3bef8ea25881847b" providerId="LiveId" clId="{68E4D74B-9DD6-420F-B436-038E32C6B50C}" dt="2023-05-31T09:20:07.139" v="1096" actId="20577"/>
        <pc:sldMkLst>
          <pc:docMk/>
          <pc:sldMk cId="3375662181" sldId="301"/>
        </pc:sldMkLst>
        <pc:spChg chg="mod">
          <ac:chgData name="Erle" userId="3bef8ea25881847b" providerId="LiveId" clId="{68E4D74B-9DD6-420F-B436-038E32C6B50C}" dt="2023-05-31T09:20:07.139" v="1096" actId="20577"/>
          <ac:spMkLst>
            <pc:docMk/>
            <pc:sldMk cId="3375662181" sldId="301"/>
            <ac:spMk id="295" creationId="{00000000-0000-0000-0000-000000000000}"/>
          </ac:spMkLst>
        </pc:spChg>
      </pc:sldChg>
      <pc:sldChg chg="add">
        <pc:chgData name="Erle" userId="3bef8ea25881847b" providerId="LiveId" clId="{68E4D74B-9DD6-420F-B436-038E32C6B50C}" dt="2023-05-31T09:27:16.642" v="1184" actId="2890"/>
        <pc:sldMkLst>
          <pc:docMk/>
          <pc:sldMk cId="2645222684" sldId="302"/>
        </pc:sldMkLst>
      </pc:sldChg>
      <pc:sldChg chg="modSp add mod">
        <pc:chgData name="Erle" userId="3bef8ea25881847b" providerId="LiveId" clId="{68E4D74B-9DD6-420F-B436-038E32C6B50C}" dt="2023-05-31T09:45:42.051" v="1382" actId="1076"/>
        <pc:sldMkLst>
          <pc:docMk/>
          <pc:sldMk cId="4080088593" sldId="303"/>
        </pc:sldMkLst>
        <pc:spChg chg="mod">
          <ac:chgData name="Erle" userId="3bef8ea25881847b" providerId="LiveId" clId="{68E4D74B-9DD6-420F-B436-038E32C6B50C}" dt="2023-05-31T09:45:42.051" v="1382" actId="1076"/>
          <ac:spMkLst>
            <pc:docMk/>
            <pc:sldMk cId="4080088593" sldId="303"/>
            <ac:spMk id="380" creationId="{00000000-0000-0000-0000-000000000000}"/>
          </ac:spMkLst>
        </pc:spChg>
      </pc:sldChg>
      <pc:sldChg chg="modSp add del mod">
        <pc:chgData name="Erle" userId="3bef8ea25881847b" providerId="LiveId" clId="{68E4D74B-9DD6-420F-B436-038E32C6B50C}" dt="2023-05-31T09:45:03.426" v="1378" actId="47"/>
        <pc:sldMkLst>
          <pc:docMk/>
          <pc:sldMk cId="1764826571" sldId="304"/>
        </pc:sldMkLst>
        <pc:spChg chg="mod">
          <ac:chgData name="Erle" userId="3bef8ea25881847b" providerId="LiveId" clId="{68E4D74B-9DD6-420F-B436-038E32C6B50C}" dt="2023-05-31T09:44:49.289" v="1372" actId="21"/>
          <ac:spMkLst>
            <pc:docMk/>
            <pc:sldMk cId="1764826571" sldId="304"/>
            <ac:spMk id="380" creationId="{00000000-0000-0000-0000-000000000000}"/>
          </ac:spMkLst>
        </pc:spChg>
      </pc:sldChg>
      <pc:sldChg chg="modSp add mod">
        <pc:chgData name="Erle" userId="3bef8ea25881847b" providerId="LiveId" clId="{68E4D74B-9DD6-420F-B436-038E32C6B50C}" dt="2023-05-31T09:44:37.492" v="1369" actId="14100"/>
        <pc:sldMkLst>
          <pc:docMk/>
          <pc:sldMk cId="2967428375" sldId="305"/>
        </pc:sldMkLst>
        <pc:spChg chg="mod">
          <ac:chgData name="Erle" userId="3bef8ea25881847b" providerId="LiveId" clId="{68E4D74B-9DD6-420F-B436-038E32C6B50C}" dt="2023-05-31T09:44:37.492" v="1369" actId="14100"/>
          <ac:spMkLst>
            <pc:docMk/>
            <pc:sldMk cId="2967428375" sldId="305"/>
            <ac:spMk id="380" creationId="{00000000-0000-0000-0000-000000000000}"/>
          </ac:spMkLst>
        </pc:spChg>
      </pc:sldChg>
      <pc:sldChg chg="modSp add mod ord">
        <pc:chgData name="Erle" userId="3bef8ea25881847b" providerId="LiveId" clId="{68E4D74B-9DD6-420F-B436-038E32C6B50C}" dt="2023-05-31T10:52:57.070" v="1984" actId="20577"/>
        <pc:sldMkLst>
          <pc:docMk/>
          <pc:sldMk cId="1810163054" sldId="306"/>
        </pc:sldMkLst>
        <pc:spChg chg="mod">
          <ac:chgData name="Erle" userId="3bef8ea25881847b" providerId="LiveId" clId="{68E4D74B-9DD6-420F-B436-038E32C6B50C}" dt="2023-05-31T10:52:57.070" v="1984" actId="20577"/>
          <ac:spMkLst>
            <pc:docMk/>
            <pc:sldMk cId="1810163054" sldId="306"/>
            <ac:spMk id="381" creationId="{00000000-0000-0000-0000-000000000000}"/>
          </ac:spMkLst>
        </pc:spChg>
      </pc:sldChg>
      <pc:sldChg chg="modSp add del mod ord">
        <pc:chgData name="Erle" userId="3bef8ea25881847b" providerId="LiveId" clId="{68E4D74B-9DD6-420F-B436-038E32C6B50C}" dt="2023-05-31T09:50:27.456" v="1475" actId="47"/>
        <pc:sldMkLst>
          <pc:docMk/>
          <pc:sldMk cId="2549062333" sldId="306"/>
        </pc:sldMkLst>
        <pc:spChg chg="mod">
          <ac:chgData name="Erle" userId="3bef8ea25881847b" providerId="LiveId" clId="{68E4D74B-9DD6-420F-B436-038E32C6B50C}" dt="2023-05-31T09:46:20.084" v="1387"/>
          <ac:spMkLst>
            <pc:docMk/>
            <pc:sldMk cId="2549062333" sldId="306"/>
            <ac:spMk id="366" creationId="{00000000-0000-0000-0000-000000000000}"/>
          </ac:spMkLst>
        </pc:spChg>
        <pc:spChg chg="mod">
          <ac:chgData name="Erle" userId="3bef8ea25881847b" providerId="LiveId" clId="{68E4D74B-9DD6-420F-B436-038E32C6B50C}" dt="2023-05-31T09:46:25.520" v="1404" actId="20577"/>
          <ac:spMkLst>
            <pc:docMk/>
            <pc:sldMk cId="2549062333" sldId="306"/>
            <ac:spMk id="367" creationId="{00000000-0000-0000-0000-000000000000}"/>
          </ac:spMkLst>
        </pc:spChg>
      </pc:sldChg>
      <pc:sldChg chg="modSp add mod ord">
        <pc:chgData name="Erle" userId="3bef8ea25881847b" providerId="LiveId" clId="{68E4D74B-9DD6-420F-B436-038E32C6B50C}" dt="2023-05-31T13:20:19.472" v="2071" actId="123"/>
        <pc:sldMkLst>
          <pc:docMk/>
          <pc:sldMk cId="1125625100" sldId="307"/>
        </pc:sldMkLst>
        <pc:spChg chg="mod">
          <ac:chgData name="Erle" userId="3bef8ea25881847b" providerId="LiveId" clId="{68E4D74B-9DD6-420F-B436-038E32C6B50C}" dt="2023-05-31T13:20:19.472" v="2071" actId="123"/>
          <ac:spMkLst>
            <pc:docMk/>
            <pc:sldMk cId="1125625100" sldId="307"/>
            <ac:spMk id="443" creationId="{00000000-0000-0000-0000-000000000000}"/>
          </ac:spMkLst>
        </pc:spChg>
      </pc:sldChg>
      <pc:sldChg chg="add del ord">
        <pc:chgData name="Erle" userId="3bef8ea25881847b" providerId="LiveId" clId="{68E4D74B-9DD6-420F-B436-038E32C6B50C}" dt="2023-05-31T09:49:56.861" v="1429" actId="47"/>
        <pc:sldMkLst>
          <pc:docMk/>
          <pc:sldMk cId="2203551904" sldId="307"/>
        </pc:sldMkLst>
      </pc:sldChg>
      <pc:sldChg chg="modSp add mod ord">
        <pc:chgData name="Erle" userId="3bef8ea25881847b" providerId="LiveId" clId="{68E4D74B-9DD6-420F-B436-038E32C6B50C}" dt="2023-05-31T13:20:55.751" v="2074" actId="123"/>
        <pc:sldMkLst>
          <pc:docMk/>
          <pc:sldMk cId="2204397694" sldId="308"/>
        </pc:sldMkLst>
        <pc:spChg chg="mod">
          <ac:chgData name="Erle" userId="3bef8ea25881847b" providerId="LiveId" clId="{68E4D74B-9DD6-420F-B436-038E32C6B50C}" dt="2023-05-31T13:20:55.751" v="2074" actId="123"/>
          <ac:spMkLst>
            <pc:docMk/>
            <pc:sldMk cId="2204397694" sldId="308"/>
            <ac:spMk id="393" creationId="{00000000-0000-0000-0000-000000000000}"/>
          </ac:spMkLst>
        </pc:spChg>
      </pc:sldChg>
      <pc:sldChg chg="modSp add del mod ord">
        <pc:chgData name="Erle" userId="3bef8ea25881847b" providerId="LiveId" clId="{68E4D74B-9DD6-420F-B436-038E32C6B50C}" dt="2023-05-31T13:18:31.791" v="2061" actId="47"/>
        <pc:sldMkLst>
          <pc:docMk/>
          <pc:sldMk cId="2248366926" sldId="308"/>
        </pc:sldMkLst>
        <pc:spChg chg="mod">
          <ac:chgData name="Erle" userId="3bef8ea25881847b" providerId="LiveId" clId="{68E4D74B-9DD6-420F-B436-038E32C6B50C}" dt="2023-05-31T13:12:46.165" v="2026"/>
          <ac:spMkLst>
            <pc:docMk/>
            <pc:sldMk cId="2248366926" sldId="308"/>
            <ac:spMk id="393" creationId="{00000000-0000-0000-0000-000000000000}"/>
          </ac:spMkLst>
        </pc:spChg>
      </pc:sldChg>
      <pc:sldMasterChg chg="addSldLayout delSldLayout">
        <pc:chgData name="Erle" userId="3bef8ea25881847b" providerId="LiveId" clId="{68E4D74B-9DD6-420F-B436-038E32C6B50C}" dt="2023-05-31T09:49:07.748" v="1415" actId="47"/>
        <pc:sldMasterMkLst>
          <pc:docMk/>
          <pc:sldMasterMk cId="0" sldId="2147483648"/>
        </pc:sldMasterMkLst>
        <pc:sldLayoutChg chg="add del">
          <pc:chgData name="Erle" userId="3bef8ea25881847b" providerId="LiveId" clId="{68E4D74B-9DD6-420F-B436-038E32C6B50C}" dt="2023-05-30T17:01:09.429" v="194" actId="47"/>
          <pc:sldLayoutMkLst>
            <pc:docMk/>
            <pc:sldMasterMk cId="0" sldId="2147483648"/>
            <pc:sldLayoutMk cId="0" sldId="2147483652"/>
          </pc:sldLayoutMkLst>
        </pc:sldLayoutChg>
        <pc:sldLayoutChg chg="add del">
          <pc:chgData name="Erle" userId="3bef8ea25881847b" providerId="LiveId" clId="{68E4D74B-9DD6-420F-B436-038E32C6B50C}" dt="2023-05-30T17:01:02.516" v="190" actId="47"/>
          <pc:sldLayoutMkLst>
            <pc:docMk/>
            <pc:sldMasterMk cId="0" sldId="2147483648"/>
            <pc:sldLayoutMk cId="0" sldId="2147483653"/>
          </pc:sldLayoutMkLst>
        </pc:sldLayoutChg>
        <pc:sldLayoutChg chg="add del">
          <pc:chgData name="Erle" userId="3bef8ea25881847b" providerId="LiveId" clId="{68E4D74B-9DD6-420F-B436-038E32C6B50C}" dt="2023-05-30T17:01:02.942" v="191" actId="47"/>
          <pc:sldLayoutMkLst>
            <pc:docMk/>
            <pc:sldMasterMk cId="0" sldId="2147483648"/>
            <pc:sldLayoutMk cId="0" sldId="2147483654"/>
          </pc:sldLayoutMkLst>
        </pc:sldLayoutChg>
        <pc:sldLayoutChg chg="add del">
          <pc:chgData name="Erle" userId="3bef8ea25881847b" providerId="LiveId" clId="{68E4D74B-9DD6-420F-B436-038E32C6B50C}" dt="2023-05-30T17:01:03.449" v="192" actId="47"/>
          <pc:sldLayoutMkLst>
            <pc:docMk/>
            <pc:sldMasterMk cId="0" sldId="2147483648"/>
            <pc:sldLayoutMk cId="0" sldId="2147483655"/>
          </pc:sldLayoutMkLst>
        </pc:sldLayoutChg>
        <pc:sldLayoutChg chg="del">
          <pc:chgData name="Erle" userId="3bef8ea25881847b" providerId="LiveId" clId="{68E4D74B-9DD6-420F-B436-038E32C6B50C}" dt="2023-05-31T09:49:07.748" v="1415" actId="47"/>
          <pc:sldLayoutMkLst>
            <pc:docMk/>
            <pc:sldMasterMk cId="0" sldId="2147483648"/>
            <pc:sldLayoutMk cId="0"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455867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0352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257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294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8302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6776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8005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7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2878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715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1748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1203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94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72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625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1417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90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173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2285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069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7387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64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7365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0389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9479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6469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3941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2415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8058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325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3406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399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8694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8930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3649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21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673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7989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2098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ntents">
  <p:cSld name="Contents">
    <p:spTree>
      <p:nvGrpSpPr>
        <p:cNvPr id="1" name="Shape 50"/>
        <p:cNvGrpSpPr/>
        <p:nvPr/>
      </p:nvGrpSpPr>
      <p:grpSpPr>
        <a:xfrm>
          <a:off x="0" y="0"/>
          <a:ext cx="0" cy="0"/>
          <a:chOff x="0" y="0"/>
          <a:chExt cx="0" cy="0"/>
        </a:xfrm>
      </p:grpSpPr>
      <p:sp>
        <p:nvSpPr>
          <p:cNvPr id="51" name="Google Shape;51;p34"/>
          <p:cNvSpPr txBox="1">
            <a:spLocks noGrp="1"/>
          </p:cNvSpPr>
          <p:nvPr>
            <p:ph type="body" idx="1"/>
          </p:nvPr>
        </p:nvSpPr>
        <p:spPr>
          <a:xfrm>
            <a:off x="3107723" y="454080"/>
            <a:ext cx="4746695" cy="107095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A4199"/>
              </a:buClr>
              <a:buSzPts val="6000"/>
              <a:buNone/>
              <a:defRPr sz="6000" b="0" i="0">
                <a:solidFill>
                  <a:srgbClr val="8A4199"/>
                </a:solidFill>
                <a:latin typeface="Calibri"/>
                <a:ea typeface="Calibri"/>
                <a:cs typeface="Calibri"/>
                <a:sym typeface="Calibri"/>
              </a:defRPr>
            </a:lvl1pPr>
            <a:lvl2pPr marL="914400" lvl="1"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4"/>
          <p:cNvSpPr/>
          <p:nvPr/>
        </p:nvSpPr>
        <p:spPr>
          <a:xfrm rot="10800000">
            <a:off x="543" y="-19356"/>
            <a:ext cx="2390207" cy="6877355"/>
          </a:xfrm>
          <a:custGeom>
            <a:avLst/>
            <a:gdLst/>
            <a:ahLst/>
            <a:cxnLst/>
            <a:rect l="l" t="t" r="r" b="b"/>
            <a:pathLst>
              <a:path w="1268453" h="3649726" extrusionOk="0">
                <a:moveTo>
                  <a:pt x="1268454" y="0"/>
                </a:moveTo>
                <a:lnTo>
                  <a:pt x="312022" y="0"/>
                </a:lnTo>
                <a:cubicBezTo>
                  <a:pt x="112425" y="386882"/>
                  <a:pt x="0" y="825892"/>
                  <a:pt x="0" y="1291780"/>
                </a:cubicBezTo>
                <a:cubicBezTo>
                  <a:pt x="0" y="2276498"/>
                  <a:pt x="504286" y="3143929"/>
                  <a:pt x="1268454" y="3649727"/>
                </a:cubicBezTo>
                <a:lnTo>
                  <a:pt x="1268454" y="0"/>
                </a:lnTo>
                <a:close/>
              </a:path>
            </a:pathLst>
          </a:custGeom>
          <a:gradFill>
            <a:gsLst>
              <a:gs pos="0">
                <a:srgbClr val="8A4199"/>
              </a:gs>
              <a:gs pos="28000">
                <a:srgbClr val="8A4199"/>
              </a:gs>
              <a:gs pos="83000">
                <a:srgbClr val="8A4199"/>
              </a:gs>
              <a:gs pos="100000">
                <a:srgbClr val="8A4199"/>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34"/>
          <p:cNvSpPr/>
          <p:nvPr/>
        </p:nvSpPr>
        <p:spPr>
          <a:xfrm>
            <a:off x="5268246" y="5929183"/>
            <a:ext cx="606270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95959"/>
              </a:buClr>
              <a:buSzPts val="800"/>
              <a:buFont typeface="Calibri"/>
              <a:buNone/>
            </a:pPr>
            <a:r>
              <a:rPr lang="en-US" sz="800" b="0" i="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a:p>
        </p:txBody>
      </p:sp>
      <p:cxnSp>
        <p:nvCxnSpPr>
          <p:cNvPr id="54" name="Google Shape;54;p34"/>
          <p:cNvCxnSpPr/>
          <p:nvPr/>
        </p:nvCxnSpPr>
        <p:spPr>
          <a:xfrm>
            <a:off x="2405317" y="1450776"/>
            <a:ext cx="9786141" cy="0"/>
          </a:xfrm>
          <a:prstGeom prst="straightConnector1">
            <a:avLst/>
          </a:prstGeom>
          <a:noFill/>
          <a:ln w="28575" cap="flat" cmpd="sng">
            <a:solidFill>
              <a:srgbClr val="14B4CB"/>
            </a:solidFill>
            <a:prstDash val="solid"/>
            <a:miter lim="800000"/>
            <a:headEnd type="none" w="sm" len="sm"/>
            <a:tailEnd type="none" w="sm" len="sm"/>
          </a:ln>
        </p:spPr>
      </p:cxnSp>
      <p:sp>
        <p:nvSpPr>
          <p:cNvPr id="55" name="Google Shape;55;p34"/>
          <p:cNvSpPr/>
          <p:nvPr/>
        </p:nvSpPr>
        <p:spPr>
          <a:xfrm rot="-2700000">
            <a:off x="2898398" y="1457637"/>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6" name="Google Shape;56;p34"/>
          <p:cNvPicPr preferRelativeResize="0"/>
          <p:nvPr/>
        </p:nvPicPr>
        <p:blipFill rotWithShape="1">
          <a:blip r:embed="rId2">
            <a:alphaModFix/>
          </a:blip>
          <a:srcRect r="44449"/>
          <a:stretch/>
        </p:blipFill>
        <p:spPr>
          <a:xfrm>
            <a:off x="3325164" y="5929183"/>
            <a:ext cx="1543462" cy="354434"/>
          </a:xfrm>
          <a:prstGeom prst="rect">
            <a:avLst/>
          </a:prstGeom>
          <a:noFill/>
          <a:ln>
            <a:noFill/>
          </a:ln>
        </p:spPr>
      </p:pic>
      <p:sp>
        <p:nvSpPr>
          <p:cNvPr id="57" name="Google Shape;57;p34"/>
          <p:cNvSpPr txBox="1">
            <a:spLocks noGrp="1"/>
          </p:cNvSpPr>
          <p:nvPr>
            <p:ph type="body" idx="2"/>
          </p:nvPr>
        </p:nvSpPr>
        <p:spPr>
          <a:xfrm>
            <a:off x="3158059" y="1723427"/>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4"/>
          <p:cNvSpPr txBox="1">
            <a:spLocks noGrp="1"/>
          </p:cNvSpPr>
          <p:nvPr>
            <p:ph type="body" idx="3"/>
          </p:nvPr>
        </p:nvSpPr>
        <p:spPr>
          <a:xfrm>
            <a:off x="4122308" y="1666233"/>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4"/>
          <p:cNvSpPr txBox="1">
            <a:spLocks noGrp="1"/>
          </p:cNvSpPr>
          <p:nvPr>
            <p:ph type="body" idx="4"/>
          </p:nvPr>
        </p:nvSpPr>
        <p:spPr>
          <a:xfrm>
            <a:off x="3158059" y="2477483"/>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4"/>
          <p:cNvSpPr txBox="1">
            <a:spLocks noGrp="1"/>
          </p:cNvSpPr>
          <p:nvPr>
            <p:ph type="body" idx="5"/>
          </p:nvPr>
        </p:nvSpPr>
        <p:spPr>
          <a:xfrm>
            <a:off x="4122308" y="2420289"/>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4"/>
          <p:cNvSpPr txBox="1">
            <a:spLocks noGrp="1"/>
          </p:cNvSpPr>
          <p:nvPr>
            <p:ph type="body" idx="6"/>
          </p:nvPr>
        </p:nvSpPr>
        <p:spPr>
          <a:xfrm>
            <a:off x="3183475" y="3224938"/>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4"/>
          <p:cNvSpPr txBox="1">
            <a:spLocks noGrp="1"/>
          </p:cNvSpPr>
          <p:nvPr>
            <p:ph type="body" idx="7"/>
          </p:nvPr>
        </p:nvSpPr>
        <p:spPr>
          <a:xfrm>
            <a:off x="4147724" y="3167744"/>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4"/>
          <p:cNvSpPr txBox="1">
            <a:spLocks noGrp="1"/>
          </p:cNvSpPr>
          <p:nvPr>
            <p:ph type="body" idx="8"/>
          </p:nvPr>
        </p:nvSpPr>
        <p:spPr>
          <a:xfrm>
            <a:off x="3183475" y="3978994"/>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4"/>
          <p:cNvSpPr txBox="1">
            <a:spLocks noGrp="1"/>
          </p:cNvSpPr>
          <p:nvPr>
            <p:ph type="body" idx="9"/>
          </p:nvPr>
        </p:nvSpPr>
        <p:spPr>
          <a:xfrm>
            <a:off x="4147724" y="3921800"/>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4"/>
          <p:cNvSpPr txBox="1">
            <a:spLocks noGrp="1"/>
          </p:cNvSpPr>
          <p:nvPr>
            <p:ph type="body" idx="13"/>
          </p:nvPr>
        </p:nvSpPr>
        <p:spPr>
          <a:xfrm>
            <a:off x="3183475" y="4733050"/>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4"/>
          <p:cNvSpPr txBox="1">
            <a:spLocks noGrp="1"/>
          </p:cNvSpPr>
          <p:nvPr>
            <p:ph type="body" idx="14"/>
          </p:nvPr>
        </p:nvSpPr>
        <p:spPr>
          <a:xfrm>
            <a:off x="4147724" y="4675856"/>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Welcome Slide 1">
  <p:cSld name="8_Welcome Slide 1">
    <p:spTree>
      <p:nvGrpSpPr>
        <p:cNvPr id="1" name="Shape 133"/>
        <p:cNvGrpSpPr/>
        <p:nvPr/>
      </p:nvGrpSpPr>
      <p:grpSpPr>
        <a:xfrm>
          <a:off x="0" y="0"/>
          <a:ext cx="0" cy="0"/>
          <a:chOff x="0" y="0"/>
          <a:chExt cx="0" cy="0"/>
        </a:xfrm>
      </p:grpSpPr>
      <p:sp>
        <p:nvSpPr>
          <p:cNvPr id="134" name="Google Shape;134;p46"/>
          <p:cNvSpPr/>
          <p:nvPr/>
        </p:nvSpPr>
        <p:spPr>
          <a:xfrm>
            <a:off x="-2" y="1532287"/>
            <a:ext cx="12192002" cy="4641046"/>
          </a:xfrm>
          <a:prstGeom prst="rect">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35" name="Google Shape;135;p46"/>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36" name="Google Shape;136;p4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02">
  <p:cSld name="Text Slide 02">
    <p:spTree>
      <p:nvGrpSpPr>
        <p:cNvPr id="1" name="Shape 138"/>
        <p:cNvGrpSpPr/>
        <p:nvPr/>
      </p:nvGrpSpPr>
      <p:grpSpPr>
        <a:xfrm>
          <a:off x="0" y="0"/>
          <a:ext cx="0" cy="0"/>
          <a:chOff x="0" y="0"/>
          <a:chExt cx="0" cy="0"/>
        </a:xfrm>
      </p:grpSpPr>
      <p:sp>
        <p:nvSpPr>
          <p:cNvPr id="139" name="Google Shape;139;p47"/>
          <p:cNvSpPr/>
          <p:nvPr/>
        </p:nvSpPr>
        <p:spPr>
          <a:xfrm>
            <a:off x="0" y="1244599"/>
            <a:ext cx="12191999" cy="5613401"/>
          </a:xfrm>
          <a:custGeom>
            <a:avLst/>
            <a:gdLst/>
            <a:ahLst/>
            <a:cxnLst/>
            <a:rect l="l" t="t" r="r" b="b"/>
            <a:pathLst>
              <a:path w="12191999" h="3896062" extrusionOk="0">
                <a:moveTo>
                  <a:pt x="3848738" y="0"/>
                </a:moveTo>
                <a:cubicBezTo>
                  <a:pt x="7007922" y="0"/>
                  <a:pt x="9905246" y="694873"/>
                  <a:pt x="12165152" y="1851673"/>
                </a:cubicBezTo>
                <a:lnTo>
                  <a:pt x="12191999" y="1866097"/>
                </a:lnTo>
                <a:lnTo>
                  <a:pt x="12191999" y="3896062"/>
                </a:lnTo>
                <a:lnTo>
                  <a:pt x="0" y="3896062"/>
                </a:lnTo>
                <a:lnTo>
                  <a:pt x="0" y="3369225"/>
                </a:lnTo>
                <a:lnTo>
                  <a:pt x="2" y="3369225"/>
                </a:lnTo>
                <a:lnTo>
                  <a:pt x="2" y="357645"/>
                </a:lnTo>
                <a:lnTo>
                  <a:pt x="581207" y="255284"/>
                </a:lnTo>
                <a:cubicBezTo>
                  <a:pt x="1625577" y="88632"/>
                  <a:pt x="2720458" y="0"/>
                  <a:pt x="3848738" y="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alibri"/>
              <a:ea typeface="Calibri"/>
              <a:cs typeface="Calibri"/>
              <a:sym typeface="Calibri"/>
            </a:endParaRPr>
          </a:p>
        </p:txBody>
      </p:sp>
      <p:cxnSp>
        <p:nvCxnSpPr>
          <p:cNvPr id="140" name="Google Shape;140;p47"/>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41" name="Google Shape;141;p47"/>
          <p:cNvSpPr txBox="1">
            <a:spLocks noGrp="1"/>
          </p:cNvSpPr>
          <p:nvPr>
            <p:ph type="body" idx="1"/>
          </p:nvPr>
        </p:nvSpPr>
        <p:spPr>
          <a:xfrm>
            <a:off x="713768" y="2449285"/>
            <a:ext cx="7756143" cy="37555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47"/>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3" name="Google Shape;143;p47"/>
          <p:cNvGrpSpPr/>
          <p:nvPr/>
        </p:nvGrpSpPr>
        <p:grpSpPr>
          <a:xfrm rot="-5400000">
            <a:off x="8485223" y="3378512"/>
            <a:ext cx="6554616" cy="427556"/>
            <a:chOff x="246763" y="5103257"/>
            <a:chExt cx="6554616" cy="427556"/>
          </a:xfrm>
        </p:grpSpPr>
        <p:sp>
          <p:nvSpPr>
            <p:cNvPr id="144" name="Google Shape;144;p47"/>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145" name="Google Shape;145;p47"/>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146" name="Google Shape;146;p47"/>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 Page">
  <p:cSld name="Back Page">
    <p:spTree>
      <p:nvGrpSpPr>
        <p:cNvPr id="1" name="Shape 147"/>
        <p:cNvGrpSpPr/>
        <p:nvPr/>
      </p:nvGrpSpPr>
      <p:grpSpPr>
        <a:xfrm>
          <a:off x="0" y="0"/>
          <a:ext cx="0" cy="0"/>
          <a:chOff x="0" y="0"/>
          <a:chExt cx="0" cy="0"/>
        </a:xfrm>
      </p:grpSpPr>
      <p:sp>
        <p:nvSpPr>
          <p:cNvPr id="148" name="Google Shape;148;p48"/>
          <p:cNvSpPr/>
          <p:nvPr/>
        </p:nvSpPr>
        <p:spPr>
          <a:xfrm>
            <a:off x="0" y="6120882"/>
            <a:ext cx="12192000" cy="7371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8"/>
          <p:cNvSpPr/>
          <p:nvPr/>
        </p:nvSpPr>
        <p:spPr>
          <a:xfrm flipH="1">
            <a:off x="5823197" y="-363432"/>
            <a:ext cx="6401126" cy="8997069"/>
          </a:xfrm>
          <a:custGeom>
            <a:avLst/>
            <a:gdLst/>
            <a:ahLst/>
            <a:cxnLst/>
            <a:rect l="l" t="t" r="r" b="b"/>
            <a:pathLst>
              <a:path w="7607015" h="10692000" extrusionOk="0">
                <a:moveTo>
                  <a:pt x="0" y="0"/>
                </a:moveTo>
                <a:lnTo>
                  <a:pt x="4534049" y="0"/>
                </a:lnTo>
                <a:lnTo>
                  <a:pt x="4778336" y="140498"/>
                </a:lnTo>
                <a:cubicBezTo>
                  <a:pt x="6227115" y="1021023"/>
                  <a:pt x="7263538" y="2512707"/>
                  <a:pt x="7530091" y="4257929"/>
                </a:cubicBezTo>
                <a:lnTo>
                  <a:pt x="7560000" y="4493400"/>
                </a:lnTo>
                <a:cubicBezTo>
                  <a:pt x="7645536" y="5059446"/>
                  <a:pt x="7594914" y="5454710"/>
                  <a:pt x="7560000" y="5806626"/>
                </a:cubicBezTo>
                <a:lnTo>
                  <a:pt x="7530091" y="6042097"/>
                </a:lnTo>
                <a:cubicBezTo>
                  <a:pt x="7204303" y="8175148"/>
                  <a:pt x="5728465" y="9929455"/>
                  <a:pt x="3755316" y="10652081"/>
                </a:cubicBezTo>
                <a:lnTo>
                  <a:pt x="3637366" y="10692000"/>
                </a:lnTo>
                <a:lnTo>
                  <a:pt x="0" y="10692000"/>
                </a:lnTo>
                <a:lnTo>
                  <a:pt x="0" y="7088352"/>
                </a:lnTo>
                <a:lnTo>
                  <a:pt x="83132" y="7163912"/>
                </a:lnTo>
                <a:cubicBezTo>
                  <a:pt x="534475" y="7536493"/>
                  <a:pt x="1112633" y="7760465"/>
                  <a:pt x="1741839" y="7760465"/>
                </a:cubicBezTo>
                <a:cubicBezTo>
                  <a:pt x="3181714" y="7760465"/>
                  <a:pt x="4351508" y="6588635"/>
                  <a:pt x="4351508" y="5150013"/>
                </a:cubicBezTo>
                <a:cubicBezTo>
                  <a:pt x="4351508" y="3709706"/>
                  <a:pt x="3181714" y="2539564"/>
                  <a:pt x="1741839" y="2539564"/>
                </a:cubicBezTo>
                <a:cubicBezTo>
                  <a:pt x="1111894" y="2539564"/>
                  <a:pt x="533644" y="2763860"/>
                  <a:pt x="82431" y="3136663"/>
                </a:cubicBezTo>
                <a:lnTo>
                  <a:pt x="0" y="3211653"/>
                </a:lnTo>
                <a:lnTo>
                  <a:pt x="0" y="0"/>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50" name="Google Shape;150;p48"/>
          <p:cNvGrpSpPr/>
          <p:nvPr/>
        </p:nvGrpSpPr>
        <p:grpSpPr>
          <a:xfrm>
            <a:off x="8805395" y="3468716"/>
            <a:ext cx="3148393" cy="998194"/>
            <a:chOff x="2464177" y="4939099"/>
            <a:chExt cx="2638924" cy="836668"/>
          </a:xfrm>
        </p:grpSpPr>
        <p:sp>
          <p:nvSpPr>
            <p:cNvPr id="151" name="Google Shape;151;p48"/>
            <p:cNvSpPr/>
            <p:nvPr/>
          </p:nvSpPr>
          <p:spPr>
            <a:xfrm>
              <a:off x="2897660"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3" y="101465"/>
                    <a:pt x="189174" y="96723"/>
                    <a:pt x="209137" y="96723"/>
                  </a:cubicBezTo>
                  <a:cubicBezTo>
                    <a:pt x="240507" y="96723"/>
                    <a:pt x="265223" y="107154"/>
                    <a:pt x="286137" y="128964"/>
                  </a:cubicBezTo>
                  <a:cubicBezTo>
                    <a:pt x="307051" y="150774"/>
                    <a:pt x="317508" y="177326"/>
                    <a:pt x="317508" y="209567"/>
                  </a:cubicBezTo>
                  <a:cubicBezTo>
                    <a:pt x="317508" y="231377"/>
                    <a:pt x="312754" y="249394"/>
                    <a:pt x="303248" y="266463"/>
                  </a:cubicBezTo>
                  <a:cubicBezTo>
                    <a:pt x="293742" y="282583"/>
                    <a:pt x="281384" y="295859"/>
                    <a:pt x="263322" y="305342"/>
                  </a:cubicBezTo>
                  <a:cubicBezTo>
                    <a:pt x="246211" y="314825"/>
                    <a:pt x="228149"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48"/>
            <p:cNvSpPr/>
            <p:nvPr/>
          </p:nvSpPr>
          <p:spPr>
            <a:xfrm>
              <a:off x="3342551" y="4940047"/>
              <a:ext cx="98864" cy="530081"/>
            </a:xfrm>
            <a:custGeom>
              <a:avLst/>
              <a:gdLst/>
              <a:ahLst/>
              <a:cxnLst/>
              <a:rect l="l" t="t" r="r" b="b"/>
              <a:pathLst>
                <a:path w="98864" h="530081" extrusionOk="0">
                  <a:moveTo>
                    <a:pt x="0" y="0"/>
                  </a:moveTo>
                  <a:lnTo>
                    <a:pt x="98865" y="0"/>
                  </a:lnTo>
                  <a:lnTo>
                    <a:pt x="98865" y="530081"/>
                  </a:lnTo>
                  <a:lnTo>
                    <a:pt x="0" y="530081"/>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48"/>
            <p:cNvSpPr/>
            <p:nvPr/>
          </p:nvSpPr>
          <p:spPr>
            <a:xfrm>
              <a:off x="3457576"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2" y="101465"/>
                    <a:pt x="189174" y="96723"/>
                    <a:pt x="209137" y="96723"/>
                  </a:cubicBezTo>
                  <a:cubicBezTo>
                    <a:pt x="240507" y="96723"/>
                    <a:pt x="265223" y="107154"/>
                    <a:pt x="286137" y="128964"/>
                  </a:cubicBezTo>
                  <a:cubicBezTo>
                    <a:pt x="307051" y="150774"/>
                    <a:pt x="317507" y="177326"/>
                    <a:pt x="317507" y="209567"/>
                  </a:cubicBezTo>
                  <a:cubicBezTo>
                    <a:pt x="317507" y="231377"/>
                    <a:pt x="312754" y="249394"/>
                    <a:pt x="303248" y="266463"/>
                  </a:cubicBezTo>
                  <a:cubicBezTo>
                    <a:pt x="293742" y="282583"/>
                    <a:pt x="281384" y="295859"/>
                    <a:pt x="263322" y="305342"/>
                  </a:cubicBezTo>
                  <a:cubicBezTo>
                    <a:pt x="246211" y="314825"/>
                    <a:pt x="227198"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48"/>
            <p:cNvSpPr/>
            <p:nvPr/>
          </p:nvSpPr>
          <p:spPr>
            <a:xfrm>
              <a:off x="3909121" y="5064270"/>
              <a:ext cx="354581" cy="406806"/>
            </a:xfrm>
            <a:custGeom>
              <a:avLst/>
              <a:gdLst/>
              <a:ahLst/>
              <a:cxnLst/>
              <a:rect l="l" t="t" r="r" b="b"/>
              <a:pathLst>
                <a:path w="354581" h="406806" extrusionOk="0">
                  <a:moveTo>
                    <a:pt x="284236" y="23707"/>
                  </a:moveTo>
                  <a:cubicBezTo>
                    <a:pt x="259520" y="7586"/>
                    <a:pt x="231952" y="0"/>
                    <a:pt x="200581" y="0"/>
                  </a:cubicBezTo>
                  <a:cubicBezTo>
                    <a:pt x="171112" y="0"/>
                    <a:pt x="142593" y="6638"/>
                    <a:pt x="116926" y="20862"/>
                  </a:cubicBezTo>
                  <a:cubicBezTo>
                    <a:pt x="110272" y="24655"/>
                    <a:pt x="104568" y="28448"/>
                    <a:pt x="98865" y="32241"/>
                  </a:cubicBezTo>
                  <a:lnTo>
                    <a:pt x="98865" y="8534"/>
                  </a:lnTo>
                  <a:lnTo>
                    <a:pt x="0" y="8534"/>
                  </a:lnTo>
                  <a:lnTo>
                    <a:pt x="0" y="406806"/>
                  </a:lnTo>
                  <a:lnTo>
                    <a:pt x="98865" y="406806"/>
                  </a:lnTo>
                  <a:lnTo>
                    <a:pt x="98865" y="253187"/>
                  </a:lnTo>
                  <a:cubicBezTo>
                    <a:pt x="98865" y="200084"/>
                    <a:pt x="101716" y="176378"/>
                    <a:pt x="104568" y="166895"/>
                  </a:cubicBezTo>
                  <a:cubicBezTo>
                    <a:pt x="110272" y="146033"/>
                    <a:pt x="120729" y="128964"/>
                    <a:pt x="137840" y="115689"/>
                  </a:cubicBezTo>
                  <a:cubicBezTo>
                    <a:pt x="154001" y="102413"/>
                    <a:pt x="172062" y="95775"/>
                    <a:pt x="192025" y="95775"/>
                  </a:cubicBezTo>
                  <a:cubicBezTo>
                    <a:pt x="209137" y="95775"/>
                    <a:pt x="222445" y="99568"/>
                    <a:pt x="231952" y="107154"/>
                  </a:cubicBezTo>
                  <a:cubicBezTo>
                    <a:pt x="241458" y="114740"/>
                    <a:pt x="248112" y="126119"/>
                    <a:pt x="251915" y="143188"/>
                  </a:cubicBezTo>
                  <a:cubicBezTo>
                    <a:pt x="253816" y="149826"/>
                    <a:pt x="255717" y="166895"/>
                    <a:pt x="255717" y="216205"/>
                  </a:cubicBezTo>
                  <a:lnTo>
                    <a:pt x="255717" y="406806"/>
                  </a:lnTo>
                  <a:lnTo>
                    <a:pt x="354582" y="406806"/>
                  </a:lnTo>
                  <a:lnTo>
                    <a:pt x="354582" y="201981"/>
                  </a:lnTo>
                  <a:cubicBezTo>
                    <a:pt x="354582" y="150774"/>
                    <a:pt x="348878" y="113792"/>
                    <a:pt x="338421" y="88189"/>
                  </a:cubicBezTo>
                  <a:cubicBezTo>
                    <a:pt x="326063" y="60689"/>
                    <a:pt x="308001" y="38879"/>
                    <a:pt x="284236"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48"/>
            <p:cNvSpPr/>
            <p:nvPr/>
          </p:nvSpPr>
          <p:spPr>
            <a:xfrm>
              <a:off x="4282715" y="5064270"/>
              <a:ext cx="414470" cy="415340"/>
            </a:xfrm>
            <a:custGeom>
              <a:avLst/>
              <a:gdLst/>
              <a:ahLst/>
              <a:cxnLst/>
              <a:rect l="l" t="t" r="r" b="b"/>
              <a:pathLst>
                <a:path w="414470" h="415340" extrusionOk="0">
                  <a:moveTo>
                    <a:pt x="319409" y="269308"/>
                  </a:moveTo>
                  <a:cubicBezTo>
                    <a:pt x="292791" y="302497"/>
                    <a:pt x="259520" y="319566"/>
                    <a:pt x="216742" y="319566"/>
                  </a:cubicBezTo>
                  <a:cubicBezTo>
                    <a:pt x="193927" y="319566"/>
                    <a:pt x="173013" y="314825"/>
                    <a:pt x="154951" y="304394"/>
                  </a:cubicBezTo>
                  <a:cubicBezTo>
                    <a:pt x="136890" y="294911"/>
                    <a:pt x="123581" y="280687"/>
                    <a:pt x="113124" y="263618"/>
                  </a:cubicBezTo>
                  <a:cubicBezTo>
                    <a:pt x="102667" y="245601"/>
                    <a:pt x="97914" y="226636"/>
                    <a:pt x="97914" y="206722"/>
                  </a:cubicBezTo>
                  <a:cubicBezTo>
                    <a:pt x="97914" y="175429"/>
                    <a:pt x="108371" y="149826"/>
                    <a:pt x="131186" y="128016"/>
                  </a:cubicBezTo>
                  <a:cubicBezTo>
                    <a:pt x="154001" y="106206"/>
                    <a:pt x="181569" y="95775"/>
                    <a:pt x="216742" y="95775"/>
                  </a:cubicBezTo>
                  <a:cubicBezTo>
                    <a:pt x="260470" y="95775"/>
                    <a:pt x="293742" y="111895"/>
                    <a:pt x="319409" y="145085"/>
                  </a:cubicBezTo>
                  <a:lnTo>
                    <a:pt x="334619" y="164998"/>
                  </a:lnTo>
                  <a:lnTo>
                    <a:pt x="413520" y="115689"/>
                  </a:lnTo>
                  <a:lnTo>
                    <a:pt x="400212" y="92930"/>
                  </a:lnTo>
                  <a:cubicBezTo>
                    <a:pt x="387854" y="73017"/>
                    <a:pt x="372644" y="55948"/>
                    <a:pt x="355532" y="42672"/>
                  </a:cubicBezTo>
                  <a:cubicBezTo>
                    <a:pt x="338421" y="29396"/>
                    <a:pt x="317508" y="18965"/>
                    <a:pt x="293742" y="11379"/>
                  </a:cubicBezTo>
                  <a:cubicBezTo>
                    <a:pt x="269977" y="3793"/>
                    <a:pt x="245260" y="0"/>
                    <a:pt x="219594" y="0"/>
                  </a:cubicBezTo>
                  <a:cubicBezTo>
                    <a:pt x="178717" y="0"/>
                    <a:pt x="141643" y="9483"/>
                    <a:pt x="108371" y="27500"/>
                  </a:cubicBezTo>
                  <a:cubicBezTo>
                    <a:pt x="75099" y="45517"/>
                    <a:pt x="48482" y="72068"/>
                    <a:pt x="28519" y="104309"/>
                  </a:cubicBezTo>
                  <a:cubicBezTo>
                    <a:pt x="9506" y="136550"/>
                    <a:pt x="0" y="172585"/>
                    <a:pt x="0" y="210515"/>
                  </a:cubicBezTo>
                  <a:cubicBezTo>
                    <a:pt x="0" y="267411"/>
                    <a:pt x="20914" y="316721"/>
                    <a:pt x="61790" y="355600"/>
                  </a:cubicBezTo>
                  <a:cubicBezTo>
                    <a:pt x="102667" y="395427"/>
                    <a:pt x="154951" y="415341"/>
                    <a:pt x="215791" y="415341"/>
                  </a:cubicBezTo>
                  <a:cubicBezTo>
                    <a:pt x="255717" y="415341"/>
                    <a:pt x="290890" y="407755"/>
                    <a:pt x="322261" y="391634"/>
                  </a:cubicBezTo>
                  <a:cubicBezTo>
                    <a:pt x="354582" y="375514"/>
                    <a:pt x="380249" y="353703"/>
                    <a:pt x="399261" y="324307"/>
                  </a:cubicBezTo>
                  <a:lnTo>
                    <a:pt x="414471" y="301549"/>
                  </a:lnTo>
                  <a:lnTo>
                    <a:pt x="335570" y="249394"/>
                  </a:lnTo>
                  <a:lnTo>
                    <a:pt x="319409" y="269308"/>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48"/>
            <p:cNvSpPr/>
            <p:nvPr/>
          </p:nvSpPr>
          <p:spPr>
            <a:xfrm rot="-2700000">
              <a:off x="3707889" y="5564999"/>
              <a:ext cx="174912" cy="17447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48"/>
            <p:cNvSpPr/>
            <p:nvPr/>
          </p:nvSpPr>
          <p:spPr>
            <a:xfrm>
              <a:off x="4694334" y="5063322"/>
              <a:ext cx="408767" cy="416289"/>
            </a:xfrm>
            <a:custGeom>
              <a:avLst/>
              <a:gdLst/>
              <a:ahLst/>
              <a:cxnLst/>
              <a:rect l="l" t="t" r="r" b="b"/>
              <a:pathLst>
                <a:path w="408767" h="416289" extrusionOk="0">
                  <a:moveTo>
                    <a:pt x="277581" y="293963"/>
                  </a:moveTo>
                  <a:cubicBezTo>
                    <a:pt x="268075" y="301549"/>
                    <a:pt x="257618" y="308187"/>
                    <a:pt x="243359" y="312928"/>
                  </a:cubicBezTo>
                  <a:cubicBezTo>
                    <a:pt x="230050" y="317669"/>
                    <a:pt x="215791" y="320514"/>
                    <a:pt x="201532" y="320514"/>
                  </a:cubicBezTo>
                  <a:cubicBezTo>
                    <a:pt x="173013" y="320514"/>
                    <a:pt x="149247" y="311031"/>
                    <a:pt x="129284" y="290170"/>
                  </a:cubicBezTo>
                  <a:cubicBezTo>
                    <a:pt x="115025" y="275946"/>
                    <a:pt x="106469" y="258877"/>
                    <a:pt x="101716" y="238015"/>
                  </a:cubicBezTo>
                  <a:lnTo>
                    <a:pt x="316557" y="238015"/>
                  </a:lnTo>
                  <a:lnTo>
                    <a:pt x="339372" y="238015"/>
                  </a:lnTo>
                  <a:lnTo>
                    <a:pt x="408767" y="238015"/>
                  </a:lnTo>
                  <a:lnTo>
                    <a:pt x="408767" y="210515"/>
                  </a:lnTo>
                  <a:cubicBezTo>
                    <a:pt x="408767" y="157412"/>
                    <a:pt x="393557" y="112844"/>
                    <a:pt x="365039" y="76810"/>
                  </a:cubicBezTo>
                  <a:cubicBezTo>
                    <a:pt x="325112" y="25603"/>
                    <a:pt x="269976" y="0"/>
                    <a:pt x="203433" y="0"/>
                  </a:cubicBezTo>
                  <a:cubicBezTo>
                    <a:pt x="137840" y="0"/>
                    <a:pt x="84605" y="25603"/>
                    <a:pt x="45630" y="75861"/>
                  </a:cubicBezTo>
                  <a:cubicBezTo>
                    <a:pt x="15210" y="114740"/>
                    <a:pt x="0" y="159309"/>
                    <a:pt x="0" y="209567"/>
                  </a:cubicBezTo>
                  <a:cubicBezTo>
                    <a:pt x="0" y="262670"/>
                    <a:pt x="18062" y="310083"/>
                    <a:pt x="54185" y="351807"/>
                  </a:cubicBezTo>
                  <a:cubicBezTo>
                    <a:pt x="91259" y="394479"/>
                    <a:pt x="142593" y="416289"/>
                    <a:pt x="206285" y="416289"/>
                  </a:cubicBezTo>
                  <a:cubicBezTo>
                    <a:pt x="234803" y="416289"/>
                    <a:pt x="261421" y="411548"/>
                    <a:pt x="284236" y="403013"/>
                  </a:cubicBezTo>
                  <a:cubicBezTo>
                    <a:pt x="307051" y="394479"/>
                    <a:pt x="328915" y="381203"/>
                    <a:pt x="346977" y="364134"/>
                  </a:cubicBezTo>
                  <a:cubicBezTo>
                    <a:pt x="365039" y="348014"/>
                    <a:pt x="380249" y="327152"/>
                    <a:pt x="393557" y="301549"/>
                  </a:cubicBezTo>
                  <a:lnTo>
                    <a:pt x="304199" y="261722"/>
                  </a:lnTo>
                  <a:cubicBezTo>
                    <a:pt x="291841" y="279739"/>
                    <a:pt x="282334" y="289221"/>
                    <a:pt x="277581" y="293963"/>
                  </a:cubicBezTo>
                  <a:close/>
                  <a:moveTo>
                    <a:pt x="134988" y="122326"/>
                  </a:moveTo>
                  <a:cubicBezTo>
                    <a:pt x="154000" y="105258"/>
                    <a:pt x="176815" y="96723"/>
                    <a:pt x="203433" y="96723"/>
                  </a:cubicBezTo>
                  <a:cubicBezTo>
                    <a:pt x="219593" y="96723"/>
                    <a:pt x="235754" y="100516"/>
                    <a:pt x="250964" y="107154"/>
                  </a:cubicBezTo>
                  <a:cubicBezTo>
                    <a:pt x="265223" y="113792"/>
                    <a:pt x="277581" y="123275"/>
                    <a:pt x="286137" y="133706"/>
                  </a:cubicBezTo>
                  <a:cubicBezTo>
                    <a:pt x="288989" y="137499"/>
                    <a:pt x="291841" y="141292"/>
                    <a:pt x="293742" y="146033"/>
                  </a:cubicBezTo>
                  <a:lnTo>
                    <a:pt x="116926" y="146033"/>
                  </a:lnTo>
                  <a:cubicBezTo>
                    <a:pt x="121679" y="136550"/>
                    <a:pt x="128334" y="128964"/>
                    <a:pt x="134988" y="12232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48"/>
            <p:cNvSpPr/>
            <p:nvPr/>
          </p:nvSpPr>
          <p:spPr>
            <a:xfrm>
              <a:off x="2464177" y="4939099"/>
              <a:ext cx="429680" cy="539563"/>
            </a:xfrm>
            <a:custGeom>
              <a:avLst/>
              <a:gdLst/>
              <a:ahLst/>
              <a:cxnLst/>
              <a:rect l="l" t="t" r="r" b="b"/>
              <a:pathLst>
                <a:path w="429680" h="539563" extrusionOk="0">
                  <a:moveTo>
                    <a:pt x="369792" y="185860"/>
                  </a:moveTo>
                  <a:cubicBezTo>
                    <a:pt x="329866" y="145085"/>
                    <a:pt x="281384" y="125171"/>
                    <a:pt x="225297" y="125171"/>
                  </a:cubicBezTo>
                  <a:cubicBezTo>
                    <a:pt x="193927" y="125171"/>
                    <a:pt x="164458" y="131809"/>
                    <a:pt x="137840" y="145085"/>
                  </a:cubicBezTo>
                  <a:cubicBezTo>
                    <a:pt x="130235" y="148878"/>
                    <a:pt x="122630" y="153619"/>
                    <a:pt x="115025" y="158361"/>
                  </a:cubicBezTo>
                  <a:lnTo>
                    <a:pt x="115025" y="948"/>
                  </a:lnTo>
                  <a:lnTo>
                    <a:pt x="69395" y="948"/>
                  </a:lnTo>
                  <a:cubicBezTo>
                    <a:pt x="951" y="948"/>
                    <a:pt x="0" y="0"/>
                    <a:pt x="0" y="0"/>
                  </a:cubicBezTo>
                  <a:cubicBezTo>
                    <a:pt x="0" y="0"/>
                    <a:pt x="2852" y="3793"/>
                    <a:pt x="9506" y="19914"/>
                  </a:cubicBezTo>
                  <a:cubicBezTo>
                    <a:pt x="14259" y="33189"/>
                    <a:pt x="16161" y="51206"/>
                    <a:pt x="17111" y="65430"/>
                  </a:cubicBezTo>
                  <a:lnTo>
                    <a:pt x="17111" y="531029"/>
                  </a:lnTo>
                  <a:lnTo>
                    <a:pt x="115976" y="531029"/>
                  </a:lnTo>
                  <a:lnTo>
                    <a:pt x="115976" y="506374"/>
                  </a:lnTo>
                  <a:cubicBezTo>
                    <a:pt x="122630" y="511116"/>
                    <a:pt x="129285" y="514909"/>
                    <a:pt x="135939" y="518702"/>
                  </a:cubicBezTo>
                  <a:cubicBezTo>
                    <a:pt x="162556" y="532926"/>
                    <a:pt x="192025" y="539564"/>
                    <a:pt x="225297" y="539564"/>
                  </a:cubicBezTo>
                  <a:cubicBezTo>
                    <a:pt x="281384" y="539564"/>
                    <a:pt x="329866" y="518702"/>
                    <a:pt x="369792" y="478875"/>
                  </a:cubicBezTo>
                  <a:cubicBezTo>
                    <a:pt x="409718" y="439048"/>
                    <a:pt x="429681" y="389738"/>
                    <a:pt x="429681" y="332842"/>
                  </a:cubicBezTo>
                  <a:cubicBezTo>
                    <a:pt x="429681" y="274997"/>
                    <a:pt x="409718" y="225688"/>
                    <a:pt x="369792" y="185860"/>
                  </a:cubicBezTo>
                  <a:close/>
                  <a:moveTo>
                    <a:pt x="314656" y="387841"/>
                  </a:moveTo>
                  <a:cubicBezTo>
                    <a:pt x="305149" y="405858"/>
                    <a:pt x="291841" y="419134"/>
                    <a:pt x="274730" y="428617"/>
                  </a:cubicBezTo>
                  <a:cubicBezTo>
                    <a:pt x="257618" y="438099"/>
                    <a:pt x="240507" y="442841"/>
                    <a:pt x="220544" y="442841"/>
                  </a:cubicBezTo>
                  <a:cubicBezTo>
                    <a:pt x="189174" y="442841"/>
                    <a:pt x="164458" y="432410"/>
                    <a:pt x="143544" y="410600"/>
                  </a:cubicBezTo>
                  <a:cubicBezTo>
                    <a:pt x="122630" y="388789"/>
                    <a:pt x="112173" y="362238"/>
                    <a:pt x="112173" y="329997"/>
                  </a:cubicBezTo>
                  <a:cubicBezTo>
                    <a:pt x="112173" y="308187"/>
                    <a:pt x="116926" y="290170"/>
                    <a:pt x="126433" y="273101"/>
                  </a:cubicBezTo>
                  <a:cubicBezTo>
                    <a:pt x="135939" y="256980"/>
                    <a:pt x="148297" y="243705"/>
                    <a:pt x="166359" y="234222"/>
                  </a:cubicBezTo>
                  <a:cubicBezTo>
                    <a:pt x="184421" y="223791"/>
                    <a:pt x="202482" y="219050"/>
                    <a:pt x="221495" y="219050"/>
                  </a:cubicBezTo>
                  <a:cubicBezTo>
                    <a:pt x="240507" y="219050"/>
                    <a:pt x="257618" y="223791"/>
                    <a:pt x="274730" y="233274"/>
                  </a:cubicBezTo>
                  <a:cubicBezTo>
                    <a:pt x="291841" y="242756"/>
                    <a:pt x="305149" y="256980"/>
                    <a:pt x="314656" y="274997"/>
                  </a:cubicBezTo>
                  <a:cubicBezTo>
                    <a:pt x="325113" y="293014"/>
                    <a:pt x="329866" y="311980"/>
                    <a:pt x="329866" y="330945"/>
                  </a:cubicBezTo>
                  <a:cubicBezTo>
                    <a:pt x="329866" y="351807"/>
                    <a:pt x="325113" y="369824"/>
                    <a:pt x="314656" y="38784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48"/>
            <p:cNvSpPr/>
            <p:nvPr/>
          </p:nvSpPr>
          <p:spPr>
            <a:xfrm>
              <a:off x="2464177" y="5526076"/>
              <a:ext cx="2638924" cy="37930"/>
            </a:xfrm>
            <a:custGeom>
              <a:avLst/>
              <a:gdLst/>
              <a:ahLst/>
              <a:cxnLst/>
              <a:rect l="l" t="t" r="r" b="b"/>
              <a:pathLst>
                <a:path w="2638924" h="37930" extrusionOk="0">
                  <a:moveTo>
                    <a:pt x="0" y="0"/>
                  </a:moveTo>
                  <a:lnTo>
                    <a:pt x="2638925" y="0"/>
                  </a:lnTo>
                  <a:lnTo>
                    <a:pt x="2638925" y="37931"/>
                  </a:lnTo>
                  <a:lnTo>
                    <a:pt x="0" y="37931"/>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60" name="Google Shape;160;p48"/>
            <p:cNvGrpSpPr/>
            <p:nvPr/>
          </p:nvGrpSpPr>
          <p:grpSpPr>
            <a:xfrm>
              <a:off x="4243740" y="5657885"/>
              <a:ext cx="823237" cy="104309"/>
              <a:chOff x="4243740" y="5657885"/>
              <a:chExt cx="823237" cy="104309"/>
            </a:xfrm>
          </p:grpSpPr>
          <p:sp>
            <p:nvSpPr>
              <p:cNvPr id="161" name="Google Shape;161;p48"/>
              <p:cNvSpPr/>
              <p:nvPr/>
            </p:nvSpPr>
            <p:spPr>
              <a:xfrm>
                <a:off x="4243740" y="5657885"/>
                <a:ext cx="57037" cy="82499"/>
              </a:xfrm>
              <a:custGeom>
                <a:avLst/>
                <a:gdLst/>
                <a:ahLst/>
                <a:cxnLst/>
                <a:rect l="l" t="t" r="r" b="b"/>
                <a:pathLst>
                  <a:path w="57037" h="82499" extrusionOk="0">
                    <a:moveTo>
                      <a:pt x="43728" y="73965"/>
                    </a:moveTo>
                    <a:lnTo>
                      <a:pt x="43728" y="72068"/>
                    </a:lnTo>
                    <a:cubicBezTo>
                      <a:pt x="41827" y="73965"/>
                      <a:pt x="39926" y="75861"/>
                      <a:pt x="38025" y="77758"/>
                    </a:cubicBezTo>
                    <a:cubicBezTo>
                      <a:pt x="36124" y="79654"/>
                      <a:pt x="34222" y="80603"/>
                      <a:pt x="31371" y="80603"/>
                    </a:cubicBezTo>
                    <a:cubicBezTo>
                      <a:pt x="29469" y="81551"/>
                      <a:pt x="26617" y="81551"/>
                      <a:pt x="23766" y="81551"/>
                    </a:cubicBezTo>
                    <a:cubicBezTo>
                      <a:pt x="19963" y="81551"/>
                      <a:pt x="17111" y="80603"/>
                      <a:pt x="14259" y="79654"/>
                    </a:cubicBezTo>
                    <a:cubicBezTo>
                      <a:pt x="11407" y="78706"/>
                      <a:pt x="8556" y="75861"/>
                      <a:pt x="6654" y="73017"/>
                    </a:cubicBezTo>
                    <a:cubicBezTo>
                      <a:pt x="4753" y="70172"/>
                      <a:pt x="2852" y="67327"/>
                      <a:pt x="1901" y="63534"/>
                    </a:cubicBezTo>
                    <a:cubicBezTo>
                      <a:pt x="951" y="59741"/>
                      <a:pt x="0" y="55948"/>
                      <a:pt x="0" y="51206"/>
                    </a:cubicBezTo>
                    <a:cubicBezTo>
                      <a:pt x="0" y="41724"/>
                      <a:pt x="1901" y="35086"/>
                      <a:pt x="6654" y="29396"/>
                    </a:cubicBezTo>
                    <a:cubicBezTo>
                      <a:pt x="11407" y="23707"/>
                      <a:pt x="17111" y="21810"/>
                      <a:pt x="24716" y="21810"/>
                    </a:cubicBezTo>
                    <a:cubicBezTo>
                      <a:pt x="29469" y="21810"/>
                      <a:pt x="32321" y="22758"/>
                      <a:pt x="35173" y="23707"/>
                    </a:cubicBezTo>
                    <a:cubicBezTo>
                      <a:pt x="38025" y="25603"/>
                      <a:pt x="40877" y="27500"/>
                      <a:pt x="43728" y="30345"/>
                    </a:cubicBezTo>
                    <a:lnTo>
                      <a:pt x="43728" y="8534"/>
                    </a:lnTo>
                    <a:cubicBezTo>
                      <a:pt x="43728" y="5690"/>
                      <a:pt x="44679" y="2845"/>
                      <a:pt x="45630" y="1897"/>
                    </a:cubicBezTo>
                    <a:cubicBezTo>
                      <a:pt x="46580" y="0"/>
                      <a:pt x="48482" y="0"/>
                      <a:pt x="50383" y="0"/>
                    </a:cubicBezTo>
                    <a:cubicBezTo>
                      <a:pt x="52284" y="0"/>
                      <a:pt x="54185" y="948"/>
                      <a:pt x="55136" y="1897"/>
                    </a:cubicBezTo>
                    <a:cubicBezTo>
                      <a:pt x="56087" y="3793"/>
                      <a:pt x="57037" y="5690"/>
                      <a:pt x="57037" y="8534"/>
                    </a:cubicBezTo>
                    <a:lnTo>
                      <a:pt x="57037" y="73965"/>
                    </a:lnTo>
                    <a:cubicBezTo>
                      <a:pt x="57037" y="76810"/>
                      <a:pt x="56087" y="78706"/>
                      <a:pt x="55136" y="80603"/>
                    </a:cubicBezTo>
                    <a:cubicBezTo>
                      <a:pt x="54185" y="81551"/>
                      <a:pt x="52284" y="82499"/>
                      <a:pt x="50383" y="82499"/>
                    </a:cubicBezTo>
                    <a:cubicBezTo>
                      <a:pt x="48482" y="82499"/>
                      <a:pt x="46580" y="81551"/>
                      <a:pt x="45630" y="80603"/>
                    </a:cubicBezTo>
                    <a:cubicBezTo>
                      <a:pt x="44679" y="78706"/>
                      <a:pt x="43728" y="76810"/>
                      <a:pt x="43728" y="73965"/>
                    </a:cubicBezTo>
                    <a:close/>
                    <a:moveTo>
                      <a:pt x="14259" y="52155"/>
                    </a:moveTo>
                    <a:cubicBezTo>
                      <a:pt x="14259" y="55948"/>
                      <a:pt x="15210" y="59741"/>
                      <a:pt x="16161" y="62586"/>
                    </a:cubicBezTo>
                    <a:cubicBezTo>
                      <a:pt x="17111" y="65430"/>
                      <a:pt x="19012" y="67327"/>
                      <a:pt x="20914" y="69223"/>
                    </a:cubicBezTo>
                    <a:cubicBezTo>
                      <a:pt x="22815" y="71120"/>
                      <a:pt x="25667" y="71120"/>
                      <a:pt x="28519" y="71120"/>
                    </a:cubicBezTo>
                    <a:cubicBezTo>
                      <a:pt x="31371" y="71120"/>
                      <a:pt x="33272" y="70172"/>
                      <a:pt x="36124" y="69223"/>
                    </a:cubicBezTo>
                    <a:cubicBezTo>
                      <a:pt x="38025" y="68275"/>
                      <a:pt x="39926" y="65430"/>
                      <a:pt x="40877" y="62586"/>
                    </a:cubicBezTo>
                    <a:cubicBezTo>
                      <a:pt x="41827" y="59741"/>
                      <a:pt x="42778" y="55948"/>
                      <a:pt x="42778" y="52155"/>
                    </a:cubicBezTo>
                    <a:cubicBezTo>
                      <a:pt x="42778" y="48362"/>
                      <a:pt x="41827" y="44569"/>
                      <a:pt x="40877" y="41724"/>
                    </a:cubicBezTo>
                    <a:cubicBezTo>
                      <a:pt x="39926" y="38879"/>
                      <a:pt x="38025" y="36982"/>
                      <a:pt x="35173" y="35086"/>
                    </a:cubicBezTo>
                    <a:cubicBezTo>
                      <a:pt x="33272" y="33189"/>
                      <a:pt x="30420" y="33189"/>
                      <a:pt x="27568" y="33189"/>
                    </a:cubicBezTo>
                    <a:cubicBezTo>
                      <a:pt x="24716" y="33189"/>
                      <a:pt x="22815" y="34138"/>
                      <a:pt x="19963" y="35086"/>
                    </a:cubicBezTo>
                    <a:cubicBezTo>
                      <a:pt x="17111" y="36034"/>
                      <a:pt x="16161" y="38879"/>
                      <a:pt x="15210" y="41724"/>
                    </a:cubicBezTo>
                    <a:cubicBezTo>
                      <a:pt x="15210" y="44569"/>
                      <a:pt x="14259" y="48362"/>
                      <a:pt x="14259" y="5215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48"/>
              <p:cNvSpPr/>
              <p:nvPr/>
            </p:nvSpPr>
            <p:spPr>
              <a:xfrm>
                <a:off x="4315987" y="5658834"/>
                <a:ext cx="15209" cy="80602"/>
              </a:xfrm>
              <a:custGeom>
                <a:avLst/>
                <a:gdLst/>
                <a:ahLst/>
                <a:cxnLst/>
                <a:rect l="l" t="t" r="r" b="b"/>
                <a:pathLst>
                  <a:path w="15209" h="80602" extrusionOk="0">
                    <a:moveTo>
                      <a:pt x="8556" y="14224"/>
                    </a:moveTo>
                    <a:cubicBezTo>
                      <a:pt x="6654" y="14224"/>
                      <a:pt x="4753" y="13276"/>
                      <a:pt x="2852" y="12327"/>
                    </a:cubicBezTo>
                    <a:cubicBezTo>
                      <a:pt x="951" y="11379"/>
                      <a:pt x="951" y="9483"/>
                      <a:pt x="951" y="6638"/>
                    </a:cubicBezTo>
                    <a:cubicBezTo>
                      <a:pt x="951" y="4741"/>
                      <a:pt x="1901" y="2845"/>
                      <a:pt x="2852" y="1897"/>
                    </a:cubicBezTo>
                    <a:cubicBezTo>
                      <a:pt x="4753" y="948"/>
                      <a:pt x="5704" y="0"/>
                      <a:pt x="8556" y="0"/>
                    </a:cubicBezTo>
                    <a:cubicBezTo>
                      <a:pt x="10457" y="0"/>
                      <a:pt x="12358" y="948"/>
                      <a:pt x="13309" y="1897"/>
                    </a:cubicBezTo>
                    <a:cubicBezTo>
                      <a:pt x="15210" y="2845"/>
                      <a:pt x="15210" y="4741"/>
                      <a:pt x="15210" y="7586"/>
                    </a:cubicBezTo>
                    <a:cubicBezTo>
                      <a:pt x="15210" y="9483"/>
                      <a:pt x="14259" y="11379"/>
                      <a:pt x="13309" y="13276"/>
                    </a:cubicBezTo>
                    <a:cubicBezTo>
                      <a:pt x="11408" y="13276"/>
                      <a:pt x="10457" y="14224"/>
                      <a:pt x="8556"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48"/>
              <p:cNvSpPr/>
              <p:nvPr/>
            </p:nvSpPr>
            <p:spPr>
              <a:xfrm>
                <a:off x="4343555" y="5679695"/>
                <a:ext cx="57987" cy="82499"/>
              </a:xfrm>
              <a:custGeom>
                <a:avLst/>
                <a:gdLst/>
                <a:ahLst/>
                <a:cxnLst/>
                <a:rect l="l" t="t" r="r" b="b"/>
                <a:pathLst>
                  <a:path w="57987" h="82499" extrusionOk="0">
                    <a:moveTo>
                      <a:pt x="57988" y="11379"/>
                    </a:moveTo>
                    <a:lnTo>
                      <a:pt x="57988" y="54999"/>
                    </a:lnTo>
                    <a:cubicBezTo>
                      <a:pt x="57988" y="59741"/>
                      <a:pt x="57037" y="64482"/>
                      <a:pt x="56087" y="67327"/>
                    </a:cubicBezTo>
                    <a:cubicBezTo>
                      <a:pt x="55136" y="71120"/>
                      <a:pt x="53235" y="73965"/>
                      <a:pt x="51333" y="75861"/>
                    </a:cubicBezTo>
                    <a:cubicBezTo>
                      <a:pt x="49432" y="77758"/>
                      <a:pt x="45630" y="79654"/>
                      <a:pt x="41827" y="80603"/>
                    </a:cubicBezTo>
                    <a:cubicBezTo>
                      <a:pt x="38025" y="81551"/>
                      <a:pt x="33272" y="82499"/>
                      <a:pt x="27568" y="82499"/>
                    </a:cubicBezTo>
                    <a:cubicBezTo>
                      <a:pt x="22815" y="82499"/>
                      <a:pt x="18062" y="81551"/>
                      <a:pt x="13309" y="80603"/>
                    </a:cubicBezTo>
                    <a:cubicBezTo>
                      <a:pt x="9506" y="78706"/>
                      <a:pt x="5704" y="77758"/>
                      <a:pt x="3802" y="74913"/>
                    </a:cubicBezTo>
                    <a:cubicBezTo>
                      <a:pt x="1901" y="73017"/>
                      <a:pt x="951" y="70172"/>
                      <a:pt x="951" y="68275"/>
                    </a:cubicBezTo>
                    <a:cubicBezTo>
                      <a:pt x="951" y="66379"/>
                      <a:pt x="1901" y="65430"/>
                      <a:pt x="2852" y="63534"/>
                    </a:cubicBezTo>
                    <a:cubicBezTo>
                      <a:pt x="3802" y="62586"/>
                      <a:pt x="5704" y="61637"/>
                      <a:pt x="7605" y="61637"/>
                    </a:cubicBezTo>
                    <a:cubicBezTo>
                      <a:pt x="9506" y="61637"/>
                      <a:pt x="11407" y="62586"/>
                      <a:pt x="13309" y="64482"/>
                    </a:cubicBezTo>
                    <a:cubicBezTo>
                      <a:pt x="14259" y="65430"/>
                      <a:pt x="15210" y="66379"/>
                      <a:pt x="16161" y="67327"/>
                    </a:cubicBezTo>
                    <a:cubicBezTo>
                      <a:pt x="17111" y="68275"/>
                      <a:pt x="18062" y="69223"/>
                      <a:pt x="19012" y="70172"/>
                    </a:cubicBezTo>
                    <a:cubicBezTo>
                      <a:pt x="19963" y="71120"/>
                      <a:pt x="20914" y="71120"/>
                      <a:pt x="22815" y="72068"/>
                    </a:cubicBezTo>
                    <a:cubicBezTo>
                      <a:pt x="24716" y="73017"/>
                      <a:pt x="25667" y="73017"/>
                      <a:pt x="27568" y="73017"/>
                    </a:cubicBezTo>
                    <a:cubicBezTo>
                      <a:pt x="31371" y="73017"/>
                      <a:pt x="34222" y="72068"/>
                      <a:pt x="36124" y="71120"/>
                    </a:cubicBezTo>
                    <a:cubicBezTo>
                      <a:pt x="38025" y="70172"/>
                      <a:pt x="39926" y="68275"/>
                      <a:pt x="40877" y="66379"/>
                    </a:cubicBezTo>
                    <a:cubicBezTo>
                      <a:pt x="41827" y="64482"/>
                      <a:pt x="41827" y="62586"/>
                      <a:pt x="42778" y="59741"/>
                    </a:cubicBezTo>
                    <a:cubicBezTo>
                      <a:pt x="42778" y="57844"/>
                      <a:pt x="42778" y="54051"/>
                      <a:pt x="42778" y="49310"/>
                    </a:cubicBezTo>
                    <a:cubicBezTo>
                      <a:pt x="40877" y="52155"/>
                      <a:pt x="38025" y="54999"/>
                      <a:pt x="35173" y="56896"/>
                    </a:cubicBezTo>
                    <a:cubicBezTo>
                      <a:pt x="32321" y="58793"/>
                      <a:pt x="28519" y="59741"/>
                      <a:pt x="24716" y="59741"/>
                    </a:cubicBezTo>
                    <a:cubicBezTo>
                      <a:pt x="19963" y="59741"/>
                      <a:pt x="15210" y="58793"/>
                      <a:pt x="11407" y="55948"/>
                    </a:cubicBezTo>
                    <a:cubicBezTo>
                      <a:pt x="7605" y="53103"/>
                      <a:pt x="4753" y="50258"/>
                      <a:pt x="2852" y="45517"/>
                    </a:cubicBezTo>
                    <a:cubicBezTo>
                      <a:pt x="951" y="40775"/>
                      <a:pt x="0" y="36034"/>
                      <a:pt x="0" y="29396"/>
                    </a:cubicBezTo>
                    <a:cubicBezTo>
                      <a:pt x="0" y="24655"/>
                      <a:pt x="951" y="20862"/>
                      <a:pt x="1901" y="17069"/>
                    </a:cubicBezTo>
                    <a:cubicBezTo>
                      <a:pt x="2852" y="13276"/>
                      <a:pt x="4753" y="10431"/>
                      <a:pt x="6654" y="7586"/>
                    </a:cubicBezTo>
                    <a:cubicBezTo>
                      <a:pt x="8556" y="4741"/>
                      <a:pt x="11407" y="2845"/>
                      <a:pt x="14259" y="1897"/>
                    </a:cubicBezTo>
                    <a:cubicBezTo>
                      <a:pt x="17111" y="948"/>
                      <a:pt x="20914" y="0"/>
                      <a:pt x="23766" y="0"/>
                    </a:cubicBezTo>
                    <a:cubicBezTo>
                      <a:pt x="27568" y="0"/>
                      <a:pt x="31371" y="948"/>
                      <a:pt x="35173" y="2845"/>
                    </a:cubicBezTo>
                    <a:cubicBezTo>
                      <a:pt x="38025" y="4741"/>
                      <a:pt x="40877" y="6638"/>
                      <a:pt x="43728" y="10431"/>
                    </a:cubicBezTo>
                    <a:lnTo>
                      <a:pt x="43728" y="8534"/>
                    </a:lnTo>
                    <a:cubicBezTo>
                      <a:pt x="43728" y="5690"/>
                      <a:pt x="44679" y="3793"/>
                      <a:pt x="45630" y="2845"/>
                    </a:cubicBezTo>
                    <a:cubicBezTo>
                      <a:pt x="46580" y="1897"/>
                      <a:pt x="48482" y="948"/>
                      <a:pt x="50383" y="948"/>
                    </a:cubicBezTo>
                    <a:cubicBezTo>
                      <a:pt x="53235" y="948"/>
                      <a:pt x="55136" y="1897"/>
                      <a:pt x="56087" y="3793"/>
                    </a:cubicBezTo>
                    <a:cubicBezTo>
                      <a:pt x="57988" y="4741"/>
                      <a:pt x="57988" y="7586"/>
                      <a:pt x="57988" y="11379"/>
                    </a:cubicBezTo>
                    <a:close/>
                    <a:moveTo>
                      <a:pt x="15210" y="30345"/>
                    </a:moveTo>
                    <a:cubicBezTo>
                      <a:pt x="15210" y="36034"/>
                      <a:pt x="16161" y="40775"/>
                      <a:pt x="19012" y="43620"/>
                    </a:cubicBezTo>
                    <a:cubicBezTo>
                      <a:pt x="21864" y="46465"/>
                      <a:pt x="24716" y="48362"/>
                      <a:pt x="29469" y="48362"/>
                    </a:cubicBezTo>
                    <a:cubicBezTo>
                      <a:pt x="32321" y="48362"/>
                      <a:pt x="34222" y="47413"/>
                      <a:pt x="36124" y="46465"/>
                    </a:cubicBezTo>
                    <a:cubicBezTo>
                      <a:pt x="38025" y="45517"/>
                      <a:pt x="39926" y="42672"/>
                      <a:pt x="41827" y="40775"/>
                    </a:cubicBezTo>
                    <a:cubicBezTo>
                      <a:pt x="42778" y="37931"/>
                      <a:pt x="43728" y="35086"/>
                      <a:pt x="43728" y="31293"/>
                    </a:cubicBezTo>
                    <a:cubicBezTo>
                      <a:pt x="43728" y="25603"/>
                      <a:pt x="42778" y="20862"/>
                      <a:pt x="39926" y="17069"/>
                    </a:cubicBezTo>
                    <a:cubicBezTo>
                      <a:pt x="37074" y="13276"/>
                      <a:pt x="33272" y="12327"/>
                      <a:pt x="29469" y="12327"/>
                    </a:cubicBezTo>
                    <a:cubicBezTo>
                      <a:pt x="25667" y="12327"/>
                      <a:pt x="21864" y="14224"/>
                      <a:pt x="19012" y="17069"/>
                    </a:cubicBezTo>
                    <a:cubicBezTo>
                      <a:pt x="16161" y="18965"/>
                      <a:pt x="15210" y="23707"/>
                      <a:pt x="15210" y="3034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48"/>
              <p:cNvSpPr/>
              <p:nvPr/>
            </p:nvSpPr>
            <p:spPr>
              <a:xfrm>
                <a:off x="4416753" y="5658834"/>
                <a:ext cx="15209" cy="80602"/>
              </a:xfrm>
              <a:custGeom>
                <a:avLst/>
                <a:gdLst/>
                <a:ahLst/>
                <a:cxnLst/>
                <a:rect l="l" t="t" r="r" b="b"/>
                <a:pathLst>
                  <a:path w="15209" h="80602" extrusionOk="0">
                    <a:moveTo>
                      <a:pt x="7605" y="14224"/>
                    </a:moveTo>
                    <a:cubicBezTo>
                      <a:pt x="5704" y="14224"/>
                      <a:pt x="3802" y="13276"/>
                      <a:pt x="1901" y="12327"/>
                    </a:cubicBezTo>
                    <a:cubicBezTo>
                      <a:pt x="0" y="11379"/>
                      <a:pt x="0" y="9483"/>
                      <a:pt x="0" y="6638"/>
                    </a:cubicBezTo>
                    <a:cubicBezTo>
                      <a:pt x="0" y="4741"/>
                      <a:pt x="951" y="2845"/>
                      <a:pt x="1901" y="1897"/>
                    </a:cubicBezTo>
                    <a:cubicBezTo>
                      <a:pt x="3802" y="948"/>
                      <a:pt x="4753" y="0"/>
                      <a:pt x="7605" y="0"/>
                    </a:cubicBezTo>
                    <a:cubicBezTo>
                      <a:pt x="9506" y="0"/>
                      <a:pt x="11407" y="948"/>
                      <a:pt x="12358" y="1897"/>
                    </a:cubicBezTo>
                    <a:cubicBezTo>
                      <a:pt x="14259" y="2845"/>
                      <a:pt x="14259" y="4741"/>
                      <a:pt x="14259" y="7586"/>
                    </a:cubicBezTo>
                    <a:cubicBezTo>
                      <a:pt x="14259" y="9483"/>
                      <a:pt x="13309" y="11379"/>
                      <a:pt x="12358" y="13276"/>
                    </a:cubicBezTo>
                    <a:cubicBezTo>
                      <a:pt x="11407" y="13276"/>
                      <a:pt x="9506" y="14224"/>
                      <a:pt x="7605" y="14224"/>
                    </a:cubicBezTo>
                    <a:close/>
                    <a:moveTo>
                      <a:pt x="15210" y="29396"/>
                    </a:moveTo>
                    <a:lnTo>
                      <a:pt x="15210" y="72068"/>
                    </a:lnTo>
                    <a:cubicBezTo>
                      <a:pt x="15210" y="74913"/>
                      <a:pt x="14259" y="77758"/>
                      <a:pt x="13309" y="78706"/>
                    </a:cubicBezTo>
                    <a:cubicBezTo>
                      <a:pt x="11407" y="80603"/>
                      <a:pt x="10457" y="80603"/>
                      <a:pt x="7605" y="80603"/>
                    </a:cubicBezTo>
                    <a:cubicBezTo>
                      <a:pt x="5704" y="80603"/>
                      <a:pt x="3802" y="79654"/>
                      <a:pt x="1901" y="78706"/>
                    </a:cubicBezTo>
                    <a:cubicBezTo>
                      <a:pt x="0" y="77758"/>
                      <a:pt x="0" y="74913"/>
                      <a:pt x="0" y="72068"/>
                    </a:cubicBezTo>
                    <a:lnTo>
                      <a:pt x="0" y="29396"/>
                    </a:lnTo>
                    <a:cubicBezTo>
                      <a:pt x="0" y="26551"/>
                      <a:pt x="951" y="24655"/>
                      <a:pt x="1901" y="22758"/>
                    </a:cubicBezTo>
                    <a:cubicBezTo>
                      <a:pt x="2852" y="20862"/>
                      <a:pt x="4753" y="20862"/>
                      <a:pt x="7605" y="20862"/>
                    </a:cubicBezTo>
                    <a:cubicBezTo>
                      <a:pt x="9506" y="20862"/>
                      <a:pt x="11407" y="21810"/>
                      <a:pt x="13309" y="22758"/>
                    </a:cubicBezTo>
                    <a:cubicBezTo>
                      <a:pt x="14259" y="24655"/>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48"/>
              <p:cNvSpPr/>
              <p:nvPr/>
            </p:nvSpPr>
            <p:spPr>
              <a:xfrm>
                <a:off x="4441469" y="5659782"/>
                <a:ext cx="39926" cy="82499"/>
              </a:xfrm>
              <a:custGeom>
                <a:avLst/>
                <a:gdLst/>
                <a:ahLst/>
                <a:cxnLst/>
                <a:rect l="l" t="t" r="r" b="b"/>
                <a:pathLst>
                  <a:path w="39926" h="82499" extrusionOk="0">
                    <a:moveTo>
                      <a:pt x="6654" y="21810"/>
                    </a:moveTo>
                    <a:lnTo>
                      <a:pt x="8556" y="21810"/>
                    </a:lnTo>
                    <a:lnTo>
                      <a:pt x="8556" y="13276"/>
                    </a:lnTo>
                    <a:cubicBezTo>
                      <a:pt x="8556" y="10431"/>
                      <a:pt x="8556" y="8534"/>
                      <a:pt x="8556" y="7586"/>
                    </a:cubicBezTo>
                    <a:cubicBezTo>
                      <a:pt x="8556" y="6638"/>
                      <a:pt x="9506" y="4741"/>
                      <a:pt x="9506" y="3793"/>
                    </a:cubicBezTo>
                    <a:cubicBezTo>
                      <a:pt x="10457" y="2845"/>
                      <a:pt x="10457" y="1897"/>
                      <a:pt x="12358" y="948"/>
                    </a:cubicBezTo>
                    <a:cubicBezTo>
                      <a:pt x="14259" y="0"/>
                      <a:pt x="14259" y="0"/>
                      <a:pt x="16161" y="0"/>
                    </a:cubicBezTo>
                    <a:cubicBezTo>
                      <a:pt x="18062" y="0"/>
                      <a:pt x="19963" y="948"/>
                      <a:pt x="20914" y="1897"/>
                    </a:cubicBezTo>
                    <a:cubicBezTo>
                      <a:pt x="21864" y="2845"/>
                      <a:pt x="22815" y="3793"/>
                      <a:pt x="22815" y="5690"/>
                    </a:cubicBezTo>
                    <a:cubicBezTo>
                      <a:pt x="22815" y="6638"/>
                      <a:pt x="22815" y="8534"/>
                      <a:pt x="22815" y="11379"/>
                    </a:cubicBezTo>
                    <a:lnTo>
                      <a:pt x="22815" y="21810"/>
                    </a:lnTo>
                    <a:lnTo>
                      <a:pt x="28519" y="21810"/>
                    </a:lnTo>
                    <a:cubicBezTo>
                      <a:pt x="30420" y="21810"/>
                      <a:pt x="32321" y="22758"/>
                      <a:pt x="33272" y="23707"/>
                    </a:cubicBezTo>
                    <a:cubicBezTo>
                      <a:pt x="34222" y="24655"/>
                      <a:pt x="35173" y="25603"/>
                      <a:pt x="35173" y="27500"/>
                    </a:cubicBezTo>
                    <a:cubicBezTo>
                      <a:pt x="35173" y="29396"/>
                      <a:pt x="34222" y="31293"/>
                      <a:pt x="33272" y="31293"/>
                    </a:cubicBezTo>
                    <a:cubicBezTo>
                      <a:pt x="32321" y="31293"/>
                      <a:pt x="29469" y="32241"/>
                      <a:pt x="26617" y="32241"/>
                    </a:cubicBezTo>
                    <a:lnTo>
                      <a:pt x="22815" y="32241"/>
                    </a:lnTo>
                    <a:lnTo>
                      <a:pt x="22815" y="59741"/>
                    </a:lnTo>
                    <a:cubicBezTo>
                      <a:pt x="22815" y="61637"/>
                      <a:pt x="22815" y="63534"/>
                      <a:pt x="22815" y="65430"/>
                    </a:cubicBezTo>
                    <a:cubicBezTo>
                      <a:pt x="22815" y="66379"/>
                      <a:pt x="23766" y="67327"/>
                      <a:pt x="23766" y="68275"/>
                    </a:cubicBezTo>
                    <a:cubicBezTo>
                      <a:pt x="24716" y="69223"/>
                      <a:pt x="25667" y="69223"/>
                      <a:pt x="27568" y="69223"/>
                    </a:cubicBezTo>
                    <a:cubicBezTo>
                      <a:pt x="28519" y="69223"/>
                      <a:pt x="29469" y="69223"/>
                      <a:pt x="31370" y="69223"/>
                    </a:cubicBezTo>
                    <a:cubicBezTo>
                      <a:pt x="33272" y="69223"/>
                      <a:pt x="34222" y="69223"/>
                      <a:pt x="35173" y="69223"/>
                    </a:cubicBezTo>
                    <a:cubicBezTo>
                      <a:pt x="36123" y="69223"/>
                      <a:pt x="37074" y="70172"/>
                      <a:pt x="38025" y="71120"/>
                    </a:cubicBezTo>
                    <a:cubicBezTo>
                      <a:pt x="38975" y="72068"/>
                      <a:pt x="39926" y="73017"/>
                      <a:pt x="39926" y="74913"/>
                    </a:cubicBezTo>
                    <a:cubicBezTo>
                      <a:pt x="39926" y="77758"/>
                      <a:pt x="38975" y="78706"/>
                      <a:pt x="36123" y="80603"/>
                    </a:cubicBezTo>
                    <a:cubicBezTo>
                      <a:pt x="33272" y="81551"/>
                      <a:pt x="29469" y="82499"/>
                      <a:pt x="24716" y="82499"/>
                    </a:cubicBezTo>
                    <a:cubicBezTo>
                      <a:pt x="19963" y="82499"/>
                      <a:pt x="16161" y="81551"/>
                      <a:pt x="14259" y="80603"/>
                    </a:cubicBezTo>
                    <a:cubicBezTo>
                      <a:pt x="12358" y="79654"/>
                      <a:pt x="10457" y="76810"/>
                      <a:pt x="9506" y="73965"/>
                    </a:cubicBezTo>
                    <a:cubicBezTo>
                      <a:pt x="8556" y="71120"/>
                      <a:pt x="8556" y="67327"/>
                      <a:pt x="8556" y="62586"/>
                    </a:cubicBezTo>
                    <a:lnTo>
                      <a:pt x="8556" y="34138"/>
                    </a:lnTo>
                    <a:lnTo>
                      <a:pt x="6654" y="34138"/>
                    </a:lnTo>
                    <a:cubicBezTo>
                      <a:pt x="4753" y="34138"/>
                      <a:pt x="2852" y="33189"/>
                      <a:pt x="1901" y="32241"/>
                    </a:cubicBezTo>
                    <a:cubicBezTo>
                      <a:pt x="951" y="31293"/>
                      <a:pt x="0" y="30345"/>
                      <a:pt x="0" y="28448"/>
                    </a:cubicBezTo>
                    <a:cubicBezTo>
                      <a:pt x="0" y="26551"/>
                      <a:pt x="951" y="25603"/>
                      <a:pt x="1901" y="24655"/>
                    </a:cubicBezTo>
                    <a:cubicBezTo>
                      <a:pt x="2852" y="23707"/>
                      <a:pt x="4753" y="21810"/>
                      <a:pt x="6654" y="2181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48"/>
              <p:cNvSpPr/>
              <p:nvPr/>
            </p:nvSpPr>
            <p:spPr>
              <a:xfrm>
                <a:off x="4484247" y="5680644"/>
                <a:ext cx="54185" cy="59740"/>
              </a:xfrm>
              <a:custGeom>
                <a:avLst/>
                <a:gdLst/>
                <a:ahLst/>
                <a:cxnLst/>
                <a:rect l="l" t="t" r="r" b="b"/>
                <a:pathLst>
                  <a:path w="54185" h="59740" extrusionOk="0">
                    <a:moveTo>
                      <a:pt x="40877" y="51206"/>
                    </a:moveTo>
                    <a:cubicBezTo>
                      <a:pt x="37074" y="54051"/>
                      <a:pt x="34222" y="55948"/>
                      <a:pt x="30420" y="57844"/>
                    </a:cubicBezTo>
                    <a:cubicBezTo>
                      <a:pt x="26617" y="58793"/>
                      <a:pt x="22815" y="59741"/>
                      <a:pt x="19012" y="59741"/>
                    </a:cubicBezTo>
                    <a:cubicBezTo>
                      <a:pt x="15210" y="59741"/>
                      <a:pt x="11407" y="58793"/>
                      <a:pt x="8556" y="57844"/>
                    </a:cubicBezTo>
                    <a:cubicBezTo>
                      <a:pt x="5704" y="55948"/>
                      <a:pt x="3802" y="54051"/>
                      <a:pt x="1901" y="52155"/>
                    </a:cubicBezTo>
                    <a:cubicBezTo>
                      <a:pt x="0" y="50258"/>
                      <a:pt x="0" y="46465"/>
                      <a:pt x="0" y="43620"/>
                    </a:cubicBezTo>
                    <a:cubicBezTo>
                      <a:pt x="0" y="39827"/>
                      <a:pt x="951" y="36034"/>
                      <a:pt x="3802" y="33189"/>
                    </a:cubicBezTo>
                    <a:cubicBezTo>
                      <a:pt x="6654" y="30345"/>
                      <a:pt x="9506" y="28448"/>
                      <a:pt x="14259" y="27500"/>
                    </a:cubicBezTo>
                    <a:cubicBezTo>
                      <a:pt x="15210" y="27500"/>
                      <a:pt x="17111" y="26551"/>
                      <a:pt x="20914" y="25603"/>
                    </a:cubicBezTo>
                    <a:cubicBezTo>
                      <a:pt x="24716" y="24655"/>
                      <a:pt x="27568" y="23707"/>
                      <a:pt x="30420" y="23707"/>
                    </a:cubicBezTo>
                    <a:cubicBezTo>
                      <a:pt x="33272" y="22758"/>
                      <a:pt x="36123" y="22758"/>
                      <a:pt x="38975" y="21810"/>
                    </a:cubicBezTo>
                    <a:cubicBezTo>
                      <a:pt x="38975" y="18017"/>
                      <a:pt x="38025" y="15172"/>
                      <a:pt x="37074" y="13276"/>
                    </a:cubicBezTo>
                    <a:cubicBezTo>
                      <a:pt x="36123" y="11379"/>
                      <a:pt x="32321" y="10431"/>
                      <a:pt x="28519" y="10431"/>
                    </a:cubicBezTo>
                    <a:cubicBezTo>
                      <a:pt x="24716" y="10431"/>
                      <a:pt x="21864" y="11379"/>
                      <a:pt x="19963" y="12327"/>
                    </a:cubicBezTo>
                    <a:cubicBezTo>
                      <a:pt x="18062" y="13276"/>
                      <a:pt x="16161" y="15172"/>
                      <a:pt x="15210" y="17069"/>
                    </a:cubicBezTo>
                    <a:cubicBezTo>
                      <a:pt x="14259" y="18965"/>
                      <a:pt x="13309" y="20862"/>
                      <a:pt x="12358" y="20862"/>
                    </a:cubicBezTo>
                    <a:cubicBezTo>
                      <a:pt x="11407" y="21810"/>
                      <a:pt x="10457" y="21810"/>
                      <a:pt x="8556" y="21810"/>
                    </a:cubicBezTo>
                    <a:cubicBezTo>
                      <a:pt x="6654" y="21810"/>
                      <a:pt x="5704" y="20862"/>
                      <a:pt x="3802" y="19914"/>
                    </a:cubicBezTo>
                    <a:cubicBezTo>
                      <a:pt x="2852" y="18965"/>
                      <a:pt x="1901" y="17069"/>
                      <a:pt x="1901" y="16121"/>
                    </a:cubicBezTo>
                    <a:cubicBezTo>
                      <a:pt x="1901" y="13276"/>
                      <a:pt x="2852" y="11379"/>
                      <a:pt x="4753" y="8534"/>
                    </a:cubicBezTo>
                    <a:cubicBezTo>
                      <a:pt x="6654" y="5690"/>
                      <a:pt x="9506" y="3793"/>
                      <a:pt x="13309" y="2845"/>
                    </a:cubicBezTo>
                    <a:cubicBezTo>
                      <a:pt x="17111" y="1897"/>
                      <a:pt x="21864" y="0"/>
                      <a:pt x="27568" y="0"/>
                    </a:cubicBezTo>
                    <a:cubicBezTo>
                      <a:pt x="34222" y="0"/>
                      <a:pt x="38975" y="948"/>
                      <a:pt x="42778" y="1897"/>
                    </a:cubicBezTo>
                    <a:cubicBezTo>
                      <a:pt x="46580" y="3793"/>
                      <a:pt x="49432" y="5690"/>
                      <a:pt x="50383" y="9483"/>
                    </a:cubicBezTo>
                    <a:cubicBezTo>
                      <a:pt x="52284" y="13276"/>
                      <a:pt x="52284" y="17069"/>
                      <a:pt x="52284" y="22758"/>
                    </a:cubicBezTo>
                    <a:cubicBezTo>
                      <a:pt x="52284" y="26551"/>
                      <a:pt x="52284" y="29396"/>
                      <a:pt x="52284" y="31293"/>
                    </a:cubicBezTo>
                    <a:cubicBezTo>
                      <a:pt x="52284" y="34138"/>
                      <a:pt x="52284" y="36034"/>
                      <a:pt x="52284" y="39827"/>
                    </a:cubicBezTo>
                    <a:cubicBezTo>
                      <a:pt x="52284" y="42672"/>
                      <a:pt x="52284" y="45517"/>
                      <a:pt x="53235" y="48362"/>
                    </a:cubicBezTo>
                    <a:cubicBezTo>
                      <a:pt x="54185" y="51206"/>
                      <a:pt x="54185" y="53103"/>
                      <a:pt x="54185" y="54051"/>
                    </a:cubicBezTo>
                    <a:cubicBezTo>
                      <a:pt x="54185" y="55948"/>
                      <a:pt x="53235" y="56896"/>
                      <a:pt x="52284" y="57844"/>
                    </a:cubicBezTo>
                    <a:cubicBezTo>
                      <a:pt x="50383" y="58793"/>
                      <a:pt x="49432" y="59741"/>
                      <a:pt x="47531" y="59741"/>
                    </a:cubicBezTo>
                    <a:cubicBezTo>
                      <a:pt x="45630" y="59741"/>
                      <a:pt x="44679" y="58793"/>
                      <a:pt x="42778" y="57844"/>
                    </a:cubicBezTo>
                    <a:cubicBezTo>
                      <a:pt x="43728" y="55948"/>
                      <a:pt x="41827" y="54051"/>
                      <a:pt x="40877" y="51206"/>
                    </a:cubicBezTo>
                    <a:close/>
                    <a:moveTo>
                      <a:pt x="38975" y="30345"/>
                    </a:moveTo>
                    <a:cubicBezTo>
                      <a:pt x="37074" y="31293"/>
                      <a:pt x="33272" y="32241"/>
                      <a:pt x="29469" y="33189"/>
                    </a:cubicBezTo>
                    <a:cubicBezTo>
                      <a:pt x="25667" y="34138"/>
                      <a:pt x="22815" y="35086"/>
                      <a:pt x="20914" y="35086"/>
                    </a:cubicBezTo>
                    <a:cubicBezTo>
                      <a:pt x="19012" y="35086"/>
                      <a:pt x="18062" y="36034"/>
                      <a:pt x="16161" y="37931"/>
                    </a:cubicBezTo>
                    <a:cubicBezTo>
                      <a:pt x="14259" y="39827"/>
                      <a:pt x="14259" y="40775"/>
                      <a:pt x="14259" y="42672"/>
                    </a:cubicBezTo>
                    <a:cubicBezTo>
                      <a:pt x="14259" y="44569"/>
                      <a:pt x="15210" y="46465"/>
                      <a:pt x="17111" y="48362"/>
                    </a:cubicBezTo>
                    <a:cubicBezTo>
                      <a:pt x="19012" y="50258"/>
                      <a:pt x="20914" y="51206"/>
                      <a:pt x="23766" y="51206"/>
                    </a:cubicBezTo>
                    <a:cubicBezTo>
                      <a:pt x="26617" y="51206"/>
                      <a:pt x="29469" y="50258"/>
                      <a:pt x="32321" y="49310"/>
                    </a:cubicBezTo>
                    <a:cubicBezTo>
                      <a:pt x="35173" y="48362"/>
                      <a:pt x="37074" y="46465"/>
                      <a:pt x="38025" y="44569"/>
                    </a:cubicBezTo>
                    <a:cubicBezTo>
                      <a:pt x="38975" y="42672"/>
                      <a:pt x="39926" y="38879"/>
                      <a:pt x="39926" y="33189"/>
                    </a:cubicBezTo>
                    <a:lnTo>
                      <a:pt x="39926" y="30345"/>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48"/>
              <p:cNvSpPr/>
              <p:nvPr/>
            </p:nvSpPr>
            <p:spPr>
              <a:xfrm>
                <a:off x="4553642"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8"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3"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48"/>
              <p:cNvSpPr/>
              <p:nvPr/>
            </p:nvSpPr>
            <p:spPr>
              <a:xfrm>
                <a:off x="4604025" y="5678747"/>
                <a:ext cx="86506" cy="63533"/>
              </a:xfrm>
              <a:custGeom>
                <a:avLst/>
                <a:gdLst/>
                <a:ahLst/>
                <a:cxnLst/>
                <a:rect l="l" t="t" r="r" b="b"/>
                <a:pathLst>
                  <a:path w="86506" h="63533" extrusionOk="0">
                    <a:moveTo>
                      <a:pt x="17111" y="10431"/>
                    </a:moveTo>
                    <a:lnTo>
                      <a:pt x="26617" y="43620"/>
                    </a:lnTo>
                    <a:lnTo>
                      <a:pt x="35173" y="12327"/>
                    </a:lnTo>
                    <a:cubicBezTo>
                      <a:pt x="36124" y="9483"/>
                      <a:pt x="37074" y="6638"/>
                      <a:pt x="37074" y="5690"/>
                    </a:cubicBezTo>
                    <a:cubicBezTo>
                      <a:pt x="37074" y="4741"/>
                      <a:pt x="38025" y="3793"/>
                      <a:pt x="39926" y="1897"/>
                    </a:cubicBezTo>
                    <a:cubicBezTo>
                      <a:pt x="40877" y="948"/>
                      <a:pt x="42778" y="0"/>
                      <a:pt x="44679" y="0"/>
                    </a:cubicBezTo>
                    <a:cubicBezTo>
                      <a:pt x="46581" y="0"/>
                      <a:pt x="48482" y="948"/>
                      <a:pt x="49432" y="1897"/>
                    </a:cubicBezTo>
                    <a:cubicBezTo>
                      <a:pt x="50383" y="2845"/>
                      <a:pt x="51334" y="3793"/>
                      <a:pt x="52284" y="5690"/>
                    </a:cubicBezTo>
                    <a:cubicBezTo>
                      <a:pt x="53235" y="6638"/>
                      <a:pt x="53235" y="9483"/>
                      <a:pt x="54185" y="12327"/>
                    </a:cubicBezTo>
                    <a:lnTo>
                      <a:pt x="62741" y="43620"/>
                    </a:lnTo>
                    <a:lnTo>
                      <a:pt x="72247" y="10431"/>
                    </a:lnTo>
                    <a:cubicBezTo>
                      <a:pt x="73198" y="7586"/>
                      <a:pt x="73198" y="6638"/>
                      <a:pt x="74148" y="5690"/>
                    </a:cubicBezTo>
                    <a:cubicBezTo>
                      <a:pt x="74148" y="4741"/>
                      <a:pt x="75099" y="3793"/>
                      <a:pt x="76050" y="2845"/>
                    </a:cubicBezTo>
                    <a:cubicBezTo>
                      <a:pt x="77000" y="1897"/>
                      <a:pt x="77951" y="1897"/>
                      <a:pt x="79852" y="1897"/>
                    </a:cubicBezTo>
                    <a:cubicBezTo>
                      <a:pt x="81753" y="1897"/>
                      <a:pt x="83655" y="2845"/>
                      <a:pt x="84605" y="3793"/>
                    </a:cubicBezTo>
                    <a:cubicBezTo>
                      <a:pt x="85556" y="4741"/>
                      <a:pt x="86506" y="6638"/>
                      <a:pt x="86506" y="8534"/>
                    </a:cubicBezTo>
                    <a:cubicBezTo>
                      <a:pt x="86506" y="10431"/>
                      <a:pt x="85556" y="12327"/>
                      <a:pt x="84605" y="15172"/>
                    </a:cubicBezTo>
                    <a:lnTo>
                      <a:pt x="72247" y="51206"/>
                    </a:lnTo>
                    <a:cubicBezTo>
                      <a:pt x="71297" y="54051"/>
                      <a:pt x="70346" y="55948"/>
                      <a:pt x="69395" y="57844"/>
                    </a:cubicBezTo>
                    <a:cubicBezTo>
                      <a:pt x="68445" y="58793"/>
                      <a:pt x="67494" y="60689"/>
                      <a:pt x="66544" y="61637"/>
                    </a:cubicBezTo>
                    <a:cubicBezTo>
                      <a:pt x="65593" y="62586"/>
                      <a:pt x="63692" y="63534"/>
                      <a:pt x="61791" y="63534"/>
                    </a:cubicBezTo>
                    <a:cubicBezTo>
                      <a:pt x="59889" y="63534"/>
                      <a:pt x="57988" y="62586"/>
                      <a:pt x="56087" y="61637"/>
                    </a:cubicBezTo>
                    <a:cubicBezTo>
                      <a:pt x="55136" y="60689"/>
                      <a:pt x="54185" y="58793"/>
                      <a:pt x="53235" y="57844"/>
                    </a:cubicBezTo>
                    <a:cubicBezTo>
                      <a:pt x="52284" y="55948"/>
                      <a:pt x="52284" y="54051"/>
                      <a:pt x="51334" y="51206"/>
                    </a:cubicBezTo>
                    <a:lnTo>
                      <a:pt x="42778" y="21810"/>
                    </a:lnTo>
                    <a:lnTo>
                      <a:pt x="34222" y="51206"/>
                    </a:lnTo>
                    <a:cubicBezTo>
                      <a:pt x="33272" y="54999"/>
                      <a:pt x="32321" y="57844"/>
                      <a:pt x="30420" y="60689"/>
                    </a:cubicBezTo>
                    <a:cubicBezTo>
                      <a:pt x="29469" y="62586"/>
                      <a:pt x="26617" y="63534"/>
                      <a:pt x="23766" y="63534"/>
                    </a:cubicBezTo>
                    <a:cubicBezTo>
                      <a:pt x="21864" y="63534"/>
                      <a:pt x="20914" y="63534"/>
                      <a:pt x="19963" y="62586"/>
                    </a:cubicBezTo>
                    <a:cubicBezTo>
                      <a:pt x="19013" y="61637"/>
                      <a:pt x="18062" y="60689"/>
                      <a:pt x="17111" y="59741"/>
                    </a:cubicBezTo>
                    <a:cubicBezTo>
                      <a:pt x="16161" y="58793"/>
                      <a:pt x="15210" y="56896"/>
                      <a:pt x="15210" y="55948"/>
                    </a:cubicBezTo>
                    <a:cubicBezTo>
                      <a:pt x="14259" y="54051"/>
                      <a:pt x="14259" y="53103"/>
                      <a:pt x="14259" y="52155"/>
                    </a:cubicBezTo>
                    <a:lnTo>
                      <a:pt x="1901" y="16121"/>
                    </a:lnTo>
                    <a:cubicBezTo>
                      <a:pt x="951" y="12327"/>
                      <a:pt x="0" y="10431"/>
                      <a:pt x="0" y="9483"/>
                    </a:cubicBezTo>
                    <a:cubicBezTo>
                      <a:pt x="0" y="7586"/>
                      <a:pt x="951" y="6638"/>
                      <a:pt x="1901" y="4741"/>
                    </a:cubicBezTo>
                    <a:cubicBezTo>
                      <a:pt x="2852" y="3793"/>
                      <a:pt x="4753" y="2845"/>
                      <a:pt x="6654" y="2845"/>
                    </a:cubicBezTo>
                    <a:cubicBezTo>
                      <a:pt x="9506" y="2845"/>
                      <a:pt x="10457" y="3793"/>
                      <a:pt x="11407" y="4741"/>
                    </a:cubicBezTo>
                    <a:cubicBezTo>
                      <a:pt x="15210" y="4741"/>
                      <a:pt x="16161" y="6638"/>
                      <a:pt x="17111" y="1043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48"/>
              <p:cNvSpPr/>
              <p:nvPr/>
            </p:nvSpPr>
            <p:spPr>
              <a:xfrm>
                <a:off x="4698137" y="5680644"/>
                <a:ext cx="58938" cy="59740"/>
              </a:xfrm>
              <a:custGeom>
                <a:avLst/>
                <a:gdLst/>
                <a:ahLst/>
                <a:cxnLst/>
                <a:rect l="l" t="t" r="r" b="b"/>
                <a:pathLst>
                  <a:path w="58938" h="59740" extrusionOk="0">
                    <a:moveTo>
                      <a:pt x="58938" y="29396"/>
                    </a:moveTo>
                    <a:cubicBezTo>
                      <a:pt x="58938" y="34138"/>
                      <a:pt x="57988" y="37931"/>
                      <a:pt x="57037" y="41724"/>
                    </a:cubicBezTo>
                    <a:cubicBezTo>
                      <a:pt x="56087" y="45517"/>
                      <a:pt x="53235" y="48362"/>
                      <a:pt x="51333" y="51206"/>
                    </a:cubicBezTo>
                    <a:cubicBezTo>
                      <a:pt x="49432" y="54051"/>
                      <a:pt x="45630" y="55948"/>
                      <a:pt x="41827" y="57844"/>
                    </a:cubicBezTo>
                    <a:cubicBezTo>
                      <a:pt x="38025" y="59741"/>
                      <a:pt x="34222" y="59741"/>
                      <a:pt x="29469" y="59741"/>
                    </a:cubicBezTo>
                    <a:cubicBezTo>
                      <a:pt x="24716" y="59741"/>
                      <a:pt x="20913" y="58793"/>
                      <a:pt x="17111" y="57844"/>
                    </a:cubicBezTo>
                    <a:cubicBezTo>
                      <a:pt x="13309" y="55948"/>
                      <a:pt x="10457" y="54051"/>
                      <a:pt x="7605" y="51206"/>
                    </a:cubicBezTo>
                    <a:cubicBezTo>
                      <a:pt x="4753" y="48362"/>
                      <a:pt x="2852" y="45517"/>
                      <a:pt x="1901" y="41724"/>
                    </a:cubicBezTo>
                    <a:cubicBezTo>
                      <a:pt x="951" y="37931"/>
                      <a:pt x="0" y="34138"/>
                      <a:pt x="0" y="29396"/>
                    </a:cubicBezTo>
                    <a:cubicBezTo>
                      <a:pt x="0" y="24655"/>
                      <a:pt x="951" y="20862"/>
                      <a:pt x="1901" y="17069"/>
                    </a:cubicBezTo>
                    <a:cubicBezTo>
                      <a:pt x="2852" y="13276"/>
                      <a:pt x="5704" y="10431"/>
                      <a:pt x="7605" y="7586"/>
                    </a:cubicBezTo>
                    <a:cubicBezTo>
                      <a:pt x="9506" y="4741"/>
                      <a:pt x="13309" y="2845"/>
                      <a:pt x="17111" y="1897"/>
                    </a:cubicBezTo>
                    <a:cubicBezTo>
                      <a:pt x="20913" y="0"/>
                      <a:pt x="24716" y="0"/>
                      <a:pt x="29469" y="0"/>
                    </a:cubicBezTo>
                    <a:cubicBezTo>
                      <a:pt x="34222" y="0"/>
                      <a:pt x="38025" y="948"/>
                      <a:pt x="41827" y="1897"/>
                    </a:cubicBezTo>
                    <a:cubicBezTo>
                      <a:pt x="45630" y="2845"/>
                      <a:pt x="48482" y="5690"/>
                      <a:pt x="51333" y="8534"/>
                    </a:cubicBezTo>
                    <a:cubicBezTo>
                      <a:pt x="54185" y="11379"/>
                      <a:pt x="56087" y="14224"/>
                      <a:pt x="57037" y="18017"/>
                    </a:cubicBezTo>
                    <a:cubicBezTo>
                      <a:pt x="58938" y="20862"/>
                      <a:pt x="58938" y="24655"/>
                      <a:pt x="58938" y="29396"/>
                    </a:cubicBezTo>
                    <a:close/>
                    <a:moveTo>
                      <a:pt x="43729" y="29396"/>
                    </a:moveTo>
                    <a:cubicBezTo>
                      <a:pt x="43729" y="23707"/>
                      <a:pt x="42778" y="18965"/>
                      <a:pt x="39926" y="15172"/>
                    </a:cubicBezTo>
                    <a:cubicBezTo>
                      <a:pt x="37074" y="11379"/>
                      <a:pt x="33272" y="10431"/>
                      <a:pt x="29469" y="10431"/>
                    </a:cubicBezTo>
                    <a:cubicBezTo>
                      <a:pt x="26617" y="10431"/>
                      <a:pt x="23766" y="11379"/>
                      <a:pt x="21864" y="12327"/>
                    </a:cubicBezTo>
                    <a:cubicBezTo>
                      <a:pt x="19963" y="14224"/>
                      <a:pt x="18062" y="16121"/>
                      <a:pt x="17111" y="18965"/>
                    </a:cubicBezTo>
                    <a:cubicBezTo>
                      <a:pt x="16160" y="21810"/>
                      <a:pt x="15210" y="25603"/>
                      <a:pt x="15210" y="29396"/>
                    </a:cubicBezTo>
                    <a:cubicBezTo>
                      <a:pt x="15210" y="33189"/>
                      <a:pt x="16160" y="36982"/>
                      <a:pt x="17111" y="39827"/>
                    </a:cubicBezTo>
                    <a:cubicBezTo>
                      <a:pt x="18062" y="42672"/>
                      <a:pt x="19963" y="44569"/>
                      <a:pt x="21864" y="46465"/>
                    </a:cubicBezTo>
                    <a:cubicBezTo>
                      <a:pt x="23766" y="48362"/>
                      <a:pt x="26617" y="48362"/>
                      <a:pt x="29469" y="48362"/>
                    </a:cubicBezTo>
                    <a:cubicBezTo>
                      <a:pt x="34222" y="48362"/>
                      <a:pt x="38025" y="46465"/>
                      <a:pt x="39926" y="43620"/>
                    </a:cubicBezTo>
                    <a:cubicBezTo>
                      <a:pt x="42778" y="39827"/>
                      <a:pt x="43729" y="35086"/>
                      <a:pt x="43729"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48"/>
              <p:cNvSpPr/>
              <p:nvPr/>
            </p:nvSpPr>
            <p:spPr>
              <a:xfrm>
                <a:off x="4768483" y="5678747"/>
                <a:ext cx="42777" cy="60689"/>
              </a:xfrm>
              <a:custGeom>
                <a:avLst/>
                <a:gdLst/>
                <a:ahLst/>
                <a:cxnLst/>
                <a:rect l="l" t="t" r="r" b="b"/>
                <a:pathLst>
                  <a:path w="42777" h="60689" extrusionOk="0">
                    <a:moveTo>
                      <a:pt x="15210" y="39827"/>
                    </a:moveTo>
                    <a:lnTo>
                      <a:pt x="15210" y="52155"/>
                    </a:lnTo>
                    <a:cubicBezTo>
                      <a:pt x="15210" y="54999"/>
                      <a:pt x="14259" y="57844"/>
                      <a:pt x="13309" y="58793"/>
                    </a:cubicBezTo>
                    <a:cubicBezTo>
                      <a:pt x="12358" y="59741"/>
                      <a:pt x="10457" y="60689"/>
                      <a:pt x="7605" y="60689"/>
                    </a:cubicBezTo>
                    <a:cubicBezTo>
                      <a:pt x="5704" y="60689"/>
                      <a:pt x="3802" y="59741"/>
                      <a:pt x="1901" y="58793"/>
                    </a:cubicBezTo>
                    <a:cubicBezTo>
                      <a:pt x="951" y="56896"/>
                      <a:pt x="0" y="54999"/>
                      <a:pt x="0" y="52155"/>
                    </a:cubicBezTo>
                    <a:lnTo>
                      <a:pt x="0" y="10431"/>
                    </a:lnTo>
                    <a:cubicBezTo>
                      <a:pt x="0" y="3793"/>
                      <a:pt x="2852" y="0"/>
                      <a:pt x="7605" y="0"/>
                    </a:cubicBezTo>
                    <a:cubicBezTo>
                      <a:pt x="10457" y="0"/>
                      <a:pt x="11408" y="948"/>
                      <a:pt x="13309" y="1897"/>
                    </a:cubicBezTo>
                    <a:cubicBezTo>
                      <a:pt x="14259" y="3793"/>
                      <a:pt x="15210" y="5690"/>
                      <a:pt x="15210" y="8534"/>
                    </a:cubicBezTo>
                    <a:cubicBezTo>
                      <a:pt x="17111" y="5690"/>
                      <a:pt x="19012" y="2845"/>
                      <a:pt x="20914" y="1897"/>
                    </a:cubicBezTo>
                    <a:cubicBezTo>
                      <a:pt x="22815" y="948"/>
                      <a:pt x="25667" y="0"/>
                      <a:pt x="28519" y="0"/>
                    </a:cubicBezTo>
                    <a:cubicBezTo>
                      <a:pt x="31370" y="0"/>
                      <a:pt x="35173" y="948"/>
                      <a:pt x="38025" y="1897"/>
                    </a:cubicBezTo>
                    <a:cubicBezTo>
                      <a:pt x="40877" y="2845"/>
                      <a:pt x="42778" y="5690"/>
                      <a:pt x="42778" y="8534"/>
                    </a:cubicBezTo>
                    <a:cubicBezTo>
                      <a:pt x="42778" y="10431"/>
                      <a:pt x="41827" y="11379"/>
                      <a:pt x="40877" y="13276"/>
                    </a:cubicBezTo>
                    <a:cubicBezTo>
                      <a:pt x="39926" y="14224"/>
                      <a:pt x="38025" y="15172"/>
                      <a:pt x="37074" y="15172"/>
                    </a:cubicBezTo>
                    <a:cubicBezTo>
                      <a:pt x="36123" y="15172"/>
                      <a:pt x="35173" y="15172"/>
                      <a:pt x="33272" y="14224"/>
                    </a:cubicBezTo>
                    <a:cubicBezTo>
                      <a:pt x="31370" y="13276"/>
                      <a:pt x="29469" y="13276"/>
                      <a:pt x="27568" y="13276"/>
                    </a:cubicBezTo>
                    <a:cubicBezTo>
                      <a:pt x="25667" y="13276"/>
                      <a:pt x="23766" y="14224"/>
                      <a:pt x="21864" y="15172"/>
                    </a:cubicBezTo>
                    <a:cubicBezTo>
                      <a:pt x="20914" y="16121"/>
                      <a:pt x="19012" y="18017"/>
                      <a:pt x="19012" y="19914"/>
                    </a:cubicBezTo>
                    <a:cubicBezTo>
                      <a:pt x="18062" y="21810"/>
                      <a:pt x="18062" y="24655"/>
                      <a:pt x="17111" y="27500"/>
                    </a:cubicBezTo>
                    <a:cubicBezTo>
                      <a:pt x="15210" y="32241"/>
                      <a:pt x="15210" y="36034"/>
                      <a:pt x="15210" y="3982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48"/>
              <p:cNvSpPr/>
              <p:nvPr/>
            </p:nvSpPr>
            <p:spPr>
              <a:xfrm>
                <a:off x="4816014" y="5657885"/>
                <a:ext cx="53234" cy="81550"/>
              </a:xfrm>
              <a:custGeom>
                <a:avLst/>
                <a:gdLst/>
                <a:ahLst/>
                <a:cxnLst/>
                <a:rect l="l" t="t" r="r" b="b"/>
                <a:pathLst>
                  <a:path w="53234" h="81550" extrusionOk="0">
                    <a:moveTo>
                      <a:pt x="36123" y="75861"/>
                    </a:moveTo>
                    <a:lnTo>
                      <a:pt x="22815" y="54051"/>
                    </a:lnTo>
                    <a:lnTo>
                      <a:pt x="14259" y="61637"/>
                    </a:lnTo>
                    <a:lnTo>
                      <a:pt x="14259" y="73017"/>
                    </a:lnTo>
                    <a:cubicBezTo>
                      <a:pt x="14259" y="75861"/>
                      <a:pt x="13309" y="77758"/>
                      <a:pt x="12358" y="79654"/>
                    </a:cubicBezTo>
                    <a:cubicBezTo>
                      <a:pt x="11408" y="81551"/>
                      <a:pt x="9506" y="81551"/>
                      <a:pt x="7605" y="81551"/>
                    </a:cubicBezTo>
                    <a:cubicBezTo>
                      <a:pt x="5704" y="81551"/>
                      <a:pt x="3802" y="80603"/>
                      <a:pt x="1901" y="79654"/>
                    </a:cubicBezTo>
                    <a:cubicBezTo>
                      <a:pt x="0" y="78706"/>
                      <a:pt x="0" y="75861"/>
                      <a:pt x="0" y="73017"/>
                    </a:cubicBezTo>
                    <a:lnTo>
                      <a:pt x="0" y="10431"/>
                    </a:lnTo>
                    <a:cubicBezTo>
                      <a:pt x="0" y="7586"/>
                      <a:pt x="951" y="4741"/>
                      <a:pt x="1901" y="2845"/>
                    </a:cubicBezTo>
                    <a:cubicBezTo>
                      <a:pt x="2852" y="948"/>
                      <a:pt x="4753" y="0"/>
                      <a:pt x="7605" y="0"/>
                    </a:cubicBezTo>
                    <a:cubicBezTo>
                      <a:pt x="9506" y="0"/>
                      <a:pt x="11408" y="948"/>
                      <a:pt x="13309" y="1897"/>
                    </a:cubicBezTo>
                    <a:cubicBezTo>
                      <a:pt x="14259" y="3793"/>
                      <a:pt x="15210" y="5690"/>
                      <a:pt x="15210" y="8534"/>
                    </a:cubicBezTo>
                    <a:lnTo>
                      <a:pt x="15210" y="44569"/>
                    </a:lnTo>
                    <a:lnTo>
                      <a:pt x="32321" y="26551"/>
                    </a:lnTo>
                    <a:cubicBezTo>
                      <a:pt x="34222" y="24655"/>
                      <a:pt x="36123" y="22758"/>
                      <a:pt x="37074" y="21810"/>
                    </a:cubicBezTo>
                    <a:cubicBezTo>
                      <a:pt x="38025" y="20862"/>
                      <a:pt x="39926" y="20862"/>
                      <a:pt x="40877" y="20862"/>
                    </a:cubicBezTo>
                    <a:cubicBezTo>
                      <a:pt x="42778" y="20862"/>
                      <a:pt x="44679" y="21810"/>
                      <a:pt x="45630" y="22758"/>
                    </a:cubicBezTo>
                    <a:cubicBezTo>
                      <a:pt x="46580" y="23707"/>
                      <a:pt x="47531" y="25603"/>
                      <a:pt x="47531" y="27500"/>
                    </a:cubicBezTo>
                    <a:cubicBezTo>
                      <a:pt x="47531" y="29396"/>
                      <a:pt x="45630" y="32241"/>
                      <a:pt x="41827" y="36034"/>
                    </a:cubicBezTo>
                    <a:lnTo>
                      <a:pt x="34222" y="43620"/>
                    </a:lnTo>
                    <a:lnTo>
                      <a:pt x="49432" y="67327"/>
                    </a:lnTo>
                    <a:cubicBezTo>
                      <a:pt x="50383" y="69223"/>
                      <a:pt x="51333" y="70172"/>
                      <a:pt x="52284" y="71120"/>
                    </a:cubicBezTo>
                    <a:cubicBezTo>
                      <a:pt x="53235" y="72068"/>
                      <a:pt x="53235" y="73017"/>
                      <a:pt x="53235" y="73965"/>
                    </a:cubicBezTo>
                    <a:cubicBezTo>
                      <a:pt x="53235" y="75861"/>
                      <a:pt x="52284" y="77758"/>
                      <a:pt x="51333" y="79654"/>
                    </a:cubicBezTo>
                    <a:cubicBezTo>
                      <a:pt x="50383" y="80603"/>
                      <a:pt x="48482" y="81551"/>
                      <a:pt x="46580" y="81551"/>
                    </a:cubicBezTo>
                    <a:cubicBezTo>
                      <a:pt x="44679" y="81551"/>
                      <a:pt x="43729" y="80603"/>
                      <a:pt x="42778" y="79654"/>
                    </a:cubicBezTo>
                    <a:cubicBezTo>
                      <a:pt x="41827" y="78706"/>
                      <a:pt x="38025" y="78706"/>
                      <a:pt x="36123" y="7586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48"/>
              <p:cNvSpPr/>
              <p:nvPr/>
            </p:nvSpPr>
            <p:spPr>
              <a:xfrm>
                <a:off x="4874952" y="5703402"/>
                <a:ext cx="32321" cy="13275"/>
              </a:xfrm>
              <a:custGeom>
                <a:avLst/>
                <a:gdLst/>
                <a:ahLst/>
                <a:cxnLst/>
                <a:rect l="l" t="t" r="r" b="b"/>
                <a:pathLst>
                  <a:path w="32321" h="13275" extrusionOk="0">
                    <a:moveTo>
                      <a:pt x="24716" y="13276"/>
                    </a:moveTo>
                    <a:lnTo>
                      <a:pt x="7605" y="13276"/>
                    </a:lnTo>
                    <a:cubicBezTo>
                      <a:pt x="4753" y="13276"/>
                      <a:pt x="2852" y="12327"/>
                      <a:pt x="1901" y="11379"/>
                    </a:cubicBezTo>
                    <a:cubicBezTo>
                      <a:pt x="950" y="10431"/>
                      <a:pt x="0" y="8534"/>
                      <a:pt x="0" y="6638"/>
                    </a:cubicBezTo>
                    <a:cubicBezTo>
                      <a:pt x="0" y="4741"/>
                      <a:pt x="950" y="2845"/>
                      <a:pt x="1901" y="1897"/>
                    </a:cubicBezTo>
                    <a:cubicBezTo>
                      <a:pt x="2852" y="948"/>
                      <a:pt x="5703" y="0"/>
                      <a:pt x="7605" y="0"/>
                    </a:cubicBezTo>
                    <a:lnTo>
                      <a:pt x="24716" y="0"/>
                    </a:lnTo>
                    <a:cubicBezTo>
                      <a:pt x="27568" y="0"/>
                      <a:pt x="29469" y="948"/>
                      <a:pt x="30420" y="1897"/>
                    </a:cubicBezTo>
                    <a:cubicBezTo>
                      <a:pt x="31370" y="2845"/>
                      <a:pt x="32321" y="4741"/>
                      <a:pt x="32321" y="6638"/>
                    </a:cubicBezTo>
                    <a:cubicBezTo>
                      <a:pt x="32321" y="8534"/>
                      <a:pt x="31370" y="10431"/>
                      <a:pt x="30420" y="11379"/>
                    </a:cubicBezTo>
                    <a:cubicBezTo>
                      <a:pt x="29469" y="12327"/>
                      <a:pt x="26617" y="13276"/>
                      <a:pt x="24716" y="1327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48"/>
              <p:cNvSpPr/>
              <p:nvPr/>
            </p:nvSpPr>
            <p:spPr>
              <a:xfrm>
                <a:off x="4916780"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7"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2"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48"/>
              <p:cNvSpPr/>
              <p:nvPr/>
            </p:nvSpPr>
            <p:spPr>
              <a:xfrm>
                <a:off x="4947199" y="5658834"/>
                <a:ext cx="15209" cy="80602"/>
              </a:xfrm>
              <a:custGeom>
                <a:avLst/>
                <a:gdLst/>
                <a:ahLst/>
                <a:cxnLst/>
                <a:rect l="l" t="t" r="r" b="b"/>
                <a:pathLst>
                  <a:path w="15209" h="80602" extrusionOk="0">
                    <a:moveTo>
                      <a:pt x="7605" y="14224"/>
                    </a:moveTo>
                    <a:cubicBezTo>
                      <a:pt x="5704" y="14224"/>
                      <a:pt x="3803" y="13276"/>
                      <a:pt x="1901" y="12327"/>
                    </a:cubicBezTo>
                    <a:cubicBezTo>
                      <a:pt x="0" y="11379"/>
                      <a:pt x="0" y="9483"/>
                      <a:pt x="0" y="6638"/>
                    </a:cubicBezTo>
                    <a:cubicBezTo>
                      <a:pt x="0" y="4741"/>
                      <a:pt x="951" y="2845"/>
                      <a:pt x="1901" y="1897"/>
                    </a:cubicBezTo>
                    <a:cubicBezTo>
                      <a:pt x="3803" y="948"/>
                      <a:pt x="4753" y="0"/>
                      <a:pt x="7605" y="0"/>
                    </a:cubicBezTo>
                    <a:cubicBezTo>
                      <a:pt x="9506" y="0"/>
                      <a:pt x="11408" y="948"/>
                      <a:pt x="12358" y="1897"/>
                    </a:cubicBezTo>
                    <a:cubicBezTo>
                      <a:pt x="14259" y="2845"/>
                      <a:pt x="14259" y="4741"/>
                      <a:pt x="14259" y="7586"/>
                    </a:cubicBezTo>
                    <a:cubicBezTo>
                      <a:pt x="14259" y="9483"/>
                      <a:pt x="13309" y="11379"/>
                      <a:pt x="12358" y="13276"/>
                    </a:cubicBezTo>
                    <a:cubicBezTo>
                      <a:pt x="11408" y="13276"/>
                      <a:pt x="9506" y="14224"/>
                      <a:pt x="7605"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48"/>
              <p:cNvSpPr/>
              <p:nvPr/>
            </p:nvSpPr>
            <p:spPr>
              <a:xfrm>
                <a:off x="4970252" y="5657885"/>
                <a:ext cx="42540" cy="84395"/>
              </a:xfrm>
              <a:custGeom>
                <a:avLst/>
                <a:gdLst/>
                <a:ahLst/>
                <a:cxnLst/>
                <a:rect l="l" t="t" r="r" b="b"/>
                <a:pathLst>
                  <a:path w="42540" h="84395" extrusionOk="0">
                    <a:moveTo>
                      <a:pt x="6417" y="23707"/>
                    </a:moveTo>
                    <a:lnTo>
                      <a:pt x="10219" y="23707"/>
                    </a:lnTo>
                    <a:lnTo>
                      <a:pt x="10219" y="18965"/>
                    </a:lnTo>
                    <a:cubicBezTo>
                      <a:pt x="10219" y="14224"/>
                      <a:pt x="11170" y="10431"/>
                      <a:pt x="12120" y="7586"/>
                    </a:cubicBezTo>
                    <a:cubicBezTo>
                      <a:pt x="13071" y="4741"/>
                      <a:pt x="14972" y="2845"/>
                      <a:pt x="17824" y="1897"/>
                    </a:cubicBezTo>
                    <a:cubicBezTo>
                      <a:pt x="20676" y="948"/>
                      <a:pt x="24478" y="0"/>
                      <a:pt x="29232" y="0"/>
                    </a:cubicBezTo>
                    <a:cubicBezTo>
                      <a:pt x="37787" y="0"/>
                      <a:pt x="42540" y="1897"/>
                      <a:pt x="42540" y="6638"/>
                    </a:cubicBezTo>
                    <a:cubicBezTo>
                      <a:pt x="42540" y="7586"/>
                      <a:pt x="42540" y="9483"/>
                      <a:pt x="41590" y="10431"/>
                    </a:cubicBezTo>
                    <a:cubicBezTo>
                      <a:pt x="40639" y="11379"/>
                      <a:pt x="39688" y="12327"/>
                      <a:pt x="38738" y="12327"/>
                    </a:cubicBezTo>
                    <a:cubicBezTo>
                      <a:pt x="37787" y="12327"/>
                      <a:pt x="36837" y="12327"/>
                      <a:pt x="35886" y="12327"/>
                    </a:cubicBezTo>
                    <a:cubicBezTo>
                      <a:pt x="34935" y="12327"/>
                      <a:pt x="33034" y="12327"/>
                      <a:pt x="32084" y="12327"/>
                    </a:cubicBezTo>
                    <a:cubicBezTo>
                      <a:pt x="29232" y="12327"/>
                      <a:pt x="27330" y="13276"/>
                      <a:pt x="27330" y="15172"/>
                    </a:cubicBezTo>
                    <a:cubicBezTo>
                      <a:pt x="26380" y="17069"/>
                      <a:pt x="26380" y="18965"/>
                      <a:pt x="26380" y="21810"/>
                    </a:cubicBezTo>
                    <a:lnTo>
                      <a:pt x="26380" y="25603"/>
                    </a:lnTo>
                    <a:lnTo>
                      <a:pt x="30182" y="25603"/>
                    </a:lnTo>
                    <a:cubicBezTo>
                      <a:pt x="35886" y="25603"/>
                      <a:pt x="38738" y="27500"/>
                      <a:pt x="38738" y="30345"/>
                    </a:cubicBezTo>
                    <a:cubicBezTo>
                      <a:pt x="38738" y="33189"/>
                      <a:pt x="37787" y="34138"/>
                      <a:pt x="36837" y="35086"/>
                    </a:cubicBezTo>
                    <a:cubicBezTo>
                      <a:pt x="34935" y="36034"/>
                      <a:pt x="33034" y="36034"/>
                      <a:pt x="30182" y="36034"/>
                    </a:cubicBezTo>
                    <a:lnTo>
                      <a:pt x="26380" y="36034"/>
                    </a:lnTo>
                    <a:lnTo>
                      <a:pt x="26380" y="75861"/>
                    </a:lnTo>
                    <a:cubicBezTo>
                      <a:pt x="26380" y="78706"/>
                      <a:pt x="25429" y="80603"/>
                      <a:pt x="24478" y="82499"/>
                    </a:cubicBezTo>
                    <a:cubicBezTo>
                      <a:pt x="23528" y="84396"/>
                      <a:pt x="21627" y="84396"/>
                      <a:pt x="18775" y="84396"/>
                    </a:cubicBezTo>
                    <a:cubicBezTo>
                      <a:pt x="16874" y="84396"/>
                      <a:pt x="14972" y="83447"/>
                      <a:pt x="13071" y="82499"/>
                    </a:cubicBezTo>
                    <a:cubicBezTo>
                      <a:pt x="12120" y="80603"/>
                      <a:pt x="11170" y="78706"/>
                      <a:pt x="11170" y="75861"/>
                    </a:cubicBezTo>
                    <a:lnTo>
                      <a:pt x="11170" y="36034"/>
                    </a:lnTo>
                    <a:lnTo>
                      <a:pt x="7367" y="36034"/>
                    </a:lnTo>
                    <a:cubicBezTo>
                      <a:pt x="5466" y="36034"/>
                      <a:pt x="3565" y="35086"/>
                      <a:pt x="2614" y="34138"/>
                    </a:cubicBezTo>
                    <a:cubicBezTo>
                      <a:pt x="1664" y="33189"/>
                      <a:pt x="713" y="32241"/>
                      <a:pt x="713" y="30345"/>
                    </a:cubicBezTo>
                    <a:cubicBezTo>
                      <a:pt x="-1188" y="24655"/>
                      <a:pt x="713" y="23707"/>
                      <a:pt x="6417"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48"/>
              <p:cNvSpPr/>
              <p:nvPr/>
            </p:nvSpPr>
            <p:spPr>
              <a:xfrm>
                <a:off x="5009940" y="5678747"/>
                <a:ext cx="57037" cy="60689"/>
              </a:xfrm>
              <a:custGeom>
                <a:avLst/>
                <a:gdLst/>
                <a:ahLst/>
                <a:cxnLst/>
                <a:rect l="l" t="t" r="r" b="b"/>
                <a:pathLst>
                  <a:path w="57037" h="60689" extrusionOk="0">
                    <a:moveTo>
                      <a:pt x="44679" y="35086"/>
                    </a:moveTo>
                    <a:lnTo>
                      <a:pt x="15210" y="35086"/>
                    </a:lnTo>
                    <a:cubicBezTo>
                      <a:pt x="15210" y="38879"/>
                      <a:pt x="16161" y="41724"/>
                      <a:pt x="17111" y="43620"/>
                    </a:cubicBezTo>
                    <a:cubicBezTo>
                      <a:pt x="18062" y="46465"/>
                      <a:pt x="19963" y="48362"/>
                      <a:pt x="22815" y="49310"/>
                    </a:cubicBezTo>
                    <a:cubicBezTo>
                      <a:pt x="24716" y="50258"/>
                      <a:pt x="27568" y="51206"/>
                      <a:pt x="30420" y="51206"/>
                    </a:cubicBezTo>
                    <a:cubicBezTo>
                      <a:pt x="32321" y="51206"/>
                      <a:pt x="34222" y="51206"/>
                      <a:pt x="35173" y="50258"/>
                    </a:cubicBezTo>
                    <a:cubicBezTo>
                      <a:pt x="36124" y="49310"/>
                      <a:pt x="38025" y="49310"/>
                      <a:pt x="39926" y="48362"/>
                    </a:cubicBezTo>
                    <a:cubicBezTo>
                      <a:pt x="40877" y="47413"/>
                      <a:pt x="42778" y="46465"/>
                      <a:pt x="43729" y="45517"/>
                    </a:cubicBezTo>
                    <a:cubicBezTo>
                      <a:pt x="44679" y="44569"/>
                      <a:pt x="46580" y="42672"/>
                      <a:pt x="48482" y="41724"/>
                    </a:cubicBezTo>
                    <a:cubicBezTo>
                      <a:pt x="49432" y="40775"/>
                      <a:pt x="50383" y="40775"/>
                      <a:pt x="51333" y="40775"/>
                    </a:cubicBezTo>
                    <a:cubicBezTo>
                      <a:pt x="53235" y="40775"/>
                      <a:pt x="54186" y="40775"/>
                      <a:pt x="55136" y="41724"/>
                    </a:cubicBezTo>
                    <a:cubicBezTo>
                      <a:pt x="56087" y="42672"/>
                      <a:pt x="56087" y="43620"/>
                      <a:pt x="56087" y="45517"/>
                    </a:cubicBezTo>
                    <a:cubicBezTo>
                      <a:pt x="56087" y="46465"/>
                      <a:pt x="55136" y="48362"/>
                      <a:pt x="54186" y="50258"/>
                    </a:cubicBezTo>
                    <a:cubicBezTo>
                      <a:pt x="53235" y="52155"/>
                      <a:pt x="51333" y="54051"/>
                      <a:pt x="49432" y="54999"/>
                    </a:cubicBezTo>
                    <a:cubicBezTo>
                      <a:pt x="47531" y="56896"/>
                      <a:pt x="44679" y="57844"/>
                      <a:pt x="41827" y="58793"/>
                    </a:cubicBezTo>
                    <a:cubicBezTo>
                      <a:pt x="38976" y="59741"/>
                      <a:pt x="35173" y="60689"/>
                      <a:pt x="30420" y="60689"/>
                    </a:cubicBezTo>
                    <a:cubicBezTo>
                      <a:pt x="20914" y="60689"/>
                      <a:pt x="13309" y="57844"/>
                      <a:pt x="7605" y="52155"/>
                    </a:cubicBezTo>
                    <a:cubicBezTo>
                      <a:pt x="1901" y="46465"/>
                      <a:pt x="0" y="38879"/>
                      <a:pt x="0" y="30345"/>
                    </a:cubicBezTo>
                    <a:cubicBezTo>
                      <a:pt x="0" y="25603"/>
                      <a:pt x="951" y="21810"/>
                      <a:pt x="1901" y="18017"/>
                    </a:cubicBezTo>
                    <a:cubicBezTo>
                      <a:pt x="2852" y="14224"/>
                      <a:pt x="4753" y="11379"/>
                      <a:pt x="7605" y="8534"/>
                    </a:cubicBezTo>
                    <a:cubicBezTo>
                      <a:pt x="10457" y="5690"/>
                      <a:pt x="13309" y="3793"/>
                      <a:pt x="17111" y="1897"/>
                    </a:cubicBezTo>
                    <a:cubicBezTo>
                      <a:pt x="20914" y="0"/>
                      <a:pt x="24716" y="0"/>
                      <a:pt x="29469" y="0"/>
                    </a:cubicBezTo>
                    <a:cubicBezTo>
                      <a:pt x="35173" y="0"/>
                      <a:pt x="39926" y="948"/>
                      <a:pt x="44679" y="3793"/>
                    </a:cubicBezTo>
                    <a:cubicBezTo>
                      <a:pt x="48482" y="6638"/>
                      <a:pt x="52284" y="9483"/>
                      <a:pt x="54186" y="13276"/>
                    </a:cubicBezTo>
                    <a:cubicBezTo>
                      <a:pt x="56087" y="17069"/>
                      <a:pt x="57037" y="20862"/>
                      <a:pt x="57037" y="25603"/>
                    </a:cubicBezTo>
                    <a:cubicBezTo>
                      <a:pt x="57037" y="29396"/>
                      <a:pt x="56087" y="32241"/>
                      <a:pt x="54186" y="33189"/>
                    </a:cubicBezTo>
                    <a:cubicBezTo>
                      <a:pt x="52284" y="34138"/>
                      <a:pt x="49432" y="35086"/>
                      <a:pt x="44679" y="35086"/>
                    </a:cubicBezTo>
                    <a:close/>
                    <a:moveTo>
                      <a:pt x="16161" y="26551"/>
                    </a:moveTo>
                    <a:lnTo>
                      <a:pt x="42778" y="26551"/>
                    </a:lnTo>
                    <a:cubicBezTo>
                      <a:pt x="42778" y="21810"/>
                      <a:pt x="40877" y="18017"/>
                      <a:pt x="38976" y="15172"/>
                    </a:cubicBezTo>
                    <a:cubicBezTo>
                      <a:pt x="37074" y="12327"/>
                      <a:pt x="33272" y="11379"/>
                      <a:pt x="29469" y="11379"/>
                    </a:cubicBezTo>
                    <a:cubicBezTo>
                      <a:pt x="25667" y="11379"/>
                      <a:pt x="22815" y="12327"/>
                      <a:pt x="19963" y="15172"/>
                    </a:cubicBezTo>
                    <a:cubicBezTo>
                      <a:pt x="17111" y="18017"/>
                      <a:pt x="16161" y="21810"/>
                      <a:pt x="16161" y="2655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77" name="Google Shape;177;p48"/>
          <p:cNvSpPr/>
          <p:nvPr/>
        </p:nvSpPr>
        <p:spPr>
          <a:xfrm>
            <a:off x="6095999" y="550944"/>
            <a:ext cx="1310598" cy="1310598"/>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48"/>
          <p:cNvSpPr/>
          <p:nvPr/>
        </p:nvSpPr>
        <p:spPr>
          <a:xfrm>
            <a:off x="-382772" y="6858000"/>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48"/>
          <p:cNvSpPr/>
          <p:nvPr/>
        </p:nvSpPr>
        <p:spPr>
          <a:xfrm>
            <a:off x="-676940" y="-1773478"/>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0" name="Google Shape;180;p48"/>
          <p:cNvCxnSpPr/>
          <p:nvPr/>
        </p:nvCxnSpPr>
        <p:spPr>
          <a:xfrm>
            <a:off x="0" y="6136408"/>
            <a:ext cx="9222801" cy="0"/>
          </a:xfrm>
          <a:prstGeom prst="straightConnector1">
            <a:avLst/>
          </a:prstGeom>
          <a:noFill/>
          <a:ln w="28575" cap="flat" cmpd="sng">
            <a:solidFill>
              <a:srgbClr val="12B4CB"/>
            </a:solidFill>
            <a:prstDash val="solid"/>
            <a:miter lim="800000"/>
            <a:headEnd type="none" w="sm" len="sm"/>
            <a:tailEnd type="none" w="sm" len="sm"/>
          </a:ln>
        </p:spPr>
      </p:cxnSp>
      <p:sp>
        <p:nvSpPr>
          <p:cNvPr id="181" name="Google Shape;181;p48"/>
          <p:cNvSpPr/>
          <p:nvPr/>
        </p:nvSpPr>
        <p:spPr>
          <a:xfrm>
            <a:off x="5760669" y="5680930"/>
            <a:ext cx="3469856" cy="697353"/>
          </a:xfrm>
          <a:prstGeom prst="rect">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85">
              <a:solidFill>
                <a:schemeClr val="lt1"/>
              </a:solidFill>
              <a:latin typeface="Calibri"/>
              <a:ea typeface="Calibri"/>
              <a:cs typeface="Calibri"/>
              <a:sym typeface="Calibri"/>
            </a:endParaRPr>
          </a:p>
        </p:txBody>
      </p:sp>
      <p:sp>
        <p:nvSpPr>
          <p:cNvPr id="182" name="Google Shape;182;p48"/>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200"/>
              <a:buNone/>
              <a:defRPr sz="32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8"/>
          <p:cNvSpPr txBox="1">
            <a:spLocks noGrp="1"/>
          </p:cNvSpPr>
          <p:nvPr>
            <p:ph type="body" idx="2"/>
          </p:nvPr>
        </p:nvSpPr>
        <p:spPr>
          <a:xfrm>
            <a:off x="642678" y="1620925"/>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595959"/>
              </a:buClr>
              <a:buSzPts val="2800"/>
              <a:buNone/>
              <a:defRPr sz="280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8"/>
          <p:cNvSpPr txBox="1">
            <a:spLocks noGrp="1"/>
          </p:cNvSpPr>
          <p:nvPr>
            <p:ph type="body" idx="3"/>
          </p:nvPr>
        </p:nvSpPr>
        <p:spPr>
          <a:xfrm>
            <a:off x="642678" y="811349"/>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A4199"/>
              </a:buClr>
              <a:buSzPts val="5000"/>
              <a:buNone/>
              <a:defRPr sz="500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ver">
  <p:cSld name="1_Cover">
    <p:spTree>
      <p:nvGrpSpPr>
        <p:cNvPr id="1" name="Shape 185"/>
        <p:cNvGrpSpPr/>
        <p:nvPr/>
      </p:nvGrpSpPr>
      <p:grpSpPr>
        <a:xfrm>
          <a:off x="0" y="0"/>
          <a:ext cx="0" cy="0"/>
          <a:chOff x="0" y="0"/>
          <a:chExt cx="0" cy="0"/>
        </a:xfrm>
      </p:grpSpPr>
      <p:sp>
        <p:nvSpPr>
          <p:cNvPr id="186" name="Google Shape;186;p49"/>
          <p:cNvSpPr/>
          <p:nvPr/>
        </p:nvSpPr>
        <p:spPr>
          <a:xfrm>
            <a:off x="0" y="0"/>
            <a:ext cx="12192000" cy="6858001"/>
          </a:xfrm>
          <a:prstGeom prst="rect">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49"/>
          <p:cNvSpPr/>
          <p:nvPr/>
        </p:nvSpPr>
        <p:spPr>
          <a:xfrm>
            <a:off x="424669" y="528535"/>
            <a:ext cx="6498645"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a:solidFill>
                  <a:schemeClr val="lt1"/>
                </a:solidFill>
                <a:latin typeface="Calibri"/>
                <a:ea typeface="Calibri"/>
                <a:cs typeface="Calibri"/>
                <a:sym typeface="Calibri"/>
              </a:rPr>
              <a:t>BALANCE</a:t>
            </a:r>
            <a:endParaRPr/>
          </a:p>
          <a:p>
            <a:pPr marL="0" marR="0" lvl="0" indent="0" algn="l" rtl="0">
              <a:spcBef>
                <a:spcPts val="0"/>
              </a:spcBef>
              <a:spcAft>
                <a:spcPts val="0"/>
              </a:spcAft>
              <a:buNone/>
            </a:pPr>
            <a:r>
              <a:rPr lang="en-US"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188" name="Google Shape;188;p49"/>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22 point  -  Main Text Body </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189" name="Google Shape;189;p49"/>
          <p:cNvSpPr/>
          <p:nvPr/>
        </p:nvSpPr>
        <p:spPr>
          <a:xfrm>
            <a:off x="424668" y="2883583"/>
            <a:ext cx="584550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a:solidFill>
                  <a:schemeClr val="lt1"/>
                </a:solidFill>
                <a:latin typeface="Calibri"/>
                <a:ea typeface="Calibri"/>
                <a:cs typeface="Calibri"/>
                <a:sym typeface="Calibri"/>
              </a:rPr>
              <a:t>BALANCE </a:t>
            </a:r>
            <a:r>
              <a:rPr lang="en-US" sz="2400" b="0" i="0" u="none" strike="noStrike">
                <a:solidFill>
                  <a:schemeClr val="lt1"/>
                </a:solidFill>
                <a:latin typeface="Calibri"/>
                <a:ea typeface="Calibri"/>
                <a:cs typeface="Calibri"/>
                <a:sym typeface="Calibri"/>
              </a:rPr>
              <a:t>PowerPoint is….</a:t>
            </a: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en-US"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190" name="Google Shape;190;p49"/>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91" name="Google Shape;191;p49"/>
          <p:cNvCxnSpPr/>
          <p:nvPr/>
        </p:nvCxnSpPr>
        <p:spPr>
          <a:xfrm rot="10800000">
            <a:off x="1" y="2503620"/>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92" name="Google Shape;192;p49"/>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193" name="Google Shape;193;p49"/>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ext Slide 01">
  <p:cSld name="1_Text Slide 01">
    <p:spTree>
      <p:nvGrpSpPr>
        <p:cNvPr id="1" name="Shape 194"/>
        <p:cNvGrpSpPr/>
        <p:nvPr/>
      </p:nvGrpSpPr>
      <p:grpSpPr>
        <a:xfrm>
          <a:off x="0" y="0"/>
          <a:ext cx="0" cy="0"/>
          <a:chOff x="0" y="0"/>
          <a:chExt cx="0" cy="0"/>
        </a:xfrm>
      </p:grpSpPr>
      <p:cxnSp>
        <p:nvCxnSpPr>
          <p:cNvPr id="195" name="Google Shape;195;p50"/>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96" name="Google Shape;196;p50"/>
          <p:cNvSpPr txBox="1">
            <a:spLocks noGrp="1"/>
          </p:cNvSpPr>
          <p:nvPr>
            <p:ph type="body" idx="1"/>
          </p:nvPr>
        </p:nvSpPr>
        <p:spPr>
          <a:xfrm>
            <a:off x="634224" y="1600200"/>
            <a:ext cx="6289090"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0"/>
          <p:cNvSpPr txBox="1">
            <a:spLocks noGrp="1"/>
          </p:cNvSpPr>
          <p:nvPr>
            <p:ph type="body" idx="2"/>
          </p:nvPr>
        </p:nvSpPr>
        <p:spPr>
          <a:xfrm>
            <a:off x="713768" y="421468"/>
            <a:ext cx="6289089"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50"/>
          <p:cNvSpPr>
            <a:spLocks noGrp="1"/>
          </p:cNvSpPr>
          <p:nvPr>
            <p:ph type="pic" idx="3"/>
          </p:nvPr>
        </p:nvSpPr>
        <p:spPr>
          <a:xfrm>
            <a:off x="7158600" y="287233"/>
            <a:ext cx="5033400" cy="5949282"/>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Large Photo Slide - Pruple">
  <p:cSld name="Large Photo Slide - Pruple">
    <p:spTree>
      <p:nvGrpSpPr>
        <p:cNvPr id="1" name="Shape 199"/>
        <p:cNvGrpSpPr/>
        <p:nvPr/>
      </p:nvGrpSpPr>
      <p:grpSpPr>
        <a:xfrm>
          <a:off x="0" y="0"/>
          <a:ext cx="0" cy="0"/>
          <a:chOff x="0" y="0"/>
          <a:chExt cx="0" cy="0"/>
        </a:xfrm>
      </p:grpSpPr>
      <p:sp>
        <p:nvSpPr>
          <p:cNvPr id="200" name="Google Shape;200;p51"/>
          <p:cNvSpPr/>
          <p:nvPr/>
        </p:nvSpPr>
        <p:spPr>
          <a:xfrm>
            <a:off x="-1" y="-16255"/>
            <a:ext cx="5994403" cy="5249886"/>
          </a:xfrm>
          <a:custGeom>
            <a:avLst/>
            <a:gdLst/>
            <a:ahLst/>
            <a:cxnLst/>
            <a:rect l="l" t="t" r="r" b="b"/>
            <a:pathLst>
              <a:path w="5994403" h="5249886" extrusionOk="0">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51"/>
          <p:cNvSpPr>
            <a:spLocks noGrp="1"/>
          </p:cNvSpPr>
          <p:nvPr>
            <p:ph type="pic" idx="2"/>
          </p:nvPr>
        </p:nvSpPr>
        <p:spPr>
          <a:xfrm>
            <a:off x="0" y="0"/>
            <a:ext cx="12192000" cy="6858000"/>
          </a:xfrm>
          <a:prstGeom prst="rect">
            <a:avLst/>
          </a:prstGeom>
          <a:noFill/>
          <a:ln>
            <a:noFill/>
          </a:ln>
        </p:spPr>
      </p:sp>
      <p:sp>
        <p:nvSpPr>
          <p:cNvPr id="202" name="Google Shape;202;p51"/>
          <p:cNvSpPr txBox="1"/>
          <p:nvPr/>
        </p:nvSpPr>
        <p:spPr>
          <a:xfrm>
            <a:off x="6637283" y="-5870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51"/>
          <p:cNvSpPr txBox="1">
            <a:spLocks noGrp="1"/>
          </p:cNvSpPr>
          <p:nvPr>
            <p:ph type="body" idx="1"/>
          </p:nvPr>
        </p:nvSpPr>
        <p:spPr>
          <a:xfrm>
            <a:off x="503238" y="684070"/>
            <a:ext cx="440472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51"/>
          <p:cNvSpPr txBox="1">
            <a:spLocks noGrp="1"/>
          </p:cNvSpPr>
          <p:nvPr>
            <p:ph type="body" idx="3"/>
          </p:nvPr>
        </p:nvSpPr>
        <p:spPr>
          <a:xfrm>
            <a:off x="503238" y="1624369"/>
            <a:ext cx="4332233" cy="8515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ullet Slide - Purple">
  <p:cSld name="Bullet Slide - Purple">
    <p:spTree>
      <p:nvGrpSpPr>
        <p:cNvPr id="1" name="Shape 205"/>
        <p:cNvGrpSpPr/>
        <p:nvPr/>
      </p:nvGrpSpPr>
      <p:grpSpPr>
        <a:xfrm>
          <a:off x="0" y="0"/>
          <a:ext cx="0" cy="0"/>
          <a:chOff x="0" y="0"/>
          <a:chExt cx="0" cy="0"/>
        </a:xfrm>
      </p:grpSpPr>
      <p:sp>
        <p:nvSpPr>
          <p:cNvPr id="206" name="Google Shape;206;p52"/>
          <p:cNvSpPr txBox="1">
            <a:spLocks noGrp="1"/>
          </p:cNvSpPr>
          <p:nvPr>
            <p:ph type="body" idx="1"/>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53693"/>
              </a:buClr>
              <a:buSzPts val="3600"/>
              <a:buNone/>
              <a:defRPr sz="3600" i="0">
                <a:solidFill>
                  <a:srgbClr val="85369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7" name="Google Shape;207;p52"/>
          <p:cNvCxnSpPr/>
          <p:nvPr/>
        </p:nvCxnSpPr>
        <p:spPr>
          <a:xfrm>
            <a:off x="5346936" y="-25722"/>
            <a:ext cx="0" cy="6853558"/>
          </a:xfrm>
          <a:prstGeom prst="straightConnector1">
            <a:avLst/>
          </a:prstGeom>
          <a:noFill/>
          <a:ln w="12700" cap="flat" cmpd="sng">
            <a:solidFill>
              <a:srgbClr val="853693"/>
            </a:solidFill>
            <a:prstDash val="solid"/>
            <a:miter lim="800000"/>
            <a:headEnd type="none" w="sm" len="sm"/>
            <a:tailEnd type="none" w="sm" len="sm"/>
          </a:ln>
        </p:spPr>
      </p:cxnSp>
      <p:sp>
        <p:nvSpPr>
          <p:cNvPr id="208" name="Google Shape;208;p52"/>
          <p:cNvSpPr/>
          <p:nvPr/>
        </p:nvSpPr>
        <p:spPr>
          <a:xfrm>
            <a:off x="4783395" y="415207"/>
            <a:ext cx="1154422" cy="1154422"/>
          </a:xfrm>
          <a:prstGeom prst="ellipse">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209" name="Google Shape;209;p52"/>
          <p:cNvSpPr txBox="1">
            <a:spLocks noGrp="1"/>
          </p:cNvSpPr>
          <p:nvPr>
            <p:ph type="body" idx="2"/>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2"/>
          <p:cNvSpPr txBox="1">
            <a:spLocks noGrp="1"/>
          </p:cNvSpPr>
          <p:nvPr>
            <p:ph type="body" idx="3"/>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200"/>
              <a:buFont typeface="Arial"/>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52"/>
          <p:cNvSpPr txBox="1">
            <a:spLocks noGrp="1"/>
          </p:cNvSpPr>
          <p:nvPr>
            <p:ph type="body" idx="4"/>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12" name="Google Shape;212;p52"/>
          <p:cNvGrpSpPr/>
          <p:nvPr/>
        </p:nvGrpSpPr>
        <p:grpSpPr>
          <a:xfrm rot="-5400000">
            <a:off x="-2874794" y="3366914"/>
            <a:ext cx="6554616" cy="427556"/>
            <a:chOff x="246763" y="5103257"/>
            <a:chExt cx="6554616" cy="427556"/>
          </a:xfrm>
        </p:grpSpPr>
        <p:sp>
          <p:nvSpPr>
            <p:cNvPr id="213" name="Google Shape;213;p52"/>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214" name="Google Shape;214;p52"/>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215" name="Google Shape;215;p52"/>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ullet Slide - Blue">
  <p:cSld name="Bullet Slide - Blue">
    <p:spTree>
      <p:nvGrpSpPr>
        <p:cNvPr id="1" name="Shape 216"/>
        <p:cNvGrpSpPr/>
        <p:nvPr/>
      </p:nvGrpSpPr>
      <p:grpSpPr>
        <a:xfrm>
          <a:off x="0" y="0"/>
          <a:ext cx="0" cy="0"/>
          <a:chOff x="0" y="0"/>
          <a:chExt cx="0" cy="0"/>
        </a:xfrm>
      </p:grpSpPr>
      <p:sp>
        <p:nvSpPr>
          <p:cNvPr id="217" name="Google Shape;217;p53"/>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200"/>
              <a:buFont typeface="Arial"/>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53"/>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4B4CB"/>
              </a:buClr>
              <a:buSzPts val="3600"/>
              <a:buNone/>
              <a:defRPr sz="3600" i="0">
                <a:solidFill>
                  <a:srgbClr val="14B4C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9" name="Google Shape;219;p53"/>
          <p:cNvCxnSpPr/>
          <p:nvPr/>
        </p:nvCxnSpPr>
        <p:spPr>
          <a:xfrm>
            <a:off x="5346936" y="-25722"/>
            <a:ext cx="0" cy="6853558"/>
          </a:xfrm>
          <a:prstGeom prst="straightConnector1">
            <a:avLst/>
          </a:prstGeom>
          <a:noFill/>
          <a:ln w="12700" cap="flat" cmpd="sng">
            <a:solidFill>
              <a:srgbClr val="14B4CB"/>
            </a:solidFill>
            <a:prstDash val="solid"/>
            <a:miter lim="800000"/>
            <a:headEnd type="none" w="sm" len="sm"/>
            <a:tailEnd type="none" w="sm" len="sm"/>
          </a:ln>
        </p:spPr>
      </p:cxnSp>
      <p:sp>
        <p:nvSpPr>
          <p:cNvPr id="220" name="Google Shape;220;p53"/>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53"/>
          <p:cNvSpPr/>
          <p:nvPr/>
        </p:nvSpPr>
        <p:spPr>
          <a:xfrm>
            <a:off x="4783395" y="415207"/>
            <a:ext cx="1154422" cy="1154422"/>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222" name="Google Shape;222;p53"/>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3" name="Google Shape;223;p53"/>
          <p:cNvGrpSpPr/>
          <p:nvPr/>
        </p:nvGrpSpPr>
        <p:grpSpPr>
          <a:xfrm rot="-5400000">
            <a:off x="-2874794" y="3366914"/>
            <a:ext cx="6554616" cy="427556"/>
            <a:chOff x="246763" y="5103257"/>
            <a:chExt cx="6554616" cy="427556"/>
          </a:xfrm>
        </p:grpSpPr>
        <p:sp>
          <p:nvSpPr>
            <p:cNvPr id="224" name="Google Shape;224;p53"/>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225" name="Google Shape;225;p53"/>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226" name="Google Shape;226;p53"/>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4A3059-041D-AFC8-E471-FCDAC0BD5A29}"/>
              </a:ext>
            </a:extLst>
          </p:cNvPr>
          <p:cNvSpPr/>
          <p:nvPr userDrawn="1"/>
        </p:nvSpPr>
        <p:spPr>
          <a:xfrm>
            <a:off x="0" y="6334297"/>
            <a:ext cx="12192000" cy="523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a:extLst>
              <a:ext uri="{FF2B5EF4-FFF2-40B4-BE49-F238E27FC236}">
                <a16:creationId xmlns:a16="http://schemas.microsoft.com/office/drawing/2014/main" id="{207C95BB-D43D-DBEC-43A5-4F55375D0566}"/>
              </a:ext>
            </a:extLst>
          </p:cNvPr>
          <p:cNvSpPr/>
          <p:nvPr userDrawn="1"/>
        </p:nvSpPr>
        <p:spPr>
          <a:xfrm>
            <a:off x="-8050" y="-908165"/>
            <a:ext cx="6401126" cy="8997069"/>
          </a:xfrm>
          <a:custGeom>
            <a:avLst/>
            <a:gdLst>
              <a:gd name="connsiteX0" fmla="*/ 0 w 7560000"/>
              <a:gd name="connsiteY0" fmla="*/ 0 h 10692000"/>
              <a:gd name="connsiteX1" fmla="*/ 4534049 w 7560000"/>
              <a:gd name="connsiteY1" fmla="*/ 0 h 10692000"/>
              <a:gd name="connsiteX2" fmla="*/ 4778336 w 7560000"/>
              <a:gd name="connsiteY2" fmla="*/ 140498 h 10692000"/>
              <a:gd name="connsiteX3" fmla="*/ 7530091 w 7560000"/>
              <a:gd name="connsiteY3" fmla="*/ 4257929 h 10692000"/>
              <a:gd name="connsiteX4" fmla="*/ 7560000 w 7560000"/>
              <a:gd name="connsiteY4" fmla="*/ 4493400 h 10692000"/>
              <a:gd name="connsiteX5" fmla="*/ 7560000 w 7560000"/>
              <a:gd name="connsiteY5" fmla="*/ 5806626 h 10692000"/>
              <a:gd name="connsiteX6" fmla="*/ 7530091 w 7560000"/>
              <a:gd name="connsiteY6" fmla="*/ 6042097 h 10692000"/>
              <a:gd name="connsiteX7" fmla="*/ 3755316 w 7560000"/>
              <a:gd name="connsiteY7" fmla="*/ 10652081 h 10692000"/>
              <a:gd name="connsiteX8" fmla="*/ 3637366 w 7560000"/>
              <a:gd name="connsiteY8" fmla="*/ 10692000 h 10692000"/>
              <a:gd name="connsiteX9" fmla="*/ 0 w 7560000"/>
              <a:gd name="connsiteY9" fmla="*/ 10692000 h 10692000"/>
              <a:gd name="connsiteX10" fmla="*/ 0 w 7560000"/>
              <a:gd name="connsiteY10" fmla="*/ 7088352 h 10692000"/>
              <a:gd name="connsiteX11" fmla="*/ 83132 w 7560000"/>
              <a:gd name="connsiteY11" fmla="*/ 7163912 h 10692000"/>
              <a:gd name="connsiteX12" fmla="*/ 1741839 w 7560000"/>
              <a:gd name="connsiteY12" fmla="*/ 7760465 h 10692000"/>
              <a:gd name="connsiteX13" fmla="*/ 4351508 w 7560000"/>
              <a:gd name="connsiteY13" fmla="*/ 5150013 h 10692000"/>
              <a:gd name="connsiteX14" fmla="*/ 1741839 w 7560000"/>
              <a:gd name="connsiteY14" fmla="*/ 2539564 h 10692000"/>
              <a:gd name="connsiteX15" fmla="*/ 82431 w 7560000"/>
              <a:gd name="connsiteY15" fmla="*/ 3136663 h 10692000"/>
              <a:gd name="connsiteX16" fmla="*/ 0 w 7560000"/>
              <a:gd name="connsiteY16" fmla="*/ 3211653 h 10692000"/>
              <a:gd name="connsiteX0" fmla="*/ 0 w 7598016"/>
              <a:gd name="connsiteY0" fmla="*/ 0 h 10692000"/>
              <a:gd name="connsiteX1" fmla="*/ 4534049 w 7598016"/>
              <a:gd name="connsiteY1" fmla="*/ 0 h 10692000"/>
              <a:gd name="connsiteX2" fmla="*/ 4778336 w 7598016"/>
              <a:gd name="connsiteY2" fmla="*/ 140498 h 10692000"/>
              <a:gd name="connsiteX3" fmla="*/ 7530091 w 7598016"/>
              <a:gd name="connsiteY3" fmla="*/ 4257929 h 10692000"/>
              <a:gd name="connsiteX4" fmla="*/ 7560000 w 7598016"/>
              <a:gd name="connsiteY4" fmla="*/ 4493400 h 10692000"/>
              <a:gd name="connsiteX5" fmla="*/ 7560000 w 7598016"/>
              <a:gd name="connsiteY5" fmla="*/ 5806626 h 10692000"/>
              <a:gd name="connsiteX6" fmla="*/ 7530091 w 7598016"/>
              <a:gd name="connsiteY6" fmla="*/ 6042097 h 10692000"/>
              <a:gd name="connsiteX7" fmla="*/ 3755316 w 7598016"/>
              <a:gd name="connsiteY7" fmla="*/ 10652081 h 10692000"/>
              <a:gd name="connsiteX8" fmla="*/ 3637366 w 7598016"/>
              <a:gd name="connsiteY8" fmla="*/ 10692000 h 10692000"/>
              <a:gd name="connsiteX9" fmla="*/ 0 w 7598016"/>
              <a:gd name="connsiteY9" fmla="*/ 10692000 h 10692000"/>
              <a:gd name="connsiteX10" fmla="*/ 0 w 7598016"/>
              <a:gd name="connsiteY10" fmla="*/ 7088352 h 10692000"/>
              <a:gd name="connsiteX11" fmla="*/ 83132 w 7598016"/>
              <a:gd name="connsiteY11" fmla="*/ 7163912 h 10692000"/>
              <a:gd name="connsiteX12" fmla="*/ 1741839 w 7598016"/>
              <a:gd name="connsiteY12" fmla="*/ 7760465 h 10692000"/>
              <a:gd name="connsiteX13" fmla="*/ 4351508 w 7598016"/>
              <a:gd name="connsiteY13" fmla="*/ 5150013 h 10692000"/>
              <a:gd name="connsiteX14" fmla="*/ 1741839 w 7598016"/>
              <a:gd name="connsiteY14" fmla="*/ 2539564 h 10692000"/>
              <a:gd name="connsiteX15" fmla="*/ 82431 w 7598016"/>
              <a:gd name="connsiteY15" fmla="*/ 3136663 h 10692000"/>
              <a:gd name="connsiteX16" fmla="*/ 0 w 7598016"/>
              <a:gd name="connsiteY16" fmla="*/ 3211653 h 10692000"/>
              <a:gd name="connsiteX17" fmla="*/ 0 w 7598016"/>
              <a:gd name="connsiteY17" fmla="*/ 0 h 10692000"/>
              <a:gd name="connsiteX0" fmla="*/ 0 w 7618928"/>
              <a:gd name="connsiteY0" fmla="*/ 0 h 10692000"/>
              <a:gd name="connsiteX1" fmla="*/ 4534049 w 7618928"/>
              <a:gd name="connsiteY1" fmla="*/ 0 h 10692000"/>
              <a:gd name="connsiteX2" fmla="*/ 4778336 w 7618928"/>
              <a:gd name="connsiteY2" fmla="*/ 140498 h 10692000"/>
              <a:gd name="connsiteX3" fmla="*/ 7530091 w 7618928"/>
              <a:gd name="connsiteY3" fmla="*/ 4257929 h 10692000"/>
              <a:gd name="connsiteX4" fmla="*/ 7560000 w 7618928"/>
              <a:gd name="connsiteY4" fmla="*/ 4493400 h 10692000"/>
              <a:gd name="connsiteX5" fmla="*/ 7560000 w 7618928"/>
              <a:gd name="connsiteY5" fmla="*/ 5806626 h 10692000"/>
              <a:gd name="connsiteX6" fmla="*/ 7530091 w 7618928"/>
              <a:gd name="connsiteY6" fmla="*/ 6042097 h 10692000"/>
              <a:gd name="connsiteX7" fmla="*/ 3755316 w 7618928"/>
              <a:gd name="connsiteY7" fmla="*/ 10652081 h 10692000"/>
              <a:gd name="connsiteX8" fmla="*/ 3637366 w 7618928"/>
              <a:gd name="connsiteY8" fmla="*/ 10692000 h 10692000"/>
              <a:gd name="connsiteX9" fmla="*/ 0 w 7618928"/>
              <a:gd name="connsiteY9" fmla="*/ 10692000 h 10692000"/>
              <a:gd name="connsiteX10" fmla="*/ 0 w 7618928"/>
              <a:gd name="connsiteY10" fmla="*/ 7088352 h 10692000"/>
              <a:gd name="connsiteX11" fmla="*/ 83132 w 7618928"/>
              <a:gd name="connsiteY11" fmla="*/ 7163912 h 10692000"/>
              <a:gd name="connsiteX12" fmla="*/ 1741839 w 7618928"/>
              <a:gd name="connsiteY12" fmla="*/ 7760465 h 10692000"/>
              <a:gd name="connsiteX13" fmla="*/ 4351508 w 7618928"/>
              <a:gd name="connsiteY13" fmla="*/ 5150013 h 10692000"/>
              <a:gd name="connsiteX14" fmla="*/ 1741839 w 7618928"/>
              <a:gd name="connsiteY14" fmla="*/ 2539564 h 10692000"/>
              <a:gd name="connsiteX15" fmla="*/ 82431 w 7618928"/>
              <a:gd name="connsiteY15" fmla="*/ 3136663 h 10692000"/>
              <a:gd name="connsiteX16" fmla="*/ 0 w 7618928"/>
              <a:gd name="connsiteY16" fmla="*/ 3211653 h 10692000"/>
              <a:gd name="connsiteX17" fmla="*/ 0 w 7618928"/>
              <a:gd name="connsiteY17" fmla="*/ 0 h 10692000"/>
              <a:gd name="connsiteX0" fmla="*/ 0 w 7607015"/>
              <a:gd name="connsiteY0" fmla="*/ 0 h 10692000"/>
              <a:gd name="connsiteX1" fmla="*/ 4534049 w 7607015"/>
              <a:gd name="connsiteY1" fmla="*/ 0 h 10692000"/>
              <a:gd name="connsiteX2" fmla="*/ 4778336 w 7607015"/>
              <a:gd name="connsiteY2" fmla="*/ 140498 h 10692000"/>
              <a:gd name="connsiteX3" fmla="*/ 7530091 w 7607015"/>
              <a:gd name="connsiteY3" fmla="*/ 4257929 h 10692000"/>
              <a:gd name="connsiteX4" fmla="*/ 7560000 w 7607015"/>
              <a:gd name="connsiteY4" fmla="*/ 4493400 h 10692000"/>
              <a:gd name="connsiteX5" fmla="*/ 7560000 w 7607015"/>
              <a:gd name="connsiteY5" fmla="*/ 5806626 h 10692000"/>
              <a:gd name="connsiteX6" fmla="*/ 7530091 w 7607015"/>
              <a:gd name="connsiteY6" fmla="*/ 6042097 h 10692000"/>
              <a:gd name="connsiteX7" fmla="*/ 3755316 w 7607015"/>
              <a:gd name="connsiteY7" fmla="*/ 10652081 h 10692000"/>
              <a:gd name="connsiteX8" fmla="*/ 3637366 w 7607015"/>
              <a:gd name="connsiteY8" fmla="*/ 10692000 h 10692000"/>
              <a:gd name="connsiteX9" fmla="*/ 0 w 7607015"/>
              <a:gd name="connsiteY9" fmla="*/ 10692000 h 10692000"/>
              <a:gd name="connsiteX10" fmla="*/ 0 w 7607015"/>
              <a:gd name="connsiteY10" fmla="*/ 7088352 h 10692000"/>
              <a:gd name="connsiteX11" fmla="*/ 83132 w 7607015"/>
              <a:gd name="connsiteY11" fmla="*/ 7163912 h 10692000"/>
              <a:gd name="connsiteX12" fmla="*/ 1741839 w 7607015"/>
              <a:gd name="connsiteY12" fmla="*/ 7760465 h 10692000"/>
              <a:gd name="connsiteX13" fmla="*/ 4351508 w 7607015"/>
              <a:gd name="connsiteY13" fmla="*/ 5150013 h 10692000"/>
              <a:gd name="connsiteX14" fmla="*/ 1741839 w 7607015"/>
              <a:gd name="connsiteY14" fmla="*/ 2539564 h 10692000"/>
              <a:gd name="connsiteX15" fmla="*/ 82431 w 7607015"/>
              <a:gd name="connsiteY15" fmla="*/ 3136663 h 10692000"/>
              <a:gd name="connsiteX16" fmla="*/ 0 w 7607015"/>
              <a:gd name="connsiteY16" fmla="*/ 3211653 h 10692000"/>
              <a:gd name="connsiteX17" fmla="*/ 0 w 7607015"/>
              <a:gd name="connsiteY17" fmla="*/ 0 h 106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07015" h="10692000">
                <a:moveTo>
                  <a:pt x="0" y="0"/>
                </a:moveTo>
                <a:lnTo>
                  <a:pt x="4534049" y="0"/>
                </a:lnTo>
                <a:lnTo>
                  <a:pt x="4778336" y="140498"/>
                </a:lnTo>
                <a:cubicBezTo>
                  <a:pt x="6227115" y="1021023"/>
                  <a:pt x="7263538" y="2512707"/>
                  <a:pt x="7530091" y="4257929"/>
                </a:cubicBezTo>
                <a:lnTo>
                  <a:pt x="7560000" y="4493400"/>
                </a:lnTo>
                <a:cubicBezTo>
                  <a:pt x="7645536" y="5059446"/>
                  <a:pt x="7594914" y="5454710"/>
                  <a:pt x="7560000" y="5806626"/>
                </a:cubicBezTo>
                <a:lnTo>
                  <a:pt x="7530091" y="6042097"/>
                </a:lnTo>
                <a:cubicBezTo>
                  <a:pt x="7204303" y="8175148"/>
                  <a:pt x="5728465" y="9929455"/>
                  <a:pt x="3755316" y="10652081"/>
                </a:cubicBezTo>
                <a:lnTo>
                  <a:pt x="3637366" y="10692000"/>
                </a:lnTo>
                <a:lnTo>
                  <a:pt x="0" y="10692000"/>
                </a:lnTo>
                <a:lnTo>
                  <a:pt x="0" y="7088352"/>
                </a:lnTo>
                <a:lnTo>
                  <a:pt x="83132" y="7163912"/>
                </a:lnTo>
                <a:cubicBezTo>
                  <a:pt x="534475" y="7536493"/>
                  <a:pt x="1112633" y="7760465"/>
                  <a:pt x="1741839" y="7760465"/>
                </a:cubicBezTo>
                <a:cubicBezTo>
                  <a:pt x="3181714" y="7760465"/>
                  <a:pt x="4351508" y="6588635"/>
                  <a:pt x="4351508" y="5150013"/>
                </a:cubicBezTo>
                <a:cubicBezTo>
                  <a:pt x="4351508" y="3709706"/>
                  <a:pt x="3181714" y="2539564"/>
                  <a:pt x="1741839" y="2539564"/>
                </a:cubicBezTo>
                <a:cubicBezTo>
                  <a:pt x="1111894" y="2539564"/>
                  <a:pt x="533644" y="2763860"/>
                  <a:pt x="82431" y="3136663"/>
                </a:cubicBezTo>
                <a:lnTo>
                  <a:pt x="0" y="3211653"/>
                </a:lnTo>
                <a:lnTo>
                  <a:pt x="0" y="0"/>
                </a:lnTo>
                <a:close/>
              </a:path>
            </a:pathLst>
          </a:custGeom>
          <a:gradFill>
            <a:gsLst>
              <a:gs pos="9000">
                <a:srgbClr val="754483"/>
              </a:gs>
              <a:gs pos="28000">
                <a:srgbClr val="8A4199"/>
              </a:gs>
              <a:gs pos="53000">
                <a:srgbClr val="8A4199"/>
              </a:gs>
              <a:gs pos="79000">
                <a:srgbClr val="754483"/>
              </a:gs>
            </a:gsLst>
            <a:lin ang="10800000" scaled="1"/>
          </a:gradFill>
          <a:ln w="4610" cap="flat">
            <a:noFill/>
            <a:prstDash val="solid"/>
            <a:miter/>
          </a:ln>
          <a:effectLst>
            <a:innerShdw blurRad="498971" dist="662601" dir="18120000">
              <a:prstClr val="black">
                <a:alpha val="23444"/>
              </a:prstClr>
            </a:innerShdw>
          </a:effectLst>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5">
            <a:extLst>
              <a:ext uri="{FF2B5EF4-FFF2-40B4-BE49-F238E27FC236}">
                <a16:creationId xmlns:a16="http://schemas.microsoft.com/office/drawing/2014/main" id="{8E868C18-651A-DB15-258A-A5662D203449}"/>
              </a:ext>
            </a:extLst>
          </p:cNvPr>
          <p:cNvGrpSpPr/>
          <p:nvPr userDrawn="1"/>
        </p:nvGrpSpPr>
        <p:grpSpPr>
          <a:xfrm>
            <a:off x="240633" y="3102390"/>
            <a:ext cx="3148393" cy="998012"/>
            <a:chOff x="2464177" y="4939099"/>
            <a:chExt cx="2638924" cy="836515"/>
          </a:xfrm>
        </p:grpSpPr>
        <p:sp>
          <p:nvSpPr>
            <p:cNvPr id="9" name="Freeform 8">
              <a:extLst>
                <a:ext uri="{FF2B5EF4-FFF2-40B4-BE49-F238E27FC236}">
                  <a16:creationId xmlns:a16="http://schemas.microsoft.com/office/drawing/2014/main" id="{42176D80-4699-3C71-CC41-4A153E45A403}"/>
                </a:ext>
              </a:extLst>
            </p:cNvPr>
            <p:cNvSpPr/>
            <p:nvPr/>
          </p:nvSpPr>
          <p:spPr>
            <a:xfrm>
              <a:off x="2897660" y="5064270"/>
              <a:ext cx="412569" cy="415340"/>
            </a:xfrm>
            <a:custGeom>
              <a:avLst/>
              <a:gdLst>
                <a:gd name="connsiteX0" fmla="*/ 314656 w 412569"/>
                <a:gd name="connsiteY0" fmla="*/ 33189 h 415340"/>
                <a:gd name="connsiteX1" fmla="*/ 294693 w 412569"/>
                <a:gd name="connsiteY1" fmla="*/ 20862 h 415340"/>
                <a:gd name="connsiteX2" fmla="*/ 205334 w 412569"/>
                <a:gd name="connsiteY2" fmla="*/ 0 h 415340"/>
                <a:gd name="connsiteX3" fmla="*/ 59889 w 412569"/>
                <a:gd name="connsiteY3" fmla="*/ 60689 h 415340"/>
                <a:gd name="connsiteX4" fmla="*/ 0 w 412569"/>
                <a:gd name="connsiteY4" fmla="*/ 206722 h 415340"/>
                <a:gd name="connsiteX5" fmla="*/ 59889 w 412569"/>
                <a:gd name="connsiteY5" fmla="*/ 354652 h 415340"/>
                <a:gd name="connsiteX6" fmla="*/ 204384 w 412569"/>
                <a:gd name="connsiteY6" fmla="*/ 415341 h 415340"/>
                <a:gd name="connsiteX7" fmla="*/ 291841 w 412569"/>
                <a:gd name="connsiteY7" fmla="*/ 395427 h 415340"/>
                <a:gd name="connsiteX8" fmla="*/ 314656 w 412569"/>
                <a:gd name="connsiteY8" fmla="*/ 382151 h 415340"/>
                <a:gd name="connsiteX9" fmla="*/ 314656 w 412569"/>
                <a:gd name="connsiteY9" fmla="*/ 406806 h 415340"/>
                <a:gd name="connsiteX10" fmla="*/ 412570 w 412569"/>
                <a:gd name="connsiteY10" fmla="*/ 406806 h 415340"/>
                <a:gd name="connsiteX11" fmla="*/ 412570 w 412569"/>
                <a:gd name="connsiteY11" fmla="*/ 8534 h 415340"/>
                <a:gd name="connsiteX12" fmla="*/ 314656 w 412569"/>
                <a:gd name="connsiteY12" fmla="*/ 8534 h 415340"/>
                <a:gd name="connsiteX13" fmla="*/ 314656 w 412569"/>
                <a:gd name="connsiteY13" fmla="*/ 33189 h 415340"/>
                <a:gd name="connsiteX14" fmla="*/ 208186 w 412569"/>
                <a:gd name="connsiteY14" fmla="*/ 319566 h 415340"/>
                <a:gd name="connsiteX15" fmla="*/ 154951 w 412569"/>
                <a:gd name="connsiteY15" fmla="*/ 305342 h 415340"/>
                <a:gd name="connsiteX16" fmla="*/ 115025 w 412569"/>
                <a:gd name="connsiteY16" fmla="*/ 263618 h 415340"/>
                <a:gd name="connsiteX17" fmla="*/ 99815 w 412569"/>
                <a:gd name="connsiteY17" fmla="*/ 207670 h 415340"/>
                <a:gd name="connsiteX18" fmla="*/ 115025 w 412569"/>
                <a:gd name="connsiteY18" fmla="*/ 151723 h 415340"/>
                <a:gd name="connsiteX19" fmla="*/ 154951 w 412569"/>
                <a:gd name="connsiteY19" fmla="*/ 110947 h 415340"/>
                <a:gd name="connsiteX20" fmla="*/ 209137 w 412569"/>
                <a:gd name="connsiteY20" fmla="*/ 96723 h 415340"/>
                <a:gd name="connsiteX21" fmla="*/ 286137 w 412569"/>
                <a:gd name="connsiteY21" fmla="*/ 128964 h 415340"/>
                <a:gd name="connsiteX22" fmla="*/ 317508 w 412569"/>
                <a:gd name="connsiteY22" fmla="*/ 209567 h 415340"/>
                <a:gd name="connsiteX23" fmla="*/ 303248 w 412569"/>
                <a:gd name="connsiteY23" fmla="*/ 266463 h 415340"/>
                <a:gd name="connsiteX24" fmla="*/ 263322 w 412569"/>
                <a:gd name="connsiteY24" fmla="*/ 305342 h 415340"/>
                <a:gd name="connsiteX25" fmla="*/ 208186 w 412569"/>
                <a:gd name="connsiteY25" fmla="*/ 319566 h 41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2569" h="41534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3" y="101465"/>
                    <a:pt x="189174" y="96723"/>
                    <a:pt x="209137" y="96723"/>
                  </a:cubicBezTo>
                  <a:cubicBezTo>
                    <a:pt x="240507" y="96723"/>
                    <a:pt x="265223" y="107154"/>
                    <a:pt x="286137" y="128964"/>
                  </a:cubicBezTo>
                  <a:cubicBezTo>
                    <a:pt x="307051" y="150774"/>
                    <a:pt x="317508" y="177326"/>
                    <a:pt x="317508" y="209567"/>
                  </a:cubicBezTo>
                  <a:cubicBezTo>
                    <a:pt x="317508" y="231377"/>
                    <a:pt x="312754" y="249394"/>
                    <a:pt x="303248" y="266463"/>
                  </a:cubicBezTo>
                  <a:cubicBezTo>
                    <a:pt x="293742" y="282583"/>
                    <a:pt x="281384" y="295859"/>
                    <a:pt x="263322" y="305342"/>
                  </a:cubicBezTo>
                  <a:cubicBezTo>
                    <a:pt x="246211" y="314825"/>
                    <a:pt x="228149" y="319566"/>
                    <a:pt x="208186" y="319566"/>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7C4DB0B3-4FA9-F395-E9A9-C38AA82A4A1C}"/>
                </a:ext>
              </a:extLst>
            </p:cNvPr>
            <p:cNvSpPr/>
            <p:nvPr/>
          </p:nvSpPr>
          <p:spPr>
            <a:xfrm>
              <a:off x="3342551" y="4940047"/>
              <a:ext cx="98864" cy="530081"/>
            </a:xfrm>
            <a:custGeom>
              <a:avLst/>
              <a:gdLst>
                <a:gd name="connsiteX0" fmla="*/ 0 w 98864"/>
                <a:gd name="connsiteY0" fmla="*/ 0 h 530081"/>
                <a:gd name="connsiteX1" fmla="*/ 98865 w 98864"/>
                <a:gd name="connsiteY1" fmla="*/ 0 h 530081"/>
                <a:gd name="connsiteX2" fmla="*/ 98865 w 98864"/>
                <a:gd name="connsiteY2" fmla="*/ 530081 h 530081"/>
                <a:gd name="connsiteX3" fmla="*/ 0 w 98864"/>
                <a:gd name="connsiteY3" fmla="*/ 530081 h 530081"/>
              </a:gdLst>
              <a:ahLst/>
              <a:cxnLst>
                <a:cxn ang="0">
                  <a:pos x="connsiteX0" y="connsiteY0"/>
                </a:cxn>
                <a:cxn ang="0">
                  <a:pos x="connsiteX1" y="connsiteY1"/>
                </a:cxn>
                <a:cxn ang="0">
                  <a:pos x="connsiteX2" y="connsiteY2"/>
                </a:cxn>
                <a:cxn ang="0">
                  <a:pos x="connsiteX3" y="connsiteY3"/>
                </a:cxn>
              </a:cxnLst>
              <a:rect l="l" t="t" r="r" b="b"/>
              <a:pathLst>
                <a:path w="98864" h="530081">
                  <a:moveTo>
                    <a:pt x="0" y="0"/>
                  </a:moveTo>
                  <a:lnTo>
                    <a:pt x="98865" y="0"/>
                  </a:lnTo>
                  <a:lnTo>
                    <a:pt x="98865" y="530081"/>
                  </a:lnTo>
                  <a:lnTo>
                    <a:pt x="0" y="530081"/>
                  </a:ln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D4FDFEF6-E9EE-A975-CAA4-5D40F7FCAAA7}"/>
                </a:ext>
              </a:extLst>
            </p:cNvPr>
            <p:cNvSpPr/>
            <p:nvPr/>
          </p:nvSpPr>
          <p:spPr>
            <a:xfrm>
              <a:off x="3457576" y="5064270"/>
              <a:ext cx="412569" cy="415340"/>
            </a:xfrm>
            <a:custGeom>
              <a:avLst/>
              <a:gdLst>
                <a:gd name="connsiteX0" fmla="*/ 314656 w 412569"/>
                <a:gd name="connsiteY0" fmla="*/ 33189 h 415340"/>
                <a:gd name="connsiteX1" fmla="*/ 294693 w 412569"/>
                <a:gd name="connsiteY1" fmla="*/ 20862 h 415340"/>
                <a:gd name="connsiteX2" fmla="*/ 205334 w 412569"/>
                <a:gd name="connsiteY2" fmla="*/ 0 h 415340"/>
                <a:gd name="connsiteX3" fmla="*/ 59889 w 412569"/>
                <a:gd name="connsiteY3" fmla="*/ 60689 h 415340"/>
                <a:gd name="connsiteX4" fmla="*/ 0 w 412569"/>
                <a:gd name="connsiteY4" fmla="*/ 206722 h 415340"/>
                <a:gd name="connsiteX5" fmla="*/ 59889 w 412569"/>
                <a:gd name="connsiteY5" fmla="*/ 354652 h 415340"/>
                <a:gd name="connsiteX6" fmla="*/ 204384 w 412569"/>
                <a:gd name="connsiteY6" fmla="*/ 415341 h 415340"/>
                <a:gd name="connsiteX7" fmla="*/ 291841 w 412569"/>
                <a:gd name="connsiteY7" fmla="*/ 395427 h 415340"/>
                <a:gd name="connsiteX8" fmla="*/ 314656 w 412569"/>
                <a:gd name="connsiteY8" fmla="*/ 382151 h 415340"/>
                <a:gd name="connsiteX9" fmla="*/ 314656 w 412569"/>
                <a:gd name="connsiteY9" fmla="*/ 406806 h 415340"/>
                <a:gd name="connsiteX10" fmla="*/ 412570 w 412569"/>
                <a:gd name="connsiteY10" fmla="*/ 406806 h 415340"/>
                <a:gd name="connsiteX11" fmla="*/ 412570 w 412569"/>
                <a:gd name="connsiteY11" fmla="*/ 8534 h 415340"/>
                <a:gd name="connsiteX12" fmla="*/ 314656 w 412569"/>
                <a:gd name="connsiteY12" fmla="*/ 8534 h 415340"/>
                <a:gd name="connsiteX13" fmla="*/ 314656 w 412569"/>
                <a:gd name="connsiteY13" fmla="*/ 33189 h 415340"/>
                <a:gd name="connsiteX14" fmla="*/ 208186 w 412569"/>
                <a:gd name="connsiteY14" fmla="*/ 319566 h 415340"/>
                <a:gd name="connsiteX15" fmla="*/ 154951 w 412569"/>
                <a:gd name="connsiteY15" fmla="*/ 305342 h 415340"/>
                <a:gd name="connsiteX16" fmla="*/ 115025 w 412569"/>
                <a:gd name="connsiteY16" fmla="*/ 263618 h 415340"/>
                <a:gd name="connsiteX17" fmla="*/ 99815 w 412569"/>
                <a:gd name="connsiteY17" fmla="*/ 207670 h 415340"/>
                <a:gd name="connsiteX18" fmla="*/ 115025 w 412569"/>
                <a:gd name="connsiteY18" fmla="*/ 151723 h 415340"/>
                <a:gd name="connsiteX19" fmla="*/ 154951 w 412569"/>
                <a:gd name="connsiteY19" fmla="*/ 110947 h 415340"/>
                <a:gd name="connsiteX20" fmla="*/ 209137 w 412569"/>
                <a:gd name="connsiteY20" fmla="*/ 96723 h 415340"/>
                <a:gd name="connsiteX21" fmla="*/ 286137 w 412569"/>
                <a:gd name="connsiteY21" fmla="*/ 128964 h 415340"/>
                <a:gd name="connsiteX22" fmla="*/ 317507 w 412569"/>
                <a:gd name="connsiteY22" fmla="*/ 209567 h 415340"/>
                <a:gd name="connsiteX23" fmla="*/ 303248 w 412569"/>
                <a:gd name="connsiteY23" fmla="*/ 266463 h 415340"/>
                <a:gd name="connsiteX24" fmla="*/ 263322 w 412569"/>
                <a:gd name="connsiteY24" fmla="*/ 305342 h 415340"/>
                <a:gd name="connsiteX25" fmla="*/ 208186 w 412569"/>
                <a:gd name="connsiteY25" fmla="*/ 319566 h 41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2569" h="41534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2" y="101465"/>
                    <a:pt x="189174" y="96723"/>
                    <a:pt x="209137" y="96723"/>
                  </a:cubicBezTo>
                  <a:cubicBezTo>
                    <a:pt x="240507" y="96723"/>
                    <a:pt x="265223" y="107154"/>
                    <a:pt x="286137" y="128964"/>
                  </a:cubicBezTo>
                  <a:cubicBezTo>
                    <a:pt x="307051" y="150774"/>
                    <a:pt x="317507" y="177326"/>
                    <a:pt x="317507" y="209567"/>
                  </a:cubicBezTo>
                  <a:cubicBezTo>
                    <a:pt x="317507" y="231377"/>
                    <a:pt x="312754" y="249394"/>
                    <a:pt x="303248" y="266463"/>
                  </a:cubicBezTo>
                  <a:cubicBezTo>
                    <a:pt x="293742" y="282583"/>
                    <a:pt x="281384" y="295859"/>
                    <a:pt x="263322" y="305342"/>
                  </a:cubicBezTo>
                  <a:cubicBezTo>
                    <a:pt x="246211" y="314825"/>
                    <a:pt x="227198" y="319566"/>
                    <a:pt x="208186" y="319566"/>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9D4A620D-6618-366C-40B6-FF284F14872D}"/>
                </a:ext>
              </a:extLst>
            </p:cNvPr>
            <p:cNvSpPr/>
            <p:nvPr/>
          </p:nvSpPr>
          <p:spPr>
            <a:xfrm>
              <a:off x="3909121" y="5064270"/>
              <a:ext cx="354581" cy="406806"/>
            </a:xfrm>
            <a:custGeom>
              <a:avLst/>
              <a:gdLst>
                <a:gd name="connsiteX0" fmla="*/ 284236 w 354581"/>
                <a:gd name="connsiteY0" fmla="*/ 23707 h 406806"/>
                <a:gd name="connsiteX1" fmla="*/ 200581 w 354581"/>
                <a:gd name="connsiteY1" fmla="*/ 0 h 406806"/>
                <a:gd name="connsiteX2" fmla="*/ 116926 w 354581"/>
                <a:gd name="connsiteY2" fmla="*/ 20862 h 406806"/>
                <a:gd name="connsiteX3" fmla="*/ 98865 w 354581"/>
                <a:gd name="connsiteY3" fmla="*/ 32241 h 406806"/>
                <a:gd name="connsiteX4" fmla="*/ 98865 w 354581"/>
                <a:gd name="connsiteY4" fmla="*/ 8534 h 406806"/>
                <a:gd name="connsiteX5" fmla="*/ 0 w 354581"/>
                <a:gd name="connsiteY5" fmla="*/ 8534 h 406806"/>
                <a:gd name="connsiteX6" fmla="*/ 0 w 354581"/>
                <a:gd name="connsiteY6" fmla="*/ 406806 h 406806"/>
                <a:gd name="connsiteX7" fmla="*/ 98865 w 354581"/>
                <a:gd name="connsiteY7" fmla="*/ 406806 h 406806"/>
                <a:gd name="connsiteX8" fmla="*/ 98865 w 354581"/>
                <a:gd name="connsiteY8" fmla="*/ 253187 h 406806"/>
                <a:gd name="connsiteX9" fmla="*/ 104568 w 354581"/>
                <a:gd name="connsiteY9" fmla="*/ 166895 h 406806"/>
                <a:gd name="connsiteX10" fmla="*/ 137840 w 354581"/>
                <a:gd name="connsiteY10" fmla="*/ 115689 h 406806"/>
                <a:gd name="connsiteX11" fmla="*/ 192025 w 354581"/>
                <a:gd name="connsiteY11" fmla="*/ 95775 h 406806"/>
                <a:gd name="connsiteX12" fmla="*/ 231952 w 354581"/>
                <a:gd name="connsiteY12" fmla="*/ 107154 h 406806"/>
                <a:gd name="connsiteX13" fmla="*/ 251915 w 354581"/>
                <a:gd name="connsiteY13" fmla="*/ 143188 h 406806"/>
                <a:gd name="connsiteX14" fmla="*/ 255717 w 354581"/>
                <a:gd name="connsiteY14" fmla="*/ 216205 h 406806"/>
                <a:gd name="connsiteX15" fmla="*/ 255717 w 354581"/>
                <a:gd name="connsiteY15" fmla="*/ 406806 h 406806"/>
                <a:gd name="connsiteX16" fmla="*/ 354582 w 354581"/>
                <a:gd name="connsiteY16" fmla="*/ 406806 h 406806"/>
                <a:gd name="connsiteX17" fmla="*/ 354582 w 354581"/>
                <a:gd name="connsiteY17" fmla="*/ 201981 h 406806"/>
                <a:gd name="connsiteX18" fmla="*/ 338421 w 354581"/>
                <a:gd name="connsiteY18" fmla="*/ 88189 h 406806"/>
                <a:gd name="connsiteX19" fmla="*/ 284236 w 354581"/>
                <a:gd name="connsiteY19" fmla="*/ 23707 h 40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4581" h="406806">
                  <a:moveTo>
                    <a:pt x="284236" y="23707"/>
                  </a:moveTo>
                  <a:cubicBezTo>
                    <a:pt x="259520" y="7586"/>
                    <a:pt x="231952" y="0"/>
                    <a:pt x="200581" y="0"/>
                  </a:cubicBezTo>
                  <a:cubicBezTo>
                    <a:pt x="171112" y="0"/>
                    <a:pt x="142593" y="6638"/>
                    <a:pt x="116926" y="20862"/>
                  </a:cubicBezTo>
                  <a:cubicBezTo>
                    <a:pt x="110272" y="24655"/>
                    <a:pt x="104568" y="28448"/>
                    <a:pt x="98865" y="32241"/>
                  </a:cubicBezTo>
                  <a:lnTo>
                    <a:pt x="98865" y="8534"/>
                  </a:lnTo>
                  <a:lnTo>
                    <a:pt x="0" y="8534"/>
                  </a:lnTo>
                  <a:lnTo>
                    <a:pt x="0" y="406806"/>
                  </a:lnTo>
                  <a:lnTo>
                    <a:pt x="98865" y="406806"/>
                  </a:lnTo>
                  <a:lnTo>
                    <a:pt x="98865" y="253187"/>
                  </a:lnTo>
                  <a:cubicBezTo>
                    <a:pt x="98865" y="200084"/>
                    <a:pt x="101716" y="176378"/>
                    <a:pt x="104568" y="166895"/>
                  </a:cubicBezTo>
                  <a:cubicBezTo>
                    <a:pt x="110272" y="146033"/>
                    <a:pt x="120729" y="128964"/>
                    <a:pt x="137840" y="115689"/>
                  </a:cubicBezTo>
                  <a:cubicBezTo>
                    <a:pt x="154001" y="102413"/>
                    <a:pt x="172062" y="95775"/>
                    <a:pt x="192025" y="95775"/>
                  </a:cubicBezTo>
                  <a:cubicBezTo>
                    <a:pt x="209137" y="95775"/>
                    <a:pt x="222445" y="99568"/>
                    <a:pt x="231952" y="107154"/>
                  </a:cubicBezTo>
                  <a:cubicBezTo>
                    <a:pt x="241458" y="114740"/>
                    <a:pt x="248112" y="126119"/>
                    <a:pt x="251915" y="143188"/>
                  </a:cubicBezTo>
                  <a:cubicBezTo>
                    <a:pt x="253816" y="149826"/>
                    <a:pt x="255717" y="166895"/>
                    <a:pt x="255717" y="216205"/>
                  </a:cubicBezTo>
                  <a:lnTo>
                    <a:pt x="255717" y="406806"/>
                  </a:lnTo>
                  <a:lnTo>
                    <a:pt x="354582" y="406806"/>
                  </a:lnTo>
                  <a:lnTo>
                    <a:pt x="354582" y="201981"/>
                  </a:lnTo>
                  <a:cubicBezTo>
                    <a:pt x="354582" y="150774"/>
                    <a:pt x="348878" y="113792"/>
                    <a:pt x="338421" y="88189"/>
                  </a:cubicBezTo>
                  <a:cubicBezTo>
                    <a:pt x="326063" y="60689"/>
                    <a:pt x="308001" y="38879"/>
                    <a:pt x="284236" y="23707"/>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A56B0091-3598-2ED9-A2CC-D1C3337397C6}"/>
                </a:ext>
              </a:extLst>
            </p:cNvPr>
            <p:cNvSpPr/>
            <p:nvPr/>
          </p:nvSpPr>
          <p:spPr>
            <a:xfrm>
              <a:off x="4282715" y="5064270"/>
              <a:ext cx="414470" cy="415340"/>
            </a:xfrm>
            <a:custGeom>
              <a:avLst/>
              <a:gdLst>
                <a:gd name="connsiteX0" fmla="*/ 319409 w 414470"/>
                <a:gd name="connsiteY0" fmla="*/ 269308 h 415340"/>
                <a:gd name="connsiteX1" fmla="*/ 216742 w 414470"/>
                <a:gd name="connsiteY1" fmla="*/ 319566 h 415340"/>
                <a:gd name="connsiteX2" fmla="*/ 154951 w 414470"/>
                <a:gd name="connsiteY2" fmla="*/ 304394 h 415340"/>
                <a:gd name="connsiteX3" fmla="*/ 113124 w 414470"/>
                <a:gd name="connsiteY3" fmla="*/ 263618 h 415340"/>
                <a:gd name="connsiteX4" fmla="*/ 97914 w 414470"/>
                <a:gd name="connsiteY4" fmla="*/ 206722 h 415340"/>
                <a:gd name="connsiteX5" fmla="*/ 131186 w 414470"/>
                <a:gd name="connsiteY5" fmla="*/ 128016 h 415340"/>
                <a:gd name="connsiteX6" fmla="*/ 216742 w 414470"/>
                <a:gd name="connsiteY6" fmla="*/ 95775 h 415340"/>
                <a:gd name="connsiteX7" fmla="*/ 319409 w 414470"/>
                <a:gd name="connsiteY7" fmla="*/ 145085 h 415340"/>
                <a:gd name="connsiteX8" fmla="*/ 334619 w 414470"/>
                <a:gd name="connsiteY8" fmla="*/ 164998 h 415340"/>
                <a:gd name="connsiteX9" fmla="*/ 413520 w 414470"/>
                <a:gd name="connsiteY9" fmla="*/ 115689 h 415340"/>
                <a:gd name="connsiteX10" fmla="*/ 400212 w 414470"/>
                <a:gd name="connsiteY10" fmla="*/ 92930 h 415340"/>
                <a:gd name="connsiteX11" fmla="*/ 355532 w 414470"/>
                <a:gd name="connsiteY11" fmla="*/ 42672 h 415340"/>
                <a:gd name="connsiteX12" fmla="*/ 293742 w 414470"/>
                <a:gd name="connsiteY12" fmla="*/ 11379 h 415340"/>
                <a:gd name="connsiteX13" fmla="*/ 219594 w 414470"/>
                <a:gd name="connsiteY13" fmla="*/ 0 h 415340"/>
                <a:gd name="connsiteX14" fmla="*/ 108371 w 414470"/>
                <a:gd name="connsiteY14" fmla="*/ 27500 h 415340"/>
                <a:gd name="connsiteX15" fmla="*/ 28519 w 414470"/>
                <a:gd name="connsiteY15" fmla="*/ 104309 h 415340"/>
                <a:gd name="connsiteX16" fmla="*/ 0 w 414470"/>
                <a:gd name="connsiteY16" fmla="*/ 210515 h 415340"/>
                <a:gd name="connsiteX17" fmla="*/ 61790 w 414470"/>
                <a:gd name="connsiteY17" fmla="*/ 355600 h 415340"/>
                <a:gd name="connsiteX18" fmla="*/ 215791 w 414470"/>
                <a:gd name="connsiteY18" fmla="*/ 415341 h 415340"/>
                <a:gd name="connsiteX19" fmla="*/ 322261 w 414470"/>
                <a:gd name="connsiteY19" fmla="*/ 391634 h 415340"/>
                <a:gd name="connsiteX20" fmla="*/ 399261 w 414470"/>
                <a:gd name="connsiteY20" fmla="*/ 324307 h 415340"/>
                <a:gd name="connsiteX21" fmla="*/ 414471 w 414470"/>
                <a:gd name="connsiteY21" fmla="*/ 301549 h 415340"/>
                <a:gd name="connsiteX22" fmla="*/ 335570 w 414470"/>
                <a:gd name="connsiteY22" fmla="*/ 249394 h 415340"/>
                <a:gd name="connsiteX23" fmla="*/ 319409 w 414470"/>
                <a:gd name="connsiteY23" fmla="*/ 269308 h 41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4470" h="415340">
                  <a:moveTo>
                    <a:pt x="319409" y="269308"/>
                  </a:moveTo>
                  <a:cubicBezTo>
                    <a:pt x="292791" y="302497"/>
                    <a:pt x="259520" y="319566"/>
                    <a:pt x="216742" y="319566"/>
                  </a:cubicBezTo>
                  <a:cubicBezTo>
                    <a:pt x="193927" y="319566"/>
                    <a:pt x="173013" y="314825"/>
                    <a:pt x="154951" y="304394"/>
                  </a:cubicBezTo>
                  <a:cubicBezTo>
                    <a:pt x="136890" y="294911"/>
                    <a:pt x="123581" y="280687"/>
                    <a:pt x="113124" y="263618"/>
                  </a:cubicBezTo>
                  <a:cubicBezTo>
                    <a:pt x="102667" y="245601"/>
                    <a:pt x="97914" y="226636"/>
                    <a:pt x="97914" y="206722"/>
                  </a:cubicBezTo>
                  <a:cubicBezTo>
                    <a:pt x="97914" y="175429"/>
                    <a:pt x="108371" y="149826"/>
                    <a:pt x="131186" y="128016"/>
                  </a:cubicBezTo>
                  <a:cubicBezTo>
                    <a:pt x="154001" y="106206"/>
                    <a:pt x="181569" y="95775"/>
                    <a:pt x="216742" y="95775"/>
                  </a:cubicBezTo>
                  <a:cubicBezTo>
                    <a:pt x="260470" y="95775"/>
                    <a:pt x="293742" y="111895"/>
                    <a:pt x="319409" y="145085"/>
                  </a:cubicBezTo>
                  <a:lnTo>
                    <a:pt x="334619" y="164998"/>
                  </a:lnTo>
                  <a:lnTo>
                    <a:pt x="413520" y="115689"/>
                  </a:lnTo>
                  <a:lnTo>
                    <a:pt x="400212" y="92930"/>
                  </a:lnTo>
                  <a:cubicBezTo>
                    <a:pt x="387854" y="73017"/>
                    <a:pt x="372644" y="55948"/>
                    <a:pt x="355532" y="42672"/>
                  </a:cubicBezTo>
                  <a:cubicBezTo>
                    <a:pt x="338421" y="29396"/>
                    <a:pt x="317508" y="18965"/>
                    <a:pt x="293742" y="11379"/>
                  </a:cubicBezTo>
                  <a:cubicBezTo>
                    <a:pt x="269977" y="3793"/>
                    <a:pt x="245260" y="0"/>
                    <a:pt x="219594" y="0"/>
                  </a:cubicBezTo>
                  <a:cubicBezTo>
                    <a:pt x="178717" y="0"/>
                    <a:pt x="141643" y="9483"/>
                    <a:pt x="108371" y="27500"/>
                  </a:cubicBezTo>
                  <a:cubicBezTo>
                    <a:pt x="75099" y="45517"/>
                    <a:pt x="48482" y="72068"/>
                    <a:pt x="28519" y="104309"/>
                  </a:cubicBezTo>
                  <a:cubicBezTo>
                    <a:pt x="9506" y="136550"/>
                    <a:pt x="0" y="172585"/>
                    <a:pt x="0" y="210515"/>
                  </a:cubicBezTo>
                  <a:cubicBezTo>
                    <a:pt x="0" y="267411"/>
                    <a:pt x="20914" y="316721"/>
                    <a:pt x="61790" y="355600"/>
                  </a:cubicBezTo>
                  <a:cubicBezTo>
                    <a:pt x="102667" y="395427"/>
                    <a:pt x="154951" y="415341"/>
                    <a:pt x="215791" y="415341"/>
                  </a:cubicBezTo>
                  <a:cubicBezTo>
                    <a:pt x="255717" y="415341"/>
                    <a:pt x="290890" y="407755"/>
                    <a:pt x="322261" y="391634"/>
                  </a:cubicBezTo>
                  <a:cubicBezTo>
                    <a:pt x="354582" y="375514"/>
                    <a:pt x="380249" y="353703"/>
                    <a:pt x="399261" y="324307"/>
                  </a:cubicBezTo>
                  <a:lnTo>
                    <a:pt x="414471" y="301549"/>
                  </a:lnTo>
                  <a:lnTo>
                    <a:pt x="335570" y="249394"/>
                  </a:lnTo>
                  <a:lnTo>
                    <a:pt x="319409" y="269308"/>
                  </a:ln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E27D4025-FC26-905E-FC02-3F2B7B6F1142}"/>
                </a:ext>
              </a:extLst>
            </p:cNvPr>
            <p:cNvSpPr/>
            <p:nvPr/>
          </p:nvSpPr>
          <p:spPr>
            <a:xfrm rot="-2700000">
              <a:off x="3707889" y="5564999"/>
              <a:ext cx="174912" cy="174479"/>
            </a:xfrm>
            <a:custGeom>
              <a:avLst/>
              <a:gdLst>
                <a:gd name="connsiteX0" fmla="*/ 174913 w 174912"/>
                <a:gd name="connsiteY0" fmla="*/ 87240 h 174479"/>
                <a:gd name="connsiteX1" fmla="*/ 87456 w 174912"/>
                <a:gd name="connsiteY1" fmla="*/ 174479 h 174479"/>
                <a:gd name="connsiteX2" fmla="*/ 0 w 174912"/>
                <a:gd name="connsiteY2" fmla="*/ 87240 h 174479"/>
                <a:gd name="connsiteX3" fmla="*/ 87456 w 174912"/>
                <a:gd name="connsiteY3" fmla="*/ 0 h 174479"/>
                <a:gd name="connsiteX4" fmla="*/ 174913 w 174912"/>
                <a:gd name="connsiteY4" fmla="*/ 87240 h 174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12" h="174479">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A74E75BF-24C4-4074-1889-C455A587D7CC}"/>
                </a:ext>
              </a:extLst>
            </p:cNvPr>
            <p:cNvSpPr/>
            <p:nvPr/>
          </p:nvSpPr>
          <p:spPr>
            <a:xfrm>
              <a:off x="4694334" y="5063322"/>
              <a:ext cx="408767" cy="416289"/>
            </a:xfrm>
            <a:custGeom>
              <a:avLst/>
              <a:gdLst>
                <a:gd name="connsiteX0" fmla="*/ 277581 w 408767"/>
                <a:gd name="connsiteY0" fmla="*/ 293963 h 416289"/>
                <a:gd name="connsiteX1" fmla="*/ 243359 w 408767"/>
                <a:gd name="connsiteY1" fmla="*/ 312928 h 416289"/>
                <a:gd name="connsiteX2" fmla="*/ 201532 w 408767"/>
                <a:gd name="connsiteY2" fmla="*/ 320514 h 416289"/>
                <a:gd name="connsiteX3" fmla="*/ 129284 w 408767"/>
                <a:gd name="connsiteY3" fmla="*/ 290170 h 416289"/>
                <a:gd name="connsiteX4" fmla="*/ 101716 w 408767"/>
                <a:gd name="connsiteY4" fmla="*/ 238015 h 416289"/>
                <a:gd name="connsiteX5" fmla="*/ 316557 w 408767"/>
                <a:gd name="connsiteY5" fmla="*/ 238015 h 416289"/>
                <a:gd name="connsiteX6" fmla="*/ 339372 w 408767"/>
                <a:gd name="connsiteY6" fmla="*/ 238015 h 416289"/>
                <a:gd name="connsiteX7" fmla="*/ 408767 w 408767"/>
                <a:gd name="connsiteY7" fmla="*/ 238015 h 416289"/>
                <a:gd name="connsiteX8" fmla="*/ 408767 w 408767"/>
                <a:gd name="connsiteY8" fmla="*/ 210515 h 416289"/>
                <a:gd name="connsiteX9" fmla="*/ 365039 w 408767"/>
                <a:gd name="connsiteY9" fmla="*/ 76810 h 416289"/>
                <a:gd name="connsiteX10" fmla="*/ 203433 w 408767"/>
                <a:gd name="connsiteY10" fmla="*/ 0 h 416289"/>
                <a:gd name="connsiteX11" fmla="*/ 45630 w 408767"/>
                <a:gd name="connsiteY11" fmla="*/ 75861 h 416289"/>
                <a:gd name="connsiteX12" fmla="*/ 0 w 408767"/>
                <a:gd name="connsiteY12" fmla="*/ 209567 h 416289"/>
                <a:gd name="connsiteX13" fmla="*/ 54185 w 408767"/>
                <a:gd name="connsiteY13" fmla="*/ 351807 h 416289"/>
                <a:gd name="connsiteX14" fmla="*/ 206285 w 408767"/>
                <a:gd name="connsiteY14" fmla="*/ 416289 h 416289"/>
                <a:gd name="connsiteX15" fmla="*/ 284236 w 408767"/>
                <a:gd name="connsiteY15" fmla="*/ 403013 h 416289"/>
                <a:gd name="connsiteX16" fmla="*/ 346977 w 408767"/>
                <a:gd name="connsiteY16" fmla="*/ 364134 h 416289"/>
                <a:gd name="connsiteX17" fmla="*/ 393557 w 408767"/>
                <a:gd name="connsiteY17" fmla="*/ 301549 h 416289"/>
                <a:gd name="connsiteX18" fmla="*/ 304199 w 408767"/>
                <a:gd name="connsiteY18" fmla="*/ 261722 h 416289"/>
                <a:gd name="connsiteX19" fmla="*/ 277581 w 408767"/>
                <a:gd name="connsiteY19" fmla="*/ 293963 h 416289"/>
                <a:gd name="connsiteX20" fmla="*/ 134988 w 408767"/>
                <a:gd name="connsiteY20" fmla="*/ 122326 h 416289"/>
                <a:gd name="connsiteX21" fmla="*/ 203433 w 408767"/>
                <a:gd name="connsiteY21" fmla="*/ 96723 h 416289"/>
                <a:gd name="connsiteX22" fmla="*/ 250964 w 408767"/>
                <a:gd name="connsiteY22" fmla="*/ 107154 h 416289"/>
                <a:gd name="connsiteX23" fmla="*/ 286137 w 408767"/>
                <a:gd name="connsiteY23" fmla="*/ 133706 h 416289"/>
                <a:gd name="connsiteX24" fmla="*/ 293742 w 408767"/>
                <a:gd name="connsiteY24" fmla="*/ 146033 h 416289"/>
                <a:gd name="connsiteX25" fmla="*/ 116926 w 408767"/>
                <a:gd name="connsiteY25" fmla="*/ 146033 h 416289"/>
                <a:gd name="connsiteX26" fmla="*/ 134988 w 408767"/>
                <a:gd name="connsiteY26" fmla="*/ 122326 h 4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8767" h="416289">
                  <a:moveTo>
                    <a:pt x="277581" y="293963"/>
                  </a:moveTo>
                  <a:cubicBezTo>
                    <a:pt x="268075" y="301549"/>
                    <a:pt x="257618" y="308187"/>
                    <a:pt x="243359" y="312928"/>
                  </a:cubicBezTo>
                  <a:cubicBezTo>
                    <a:pt x="230050" y="317669"/>
                    <a:pt x="215791" y="320514"/>
                    <a:pt x="201532" y="320514"/>
                  </a:cubicBezTo>
                  <a:cubicBezTo>
                    <a:pt x="173013" y="320514"/>
                    <a:pt x="149247" y="311031"/>
                    <a:pt x="129284" y="290170"/>
                  </a:cubicBezTo>
                  <a:cubicBezTo>
                    <a:pt x="115025" y="275946"/>
                    <a:pt x="106469" y="258877"/>
                    <a:pt x="101716" y="238015"/>
                  </a:cubicBezTo>
                  <a:lnTo>
                    <a:pt x="316557" y="238015"/>
                  </a:lnTo>
                  <a:lnTo>
                    <a:pt x="339372" y="238015"/>
                  </a:lnTo>
                  <a:lnTo>
                    <a:pt x="408767" y="238015"/>
                  </a:lnTo>
                  <a:lnTo>
                    <a:pt x="408767" y="210515"/>
                  </a:lnTo>
                  <a:cubicBezTo>
                    <a:pt x="408767" y="157412"/>
                    <a:pt x="393557" y="112844"/>
                    <a:pt x="365039" y="76810"/>
                  </a:cubicBezTo>
                  <a:cubicBezTo>
                    <a:pt x="325112" y="25603"/>
                    <a:pt x="269976" y="0"/>
                    <a:pt x="203433" y="0"/>
                  </a:cubicBezTo>
                  <a:cubicBezTo>
                    <a:pt x="137840" y="0"/>
                    <a:pt x="84605" y="25603"/>
                    <a:pt x="45630" y="75861"/>
                  </a:cubicBezTo>
                  <a:cubicBezTo>
                    <a:pt x="15210" y="114740"/>
                    <a:pt x="0" y="159309"/>
                    <a:pt x="0" y="209567"/>
                  </a:cubicBezTo>
                  <a:cubicBezTo>
                    <a:pt x="0" y="262670"/>
                    <a:pt x="18062" y="310083"/>
                    <a:pt x="54185" y="351807"/>
                  </a:cubicBezTo>
                  <a:cubicBezTo>
                    <a:pt x="91259" y="394479"/>
                    <a:pt x="142593" y="416289"/>
                    <a:pt x="206285" y="416289"/>
                  </a:cubicBezTo>
                  <a:cubicBezTo>
                    <a:pt x="234803" y="416289"/>
                    <a:pt x="261421" y="411548"/>
                    <a:pt x="284236" y="403013"/>
                  </a:cubicBezTo>
                  <a:cubicBezTo>
                    <a:pt x="307051" y="394479"/>
                    <a:pt x="328915" y="381203"/>
                    <a:pt x="346977" y="364134"/>
                  </a:cubicBezTo>
                  <a:cubicBezTo>
                    <a:pt x="365039" y="348014"/>
                    <a:pt x="380249" y="327152"/>
                    <a:pt x="393557" y="301549"/>
                  </a:cubicBezTo>
                  <a:lnTo>
                    <a:pt x="304199" y="261722"/>
                  </a:lnTo>
                  <a:cubicBezTo>
                    <a:pt x="291841" y="279739"/>
                    <a:pt x="282334" y="289221"/>
                    <a:pt x="277581" y="293963"/>
                  </a:cubicBezTo>
                  <a:close/>
                  <a:moveTo>
                    <a:pt x="134988" y="122326"/>
                  </a:moveTo>
                  <a:cubicBezTo>
                    <a:pt x="154000" y="105258"/>
                    <a:pt x="176815" y="96723"/>
                    <a:pt x="203433" y="96723"/>
                  </a:cubicBezTo>
                  <a:cubicBezTo>
                    <a:pt x="219593" y="96723"/>
                    <a:pt x="235754" y="100516"/>
                    <a:pt x="250964" y="107154"/>
                  </a:cubicBezTo>
                  <a:cubicBezTo>
                    <a:pt x="265223" y="113792"/>
                    <a:pt x="277581" y="123275"/>
                    <a:pt x="286137" y="133706"/>
                  </a:cubicBezTo>
                  <a:cubicBezTo>
                    <a:pt x="288989" y="137499"/>
                    <a:pt x="291841" y="141292"/>
                    <a:pt x="293742" y="146033"/>
                  </a:cubicBezTo>
                  <a:lnTo>
                    <a:pt x="116926" y="146033"/>
                  </a:lnTo>
                  <a:cubicBezTo>
                    <a:pt x="121679" y="136550"/>
                    <a:pt x="128334" y="128964"/>
                    <a:pt x="134988" y="122326"/>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8CE05C86-0E90-7D5E-4EA9-0BBC7E8301ED}"/>
                </a:ext>
              </a:extLst>
            </p:cNvPr>
            <p:cNvSpPr/>
            <p:nvPr/>
          </p:nvSpPr>
          <p:spPr>
            <a:xfrm>
              <a:off x="2464177" y="4939099"/>
              <a:ext cx="429680" cy="539563"/>
            </a:xfrm>
            <a:custGeom>
              <a:avLst/>
              <a:gdLst>
                <a:gd name="connsiteX0" fmla="*/ 369792 w 429680"/>
                <a:gd name="connsiteY0" fmla="*/ 185860 h 539563"/>
                <a:gd name="connsiteX1" fmla="*/ 225297 w 429680"/>
                <a:gd name="connsiteY1" fmla="*/ 125171 h 539563"/>
                <a:gd name="connsiteX2" fmla="*/ 137840 w 429680"/>
                <a:gd name="connsiteY2" fmla="*/ 145085 h 539563"/>
                <a:gd name="connsiteX3" fmla="*/ 115025 w 429680"/>
                <a:gd name="connsiteY3" fmla="*/ 158361 h 539563"/>
                <a:gd name="connsiteX4" fmla="*/ 115025 w 429680"/>
                <a:gd name="connsiteY4" fmla="*/ 948 h 539563"/>
                <a:gd name="connsiteX5" fmla="*/ 69395 w 429680"/>
                <a:gd name="connsiteY5" fmla="*/ 948 h 539563"/>
                <a:gd name="connsiteX6" fmla="*/ 0 w 429680"/>
                <a:gd name="connsiteY6" fmla="*/ 0 h 539563"/>
                <a:gd name="connsiteX7" fmla="*/ 9506 w 429680"/>
                <a:gd name="connsiteY7" fmla="*/ 19914 h 539563"/>
                <a:gd name="connsiteX8" fmla="*/ 17111 w 429680"/>
                <a:gd name="connsiteY8" fmla="*/ 65430 h 539563"/>
                <a:gd name="connsiteX9" fmla="*/ 17111 w 429680"/>
                <a:gd name="connsiteY9" fmla="*/ 531029 h 539563"/>
                <a:gd name="connsiteX10" fmla="*/ 115976 w 429680"/>
                <a:gd name="connsiteY10" fmla="*/ 531029 h 539563"/>
                <a:gd name="connsiteX11" fmla="*/ 115976 w 429680"/>
                <a:gd name="connsiteY11" fmla="*/ 506374 h 539563"/>
                <a:gd name="connsiteX12" fmla="*/ 135939 w 429680"/>
                <a:gd name="connsiteY12" fmla="*/ 518702 h 539563"/>
                <a:gd name="connsiteX13" fmla="*/ 225297 w 429680"/>
                <a:gd name="connsiteY13" fmla="*/ 539564 h 539563"/>
                <a:gd name="connsiteX14" fmla="*/ 369792 w 429680"/>
                <a:gd name="connsiteY14" fmla="*/ 478875 h 539563"/>
                <a:gd name="connsiteX15" fmla="*/ 429681 w 429680"/>
                <a:gd name="connsiteY15" fmla="*/ 332842 h 539563"/>
                <a:gd name="connsiteX16" fmla="*/ 369792 w 429680"/>
                <a:gd name="connsiteY16" fmla="*/ 185860 h 539563"/>
                <a:gd name="connsiteX17" fmla="*/ 314656 w 429680"/>
                <a:gd name="connsiteY17" fmla="*/ 387841 h 539563"/>
                <a:gd name="connsiteX18" fmla="*/ 274730 w 429680"/>
                <a:gd name="connsiteY18" fmla="*/ 428617 h 539563"/>
                <a:gd name="connsiteX19" fmla="*/ 220544 w 429680"/>
                <a:gd name="connsiteY19" fmla="*/ 442841 h 539563"/>
                <a:gd name="connsiteX20" fmla="*/ 143544 w 429680"/>
                <a:gd name="connsiteY20" fmla="*/ 410600 h 539563"/>
                <a:gd name="connsiteX21" fmla="*/ 112173 w 429680"/>
                <a:gd name="connsiteY21" fmla="*/ 329997 h 539563"/>
                <a:gd name="connsiteX22" fmla="*/ 126433 w 429680"/>
                <a:gd name="connsiteY22" fmla="*/ 273101 h 539563"/>
                <a:gd name="connsiteX23" fmla="*/ 166359 w 429680"/>
                <a:gd name="connsiteY23" fmla="*/ 234222 h 539563"/>
                <a:gd name="connsiteX24" fmla="*/ 221495 w 429680"/>
                <a:gd name="connsiteY24" fmla="*/ 219050 h 539563"/>
                <a:gd name="connsiteX25" fmla="*/ 274730 w 429680"/>
                <a:gd name="connsiteY25" fmla="*/ 233274 h 539563"/>
                <a:gd name="connsiteX26" fmla="*/ 314656 w 429680"/>
                <a:gd name="connsiteY26" fmla="*/ 274997 h 539563"/>
                <a:gd name="connsiteX27" fmla="*/ 329866 w 429680"/>
                <a:gd name="connsiteY27" fmla="*/ 330945 h 539563"/>
                <a:gd name="connsiteX28" fmla="*/ 314656 w 429680"/>
                <a:gd name="connsiteY28" fmla="*/ 387841 h 53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9680" h="539563">
                  <a:moveTo>
                    <a:pt x="369792" y="185860"/>
                  </a:moveTo>
                  <a:cubicBezTo>
                    <a:pt x="329866" y="145085"/>
                    <a:pt x="281384" y="125171"/>
                    <a:pt x="225297" y="125171"/>
                  </a:cubicBezTo>
                  <a:cubicBezTo>
                    <a:pt x="193927" y="125171"/>
                    <a:pt x="164458" y="131809"/>
                    <a:pt x="137840" y="145085"/>
                  </a:cubicBezTo>
                  <a:cubicBezTo>
                    <a:pt x="130235" y="148878"/>
                    <a:pt x="122630" y="153619"/>
                    <a:pt x="115025" y="158361"/>
                  </a:cubicBezTo>
                  <a:lnTo>
                    <a:pt x="115025" y="948"/>
                  </a:lnTo>
                  <a:lnTo>
                    <a:pt x="69395" y="948"/>
                  </a:lnTo>
                  <a:cubicBezTo>
                    <a:pt x="951" y="948"/>
                    <a:pt x="0" y="0"/>
                    <a:pt x="0" y="0"/>
                  </a:cubicBezTo>
                  <a:cubicBezTo>
                    <a:pt x="0" y="0"/>
                    <a:pt x="2852" y="3793"/>
                    <a:pt x="9506" y="19914"/>
                  </a:cubicBezTo>
                  <a:cubicBezTo>
                    <a:pt x="14259" y="33189"/>
                    <a:pt x="16161" y="51206"/>
                    <a:pt x="17111" y="65430"/>
                  </a:cubicBezTo>
                  <a:lnTo>
                    <a:pt x="17111" y="531029"/>
                  </a:lnTo>
                  <a:lnTo>
                    <a:pt x="115976" y="531029"/>
                  </a:lnTo>
                  <a:lnTo>
                    <a:pt x="115976" y="506374"/>
                  </a:lnTo>
                  <a:cubicBezTo>
                    <a:pt x="122630" y="511116"/>
                    <a:pt x="129285" y="514909"/>
                    <a:pt x="135939" y="518702"/>
                  </a:cubicBezTo>
                  <a:cubicBezTo>
                    <a:pt x="162556" y="532926"/>
                    <a:pt x="192025" y="539564"/>
                    <a:pt x="225297" y="539564"/>
                  </a:cubicBezTo>
                  <a:cubicBezTo>
                    <a:pt x="281384" y="539564"/>
                    <a:pt x="329866" y="518702"/>
                    <a:pt x="369792" y="478875"/>
                  </a:cubicBezTo>
                  <a:cubicBezTo>
                    <a:pt x="409718" y="439048"/>
                    <a:pt x="429681" y="389738"/>
                    <a:pt x="429681" y="332842"/>
                  </a:cubicBezTo>
                  <a:cubicBezTo>
                    <a:pt x="429681" y="274997"/>
                    <a:pt x="409718" y="225688"/>
                    <a:pt x="369792" y="185860"/>
                  </a:cubicBezTo>
                  <a:close/>
                  <a:moveTo>
                    <a:pt x="314656" y="387841"/>
                  </a:moveTo>
                  <a:cubicBezTo>
                    <a:pt x="305149" y="405858"/>
                    <a:pt x="291841" y="419134"/>
                    <a:pt x="274730" y="428617"/>
                  </a:cubicBezTo>
                  <a:cubicBezTo>
                    <a:pt x="257618" y="438099"/>
                    <a:pt x="240507" y="442841"/>
                    <a:pt x="220544" y="442841"/>
                  </a:cubicBezTo>
                  <a:cubicBezTo>
                    <a:pt x="189174" y="442841"/>
                    <a:pt x="164458" y="432410"/>
                    <a:pt x="143544" y="410600"/>
                  </a:cubicBezTo>
                  <a:cubicBezTo>
                    <a:pt x="122630" y="388789"/>
                    <a:pt x="112173" y="362238"/>
                    <a:pt x="112173" y="329997"/>
                  </a:cubicBezTo>
                  <a:cubicBezTo>
                    <a:pt x="112173" y="308187"/>
                    <a:pt x="116926" y="290170"/>
                    <a:pt x="126433" y="273101"/>
                  </a:cubicBezTo>
                  <a:cubicBezTo>
                    <a:pt x="135939" y="256980"/>
                    <a:pt x="148297" y="243705"/>
                    <a:pt x="166359" y="234222"/>
                  </a:cubicBezTo>
                  <a:cubicBezTo>
                    <a:pt x="184421" y="223791"/>
                    <a:pt x="202482" y="219050"/>
                    <a:pt x="221495" y="219050"/>
                  </a:cubicBezTo>
                  <a:cubicBezTo>
                    <a:pt x="240507" y="219050"/>
                    <a:pt x="257618" y="223791"/>
                    <a:pt x="274730" y="233274"/>
                  </a:cubicBezTo>
                  <a:cubicBezTo>
                    <a:pt x="291841" y="242756"/>
                    <a:pt x="305149" y="256980"/>
                    <a:pt x="314656" y="274997"/>
                  </a:cubicBezTo>
                  <a:cubicBezTo>
                    <a:pt x="325113" y="293014"/>
                    <a:pt x="329866" y="311980"/>
                    <a:pt x="329866" y="330945"/>
                  </a:cubicBezTo>
                  <a:cubicBezTo>
                    <a:pt x="329866" y="351807"/>
                    <a:pt x="325113" y="369824"/>
                    <a:pt x="314656" y="387841"/>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F71CD100-BB6D-6F0B-5ED9-1D0A5F5C47E5}"/>
                </a:ext>
              </a:extLst>
            </p:cNvPr>
            <p:cNvSpPr/>
            <p:nvPr/>
          </p:nvSpPr>
          <p:spPr>
            <a:xfrm>
              <a:off x="2464177" y="5526076"/>
              <a:ext cx="2638924" cy="37930"/>
            </a:xfrm>
            <a:custGeom>
              <a:avLst/>
              <a:gdLst>
                <a:gd name="connsiteX0" fmla="*/ 0 w 2638924"/>
                <a:gd name="connsiteY0" fmla="*/ 0 h 37930"/>
                <a:gd name="connsiteX1" fmla="*/ 2638925 w 2638924"/>
                <a:gd name="connsiteY1" fmla="*/ 0 h 37930"/>
                <a:gd name="connsiteX2" fmla="*/ 2638925 w 2638924"/>
                <a:gd name="connsiteY2" fmla="*/ 37931 h 37930"/>
                <a:gd name="connsiteX3" fmla="*/ 0 w 2638924"/>
                <a:gd name="connsiteY3" fmla="*/ 37931 h 37930"/>
              </a:gdLst>
              <a:ahLst/>
              <a:cxnLst>
                <a:cxn ang="0">
                  <a:pos x="connsiteX0" y="connsiteY0"/>
                </a:cxn>
                <a:cxn ang="0">
                  <a:pos x="connsiteX1" y="connsiteY1"/>
                </a:cxn>
                <a:cxn ang="0">
                  <a:pos x="connsiteX2" y="connsiteY2"/>
                </a:cxn>
                <a:cxn ang="0">
                  <a:pos x="connsiteX3" y="connsiteY3"/>
                </a:cxn>
              </a:cxnLst>
              <a:rect l="l" t="t" r="r" b="b"/>
              <a:pathLst>
                <a:path w="2638924" h="37930">
                  <a:moveTo>
                    <a:pt x="0" y="0"/>
                  </a:moveTo>
                  <a:lnTo>
                    <a:pt x="2638925" y="0"/>
                  </a:lnTo>
                  <a:lnTo>
                    <a:pt x="2638925" y="37931"/>
                  </a:lnTo>
                  <a:lnTo>
                    <a:pt x="0" y="37931"/>
                  </a:lnTo>
                  <a:close/>
                </a:path>
              </a:pathLst>
            </a:custGeom>
            <a:solidFill>
              <a:srgbClr val="12B4CB"/>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8" name="Graphic 5">
              <a:extLst>
                <a:ext uri="{FF2B5EF4-FFF2-40B4-BE49-F238E27FC236}">
                  <a16:creationId xmlns:a16="http://schemas.microsoft.com/office/drawing/2014/main" id="{6CD7AD0E-600D-82F7-0BD2-BF4CC465F4DE}"/>
                </a:ext>
              </a:extLst>
            </p:cNvPr>
            <p:cNvGrpSpPr/>
            <p:nvPr/>
          </p:nvGrpSpPr>
          <p:grpSpPr>
            <a:xfrm>
              <a:off x="4243740" y="5657885"/>
              <a:ext cx="823237" cy="104309"/>
              <a:chOff x="4243740" y="5657885"/>
              <a:chExt cx="823237" cy="104309"/>
            </a:xfrm>
            <a:solidFill>
              <a:srgbClr val="8A4199"/>
            </a:solidFill>
          </p:grpSpPr>
          <p:sp>
            <p:nvSpPr>
              <p:cNvPr id="19" name="Freeform 18">
                <a:extLst>
                  <a:ext uri="{FF2B5EF4-FFF2-40B4-BE49-F238E27FC236}">
                    <a16:creationId xmlns:a16="http://schemas.microsoft.com/office/drawing/2014/main" id="{DC18C6D0-5481-3996-D0DA-2F400877DB1A}"/>
                  </a:ext>
                </a:extLst>
              </p:cNvPr>
              <p:cNvSpPr/>
              <p:nvPr/>
            </p:nvSpPr>
            <p:spPr>
              <a:xfrm>
                <a:off x="4243740" y="5657885"/>
                <a:ext cx="57037" cy="82499"/>
              </a:xfrm>
              <a:custGeom>
                <a:avLst/>
                <a:gdLst>
                  <a:gd name="connsiteX0" fmla="*/ 43728 w 57037"/>
                  <a:gd name="connsiteY0" fmla="*/ 73965 h 82499"/>
                  <a:gd name="connsiteX1" fmla="*/ 43728 w 57037"/>
                  <a:gd name="connsiteY1" fmla="*/ 72068 h 82499"/>
                  <a:gd name="connsiteX2" fmla="*/ 38025 w 57037"/>
                  <a:gd name="connsiteY2" fmla="*/ 77758 h 82499"/>
                  <a:gd name="connsiteX3" fmla="*/ 31371 w 57037"/>
                  <a:gd name="connsiteY3" fmla="*/ 80603 h 82499"/>
                  <a:gd name="connsiteX4" fmla="*/ 23766 w 57037"/>
                  <a:gd name="connsiteY4" fmla="*/ 81551 h 82499"/>
                  <a:gd name="connsiteX5" fmla="*/ 14259 w 57037"/>
                  <a:gd name="connsiteY5" fmla="*/ 79654 h 82499"/>
                  <a:gd name="connsiteX6" fmla="*/ 6654 w 57037"/>
                  <a:gd name="connsiteY6" fmla="*/ 73017 h 82499"/>
                  <a:gd name="connsiteX7" fmla="*/ 1901 w 57037"/>
                  <a:gd name="connsiteY7" fmla="*/ 63534 h 82499"/>
                  <a:gd name="connsiteX8" fmla="*/ 0 w 57037"/>
                  <a:gd name="connsiteY8" fmla="*/ 51206 h 82499"/>
                  <a:gd name="connsiteX9" fmla="*/ 6654 w 57037"/>
                  <a:gd name="connsiteY9" fmla="*/ 29396 h 82499"/>
                  <a:gd name="connsiteX10" fmla="*/ 24716 w 57037"/>
                  <a:gd name="connsiteY10" fmla="*/ 21810 h 82499"/>
                  <a:gd name="connsiteX11" fmla="*/ 35173 w 57037"/>
                  <a:gd name="connsiteY11" fmla="*/ 23707 h 82499"/>
                  <a:gd name="connsiteX12" fmla="*/ 43728 w 57037"/>
                  <a:gd name="connsiteY12" fmla="*/ 30345 h 82499"/>
                  <a:gd name="connsiteX13" fmla="*/ 43728 w 57037"/>
                  <a:gd name="connsiteY13" fmla="*/ 8534 h 82499"/>
                  <a:gd name="connsiteX14" fmla="*/ 45630 w 57037"/>
                  <a:gd name="connsiteY14" fmla="*/ 1897 h 82499"/>
                  <a:gd name="connsiteX15" fmla="*/ 50383 w 57037"/>
                  <a:gd name="connsiteY15" fmla="*/ 0 h 82499"/>
                  <a:gd name="connsiteX16" fmla="*/ 55136 w 57037"/>
                  <a:gd name="connsiteY16" fmla="*/ 1897 h 82499"/>
                  <a:gd name="connsiteX17" fmla="*/ 57037 w 57037"/>
                  <a:gd name="connsiteY17" fmla="*/ 8534 h 82499"/>
                  <a:gd name="connsiteX18" fmla="*/ 57037 w 57037"/>
                  <a:gd name="connsiteY18" fmla="*/ 73965 h 82499"/>
                  <a:gd name="connsiteX19" fmla="*/ 55136 w 57037"/>
                  <a:gd name="connsiteY19" fmla="*/ 80603 h 82499"/>
                  <a:gd name="connsiteX20" fmla="*/ 50383 w 57037"/>
                  <a:gd name="connsiteY20" fmla="*/ 82499 h 82499"/>
                  <a:gd name="connsiteX21" fmla="*/ 45630 w 57037"/>
                  <a:gd name="connsiteY21" fmla="*/ 80603 h 82499"/>
                  <a:gd name="connsiteX22" fmla="*/ 43728 w 57037"/>
                  <a:gd name="connsiteY22" fmla="*/ 73965 h 82499"/>
                  <a:gd name="connsiteX23" fmla="*/ 14259 w 57037"/>
                  <a:gd name="connsiteY23" fmla="*/ 52155 h 82499"/>
                  <a:gd name="connsiteX24" fmla="*/ 16161 w 57037"/>
                  <a:gd name="connsiteY24" fmla="*/ 62586 h 82499"/>
                  <a:gd name="connsiteX25" fmla="*/ 20914 w 57037"/>
                  <a:gd name="connsiteY25" fmla="*/ 69223 h 82499"/>
                  <a:gd name="connsiteX26" fmla="*/ 28519 w 57037"/>
                  <a:gd name="connsiteY26" fmla="*/ 71120 h 82499"/>
                  <a:gd name="connsiteX27" fmla="*/ 36124 w 57037"/>
                  <a:gd name="connsiteY27" fmla="*/ 69223 h 82499"/>
                  <a:gd name="connsiteX28" fmla="*/ 40877 w 57037"/>
                  <a:gd name="connsiteY28" fmla="*/ 62586 h 82499"/>
                  <a:gd name="connsiteX29" fmla="*/ 42778 w 57037"/>
                  <a:gd name="connsiteY29" fmla="*/ 52155 h 82499"/>
                  <a:gd name="connsiteX30" fmla="*/ 40877 w 57037"/>
                  <a:gd name="connsiteY30" fmla="*/ 41724 h 82499"/>
                  <a:gd name="connsiteX31" fmla="*/ 35173 w 57037"/>
                  <a:gd name="connsiteY31" fmla="*/ 35086 h 82499"/>
                  <a:gd name="connsiteX32" fmla="*/ 27568 w 57037"/>
                  <a:gd name="connsiteY32" fmla="*/ 33189 h 82499"/>
                  <a:gd name="connsiteX33" fmla="*/ 19963 w 57037"/>
                  <a:gd name="connsiteY33" fmla="*/ 35086 h 82499"/>
                  <a:gd name="connsiteX34" fmla="*/ 15210 w 57037"/>
                  <a:gd name="connsiteY34" fmla="*/ 41724 h 82499"/>
                  <a:gd name="connsiteX35" fmla="*/ 14259 w 57037"/>
                  <a:gd name="connsiteY35" fmla="*/ 52155 h 8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037" h="82499">
                    <a:moveTo>
                      <a:pt x="43728" y="73965"/>
                    </a:moveTo>
                    <a:lnTo>
                      <a:pt x="43728" y="72068"/>
                    </a:lnTo>
                    <a:cubicBezTo>
                      <a:pt x="41827" y="73965"/>
                      <a:pt x="39926" y="75861"/>
                      <a:pt x="38025" y="77758"/>
                    </a:cubicBezTo>
                    <a:cubicBezTo>
                      <a:pt x="36124" y="79654"/>
                      <a:pt x="34222" y="80603"/>
                      <a:pt x="31371" y="80603"/>
                    </a:cubicBezTo>
                    <a:cubicBezTo>
                      <a:pt x="29469" y="81551"/>
                      <a:pt x="26617" y="81551"/>
                      <a:pt x="23766" y="81551"/>
                    </a:cubicBezTo>
                    <a:cubicBezTo>
                      <a:pt x="19963" y="81551"/>
                      <a:pt x="17111" y="80603"/>
                      <a:pt x="14259" y="79654"/>
                    </a:cubicBezTo>
                    <a:cubicBezTo>
                      <a:pt x="11407" y="78706"/>
                      <a:pt x="8556" y="75861"/>
                      <a:pt x="6654" y="73017"/>
                    </a:cubicBezTo>
                    <a:cubicBezTo>
                      <a:pt x="4753" y="70172"/>
                      <a:pt x="2852" y="67327"/>
                      <a:pt x="1901" y="63534"/>
                    </a:cubicBezTo>
                    <a:cubicBezTo>
                      <a:pt x="951" y="59741"/>
                      <a:pt x="0" y="55948"/>
                      <a:pt x="0" y="51206"/>
                    </a:cubicBezTo>
                    <a:cubicBezTo>
                      <a:pt x="0" y="41724"/>
                      <a:pt x="1901" y="35086"/>
                      <a:pt x="6654" y="29396"/>
                    </a:cubicBezTo>
                    <a:cubicBezTo>
                      <a:pt x="11407" y="23707"/>
                      <a:pt x="17111" y="21810"/>
                      <a:pt x="24716" y="21810"/>
                    </a:cubicBezTo>
                    <a:cubicBezTo>
                      <a:pt x="29469" y="21810"/>
                      <a:pt x="32321" y="22758"/>
                      <a:pt x="35173" y="23707"/>
                    </a:cubicBezTo>
                    <a:cubicBezTo>
                      <a:pt x="38025" y="25603"/>
                      <a:pt x="40877" y="27500"/>
                      <a:pt x="43728" y="30345"/>
                    </a:cubicBezTo>
                    <a:lnTo>
                      <a:pt x="43728" y="8534"/>
                    </a:lnTo>
                    <a:cubicBezTo>
                      <a:pt x="43728" y="5690"/>
                      <a:pt x="44679" y="2845"/>
                      <a:pt x="45630" y="1897"/>
                    </a:cubicBezTo>
                    <a:cubicBezTo>
                      <a:pt x="46580" y="0"/>
                      <a:pt x="48482" y="0"/>
                      <a:pt x="50383" y="0"/>
                    </a:cubicBezTo>
                    <a:cubicBezTo>
                      <a:pt x="52284" y="0"/>
                      <a:pt x="54185" y="948"/>
                      <a:pt x="55136" y="1897"/>
                    </a:cubicBezTo>
                    <a:cubicBezTo>
                      <a:pt x="56087" y="3793"/>
                      <a:pt x="57037" y="5690"/>
                      <a:pt x="57037" y="8534"/>
                    </a:cubicBezTo>
                    <a:lnTo>
                      <a:pt x="57037" y="73965"/>
                    </a:lnTo>
                    <a:cubicBezTo>
                      <a:pt x="57037" y="76810"/>
                      <a:pt x="56087" y="78706"/>
                      <a:pt x="55136" y="80603"/>
                    </a:cubicBezTo>
                    <a:cubicBezTo>
                      <a:pt x="54185" y="81551"/>
                      <a:pt x="52284" y="82499"/>
                      <a:pt x="50383" y="82499"/>
                    </a:cubicBezTo>
                    <a:cubicBezTo>
                      <a:pt x="48482" y="82499"/>
                      <a:pt x="46580" y="81551"/>
                      <a:pt x="45630" y="80603"/>
                    </a:cubicBezTo>
                    <a:cubicBezTo>
                      <a:pt x="44679" y="78706"/>
                      <a:pt x="43728" y="76810"/>
                      <a:pt x="43728" y="73965"/>
                    </a:cubicBezTo>
                    <a:close/>
                    <a:moveTo>
                      <a:pt x="14259" y="52155"/>
                    </a:moveTo>
                    <a:cubicBezTo>
                      <a:pt x="14259" y="55948"/>
                      <a:pt x="15210" y="59741"/>
                      <a:pt x="16161" y="62586"/>
                    </a:cubicBezTo>
                    <a:cubicBezTo>
                      <a:pt x="17111" y="65430"/>
                      <a:pt x="19012" y="67327"/>
                      <a:pt x="20914" y="69223"/>
                    </a:cubicBezTo>
                    <a:cubicBezTo>
                      <a:pt x="22815" y="71120"/>
                      <a:pt x="25667" y="71120"/>
                      <a:pt x="28519" y="71120"/>
                    </a:cubicBezTo>
                    <a:cubicBezTo>
                      <a:pt x="31371" y="71120"/>
                      <a:pt x="33272" y="70172"/>
                      <a:pt x="36124" y="69223"/>
                    </a:cubicBezTo>
                    <a:cubicBezTo>
                      <a:pt x="38025" y="68275"/>
                      <a:pt x="39926" y="65430"/>
                      <a:pt x="40877" y="62586"/>
                    </a:cubicBezTo>
                    <a:cubicBezTo>
                      <a:pt x="41827" y="59741"/>
                      <a:pt x="42778" y="55948"/>
                      <a:pt x="42778" y="52155"/>
                    </a:cubicBezTo>
                    <a:cubicBezTo>
                      <a:pt x="42778" y="48362"/>
                      <a:pt x="41827" y="44569"/>
                      <a:pt x="40877" y="41724"/>
                    </a:cubicBezTo>
                    <a:cubicBezTo>
                      <a:pt x="39926" y="38879"/>
                      <a:pt x="38025" y="36982"/>
                      <a:pt x="35173" y="35086"/>
                    </a:cubicBezTo>
                    <a:cubicBezTo>
                      <a:pt x="33272" y="33189"/>
                      <a:pt x="30420" y="33189"/>
                      <a:pt x="27568" y="33189"/>
                    </a:cubicBezTo>
                    <a:cubicBezTo>
                      <a:pt x="24716" y="33189"/>
                      <a:pt x="22815" y="34138"/>
                      <a:pt x="19963" y="35086"/>
                    </a:cubicBezTo>
                    <a:cubicBezTo>
                      <a:pt x="17111" y="36034"/>
                      <a:pt x="16161" y="38879"/>
                      <a:pt x="15210" y="41724"/>
                    </a:cubicBezTo>
                    <a:cubicBezTo>
                      <a:pt x="15210" y="44569"/>
                      <a:pt x="14259" y="48362"/>
                      <a:pt x="14259" y="52155"/>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C615F012-D36B-764A-01F6-BA08B1298A0B}"/>
                  </a:ext>
                </a:extLst>
              </p:cNvPr>
              <p:cNvSpPr/>
              <p:nvPr/>
            </p:nvSpPr>
            <p:spPr>
              <a:xfrm>
                <a:off x="4315987" y="5658834"/>
                <a:ext cx="15209" cy="80602"/>
              </a:xfrm>
              <a:custGeom>
                <a:avLst/>
                <a:gdLst>
                  <a:gd name="connsiteX0" fmla="*/ 8556 w 15209"/>
                  <a:gd name="connsiteY0" fmla="*/ 14224 h 80602"/>
                  <a:gd name="connsiteX1" fmla="*/ 2852 w 15209"/>
                  <a:gd name="connsiteY1" fmla="*/ 12327 h 80602"/>
                  <a:gd name="connsiteX2" fmla="*/ 951 w 15209"/>
                  <a:gd name="connsiteY2" fmla="*/ 6638 h 80602"/>
                  <a:gd name="connsiteX3" fmla="*/ 2852 w 15209"/>
                  <a:gd name="connsiteY3" fmla="*/ 1897 h 80602"/>
                  <a:gd name="connsiteX4" fmla="*/ 8556 w 15209"/>
                  <a:gd name="connsiteY4" fmla="*/ 0 h 80602"/>
                  <a:gd name="connsiteX5" fmla="*/ 13309 w 15209"/>
                  <a:gd name="connsiteY5" fmla="*/ 1897 h 80602"/>
                  <a:gd name="connsiteX6" fmla="*/ 15210 w 15209"/>
                  <a:gd name="connsiteY6" fmla="*/ 7586 h 80602"/>
                  <a:gd name="connsiteX7" fmla="*/ 13309 w 15209"/>
                  <a:gd name="connsiteY7" fmla="*/ 13276 h 80602"/>
                  <a:gd name="connsiteX8" fmla="*/ 8556 w 15209"/>
                  <a:gd name="connsiteY8" fmla="*/ 14224 h 80602"/>
                  <a:gd name="connsiteX9" fmla="*/ 15210 w 15209"/>
                  <a:gd name="connsiteY9" fmla="*/ 29396 h 80602"/>
                  <a:gd name="connsiteX10" fmla="*/ 15210 w 15209"/>
                  <a:gd name="connsiteY10" fmla="*/ 72068 h 80602"/>
                  <a:gd name="connsiteX11" fmla="*/ 13309 w 15209"/>
                  <a:gd name="connsiteY11" fmla="*/ 78706 h 80602"/>
                  <a:gd name="connsiteX12" fmla="*/ 7605 w 15209"/>
                  <a:gd name="connsiteY12" fmla="*/ 80603 h 80602"/>
                  <a:gd name="connsiteX13" fmla="*/ 1901 w 15209"/>
                  <a:gd name="connsiteY13" fmla="*/ 78706 h 80602"/>
                  <a:gd name="connsiteX14" fmla="*/ 0 w 15209"/>
                  <a:gd name="connsiteY14" fmla="*/ 72068 h 80602"/>
                  <a:gd name="connsiteX15" fmla="*/ 0 w 15209"/>
                  <a:gd name="connsiteY15" fmla="*/ 29396 h 80602"/>
                  <a:gd name="connsiteX16" fmla="*/ 1901 w 15209"/>
                  <a:gd name="connsiteY16" fmla="*/ 22758 h 80602"/>
                  <a:gd name="connsiteX17" fmla="*/ 7605 w 15209"/>
                  <a:gd name="connsiteY17" fmla="*/ 20862 h 80602"/>
                  <a:gd name="connsiteX18" fmla="*/ 13309 w 15209"/>
                  <a:gd name="connsiteY18" fmla="*/ 22758 h 80602"/>
                  <a:gd name="connsiteX19" fmla="*/ 15210 w 15209"/>
                  <a:gd name="connsiteY19" fmla="*/ 29396 h 8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09" h="80602">
                    <a:moveTo>
                      <a:pt x="8556" y="14224"/>
                    </a:moveTo>
                    <a:cubicBezTo>
                      <a:pt x="6654" y="14224"/>
                      <a:pt x="4753" y="13276"/>
                      <a:pt x="2852" y="12327"/>
                    </a:cubicBezTo>
                    <a:cubicBezTo>
                      <a:pt x="951" y="11379"/>
                      <a:pt x="951" y="9483"/>
                      <a:pt x="951" y="6638"/>
                    </a:cubicBezTo>
                    <a:cubicBezTo>
                      <a:pt x="951" y="4741"/>
                      <a:pt x="1901" y="2845"/>
                      <a:pt x="2852" y="1897"/>
                    </a:cubicBezTo>
                    <a:cubicBezTo>
                      <a:pt x="4753" y="948"/>
                      <a:pt x="5704" y="0"/>
                      <a:pt x="8556" y="0"/>
                    </a:cubicBezTo>
                    <a:cubicBezTo>
                      <a:pt x="10457" y="0"/>
                      <a:pt x="12358" y="948"/>
                      <a:pt x="13309" y="1897"/>
                    </a:cubicBezTo>
                    <a:cubicBezTo>
                      <a:pt x="15210" y="2845"/>
                      <a:pt x="15210" y="4741"/>
                      <a:pt x="15210" y="7586"/>
                    </a:cubicBezTo>
                    <a:cubicBezTo>
                      <a:pt x="15210" y="9483"/>
                      <a:pt x="14259" y="11379"/>
                      <a:pt x="13309" y="13276"/>
                    </a:cubicBezTo>
                    <a:cubicBezTo>
                      <a:pt x="11408" y="13276"/>
                      <a:pt x="10457" y="14224"/>
                      <a:pt x="8556"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7A77DD30-CBC3-8464-C8D1-10CF154A1F61}"/>
                  </a:ext>
                </a:extLst>
              </p:cNvPr>
              <p:cNvSpPr/>
              <p:nvPr/>
            </p:nvSpPr>
            <p:spPr>
              <a:xfrm>
                <a:off x="4343555" y="5679695"/>
                <a:ext cx="57987" cy="82499"/>
              </a:xfrm>
              <a:custGeom>
                <a:avLst/>
                <a:gdLst>
                  <a:gd name="connsiteX0" fmla="*/ 57988 w 57987"/>
                  <a:gd name="connsiteY0" fmla="*/ 11379 h 82499"/>
                  <a:gd name="connsiteX1" fmla="*/ 57988 w 57987"/>
                  <a:gd name="connsiteY1" fmla="*/ 54999 h 82499"/>
                  <a:gd name="connsiteX2" fmla="*/ 56087 w 57987"/>
                  <a:gd name="connsiteY2" fmla="*/ 67327 h 82499"/>
                  <a:gd name="connsiteX3" fmla="*/ 51333 w 57987"/>
                  <a:gd name="connsiteY3" fmla="*/ 75861 h 82499"/>
                  <a:gd name="connsiteX4" fmla="*/ 41827 w 57987"/>
                  <a:gd name="connsiteY4" fmla="*/ 80603 h 82499"/>
                  <a:gd name="connsiteX5" fmla="*/ 27568 w 57987"/>
                  <a:gd name="connsiteY5" fmla="*/ 82499 h 82499"/>
                  <a:gd name="connsiteX6" fmla="*/ 13309 w 57987"/>
                  <a:gd name="connsiteY6" fmla="*/ 80603 h 82499"/>
                  <a:gd name="connsiteX7" fmla="*/ 3802 w 57987"/>
                  <a:gd name="connsiteY7" fmla="*/ 74913 h 82499"/>
                  <a:gd name="connsiteX8" fmla="*/ 951 w 57987"/>
                  <a:gd name="connsiteY8" fmla="*/ 68275 h 82499"/>
                  <a:gd name="connsiteX9" fmla="*/ 2852 w 57987"/>
                  <a:gd name="connsiteY9" fmla="*/ 63534 h 82499"/>
                  <a:gd name="connsiteX10" fmla="*/ 7605 w 57987"/>
                  <a:gd name="connsiteY10" fmla="*/ 61637 h 82499"/>
                  <a:gd name="connsiteX11" fmla="*/ 13309 w 57987"/>
                  <a:gd name="connsiteY11" fmla="*/ 64482 h 82499"/>
                  <a:gd name="connsiteX12" fmla="*/ 16161 w 57987"/>
                  <a:gd name="connsiteY12" fmla="*/ 67327 h 82499"/>
                  <a:gd name="connsiteX13" fmla="*/ 19012 w 57987"/>
                  <a:gd name="connsiteY13" fmla="*/ 70172 h 82499"/>
                  <a:gd name="connsiteX14" fmla="*/ 22815 w 57987"/>
                  <a:gd name="connsiteY14" fmla="*/ 72068 h 82499"/>
                  <a:gd name="connsiteX15" fmla="*/ 27568 w 57987"/>
                  <a:gd name="connsiteY15" fmla="*/ 73017 h 82499"/>
                  <a:gd name="connsiteX16" fmla="*/ 36124 w 57987"/>
                  <a:gd name="connsiteY16" fmla="*/ 71120 h 82499"/>
                  <a:gd name="connsiteX17" fmla="*/ 40877 w 57987"/>
                  <a:gd name="connsiteY17" fmla="*/ 66379 h 82499"/>
                  <a:gd name="connsiteX18" fmla="*/ 42778 w 57987"/>
                  <a:gd name="connsiteY18" fmla="*/ 59741 h 82499"/>
                  <a:gd name="connsiteX19" fmla="*/ 42778 w 57987"/>
                  <a:gd name="connsiteY19" fmla="*/ 49310 h 82499"/>
                  <a:gd name="connsiteX20" fmla="*/ 35173 w 57987"/>
                  <a:gd name="connsiteY20" fmla="*/ 56896 h 82499"/>
                  <a:gd name="connsiteX21" fmla="*/ 24716 w 57987"/>
                  <a:gd name="connsiteY21" fmla="*/ 59741 h 82499"/>
                  <a:gd name="connsiteX22" fmla="*/ 11407 w 57987"/>
                  <a:gd name="connsiteY22" fmla="*/ 55948 h 82499"/>
                  <a:gd name="connsiteX23" fmla="*/ 2852 w 57987"/>
                  <a:gd name="connsiteY23" fmla="*/ 45517 h 82499"/>
                  <a:gd name="connsiteX24" fmla="*/ 0 w 57987"/>
                  <a:gd name="connsiteY24" fmla="*/ 29396 h 82499"/>
                  <a:gd name="connsiteX25" fmla="*/ 1901 w 57987"/>
                  <a:gd name="connsiteY25" fmla="*/ 17069 h 82499"/>
                  <a:gd name="connsiteX26" fmla="*/ 6654 w 57987"/>
                  <a:gd name="connsiteY26" fmla="*/ 7586 h 82499"/>
                  <a:gd name="connsiteX27" fmla="*/ 14259 w 57987"/>
                  <a:gd name="connsiteY27" fmla="*/ 1897 h 82499"/>
                  <a:gd name="connsiteX28" fmla="*/ 23766 w 57987"/>
                  <a:gd name="connsiteY28" fmla="*/ 0 h 82499"/>
                  <a:gd name="connsiteX29" fmla="*/ 35173 w 57987"/>
                  <a:gd name="connsiteY29" fmla="*/ 2845 h 82499"/>
                  <a:gd name="connsiteX30" fmla="*/ 43728 w 57987"/>
                  <a:gd name="connsiteY30" fmla="*/ 10431 h 82499"/>
                  <a:gd name="connsiteX31" fmla="*/ 43728 w 57987"/>
                  <a:gd name="connsiteY31" fmla="*/ 8534 h 82499"/>
                  <a:gd name="connsiteX32" fmla="*/ 45630 w 57987"/>
                  <a:gd name="connsiteY32" fmla="*/ 2845 h 82499"/>
                  <a:gd name="connsiteX33" fmla="*/ 50383 w 57987"/>
                  <a:gd name="connsiteY33" fmla="*/ 948 h 82499"/>
                  <a:gd name="connsiteX34" fmla="*/ 56087 w 57987"/>
                  <a:gd name="connsiteY34" fmla="*/ 3793 h 82499"/>
                  <a:gd name="connsiteX35" fmla="*/ 57988 w 57987"/>
                  <a:gd name="connsiteY35" fmla="*/ 11379 h 82499"/>
                  <a:gd name="connsiteX36" fmla="*/ 15210 w 57987"/>
                  <a:gd name="connsiteY36" fmla="*/ 30345 h 82499"/>
                  <a:gd name="connsiteX37" fmla="*/ 19012 w 57987"/>
                  <a:gd name="connsiteY37" fmla="*/ 43620 h 82499"/>
                  <a:gd name="connsiteX38" fmla="*/ 29469 w 57987"/>
                  <a:gd name="connsiteY38" fmla="*/ 48362 h 82499"/>
                  <a:gd name="connsiteX39" fmla="*/ 36124 w 57987"/>
                  <a:gd name="connsiteY39" fmla="*/ 46465 h 82499"/>
                  <a:gd name="connsiteX40" fmla="*/ 41827 w 57987"/>
                  <a:gd name="connsiteY40" fmla="*/ 40775 h 82499"/>
                  <a:gd name="connsiteX41" fmla="*/ 43728 w 57987"/>
                  <a:gd name="connsiteY41" fmla="*/ 31293 h 82499"/>
                  <a:gd name="connsiteX42" fmla="*/ 39926 w 57987"/>
                  <a:gd name="connsiteY42" fmla="*/ 17069 h 82499"/>
                  <a:gd name="connsiteX43" fmla="*/ 29469 w 57987"/>
                  <a:gd name="connsiteY43" fmla="*/ 12327 h 82499"/>
                  <a:gd name="connsiteX44" fmla="*/ 19012 w 57987"/>
                  <a:gd name="connsiteY44" fmla="*/ 17069 h 82499"/>
                  <a:gd name="connsiteX45" fmla="*/ 15210 w 57987"/>
                  <a:gd name="connsiteY45" fmla="*/ 30345 h 8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987" h="82499">
                    <a:moveTo>
                      <a:pt x="57988" y="11379"/>
                    </a:moveTo>
                    <a:lnTo>
                      <a:pt x="57988" y="54999"/>
                    </a:lnTo>
                    <a:cubicBezTo>
                      <a:pt x="57988" y="59741"/>
                      <a:pt x="57037" y="64482"/>
                      <a:pt x="56087" y="67327"/>
                    </a:cubicBezTo>
                    <a:cubicBezTo>
                      <a:pt x="55136" y="71120"/>
                      <a:pt x="53235" y="73965"/>
                      <a:pt x="51333" y="75861"/>
                    </a:cubicBezTo>
                    <a:cubicBezTo>
                      <a:pt x="49432" y="77758"/>
                      <a:pt x="45630" y="79654"/>
                      <a:pt x="41827" y="80603"/>
                    </a:cubicBezTo>
                    <a:cubicBezTo>
                      <a:pt x="38025" y="81551"/>
                      <a:pt x="33272" y="82499"/>
                      <a:pt x="27568" y="82499"/>
                    </a:cubicBezTo>
                    <a:cubicBezTo>
                      <a:pt x="22815" y="82499"/>
                      <a:pt x="18062" y="81551"/>
                      <a:pt x="13309" y="80603"/>
                    </a:cubicBezTo>
                    <a:cubicBezTo>
                      <a:pt x="9506" y="78706"/>
                      <a:pt x="5704" y="77758"/>
                      <a:pt x="3802" y="74913"/>
                    </a:cubicBezTo>
                    <a:cubicBezTo>
                      <a:pt x="1901" y="73017"/>
                      <a:pt x="951" y="70172"/>
                      <a:pt x="951" y="68275"/>
                    </a:cubicBezTo>
                    <a:cubicBezTo>
                      <a:pt x="951" y="66379"/>
                      <a:pt x="1901" y="65430"/>
                      <a:pt x="2852" y="63534"/>
                    </a:cubicBezTo>
                    <a:cubicBezTo>
                      <a:pt x="3802" y="62586"/>
                      <a:pt x="5704" y="61637"/>
                      <a:pt x="7605" y="61637"/>
                    </a:cubicBezTo>
                    <a:cubicBezTo>
                      <a:pt x="9506" y="61637"/>
                      <a:pt x="11407" y="62586"/>
                      <a:pt x="13309" y="64482"/>
                    </a:cubicBezTo>
                    <a:cubicBezTo>
                      <a:pt x="14259" y="65430"/>
                      <a:pt x="15210" y="66379"/>
                      <a:pt x="16161" y="67327"/>
                    </a:cubicBezTo>
                    <a:cubicBezTo>
                      <a:pt x="17111" y="68275"/>
                      <a:pt x="18062" y="69223"/>
                      <a:pt x="19012" y="70172"/>
                    </a:cubicBezTo>
                    <a:cubicBezTo>
                      <a:pt x="19963" y="71120"/>
                      <a:pt x="20914" y="71120"/>
                      <a:pt x="22815" y="72068"/>
                    </a:cubicBezTo>
                    <a:cubicBezTo>
                      <a:pt x="24716" y="73017"/>
                      <a:pt x="25667" y="73017"/>
                      <a:pt x="27568" y="73017"/>
                    </a:cubicBezTo>
                    <a:cubicBezTo>
                      <a:pt x="31371" y="73017"/>
                      <a:pt x="34222" y="72068"/>
                      <a:pt x="36124" y="71120"/>
                    </a:cubicBezTo>
                    <a:cubicBezTo>
                      <a:pt x="38025" y="70172"/>
                      <a:pt x="39926" y="68275"/>
                      <a:pt x="40877" y="66379"/>
                    </a:cubicBezTo>
                    <a:cubicBezTo>
                      <a:pt x="41827" y="64482"/>
                      <a:pt x="41827" y="62586"/>
                      <a:pt x="42778" y="59741"/>
                    </a:cubicBezTo>
                    <a:cubicBezTo>
                      <a:pt x="42778" y="57844"/>
                      <a:pt x="42778" y="54051"/>
                      <a:pt x="42778" y="49310"/>
                    </a:cubicBezTo>
                    <a:cubicBezTo>
                      <a:pt x="40877" y="52155"/>
                      <a:pt x="38025" y="54999"/>
                      <a:pt x="35173" y="56896"/>
                    </a:cubicBezTo>
                    <a:cubicBezTo>
                      <a:pt x="32321" y="58793"/>
                      <a:pt x="28519" y="59741"/>
                      <a:pt x="24716" y="59741"/>
                    </a:cubicBezTo>
                    <a:cubicBezTo>
                      <a:pt x="19963" y="59741"/>
                      <a:pt x="15210" y="58793"/>
                      <a:pt x="11407" y="55948"/>
                    </a:cubicBezTo>
                    <a:cubicBezTo>
                      <a:pt x="7605" y="53103"/>
                      <a:pt x="4753" y="50258"/>
                      <a:pt x="2852" y="45517"/>
                    </a:cubicBezTo>
                    <a:cubicBezTo>
                      <a:pt x="951" y="40775"/>
                      <a:pt x="0" y="36034"/>
                      <a:pt x="0" y="29396"/>
                    </a:cubicBezTo>
                    <a:cubicBezTo>
                      <a:pt x="0" y="24655"/>
                      <a:pt x="951" y="20862"/>
                      <a:pt x="1901" y="17069"/>
                    </a:cubicBezTo>
                    <a:cubicBezTo>
                      <a:pt x="2852" y="13276"/>
                      <a:pt x="4753" y="10431"/>
                      <a:pt x="6654" y="7586"/>
                    </a:cubicBezTo>
                    <a:cubicBezTo>
                      <a:pt x="8556" y="4741"/>
                      <a:pt x="11407" y="2845"/>
                      <a:pt x="14259" y="1897"/>
                    </a:cubicBezTo>
                    <a:cubicBezTo>
                      <a:pt x="17111" y="948"/>
                      <a:pt x="20914" y="0"/>
                      <a:pt x="23766" y="0"/>
                    </a:cubicBezTo>
                    <a:cubicBezTo>
                      <a:pt x="27568" y="0"/>
                      <a:pt x="31371" y="948"/>
                      <a:pt x="35173" y="2845"/>
                    </a:cubicBezTo>
                    <a:cubicBezTo>
                      <a:pt x="38025" y="4741"/>
                      <a:pt x="40877" y="6638"/>
                      <a:pt x="43728" y="10431"/>
                    </a:cubicBezTo>
                    <a:lnTo>
                      <a:pt x="43728" y="8534"/>
                    </a:lnTo>
                    <a:cubicBezTo>
                      <a:pt x="43728" y="5690"/>
                      <a:pt x="44679" y="3793"/>
                      <a:pt x="45630" y="2845"/>
                    </a:cubicBezTo>
                    <a:cubicBezTo>
                      <a:pt x="46580" y="1897"/>
                      <a:pt x="48482" y="948"/>
                      <a:pt x="50383" y="948"/>
                    </a:cubicBezTo>
                    <a:cubicBezTo>
                      <a:pt x="53235" y="948"/>
                      <a:pt x="55136" y="1897"/>
                      <a:pt x="56087" y="3793"/>
                    </a:cubicBezTo>
                    <a:cubicBezTo>
                      <a:pt x="57988" y="4741"/>
                      <a:pt x="57988" y="7586"/>
                      <a:pt x="57988" y="11379"/>
                    </a:cubicBezTo>
                    <a:close/>
                    <a:moveTo>
                      <a:pt x="15210" y="30345"/>
                    </a:moveTo>
                    <a:cubicBezTo>
                      <a:pt x="15210" y="36034"/>
                      <a:pt x="16161" y="40775"/>
                      <a:pt x="19012" y="43620"/>
                    </a:cubicBezTo>
                    <a:cubicBezTo>
                      <a:pt x="21864" y="46465"/>
                      <a:pt x="24716" y="48362"/>
                      <a:pt x="29469" y="48362"/>
                    </a:cubicBezTo>
                    <a:cubicBezTo>
                      <a:pt x="32321" y="48362"/>
                      <a:pt x="34222" y="47413"/>
                      <a:pt x="36124" y="46465"/>
                    </a:cubicBezTo>
                    <a:cubicBezTo>
                      <a:pt x="38025" y="45517"/>
                      <a:pt x="39926" y="42672"/>
                      <a:pt x="41827" y="40775"/>
                    </a:cubicBezTo>
                    <a:cubicBezTo>
                      <a:pt x="42778" y="37931"/>
                      <a:pt x="43728" y="35086"/>
                      <a:pt x="43728" y="31293"/>
                    </a:cubicBezTo>
                    <a:cubicBezTo>
                      <a:pt x="43728" y="25603"/>
                      <a:pt x="42778" y="20862"/>
                      <a:pt x="39926" y="17069"/>
                    </a:cubicBezTo>
                    <a:cubicBezTo>
                      <a:pt x="37074" y="13276"/>
                      <a:pt x="33272" y="12327"/>
                      <a:pt x="29469" y="12327"/>
                    </a:cubicBezTo>
                    <a:cubicBezTo>
                      <a:pt x="25667" y="12327"/>
                      <a:pt x="21864" y="14224"/>
                      <a:pt x="19012" y="17069"/>
                    </a:cubicBezTo>
                    <a:cubicBezTo>
                      <a:pt x="16161" y="18965"/>
                      <a:pt x="15210" y="23707"/>
                      <a:pt x="15210" y="30345"/>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A68219A7-D26A-25C8-D9DB-A1469188F4B9}"/>
                  </a:ext>
                </a:extLst>
              </p:cNvPr>
              <p:cNvSpPr/>
              <p:nvPr/>
            </p:nvSpPr>
            <p:spPr>
              <a:xfrm>
                <a:off x="4416753" y="5658834"/>
                <a:ext cx="15209" cy="80602"/>
              </a:xfrm>
              <a:custGeom>
                <a:avLst/>
                <a:gdLst>
                  <a:gd name="connsiteX0" fmla="*/ 7605 w 15209"/>
                  <a:gd name="connsiteY0" fmla="*/ 14224 h 80602"/>
                  <a:gd name="connsiteX1" fmla="*/ 1901 w 15209"/>
                  <a:gd name="connsiteY1" fmla="*/ 12327 h 80602"/>
                  <a:gd name="connsiteX2" fmla="*/ 0 w 15209"/>
                  <a:gd name="connsiteY2" fmla="*/ 6638 h 80602"/>
                  <a:gd name="connsiteX3" fmla="*/ 1901 w 15209"/>
                  <a:gd name="connsiteY3" fmla="*/ 1897 h 80602"/>
                  <a:gd name="connsiteX4" fmla="*/ 7605 w 15209"/>
                  <a:gd name="connsiteY4" fmla="*/ 0 h 80602"/>
                  <a:gd name="connsiteX5" fmla="*/ 12358 w 15209"/>
                  <a:gd name="connsiteY5" fmla="*/ 1897 h 80602"/>
                  <a:gd name="connsiteX6" fmla="*/ 14259 w 15209"/>
                  <a:gd name="connsiteY6" fmla="*/ 7586 h 80602"/>
                  <a:gd name="connsiteX7" fmla="*/ 12358 w 15209"/>
                  <a:gd name="connsiteY7" fmla="*/ 13276 h 80602"/>
                  <a:gd name="connsiteX8" fmla="*/ 7605 w 15209"/>
                  <a:gd name="connsiteY8" fmla="*/ 14224 h 80602"/>
                  <a:gd name="connsiteX9" fmla="*/ 15210 w 15209"/>
                  <a:gd name="connsiteY9" fmla="*/ 29396 h 80602"/>
                  <a:gd name="connsiteX10" fmla="*/ 15210 w 15209"/>
                  <a:gd name="connsiteY10" fmla="*/ 72068 h 80602"/>
                  <a:gd name="connsiteX11" fmla="*/ 13309 w 15209"/>
                  <a:gd name="connsiteY11" fmla="*/ 78706 h 80602"/>
                  <a:gd name="connsiteX12" fmla="*/ 7605 w 15209"/>
                  <a:gd name="connsiteY12" fmla="*/ 80603 h 80602"/>
                  <a:gd name="connsiteX13" fmla="*/ 1901 w 15209"/>
                  <a:gd name="connsiteY13" fmla="*/ 78706 h 80602"/>
                  <a:gd name="connsiteX14" fmla="*/ 0 w 15209"/>
                  <a:gd name="connsiteY14" fmla="*/ 72068 h 80602"/>
                  <a:gd name="connsiteX15" fmla="*/ 0 w 15209"/>
                  <a:gd name="connsiteY15" fmla="*/ 29396 h 80602"/>
                  <a:gd name="connsiteX16" fmla="*/ 1901 w 15209"/>
                  <a:gd name="connsiteY16" fmla="*/ 22758 h 80602"/>
                  <a:gd name="connsiteX17" fmla="*/ 7605 w 15209"/>
                  <a:gd name="connsiteY17" fmla="*/ 20862 h 80602"/>
                  <a:gd name="connsiteX18" fmla="*/ 13309 w 15209"/>
                  <a:gd name="connsiteY18" fmla="*/ 22758 h 80602"/>
                  <a:gd name="connsiteX19" fmla="*/ 15210 w 15209"/>
                  <a:gd name="connsiteY19" fmla="*/ 29396 h 8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09" h="80602">
                    <a:moveTo>
                      <a:pt x="7605" y="14224"/>
                    </a:moveTo>
                    <a:cubicBezTo>
                      <a:pt x="5704" y="14224"/>
                      <a:pt x="3802" y="13276"/>
                      <a:pt x="1901" y="12327"/>
                    </a:cubicBezTo>
                    <a:cubicBezTo>
                      <a:pt x="0" y="11379"/>
                      <a:pt x="0" y="9483"/>
                      <a:pt x="0" y="6638"/>
                    </a:cubicBezTo>
                    <a:cubicBezTo>
                      <a:pt x="0" y="4741"/>
                      <a:pt x="951" y="2845"/>
                      <a:pt x="1901" y="1897"/>
                    </a:cubicBezTo>
                    <a:cubicBezTo>
                      <a:pt x="3802" y="948"/>
                      <a:pt x="4753" y="0"/>
                      <a:pt x="7605" y="0"/>
                    </a:cubicBezTo>
                    <a:cubicBezTo>
                      <a:pt x="9506" y="0"/>
                      <a:pt x="11407" y="948"/>
                      <a:pt x="12358" y="1897"/>
                    </a:cubicBezTo>
                    <a:cubicBezTo>
                      <a:pt x="14259" y="2845"/>
                      <a:pt x="14259" y="4741"/>
                      <a:pt x="14259" y="7586"/>
                    </a:cubicBezTo>
                    <a:cubicBezTo>
                      <a:pt x="14259" y="9483"/>
                      <a:pt x="13309" y="11379"/>
                      <a:pt x="12358" y="13276"/>
                    </a:cubicBezTo>
                    <a:cubicBezTo>
                      <a:pt x="11407" y="13276"/>
                      <a:pt x="9506" y="14224"/>
                      <a:pt x="7605" y="14224"/>
                    </a:cubicBezTo>
                    <a:close/>
                    <a:moveTo>
                      <a:pt x="15210" y="29396"/>
                    </a:moveTo>
                    <a:lnTo>
                      <a:pt x="15210" y="72068"/>
                    </a:lnTo>
                    <a:cubicBezTo>
                      <a:pt x="15210" y="74913"/>
                      <a:pt x="14259" y="77758"/>
                      <a:pt x="13309" y="78706"/>
                    </a:cubicBezTo>
                    <a:cubicBezTo>
                      <a:pt x="11407" y="80603"/>
                      <a:pt x="10457" y="80603"/>
                      <a:pt x="7605" y="80603"/>
                    </a:cubicBezTo>
                    <a:cubicBezTo>
                      <a:pt x="5704" y="80603"/>
                      <a:pt x="3802" y="79654"/>
                      <a:pt x="1901" y="78706"/>
                    </a:cubicBezTo>
                    <a:cubicBezTo>
                      <a:pt x="0" y="77758"/>
                      <a:pt x="0" y="74913"/>
                      <a:pt x="0" y="72068"/>
                    </a:cubicBezTo>
                    <a:lnTo>
                      <a:pt x="0" y="29396"/>
                    </a:lnTo>
                    <a:cubicBezTo>
                      <a:pt x="0" y="26551"/>
                      <a:pt x="951" y="24655"/>
                      <a:pt x="1901" y="22758"/>
                    </a:cubicBezTo>
                    <a:cubicBezTo>
                      <a:pt x="2852" y="20862"/>
                      <a:pt x="4753" y="20862"/>
                      <a:pt x="7605" y="20862"/>
                    </a:cubicBezTo>
                    <a:cubicBezTo>
                      <a:pt x="9506" y="20862"/>
                      <a:pt x="11407" y="21810"/>
                      <a:pt x="13309" y="22758"/>
                    </a:cubicBezTo>
                    <a:cubicBezTo>
                      <a:pt x="14259" y="24655"/>
                      <a:pt x="15210" y="26551"/>
                      <a:pt x="15210" y="29396"/>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BCB5CF3D-DA6F-A828-3ED1-9F56983B0BD4}"/>
                  </a:ext>
                </a:extLst>
              </p:cNvPr>
              <p:cNvSpPr/>
              <p:nvPr/>
            </p:nvSpPr>
            <p:spPr>
              <a:xfrm>
                <a:off x="4441469" y="5659782"/>
                <a:ext cx="39926" cy="82499"/>
              </a:xfrm>
              <a:custGeom>
                <a:avLst/>
                <a:gdLst>
                  <a:gd name="connsiteX0" fmla="*/ 6654 w 39926"/>
                  <a:gd name="connsiteY0" fmla="*/ 21810 h 82499"/>
                  <a:gd name="connsiteX1" fmla="*/ 8556 w 39926"/>
                  <a:gd name="connsiteY1" fmla="*/ 21810 h 82499"/>
                  <a:gd name="connsiteX2" fmla="*/ 8556 w 39926"/>
                  <a:gd name="connsiteY2" fmla="*/ 13276 h 82499"/>
                  <a:gd name="connsiteX3" fmla="*/ 8556 w 39926"/>
                  <a:gd name="connsiteY3" fmla="*/ 7586 h 82499"/>
                  <a:gd name="connsiteX4" fmla="*/ 9506 w 39926"/>
                  <a:gd name="connsiteY4" fmla="*/ 3793 h 82499"/>
                  <a:gd name="connsiteX5" fmla="*/ 12358 w 39926"/>
                  <a:gd name="connsiteY5" fmla="*/ 948 h 82499"/>
                  <a:gd name="connsiteX6" fmla="*/ 16161 w 39926"/>
                  <a:gd name="connsiteY6" fmla="*/ 0 h 82499"/>
                  <a:gd name="connsiteX7" fmla="*/ 20914 w 39926"/>
                  <a:gd name="connsiteY7" fmla="*/ 1897 h 82499"/>
                  <a:gd name="connsiteX8" fmla="*/ 22815 w 39926"/>
                  <a:gd name="connsiteY8" fmla="*/ 5690 h 82499"/>
                  <a:gd name="connsiteX9" fmla="*/ 22815 w 39926"/>
                  <a:gd name="connsiteY9" fmla="*/ 11379 h 82499"/>
                  <a:gd name="connsiteX10" fmla="*/ 22815 w 39926"/>
                  <a:gd name="connsiteY10" fmla="*/ 21810 h 82499"/>
                  <a:gd name="connsiteX11" fmla="*/ 28519 w 39926"/>
                  <a:gd name="connsiteY11" fmla="*/ 21810 h 82499"/>
                  <a:gd name="connsiteX12" fmla="*/ 33272 w 39926"/>
                  <a:gd name="connsiteY12" fmla="*/ 23707 h 82499"/>
                  <a:gd name="connsiteX13" fmla="*/ 35173 w 39926"/>
                  <a:gd name="connsiteY13" fmla="*/ 27500 h 82499"/>
                  <a:gd name="connsiteX14" fmla="*/ 33272 w 39926"/>
                  <a:gd name="connsiteY14" fmla="*/ 31293 h 82499"/>
                  <a:gd name="connsiteX15" fmla="*/ 26617 w 39926"/>
                  <a:gd name="connsiteY15" fmla="*/ 32241 h 82499"/>
                  <a:gd name="connsiteX16" fmla="*/ 22815 w 39926"/>
                  <a:gd name="connsiteY16" fmla="*/ 32241 h 82499"/>
                  <a:gd name="connsiteX17" fmla="*/ 22815 w 39926"/>
                  <a:gd name="connsiteY17" fmla="*/ 59741 h 82499"/>
                  <a:gd name="connsiteX18" fmla="*/ 22815 w 39926"/>
                  <a:gd name="connsiteY18" fmla="*/ 65430 h 82499"/>
                  <a:gd name="connsiteX19" fmla="*/ 23766 w 39926"/>
                  <a:gd name="connsiteY19" fmla="*/ 68275 h 82499"/>
                  <a:gd name="connsiteX20" fmla="*/ 27568 w 39926"/>
                  <a:gd name="connsiteY20" fmla="*/ 69223 h 82499"/>
                  <a:gd name="connsiteX21" fmla="*/ 31370 w 39926"/>
                  <a:gd name="connsiteY21" fmla="*/ 69223 h 82499"/>
                  <a:gd name="connsiteX22" fmla="*/ 35173 w 39926"/>
                  <a:gd name="connsiteY22" fmla="*/ 69223 h 82499"/>
                  <a:gd name="connsiteX23" fmla="*/ 38025 w 39926"/>
                  <a:gd name="connsiteY23" fmla="*/ 71120 h 82499"/>
                  <a:gd name="connsiteX24" fmla="*/ 39926 w 39926"/>
                  <a:gd name="connsiteY24" fmla="*/ 74913 h 82499"/>
                  <a:gd name="connsiteX25" fmla="*/ 36123 w 39926"/>
                  <a:gd name="connsiteY25" fmla="*/ 80603 h 82499"/>
                  <a:gd name="connsiteX26" fmla="*/ 24716 w 39926"/>
                  <a:gd name="connsiteY26" fmla="*/ 82499 h 82499"/>
                  <a:gd name="connsiteX27" fmla="*/ 14259 w 39926"/>
                  <a:gd name="connsiteY27" fmla="*/ 80603 h 82499"/>
                  <a:gd name="connsiteX28" fmla="*/ 9506 w 39926"/>
                  <a:gd name="connsiteY28" fmla="*/ 73965 h 82499"/>
                  <a:gd name="connsiteX29" fmla="*/ 8556 w 39926"/>
                  <a:gd name="connsiteY29" fmla="*/ 62586 h 82499"/>
                  <a:gd name="connsiteX30" fmla="*/ 8556 w 39926"/>
                  <a:gd name="connsiteY30" fmla="*/ 34138 h 82499"/>
                  <a:gd name="connsiteX31" fmla="*/ 6654 w 39926"/>
                  <a:gd name="connsiteY31" fmla="*/ 34138 h 82499"/>
                  <a:gd name="connsiteX32" fmla="*/ 1901 w 39926"/>
                  <a:gd name="connsiteY32" fmla="*/ 32241 h 82499"/>
                  <a:gd name="connsiteX33" fmla="*/ 0 w 39926"/>
                  <a:gd name="connsiteY33" fmla="*/ 28448 h 82499"/>
                  <a:gd name="connsiteX34" fmla="*/ 1901 w 39926"/>
                  <a:gd name="connsiteY34" fmla="*/ 24655 h 82499"/>
                  <a:gd name="connsiteX35" fmla="*/ 6654 w 39926"/>
                  <a:gd name="connsiteY35" fmla="*/ 21810 h 8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926" h="82499">
                    <a:moveTo>
                      <a:pt x="6654" y="21810"/>
                    </a:moveTo>
                    <a:lnTo>
                      <a:pt x="8556" y="21810"/>
                    </a:lnTo>
                    <a:lnTo>
                      <a:pt x="8556" y="13276"/>
                    </a:lnTo>
                    <a:cubicBezTo>
                      <a:pt x="8556" y="10431"/>
                      <a:pt x="8556" y="8534"/>
                      <a:pt x="8556" y="7586"/>
                    </a:cubicBezTo>
                    <a:cubicBezTo>
                      <a:pt x="8556" y="6638"/>
                      <a:pt x="9506" y="4741"/>
                      <a:pt x="9506" y="3793"/>
                    </a:cubicBezTo>
                    <a:cubicBezTo>
                      <a:pt x="10457" y="2845"/>
                      <a:pt x="10457" y="1897"/>
                      <a:pt x="12358" y="948"/>
                    </a:cubicBezTo>
                    <a:cubicBezTo>
                      <a:pt x="14259" y="0"/>
                      <a:pt x="14259" y="0"/>
                      <a:pt x="16161" y="0"/>
                    </a:cubicBezTo>
                    <a:cubicBezTo>
                      <a:pt x="18062" y="0"/>
                      <a:pt x="19963" y="948"/>
                      <a:pt x="20914" y="1897"/>
                    </a:cubicBezTo>
                    <a:cubicBezTo>
                      <a:pt x="21864" y="2845"/>
                      <a:pt x="22815" y="3793"/>
                      <a:pt x="22815" y="5690"/>
                    </a:cubicBezTo>
                    <a:cubicBezTo>
                      <a:pt x="22815" y="6638"/>
                      <a:pt x="22815" y="8534"/>
                      <a:pt x="22815" y="11379"/>
                    </a:cubicBezTo>
                    <a:lnTo>
                      <a:pt x="22815" y="21810"/>
                    </a:lnTo>
                    <a:lnTo>
                      <a:pt x="28519" y="21810"/>
                    </a:lnTo>
                    <a:cubicBezTo>
                      <a:pt x="30420" y="21810"/>
                      <a:pt x="32321" y="22758"/>
                      <a:pt x="33272" y="23707"/>
                    </a:cubicBezTo>
                    <a:cubicBezTo>
                      <a:pt x="34222" y="24655"/>
                      <a:pt x="35173" y="25603"/>
                      <a:pt x="35173" y="27500"/>
                    </a:cubicBezTo>
                    <a:cubicBezTo>
                      <a:pt x="35173" y="29396"/>
                      <a:pt x="34222" y="31293"/>
                      <a:pt x="33272" y="31293"/>
                    </a:cubicBezTo>
                    <a:cubicBezTo>
                      <a:pt x="32321" y="31293"/>
                      <a:pt x="29469" y="32241"/>
                      <a:pt x="26617" y="32241"/>
                    </a:cubicBezTo>
                    <a:lnTo>
                      <a:pt x="22815" y="32241"/>
                    </a:lnTo>
                    <a:lnTo>
                      <a:pt x="22815" y="59741"/>
                    </a:lnTo>
                    <a:cubicBezTo>
                      <a:pt x="22815" y="61637"/>
                      <a:pt x="22815" y="63534"/>
                      <a:pt x="22815" y="65430"/>
                    </a:cubicBezTo>
                    <a:cubicBezTo>
                      <a:pt x="22815" y="66379"/>
                      <a:pt x="23766" y="67327"/>
                      <a:pt x="23766" y="68275"/>
                    </a:cubicBezTo>
                    <a:cubicBezTo>
                      <a:pt x="24716" y="69223"/>
                      <a:pt x="25667" y="69223"/>
                      <a:pt x="27568" y="69223"/>
                    </a:cubicBezTo>
                    <a:cubicBezTo>
                      <a:pt x="28519" y="69223"/>
                      <a:pt x="29469" y="69223"/>
                      <a:pt x="31370" y="69223"/>
                    </a:cubicBezTo>
                    <a:cubicBezTo>
                      <a:pt x="33272" y="69223"/>
                      <a:pt x="34222" y="69223"/>
                      <a:pt x="35173" y="69223"/>
                    </a:cubicBezTo>
                    <a:cubicBezTo>
                      <a:pt x="36123" y="69223"/>
                      <a:pt x="37074" y="70172"/>
                      <a:pt x="38025" y="71120"/>
                    </a:cubicBezTo>
                    <a:cubicBezTo>
                      <a:pt x="38975" y="72068"/>
                      <a:pt x="39926" y="73017"/>
                      <a:pt x="39926" y="74913"/>
                    </a:cubicBezTo>
                    <a:cubicBezTo>
                      <a:pt x="39926" y="77758"/>
                      <a:pt x="38975" y="78706"/>
                      <a:pt x="36123" y="80603"/>
                    </a:cubicBezTo>
                    <a:cubicBezTo>
                      <a:pt x="33272" y="81551"/>
                      <a:pt x="29469" y="82499"/>
                      <a:pt x="24716" y="82499"/>
                    </a:cubicBezTo>
                    <a:cubicBezTo>
                      <a:pt x="19963" y="82499"/>
                      <a:pt x="16161" y="81551"/>
                      <a:pt x="14259" y="80603"/>
                    </a:cubicBezTo>
                    <a:cubicBezTo>
                      <a:pt x="12358" y="79654"/>
                      <a:pt x="10457" y="76810"/>
                      <a:pt x="9506" y="73965"/>
                    </a:cubicBezTo>
                    <a:cubicBezTo>
                      <a:pt x="8556" y="71120"/>
                      <a:pt x="8556" y="67327"/>
                      <a:pt x="8556" y="62586"/>
                    </a:cubicBezTo>
                    <a:lnTo>
                      <a:pt x="8556" y="34138"/>
                    </a:lnTo>
                    <a:lnTo>
                      <a:pt x="6654" y="34138"/>
                    </a:lnTo>
                    <a:cubicBezTo>
                      <a:pt x="4753" y="34138"/>
                      <a:pt x="2852" y="33189"/>
                      <a:pt x="1901" y="32241"/>
                    </a:cubicBezTo>
                    <a:cubicBezTo>
                      <a:pt x="951" y="31293"/>
                      <a:pt x="0" y="30345"/>
                      <a:pt x="0" y="28448"/>
                    </a:cubicBezTo>
                    <a:cubicBezTo>
                      <a:pt x="0" y="26551"/>
                      <a:pt x="951" y="25603"/>
                      <a:pt x="1901" y="24655"/>
                    </a:cubicBezTo>
                    <a:cubicBezTo>
                      <a:pt x="2852" y="23707"/>
                      <a:pt x="4753" y="21810"/>
                      <a:pt x="6654" y="21810"/>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9714B489-ADC0-91C0-EF79-A85B1F7AAE1A}"/>
                  </a:ext>
                </a:extLst>
              </p:cNvPr>
              <p:cNvSpPr/>
              <p:nvPr/>
            </p:nvSpPr>
            <p:spPr>
              <a:xfrm>
                <a:off x="4484247" y="5680644"/>
                <a:ext cx="54185" cy="59740"/>
              </a:xfrm>
              <a:custGeom>
                <a:avLst/>
                <a:gdLst>
                  <a:gd name="connsiteX0" fmla="*/ 40877 w 54185"/>
                  <a:gd name="connsiteY0" fmla="*/ 51206 h 59740"/>
                  <a:gd name="connsiteX1" fmla="*/ 30420 w 54185"/>
                  <a:gd name="connsiteY1" fmla="*/ 57844 h 59740"/>
                  <a:gd name="connsiteX2" fmla="*/ 19012 w 54185"/>
                  <a:gd name="connsiteY2" fmla="*/ 59741 h 59740"/>
                  <a:gd name="connsiteX3" fmla="*/ 8556 w 54185"/>
                  <a:gd name="connsiteY3" fmla="*/ 57844 h 59740"/>
                  <a:gd name="connsiteX4" fmla="*/ 1901 w 54185"/>
                  <a:gd name="connsiteY4" fmla="*/ 52155 h 59740"/>
                  <a:gd name="connsiteX5" fmla="*/ 0 w 54185"/>
                  <a:gd name="connsiteY5" fmla="*/ 43620 h 59740"/>
                  <a:gd name="connsiteX6" fmla="*/ 3802 w 54185"/>
                  <a:gd name="connsiteY6" fmla="*/ 33189 h 59740"/>
                  <a:gd name="connsiteX7" fmla="*/ 14259 w 54185"/>
                  <a:gd name="connsiteY7" fmla="*/ 27500 h 59740"/>
                  <a:gd name="connsiteX8" fmla="*/ 20914 w 54185"/>
                  <a:gd name="connsiteY8" fmla="*/ 25603 h 59740"/>
                  <a:gd name="connsiteX9" fmla="*/ 30420 w 54185"/>
                  <a:gd name="connsiteY9" fmla="*/ 23707 h 59740"/>
                  <a:gd name="connsiteX10" fmla="*/ 38975 w 54185"/>
                  <a:gd name="connsiteY10" fmla="*/ 21810 h 59740"/>
                  <a:gd name="connsiteX11" fmla="*/ 37074 w 54185"/>
                  <a:gd name="connsiteY11" fmla="*/ 13276 h 59740"/>
                  <a:gd name="connsiteX12" fmla="*/ 28519 w 54185"/>
                  <a:gd name="connsiteY12" fmla="*/ 10431 h 59740"/>
                  <a:gd name="connsiteX13" fmla="*/ 19963 w 54185"/>
                  <a:gd name="connsiteY13" fmla="*/ 12327 h 59740"/>
                  <a:gd name="connsiteX14" fmla="*/ 15210 w 54185"/>
                  <a:gd name="connsiteY14" fmla="*/ 17069 h 59740"/>
                  <a:gd name="connsiteX15" fmla="*/ 12358 w 54185"/>
                  <a:gd name="connsiteY15" fmla="*/ 20862 h 59740"/>
                  <a:gd name="connsiteX16" fmla="*/ 8556 w 54185"/>
                  <a:gd name="connsiteY16" fmla="*/ 21810 h 59740"/>
                  <a:gd name="connsiteX17" fmla="*/ 3802 w 54185"/>
                  <a:gd name="connsiteY17" fmla="*/ 19914 h 59740"/>
                  <a:gd name="connsiteX18" fmla="*/ 1901 w 54185"/>
                  <a:gd name="connsiteY18" fmla="*/ 16121 h 59740"/>
                  <a:gd name="connsiteX19" fmla="*/ 4753 w 54185"/>
                  <a:gd name="connsiteY19" fmla="*/ 8534 h 59740"/>
                  <a:gd name="connsiteX20" fmla="*/ 13309 w 54185"/>
                  <a:gd name="connsiteY20" fmla="*/ 2845 h 59740"/>
                  <a:gd name="connsiteX21" fmla="*/ 27568 w 54185"/>
                  <a:gd name="connsiteY21" fmla="*/ 0 h 59740"/>
                  <a:gd name="connsiteX22" fmla="*/ 42778 w 54185"/>
                  <a:gd name="connsiteY22" fmla="*/ 1897 h 59740"/>
                  <a:gd name="connsiteX23" fmla="*/ 50383 w 54185"/>
                  <a:gd name="connsiteY23" fmla="*/ 9483 h 59740"/>
                  <a:gd name="connsiteX24" fmla="*/ 52284 w 54185"/>
                  <a:gd name="connsiteY24" fmla="*/ 22758 h 59740"/>
                  <a:gd name="connsiteX25" fmla="*/ 52284 w 54185"/>
                  <a:gd name="connsiteY25" fmla="*/ 31293 h 59740"/>
                  <a:gd name="connsiteX26" fmla="*/ 52284 w 54185"/>
                  <a:gd name="connsiteY26" fmla="*/ 39827 h 59740"/>
                  <a:gd name="connsiteX27" fmla="*/ 53235 w 54185"/>
                  <a:gd name="connsiteY27" fmla="*/ 48362 h 59740"/>
                  <a:gd name="connsiteX28" fmla="*/ 54185 w 54185"/>
                  <a:gd name="connsiteY28" fmla="*/ 54051 h 59740"/>
                  <a:gd name="connsiteX29" fmla="*/ 52284 w 54185"/>
                  <a:gd name="connsiteY29" fmla="*/ 57844 h 59740"/>
                  <a:gd name="connsiteX30" fmla="*/ 47531 w 54185"/>
                  <a:gd name="connsiteY30" fmla="*/ 59741 h 59740"/>
                  <a:gd name="connsiteX31" fmla="*/ 42778 w 54185"/>
                  <a:gd name="connsiteY31" fmla="*/ 57844 h 59740"/>
                  <a:gd name="connsiteX32" fmla="*/ 40877 w 54185"/>
                  <a:gd name="connsiteY32" fmla="*/ 51206 h 59740"/>
                  <a:gd name="connsiteX33" fmla="*/ 38975 w 54185"/>
                  <a:gd name="connsiteY33" fmla="*/ 30345 h 59740"/>
                  <a:gd name="connsiteX34" fmla="*/ 29469 w 54185"/>
                  <a:gd name="connsiteY34" fmla="*/ 33189 h 59740"/>
                  <a:gd name="connsiteX35" fmla="*/ 20914 w 54185"/>
                  <a:gd name="connsiteY35" fmla="*/ 35086 h 59740"/>
                  <a:gd name="connsiteX36" fmla="*/ 16161 w 54185"/>
                  <a:gd name="connsiteY36" fmla="*/ 37931 h 59740"/>
                  <a:gd name="connsiteX37" fmla="*/ 14259 w 54185"/>
                  <a:gd name="connsiteY37" fmla="*/ 42672 h 59740"/>
                  <a:gd name="connsiteX38" fmla="*/ 17111 w 54185"/>
                  <a:gd name="connsiteY38" fmla="*/ 48362 h 59740"/>
                  <a:gd name="connsiteX39" fmla="*/ 23766 w 54185"/>
                  <a:gd name="connsiteY39" fmla="*/ 51206 h 59740"/>
                  <a:gd name="connsiteX40" fmla="*/ 32321 w 54185"/>
                  <a:gd name="connsiteY40" fmla="*/ 49310 h 59740"/>
                  <a:gd name="connsiteX41" fmla="*/ 38025 w 54185"/>
                  <a:gd name="connsiteY41" fmla="*/ 44569 h 59740"/>
                  <a:gd name="connsiteX42" fmla="*/ 39926 w 54185"/>
                  <a:gd name="connsiteY42" fmla="*/ 33189 h 59740"/>
                  <a:gd name="connsiteX43" fmla="*/ 39926 w 54185"/>
                  <a:gd name="connsiteY43" fmla="*/ 30345 h 5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185" h="59740">
                    <a:moveTo>
                      <a:pt x="40877" y="51206"/>
                    </a:moveTo>
                    <a:cubicBezTo>
                      <a:pt x="37074" y="54051"/>
                      <a:pt x="34222" y="55948"/>
                      <a:pt x="30420" y="57844"/>
                    </a:cubicBezTo>
                    <a:cubicBezTo>
                      <a:pt x="26617" y="58793"/>
                      <a:pt x="22815" y="59741"/>
                      <a:pt x="19012" y="59741"/>
                    </a:cubicBezTo>
                    <a:cubicBezTo>
                      <a:pt x="15210" y="59741"/>
                      <a:pt x="11407" y="58793"/>
                      <a:pt x="8556" y="57844"/>
                    </a:cubicBezTo>
                    <a:cubicBezTo>
                      <a:pt x="5704" y="55948"/>
                      <a:pt x="3802" y="54051"/>
                      <a:pt x="1901" y="52155"/>
                    </a:cubicBezTo>
                    <a:cubicBezTo>
                      <a:pt x="0" y="50258"/>
                      <a:pt x="0" y="46465"/>
                      <a:pt x="0" y="43620"/>
                    </a:cubicBezTo>
                    <a:cubicBezTo>
                      <a:pt x="0" y="39827"/>
                      <a:pt x="951" y="36034"/>
                      <a:pt x="3802" y="33189"/>
                    </a:cubicBezTo>
                    <a:cubicBezTo>
                      <a:pt x="6654" y="30345"/>
                      <a:pt x="9506" y="28448"/>
                      <a:pt x="14259" y="27500"/>
                    </a:cubicBezTo>
                    <a:cubicBezTo>
                      <a:pt x="15210" y="27500"/>
                      <a:pt x="17111" y="26551"/>
                      <a:pt x="20914" y="25603"/>
                    </a:cubicBezTo>
                    <a:cubicBezTo>
                      <a:pt x="24716" y="24655"/>
                      <a:pt x="27568" y="23707"/>
                      <a:pt x="30420" y="23707"/>
                    </a:cubicBezTo>
                    <a:cubicBezTo>
                      <a:pt x="33272" y="22758"/>
                      <a:pt x="36123" y="22758"/>
                      <a:pt x="38975" y="21810"/>
                    </a:cubicBezTo>
                    <a:cubicBezTo>
                      <a:pt x="38975" y="18017"/>
                      <a:pt x="38025" y="15172"/>
                      <a:pt x="37074" y="13276"/>
                    </a:cubicBezTo>
                    <a:cubicBezTo>
                      <a:pt x="36123" y="11379"/>
                      <a:pt x="32321" y="10431"/>
                      <a:pt x="28519" y="10431"/>
                    </a:cubicBezTo>
                    <a:cubicBezTo>
                      <a:pt x="24716" y="10431"/>
                      <a:pt x="21864" y="11379"/>
                      <a:pt x="19963" y="12327"/>
                    </a:cubicBezTo>
                    <a:cubicBezTo>
                      <a:pt x="18062" y="13276"/>
                      <a:pt x="16161" y="15172"/>
                      <a:pt x="15210" y="17069"/>
                    </a:cubicBezTo>
                    <a:cubicBezTo>
                      <a:pt x="14259" y="18965"/>
                      <a:pt x="13309" y="20862"/>
                      <a:pt x="12358" y="20862"/>
                    </a:cubicBezTo>
                    <a:cubicBezTo>
                      <a:pt x="11407" y="21810"/>
                      <a:pt x="10457" y="21810"/>
                      <a:pt x="8556" y="21810"/>
                    </a:cubicBezTo>
                    <a:cubicBezTo>
                      <a:pt x="6654" y="21810"/>
                      <a:pt x="5704" y="20862"/>
                      <a:pt x="3802" y="19914"/>
                    </a:cubicBezTo>
                    <a:cubicBezTo>
                      <a:pt x="2852" y="18965"/>
                      <a:pt x="1901" y="17069"/>
                      <a:pt x="1901" y="16121"/>
                    </a:cubicBezTo>
                    <a:cubicBezTo>
                      <a:pt x="1901" y="13276"/>
                      <a:pt x="2852" y="11379"/>
                      <a:pt x="4753" y="8534"/>
                    </a:cubicBezTo>
                    <a:cubicBezTo>
                      <a:pt x="6654" y="5690"/>
                      <a:pt x="9506" y="3793"/>
                      <a:pt x="13309" y="2845"/>
                    </a:cubicBezTo>
                    <a:cubicBezTo>
                      <a:pt x="17111" y="1897"/>
                      <a:pt x="21864" y="0"/>
                      <a:pt x="27568" y="0"/>
                    </a:cubicBezTo>
                    <a:cubicBezTo>
                      <a:pt x="34222" y="0"/>
                      <a:pt x="38975" y="948"/>
                      <a:pt x="42778" y="1897"/>
                    </a:cubicBezTo>
                    <a:cubicBezTo>
                      <a:pt x="46580" y="3793"/>
                      <a:pt x="49432" y="5690"/>
                      <a:pt x="50383" y="9483"/>
                    </a:cubicBezTo>
                    <a:cubicBezTo>
                      <a:pt x="52284" y="13276"/>
                      <a:pt x="52284" y="17069"/>
                      <a:pt x="52284" y="22758"/>
                    </a:cubicBezTo>
                    <a:cubicBezTo>
                      <a:pt x="52284" y="26551"/>
                      <a:pt x="52284" y="29396"/>
                      <a:pt x="52284" y="31293"/>
                    </a:cubicBezTo>
                    <a:cubicBezTo>
                      <a:pt x="52284" y="34138"/>
                      <a:pt x="52284" y="36034"/>
                      <a:pt x="52284" y="39827"/>
                    </a:cubicBezTo>
                    <a:cubicBezTo>
                      <a:pt x="52284" y="42672"/>
                      <a:pt x="52284" y="45517"/>
                      <a:pt x="53235" y="48362"/>
                    </a:cubicBezTo>
                    <a:cubicBezTo>
                      <a:pt x="54185" y="51206"/>
                      <a:pt x="54185" y="53103"/>
                      <a:pt x="54185" y="54051"/>
                    </a:cubicBezTo>
                    <a:cubicBezTo>
                      <a:pt x="54185" y="55948"/>
                      <a:pt x="53235" y="56896"/>
                      <a:pt x="52284" y="57844"/>
                    </a:cubicBezTo>
                    <a:cubicBezTo>
                      <a:pt x="50383" y="58793"/>
                      <a:pt x="49432" y="59741"/>
                      <a:pt x="47531" y="59741"/>
                    </a:cubicBezTo>
                    <a:cubicBezTo>
                      <a:pt x="45630" y="59741"/>
                      <a:pt x="44679" y="58793"/>
                      <a:pt x="42778" y="57844"/>
                    </a:cubicBezTo>
                    <a:cubicBezTo>
                      <a:pt x="43728" y="55948"/>
                      <a:pt x="41827" y="54051"/>
                      <a:pt x="40877" y="51206"/>
                    </a:cubicBezTo>
                    <a:close/>
                    <a:moveTo>
                      <a:pt x="38975" y="30345"/>
                    </a:moveTo>
                    <a:cubicBezTo>
                      <a:pt x="37074" y="31293"/>
                      <a:pt x="33272" y="32241"/>
                      <a:pt x="29469" y="33189"/>
                    </a:cubicBezTo>
                    <a:cubicBezTo>
                      <a:pt x="25667" y="34138"/>
                      <a:pt x="22815" y="35086"/>
                      <a:pt x="20914" y="35086"/>
                    </a:cubicBezTo>
                    <a:cubicBezTo>
                      <a:pt x="19012" y="35086"/>
                      <a:pt x="18062" y="36034"/>
                      <a:pt x="16161" y="37931"/>
                    </a:cubicBezTo>
                    <a:cubicBezTo>
                      <a:pt x="14259" y="39827"/>
                      <a:pt x="14259" y="40775"/>
                      <a:pt x="14259" y="42672"/>
                    </a:cubicBezTo>
                    <a:cubicBezTo>
                      <a:pt x="14259" y="44569"/>
                      <a:pt x="15210" y="46465"/>
                      <a:pt x="17111" y="48362"/>
                    </a:cubicBezTo>
                    <a:cubicBezTo>
                      <a:pt x="19012" y="50258"/>
                      <a:pt x="20914" y="51206"/>
                      <a:pt x="23766" y="51206"/>
                    </a:cubicBezTo>
                    <a:cubicBezTo>
                      <a:pt x="26617" y="51206"/>
                      <a:pt x="29469" y="50258"/>
                      <a:pt x="32321" y="49310"/>
                    </a:cubicBezTo>
                    <a:cubicBezTo>
                      <a:pt x="35173" y="48362"/>
                      <a:pt x="37074" y="46465"/>
                      <a:pt x="38025" y="44569"/>
                    </a:cubicBezTo>
                    <a:cubicBezTo>
                      <a:pt x="38975" y="42672"/>
                      <a:pt x="39926" y="38879"/>
                      <a:pt x="39926" y="33189"/>
                    </a:cubicBezTo>
                    <a:lnTo>
                      <a:pt x="39926" y="30345"/>
                    </a:ln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9B4BA5AD-0790-BE6E-EF84-256AD9FDA450}"/>
                  </a:ext>
                </a:extLst>
              </p:cNvPr>
              <p:cNvSpPr/>
              <p:nvPr/>
            </p:nvSpPr>
            <p:spPr>
              <a:xfrm>
                <a:off x="4553642" y="5658834"/>
                <a:ext cx="15209" cy="81550"/>
              </a:xfrm>
              <a:custGeom>
                <a:avLst/>
                <a:gdLst>
                  <a:gd name="connsiteX0" fmla="*/ 0 w 15209"/>
                  <a:gd name="connsiteY0" fmla="*/ 73017 h 81550"/>
                  <a:gd name="connsiteX1" fmla="*/ 0 w 15209"/>
                  <a:gd name="connsiteY1" fmla="*/ 8534 h 81550"/>
                  <a:gd name="connsiteX2" fmla="*/ 1901 w 15209"/>
                  <a:gd name="connsiteY2" fmla="*/ 1897 h 81550"/>
                  <a:gd name="connsiteX3" fmla="*/ 7605 w 15209"/>
                  <a:gd name="connsiteY3" fmla="*/ 0 h 81550"/>
                  <a:gd name="connsiteX4" fmla="*/ 13309 w 15209"/>
                  <a:gd name="connsiteY4" fmla="*/ 1897 h 81550"/>
                  <a:gd name="connsiteX5" fmla="*/ 15210 w 15209"/>
                  <a:gd name="connsiteY5" fmla="*/ 8534 h 81550"/>
                  <a:gd name="connsiteX6" fmla="*/ 15210 w 15209"/>
                  <a:gd name="connsiteY6" fmla="*/ 73017 h 81550"/>
                  <a:gd name="connsiteX7" fmla="*/ 13309 w 15209"/>
                  <a:gd name="connsiteY7" fmla="*/ 79654 h 81550"/>
                  <a:gd name="connsiteX8" fmla="*/ 7605 w 15209"/>
                  <a:gd name="connsiteY8" fmla="*/ 81551 h 81550"/>
                  <a:gd name="connsiteX9" fmla="*/ 1901 w 15209"/>
                  <a:gd name="connsiteY9" fmla="*/ 79654 h 81550"/>
                  <a:gd name="connsiteX10" fmla="*/ 0 w 15209"/>
                  <a:gd name="connsiteY10" fmla="*/ 73017 h 8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09" h="81550">
                    <a:moveTo>
                      <a:pt x="0" y="73017"/>
                    </a:moveTo>
                    <a:lnTo>
                      <a:pt x="0" y="8534"/>
                    </a:lnTo>
                    <a:cubicBezTo>
                      <a:pt x="0" y="5690"/>
                      <a:pt x="951" y="2845"/>
                      <a:pt x="1901" y="1897"/>
                    </a:cubicBezTo>
                    <a:cubicBezTo>
                      <a:pt x="2852" y="948"/>
                      <a:pt x="4753" y="0"/>
                      <a:pt x="7605" y="0"/>
                    </a:cubicBezTo>
                    <a:cubicBezTo>
                      <a:pt x="9506" y="0"/>
                      <a:pt x="11408"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3" y="80603"/>
                      <a:pt x="1901" y="79654"/>
                    </a:cubicBezTo>
                    <a:cubicBezTo>
                      <a:pt x="0" y="78706"/>
                      <a:pt x="0" y="75861"/>
                      <a:pt x="0" y="73017"/>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EE39B67C-99D6-08CB-4CB4-994E881DCEEC}"/>
                  </a:ext>
                </a:extLst>
              </p:cNvPr>
              <p:cNvSpPr/>
              <p:nvPr/>
            </p:nvSpPr>
            <p:spPr>
              <a:xfrm>
                <a:off x="4604025" y="5678747"/>
                <a:ext cx="86506" cy="63533"/>
              </a:xfrm>
              <a:custGeom>
                <a:avLst/>
                <a:gdLst>
                  <a:gd name="connsiteX0" fmla="*/ 17111 w 86506"/>
                  <a:gd name="connsiteY0" fmla="*/ 10431 h 63533"/>
                  <a:gd name="connsiteX1" fmla="*/ 26617 w 86506"/>
                  <a:gd name="connsiteY1" fmla="*/ 43620 h 63533"/>
                  <a:gd name="connsiteX2" fmla="*/ 35173 w 86506"/>
                  <a:gd name="connsiteY2" fmla="*/ 12327 h 63533"/>
                  <a:gd name="connsiteX3" fmla="*/ 37074 w 86506"/>
                  <a:gd name="connsiteY3" fmla="*/ 5690 h 63533"/>
                  <a:gd name="connsiteX4" fmla="*/ 39926 w 86506"/>
                  <a:gd name="connsiteY4" fmla="*/ 1897 h 63533"/>
                  <a:gd name="connsiteX5" fmla="*/ 44679 w 86506"/>
                  <a:gd name="connsiteY5" fmla="*/ 0 h 63533"/>
                  <a:gd name="connsiteX6" fmla="*/ 49432 w 86506"/>
                  <a:gd name="connsiteY6" fmla="*/ 1897 h 63533"/>
                  <a:gd name="connsiteX7" fmla="*/ 52284 w 86506"/>
                  <a:gd name="connsiteY7" fmla="*/ 5690 h 63533"/>
                  <a:gd name="connsiteX8" fmla="*/ 54185 w 86506"/>
                  <a:gd name="connsiteY8" fmla="*/ 12327 h 63533"/>
                  <a:gd name="connsiteX9" fmla="*/ 62741 w 86506"/>
                  <a:gd name="connsiteY9" fmla="*/ 43620 h 63533"/>
                  <a:gd name="connsiteX10" fmla="*/ 72247 w 86506"/>
                  <a:gd name="connsiteY10" fmla="*/ 10431 h 63533"/>
                  <a:gd name="connsiteX11" fmla="*/ 74148 w 86506"/>
                  <a:gd name="connsiteY11" fmla="*/ 5690 h 63533"/>
                  <a:gd name="connsiteX12" fmla="*/ 76050 w 86506"/>
                  <a:gd name="connsiteY12" fmla="*/ 2845 h 63533"/>
                  <a:gd name="connsiteX13" fmla="*/ 79852 w 86506"/>
                  <a:gd name="connsiteY13" fmla="*/ 1897 h 63533"/>
                  <a:gd name="connsiteX14" fmla="*/ 84605 w 86506"/>
                  <a:gd name="connsiteY14" fmla="*/ 3793 h 63533"/>
                  <a:gd name="connsiteX15" fmla="*/ 86506 w 86506"/>
                  <a:gd name="connsiteY15" fmla="*/ 8534 h 63533"/>
                  <a:gd name="connsiteX16" fmla="*/ 84605 w 86506"/>
                  <a:gd name="connsiteY16" fmla="*/ 15172 h 63533"/>
                  <a:gd name="connsiteX17" fmla="*/ 72247 w 86506"/>
                  <a:gd name="connsiteY17" fmla="*/ 51206 h 63533"/>
                  <a:gd name="connsiteX18" fmla="*/ 69395 w 86506"/>
                  <a:gd name="connsiteY18" fmla="*/ 57844 h 63533"/>
                  <a:gd name="connsiteX19" fmla="*/ 66544 w 86506"/>
                  <a:gd name="connsiteY19" fmla="*/ 61637 h 63533"/>
                  <a:gd name="connsiteX20" fmla="*/ 61791 w 86506"/>
                  <a:gd name="connsiteY20" fmla="*/ 63534 h 63533"/>
                  <a:gd name="connsiteX21" fmla="*/ 56087 w 86506"/>
                  <a:gd name="connsiteY21" fmla="*/ 61637 h 63533"/>
                  <a:gd name="connsiteX22" fmla="*/ 53235 w 86506"/>
                  <a:gd name="connsiteY22" fmla="*/ 57844 h 63533"/>
                  <a:gd name="connsiteX23" fmla="*/ 51334 w 86506"/>
                  <a:gd name="connsiteY23" fmla="*/ 51206 h 63533"/>
                  <a:gd name="connsiteX24" fmla="*/ 42778 w 86506"/>
                  <a:gd name="connsiteY24" fmla="*/ 21810 h 63533"/>
                  <a:gd name="connsiteX25" fmla="*/ 34222 w 86506"/>
                  <a:gd name="connsiteY25" fmla="*/ 51206 h 63533"/>
                  <a:gd name="connsiteX26" fmla="*/ 30420 w 86506"/>
                  <a:gd name="connsiteY26" fmla="*/ 60689 h 63533"/>
                  <a:gd name="connsiteX27" fmla="*/ 23766 w 86506"/>
                  <a:gd name="connsiteY27" fmla="*/ 63534 h 63533"/>
                  <a:gd name="connsiteX28" fmla="*/ 19963 w 86506"/>
                  <a:gd name="connsiteY28" fmla="*/ 62586 h 63533"/>
                  <a:gd name="connsiteX29" fmla="*/ 17111 w 86506"/>
                  <a:gd name="connsiteY29" fmla="*/ 59741 h 63533"/>
                  <a:gd name="connsiteX30" fmla="*/ 15210 w 86506"/>
                  <a:gd name="connsiteY30" fmla="*/ 55948 h 63533"/>
                  <a:gd name="connsiteX31" fmla="*/ 14259 w 86506"/>
                  <a:gd name="connsiteY31" fmla="*/ 52155 h 63533"/>
                  <a:gd name="connsiteX32" fmla="*/ 1901 w 86506"/>
                  <a:gd name="connsiteY32" fmla="*/ 16121 h 63533"/>
                  <a:gd name="connsiteX33" fmla="*/ 0 w 86506"/>
                  <a:gd name="connsiteY33" fmla="*/ 9483 h 63533"/>
                  <a:gd name="connsiteX34" fmla="*/ 1901 w 86506"/>
                  <a:gd name="connsiteY34" fmla="*/ 4741 h 63533"/>
                  <a:gd name="connsiteX35" fmla="*/ 6654 w 86506"/>
                  <a:gd name="connsiteY35" fmla="*/ 2845 h 63533"/>
                  <a:gd name="connsiteX36" fmla="*/ 11407 w 86506"/>
                  <a:gd name="connsiteY36" fmla="*/ 4741 h 63533"/>
                  <a:gd name="connsiteX37" fmla="*/ 17111 w 86506"/>
                  <a:gd name="connsiteY37" fmla="*/ 10431 h 6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506" h="63533">
                    <a:moveTo>
                      <a:pt x="17111" y="10431"/>
                    </a:moveTo>
                    <a:lnTo>
                      <a:pt x="26617" y="43620"/>
                    </a:lnTo>
                    <a:lnTo>
                      <a:pt x="35173" y="12327"/>
                    </a:lnTo>
                    <a:cubicBezTo>
                      <a:pt x="36124" y="9483"/>
                      <a:pt x="37074" y="6638"/>
                      <a:pt x="37074" y="5690"/>
                    </a:cubicBezTo>
                    <a:cubicBezTo>
                      <a:pt x="37074" y="4741"/>
                      <a:pt x="38025" y="3793"/>
                      <a:pt x="39926" y="1897"/>
                    </a:cubicBezTo>
                    <a:cubicBezTo>
                      <a:pt x="40877" y="948"/>
                      <a:pt x="42778" y="0"/>
                      <a:pt x="44679" y="0"/>
                    </a:cubicBezTo>
                    <a:cubicBezTo>
                      <a:pt x="46581" y="0"/>
                      <a:pt x="48482" y="948"/>
                      <a:pt x="49432" y="1897"/>
                    </a:cubicBezTo>
                    <a:cubicBezTo>
                      <a:pt x="50383" y="2845"/>
                      <a:pt x="51334" y="3793"/>
                      <a:pt x="52284" y="5690"/>
                    </a:cubicBezTo>
                    <a:cubicBezTo>
                      <a:pt x="53235" y="6638"/>
                      <a:pt x="53235" y="9483"/>
                      <a:pt x="54185" y="12327"/>
                    </a:cubicBezTo>
                    <a:lnTo>
                      <a:pt x="62741" y="43620"/>
                    </a:lnTo>
                    <a:lnTo>
                      <a:pt x="72247" y="10431"/>
                    </a:lnTo>
                    <a:cubicBezTo>
                      <a:pt x="73198" y="7586"/>
                      <a:pt x="73198" y="6638"/>
                      <a:pt x="74148" y="5690"/>
                    </a:cubicBezTo>
                    <a:cubicBezTo>
                      <a:pt x="74148" y="4741"/>
                      <a:pt x="75099" y="3793"/>
                      <a:pt x="76050" y="2845"/>
                    </a:cubicBezTo>
                    <a:cubicBezTo>
                      <a:pt x="77000" y="1897"/>
                      <a:pt x="77951" y="1897"/>
                      <a:pt x="79852" y="1897"/>
                    </a:cubicBezTo>
                    <a:cubicBezTo>
                      <a:pt x="81753" y="1897"/>
                      <a:pt x="83655" y="2845"/>
                      <a:pt x="84605" y="3793"/>
                    </a:cubicBezTo>
                    <a:cubicBezTo>
                      <a:pt x="85556" y="4741"/>
                      <a:pt x="86506" y="6638"/>
                      <a:pt x="86506" y="8534"/>
                    </a:cubicBezTo>
                    <a:cubicBezTo>
                      <a:pt x="86506" y="10431"/>
                      <a:pt x="85556" y="12327"/>
                      <a:pt x="84605" y="15172"/>
                    </a:cubicBezTo>
                    <a:lnTo>
                      <a:pt x="72247" y="51206"/>
                    </a:lnTo>
                    <a:cubicBezTo>
                      <a:pt x="71297" y="54051"/>
                      <a:pt x="70346" y="55948"/>
                      <a:pt x="69395" y="57844"/>
                    </a:cubicBezTo>
                    <a:cubicBezTo>
                      <a:pt x="68445" y="58793"/>
                      <a:pt x="67494" y="60689"/>
                      <a:pt x="66544" y="61637"/>
                    </a:cubicBezTo>
                    <a:cubicBezTo>
                      <a:pt x="65593" y="62586"/>
                      <a:pt x="63692" y="63534"/>
                      <a:pt x="61791" y="63534"/>
                    </a:cubicBezTo>
                    <a:cubicBezTo>
                      <a:pt x="59889" y="63534"/>
                      <a:pt x="57988" y="62586"/>
                      <a:pt x="56087" y="61637"/>
                    </a:cubicBezTo>
                    <a:cubicBezTo>
                      <a:pt x="55136" y="60689"/>
                      <a:pt x="54185" y="58793"/>
                      <a:pt x="53235" y="57844"/>
                    </a:cubicBezTo>
                    <a:cubicBezTo>
                      <a:pt x="52284" y="55948"/>
                      <a:pt x="52284" y="54051"/>
                      <a:pt x="51334" y="51206"/>
                    </a:cubicBezTo>
                    <a:lnTo>
                      <a:pt x="42778" y="21810"/>
                    </a:lnTo>
                    <a:lnTo>
                      <a:pt x="34222" y="51206"/>
                    </a:lnTo>
                    <a:cubicBezTo>
                      <a:pt x="33272" y="54999"/>
                      <a:pt x="32321" y="57844"/>
                      <a:pt x="30420" y="60689"/>
                    </a:cubicBezTo>
                    <a:cubicBezTo>
                      <a:pt x="29469" y="62586"/>
                      <a:pt x="26617" y="63534"/>
                      <a:pt x="23766" y="63534"/>
                    </a:cubicBezTo>
                    <a:cubicBezTo>
                      <a:pt x="21864" y="63534"/>
                      <a:pt x="20914" y="63534"/>
                      <a:pt x="19963" y="62586"/>
                    </a:cubicBezTo>
                    <a:cubicBezTo>
                      <a:pt x="19013" y="61637"/>
                      <a:pt x="18062" y="60689"/>
                      <a:pt x="17111" y="59741"/>
                    </a:cubicBezTo>
                    <a:cubicBezTo>
                      <a:pt x="16161" y="58793"/>
                      <a:pt x="15210" y="56896"/>
                      <a:pt x="15210" y="55948"/>
                    </a:cubicBezTo>
                    <a:cubicBezTo>
                      <a:pt x="14259" y="54051"/>
                      <a:pt x="14259" y="53103"/>
                      <a:pt x="14259" y="52155"/>
                    </a:cubicBezTo>
                    <a:lnTo>
                      <a:pt x="1901" y="16121"/>
                    </a:lnTo>
                    <a:cubicBezTo>
                      <a:pt x="951" y="12327"/>
                      <a:pt x="0" y="10431"/>
                      <a:pt x="0" y="9483"/>
                    </a:cubicBezTo>
                    <a:cubicBezTo>
                      <a:pt x="0" y="7586"/>
                      <a:pt x="951" y="6638"/>
                      <a:pt x="1901" y="4741"/>
                    </a:cubicBezTo>
                    <a:cubicBezTo>
                      <a:pt x="2852" y="3793"/>
                      <a:pt x="4753" y="2845"/>
                      <a:pt x="6654" y="2845"/>
                    </a:cubicBezTo>
                    <a:cubicBezTo>
                      <a:pt x="9506" y="2845"/>
                      <a:pt x="10457" y="3793"/>
                      <a:pt x="11407" y="4741"/>
                    </a:cubicBezTo>
                    <a:cubicBezTo>
                      <a:pt x="15210" y="4741"/>
                      <a:pt x="16161" y="6638"/>
                      <a:pt x="17111" y="10431"/>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2E91EF9E-45CE-A81F-315E-BECBE759B7B8}"/>
                  </a:ext>
                </a:extLst>
              </p:cNvPr>
              <p:cNvSpPr/>
              <p:nvPr/>
            </p:nvSpPr>
            <p:spPr>
              <a:xfrm>
                <a:off x="4698137" y="5680644"/>
                <a:ext cx="58938" cy="59740"/>
              </a:xfrm>
              <a:custGeom>
                <a:avLst/>
                <a:gdLst>
                  <a:gd name="connsiteX0" fmla="*/ 58938 w 58938"/>
                  <a:gd name="connsiteY0" fmla="*/ 29396 h 59740"/>
                  <a:gd name="connsiteX1" fmla="*/ 57037 w 58938"/>
                  <a:gd name="connsiteY1" fmla="*/ 41724 h 59740"/>
                  <a:gd name="connsiteX2" fmla="*/ 51333 w 58938"/>
                  <a:gd name="connsiteY2" fmla="*/ 51206 h 59740"/>
                  <a:gd name="connsiteX3" fmla="*/ 41827 w 58938"/>
                  <a:gd name="connsiteY3" fmla="*/ 57844 h 59740"/>
                  <a:gd name="connsiteX4" fmla="*/ 29469 w 58938"/>
                  <a:gd name="connsiteY4" fmla="*/ 59741 h 59740"/>
                  <a:gd name="connsiteX5" fmla="*/ 17111 w 58938"/>
                  <a:gd name="connsiteY5" fmla="*/ 57844 h 59740"/>
                  <a:gd name="connsiteX6" fmla="*/ 7605 w 58938"/>
                  <a:gd name="connsiteY6" fmla="*/ 51206 h 59740"/>
                  <a:gd name="connsiteX7" fmla="*/ 1901 w 58938"/>
                  <a:gd name="connsiteY7" fmla="*/ 41724 h 59740"/>
                  <a:gd name="connsiteX8" fmla="*/ 0 w 58938"/>
                  <a:gd name="connsiteY8" fmla="*/ 29396 h 59740"/>
                  <a:gd name="connsiteX9" fmla="*/ 1901 w 58938"/>
                  <a:gd name="connsiteY9" fmla="*/ 17069 h 59740"/>
                  <a:gd name="connsiteX10" fmla="*/ 7605 w 58938"/>
                  <a:gd name="connsiteY10" fmla="*/ 7586 h 59740"/>
                  <a:gd name="connsiteX11" fmla="*/ 17111 w 58938"/>
                  <a:gd name="connsiteY11" fmla="*/ 1897 h 59740"/>
                  <a:gd name="connsiteX12" fmla="*/ 29469 w 58938"/>
                  <a:gd name="connsiteY12" fmla="*/ 0 h 59740"/>
                  <a:gd name="connsiteX13" fmla="*/ 41827 w 58938"/>
                  <a:gd name="connsiteY13" fmla="*/ 1897 h 59740"/>
                  <a:gd name="connsiteX14" fmla="*/ 51333 w 58938"/>
                  <a:gd name="connsiteY14" fmla="*/ 8534 h 59740"/>
                  <a:gd name="connsiteX15" fmla="*/ 57037 w 58938"/>
                  <a:gd name="connsiteY15" fmla="*/ 18017 h 59740"/>
                  <a:gd name="connsiteX16" fmla="*/ 58938 w 58938"/>
                  <a:gd name="connsiteY16" fmla="*/ 29396 h 59740"/>
                  <a:gd name="connsiteX17" fmla="*/ 43729 w 58938"/>
                  <a:gd name="connsiteY17" fmla="*/ 29396 h 59740"/>
                  <a:gd name="connsiteX18" fmla="*/ 39926 w 58938"/>
                  <a:gd name="connsiteY18" fmla="*/ 15172 h 59740"/>
                  <a:gd name="connsiteX19" fmla="*/ 29469 w 58938"/>
                  <a:gd name="connsiteY19" fmla="*/ 10431 h 59740"/>
                  <a:gd name="connsiteX20" fmla="*/ 21864 w 58938"/>
                  <a:gd name="connsiteY20" fmla="*/ 12327 h 59740"/>
                  <a:gd name="connsiteX21" fmla="*/ 17111 w 58938"/>
                  <a:gd name="connsiteY21" fmla="*/ 18965 h 59740"/>
                  <a:gd name="connsiteX22" fmla="*/ 15210 w 58938"/>
                  <a:gd name="connsiteY22" fmla="*/ 29396 h 59740"/>
                  <a:gd name="connsiteX23" fmla="*/ 17111 w 58938"/>
                  <a:gd name="connsiteY23" fmla="*/ 39827 h 59740"/>
                  <a:gd name="connsiteX24" fmla="*/ 21864 w 58938"/>
                  <a:gd name="connsiteY24" fmla="*/ 46465 h 59740"/>
                  <a:gd name="connsiteX25" fmla="*/ 29469 w 58938"/>
                  <a:gd name="connsiteY25" fmla="*/ 48362 h 59740"/>
                  <a:gd name="connsiteX26" fmla="*/ 39926 w 58938"/>
                  <a:gd name="connsiteY26" fmla="*/ 43620 h 59740"/>
                  <a:gd name="connsiteX27" fmla="*/ 43729 w 58938"/>
                  <a:gd name="connsiteY27" fmla="*/ 29396 h 5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938" h="59740">
                    <a:moveTo>
                      <a:pt x="58938" y="29396"/>
                    </a:moveTo>
                    <a:cubicBezTo>
                      <a:pt x="58938" y="34138"/>
                      <a:pt x="57988" y="37931"/>
                      <a:pt x="57037" y="41724"/>
                    </a:cubicBezTo>
                    <a:cubicBezTo>
                      <a:pt x="56087" y="45517"/>
                      <a:pt x="53235" y="48362"/>
                      <a:pt x="51333" y="51206"/>
                    </a:cubicBezTo>
                    <a:cubicBezTo>
                      <a:pt x="49432" y="54051"/>
                      <a:pt x="45630" y="55948"/>
                      <a:pt x="41827" y="57844"/>
                    </a:cubicBezTo>
                    <a:cubicBezTo>
                      <a:pt x="38025" y="59741"/>
                      <a:pt x="34222" y="59741"/>
                      <a:pt x="29469" y="59741"/>
                    </a:cubicBezTo>
                    <a:cubicBezTo>
                      <a:pt x="24716" y="59741"/>
                      <a:pt x="20913" y="58793"/>
                      <a:pt x="17111" y="57844"/>
                    </a:cubicBezTo>
                    <a:cubicBezTo>
                      <a:pt x="13309" y="55948"/>
                      <a:pt x="10457" y="54051"/>
                      <a:pt x="7605" y="51206"/>
                    </a:cubicBezTo>
                    <a:cubicBezTo>
                      <a:pt x="4753" y="48362"/>
                      <a:pt x="2852" y="45517"/>
                      <a:pt x="1901" y="41724"/>
                    </a:cubicBezTo>
                    <a:cubicBezTo>
                      <a:pt x="951" y="37931"/>
                      <a:pt x="0" y="34138"/>
                      <a:pt x="0" y="29396"/>
                    </a:cubicBezTo>
                    <a:cubicBezTo>
                      <a:pt x="0" y="24655"/>
                      <a:pt x="951" y="20862"/>
                      <a:pt x="1901" y="17069"/>
                    </a:cubicBezTo>
                    <a:cubicBezTo>
                      <a:pt x="2852" y="13276"/>
                      <a:pt x="5704" y="10431"/>
                      <a:pt x="7605" y="7586"/>
                    </a:cubicBezTo>
                    <a:cubicBezTo>
                      <a:pt x="9506" y="4741"/>
                      <a:pt x="13309" y="2845"/>
                      <a:pt x="17111" y="1897"/>
                    </a:cubicBezTo>
                    <a:cubicBezTo>
                      <a:pt x="20913" y="0"/>
                      <a:pt x="24716" y="0"/>
                      <a:pt x="29469" y="0"/>
                    </a:cubicBezTo>
                    <a:cubicBezTo>
                      <a:pt x="34222" y="0"/>
                      <a:pt x="38025" y="948"/>
                      <a:pt x="41827" y="1897"/>
                    </a:cubicBezTo>
                    <a:cubicBezTo>
                      <a:pt x="45630" y="2845"/>
                      <a:pt x="48482" y="5690"/>
                      <a:pt x="51333" y="8534"/>
                    </a:cubicBezTo>
                    <a:cubicBezTo>
                      <a:pt x="54185" y="11379"/>
                      <a:pt x="56087" y="14224"/>
                      <a:pt x="57037" y="18017"/>
                    </a:cubicBezTo>
                    <a:cubicBezTo>
                      <a:pt x="58938" y="20862"/>
                      <a:pt x="58938" y="24655"/>
                      <a:pt x="58938" y="29396"/>
                    </a:cubicBezTo>
                    <a:close/>
                    <a:moveTo>
                      <a:pt x="43729" y="29396"/>
                    </a:moveTo>
                    <a:cubicBezTo>
                      <a:pt x="43729" y="23707"/>
                      <a:pt x="42778" y="18965"/>
                      <a:pt x="39926" y="15172"/>
                    </a:cubicBezTo>
                    <a:cubicBezTo>
                      <a:pt x="37074" y="11379"/>
                      <a:pt x="33272" y="10431"/>
                      <a:pt x="29469" y="10431"/>
                    </a:cubicBezTo>
                    <a:cubicBezTo>
                      <a:pt x="26617" y="10431"/>
                      <a:pt x="23766" y="11379"/>
                      <a:pt x="21864" y="12327"/>
                    </a:cubicBezTo>
                    <a:cubicBezTo>
                      <a:pt x="19963" y="14224"/>
                      <a:pt x="18062" y="16121"/>
                      <a:pt x="17111" y="18965"/>
                    </a:cubicBezTo>
                    <a:cubicBezTo>
                      <a:pt x="16160" y="21810"/>
                      <a:pt x="15210" y="25603"/>
                      <a:pt x="15210" y="29396"/>
                    </a:cubicBezTo>
                    <a:cubicBezTo>
                      <a:pt x="15210" y="33189"/>
                      <a:pt x="16160" y="36982"/>
                      <a:pt x="17111" y="39827"/>
                    </a:cubicBezTo>
                    <a:cubicBezTo>
                      <a:pt x="18062" y="42672"/>
                      <a:pt x="19963" y="44569"/>
                      <a:pt x="21864" y="46465"/>
                    </a:cubicBezTo>
                    <a:cubicBezTo>
                      <a:pt x="23766" y="48362"/>
                      <a:pt x="26617" y="48362"/>
                      <a:pt x="29469" y="48362"/>
                    </a:cubicBezTo>
                    <a:cubicBezTo>
                      <a:pt x="34222" y="48362"/>
                      <a:pt x="38025" y="46465"/>
                      <a:pt x="39926" y="43620"/>
                    </a:cubicBezTo>
                    <a:cubicBezTo>
                      <a:pt x="42778" y="39827"/>
                      <a:pt x="43729" y="35086"/>
                      <a:pt x="43729" y="29396"/>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D87E3765-94DE-02EB-46D8-65CF34D1679E}"/>
                  </a:ext>
                </a:extLst>
              </p:cNvPr>
              <p:cNvSpPr/>
              <p:nvPr/>
            </p:nvSpPr>
            <p:spPr>
              <a:xfrm>
                <a:off x="4768483" y="5678747"/>
                <a:ext cx="42777" cy="60689"/>
              </a:xfrm>
              <a:custGeom>
                <a:avLst/>
                <a:gdLst>
                  <a:gd name="connsiteX0" fmla="*/ 15210 w 42777"/>
                  <a:gd name="connsiteY0" fmla="*/ 39827 h 60689"/>
                  <a:gd name="connsiteX1" fmla="*/ 15210 w 42777"/>
                  <a:gd name="connsiteY1" fmla="*/ 52155 h 60689"/>
                  <a:gd name="connsiteX2" fmla="*/ 13309 w 42777"/>
                  <a:gd name="connsiteY2" fmla="*/ 58793 h 60689"/>
                  <a:gd name="connsiteX3" fmla="*/ 7605 w 42777"/>
                  <a:gd name="connsiteY3" fmla="*/ 60689 h 60689"/>
                  <a:gd name="connsiteX4" fmla="*/ 1901 w 42777"/>
                  <a:gd name="connsiteY4" fmla="*/ 58793 h 60689"/>
                  <a:gd name="connsiteX5" fmla="*/ 0 w 42777"/>
                  <a:gd name="connsiteY5" fmla="*/ 52155 h 60689"/>
                  <a:gd name="connsiteX6" fmla="*/ 0 w 42777"/>
                  <a:gd name="connsiteY6" fmla="*/ 10431 h 60689"/>
                  <a:gd name="connsiteX7" fmla="*/ 7605 w 42777"/>
                  <a:gd name="connsiteY7" fmla="*/ 0 h 60689"/>
                  <a:gd name="connsiteX8" fmla="*/ 13309 w 42777"/>
                  <a:gd name="connsiteY8" fmla="*/ 1897 h 60689"/>
                  <a:gd name="connsiteX9" fmla="*/ 15210 w 42777"/>
                  <a:gd name="connsiteY9" fmla="*/ 8534 h 60689"/>
                  <a:gd name="connsiteX10" fmla="*/ 20914 w 42777"/>
                  <a:gd name="connsiteY10" fmla="*/ 1897 h 60689"/>
                  <a:gd name="connsiteX11" fmla="*/ 28519 w 42777"/>
                  <a:gd name="connsiteY11" fmla="*/ 0 h 60689"/>
                  <a:gd name="connsiteX12" fmla="*/ 38025 w 42777"/>
                  <a:gd name="connsiteY12" fmla="*/ 1897 h 60689"/>
                  <a:gd name="connsiteX13" fmla="*/ 42778 w 42777"/>
                  <a:gd name="connsiteY13" fmla="*/ 8534 h 60689"/>
                  <a:gd name="connsiteX14" fmla="*/ 40877 w 42777"/>
                  <a:gd name="connsiteY14" fmla="*/ 13276 h 60689"/>
                  <a:gd name="connsiteX15" fmla="*/ 37074 w 42777"/>
                  <a:gd name="connsiteY15" fmla="*/ 15172 h 60689"/>
                  <a:gd name="connsiteX16" fmla="*/ 33272 w 42777"/>
                  <a:gd name="connsiteY16" fmla="*/ 14224 h 60689"/>
                  <a:gd name="connsiteX17" fmla="*/ 27568 w 42777"/>
                  <a:gd name="connsiteY17" fmla="*/ 13276 h 60689"/>
                  <a:gd name="connsiteX18" fmla="*/ 21864 w 42777"/>
                  <a:gd name="connsiteY18" fmla="*/ 15172 h 60689"/>
                  <a:gd name="connsiteX19" fmla="*/ 19012 w 42777"/>
                  <a:gd name="connsiteY19" fmla="*/ 19914 h 60689"/>
                  <a:gd name="connsiteX20" fmla="*/ 17111 w 42777"/>
                  <a:gd name="connsiteY20" fmla="*/ 27500 h 60689"/>
                  <a:gd name="connsiteX21" fmla="*/ 15210 w 42777"/>
                  <a:gd name="connsiteY21" fmla="*/ 39827 h 6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777" h="60689">
                    <a:moveTo>
                      <a:pt x="15210" y="39827"/>
                    </a:moveTo>
                    <a:lnTo>
                      <a:pt x="15210" y="52155"/>
                    </a:lnTo>
                    <a:cubicBezTo>
                      <a:pt x="15210" y="54999"/>
                      <a:pt x="14259" y="57844"/>
                      <a:pt x="13309" y="58793"/>
                    </a:cubicBezTo>
                    <a:cubicBezTo>
                      <a:pt x="12358" y="59741"/>
                      <a:pt x="10457" y="60689"/>
                      <a:pt x="7605" y="60689"/>
                    </a:cubicBezTo>
                    <a:cubicBezTo>
                      <a:pt x="5704" y="60689"/>
                      <a:pt x="3802" y="59741"/>
                      <a:pt x="1901" y="58793"/>
                    </a:cubicBezTo>
                    <a:cubicBezTo>
                      <a:pt x="951" y="56896"/>
                      <a:pt x="0" y="54999"/>
                      <a:pt x="0" y="52155"/>
                    </a:cubicBezTo>
                    <a:lnTo>
                      <a:pt x="0" y="10431"/>
                    </a:lnTo>
                    <a:cubicBezTo>
                      <a:pt x="0" y="3793"/>
                      <a:pt x="2852" y="0"/>
                      <a:pt x="7605" y="0"/>
                    </a:cubicBezTo>
                    <a:cubicBezTo>
                      <a:pt x="10457" y="0"/>
                      <a:pt x="11408" y="948"/>
                      <a:pt x="13309" y="1897"/>
                    </a:cubicBezTo>
                    <a:cubicBezTo>
                      <a:pt x="14259" y="3793"/>
                      <a:pt x="15210" y="5690"/>
                      <a:pt x="15210" y="8534"/>
                    </a:cubicBezTo>
                    <a:cubicBezTo>
                      <a:pt x="17111" y="5690"/>
                      <a:pt x="19012" y="2845"/>
                      <a:pt x="20914" y="1897"/>
                    </a:cubicBezTo>
                    <a:cubicBezTo>
                      <a:pt x="22815" y="948"/>
                      <a:pt x="25667" y="0"/>
                      <a:pt x="28519" y="0"/>
                    </a:cubicBezTo>
                    <a:cubicBezTo>
                      <a:pt x="31370" y="0"/>
                      <a:pt x="35173" y="948"/>
                      <a:pt x="38025" y="1897"/>
                    </a:cubicBezTo>
                    <a:cubicBezTo>
                      <a:pt x="40877" y="2845"/>
                      <a:pt x="42778" y="5690"/>
                      <a:pt x="42778" y="8534"/>
                    </a:cubicBezTo>
                    <a:cubicBezTo>
                      <a:pt x="42778" y="10431"/>
                      <a:pt x="41827" y="11379"/>
                      <a:pt x="40877" y="13276"/>
                    </a:cubicBezTo>
                    <a:cubicBezTo>
                      <a:pt x="39926" y="14224"/>
                      <a:pt x="38025" y="15172"/>
                      <a:pt x="37074" y="15172"/>
                    </a:cubicBezTo>
                    <a:cubicBezTo>
                      <a:pt x="36123" y="15172"/>
                      <a:pt x="35173" y="15172"/>
                      <a:pt x="33272" y="14224"/>
                    </a:cubicBezTo>
                    <a:cubicBezTo>
                      <a:pt x="31370" y="13276"/>
                      <a:pt x="29469" y="13276"/>
                      <a:pt x="27568" y="13276"/>
                    </a:cubicBezTo>
                    <a:cubicBezTo>
                      <a:pt x="25667" y="13276"/>
                      <a:pt x="23766" y="14224"/>
                      <a:pt x="21864" y="15172"/>
                    </a:cubicBezTo>
                    <a:cubicBezTo>
                      <a:pt x="20914" y="16121"/>
                      <a:pt x="19012" y="18017"/>
                      <a:pt x="19012" y="19914"/>
                    </a:cubicBezTo>
                    <a:cubicBezTo>
                      <a:pt x="18062" y="21810"/>
                      <a:pt x="18062" y="24655"/>
                      <a:pt x="17111" y="27500"/>
                    </a:cubicBezTo>
                    <a:cubicBezTo>
                      <a:pt x="15210" y="32241"/>
                      <a:pt x="15210" y="36034"/>
                      <a:pt x="15210" y="39827"/>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6EA4116A-6CD0-610F-23CB-7621733D8C42}"/>
                  </a:ext>
                </a:extLst>
              </p:cNvPr>
              <p:cNvSpPr/>
              <p:nvPr/>
            </p:nvSpPr>
            <p:spPr>
              <a:xfrm>
                <a:off x="4816014" y="5657885"/>
                <a:ext cx="53234" cy="81550"/>
              </a:xfrm>
              <a:custGeom>
                <a:avLst/>
                <a:gdLst>
                  <a:gd name="connsiteX0" fmla="*/ 36123 w 53234"/>
                  <a:gd name="connsiteY0" fmla="*/ 75861 h 81550"/>
                  <a:gd name="connsiteX1" fmla="*/ 22815 w 53234"/>
                  <a:gd name="connsiteY1" fmla="*/ 54051 h 81550"/>
                  <a:gd name="connsiteX2" fmla="*/ 14259 w 53234"/>
                  <a:gd name="connsiteY2" fmla="*/ 61637 h 81550"/>
                  <a:gd name="connsiteX3" fmla="*/ 14259 w 53234"/>
                  <a:gd name="connsiteY3" fmla="*/ 73017 h 81550"/>
                  <a:gd name="connsiteX4" fmla="*/ 12358 w 53234"/>
                  <a:gd name="connsiteY4" fmla="*/ 79654 h 81550"/>
                  <a:gd name="connsiteX5" fmla="*/ 7605 w 53234"/>
                  <a:gd name="connsiteY5" fmla="*/ 81551 h 81550"/>
                  <a:gd name="connsiteX6" fmla="*/ 1901 w 53234"/>
                  <a:gd name="connsiteY6" fmla="*/ 79654 h 81550"/>
                  <a:gd name="connsiteX7" fmla="*/ 0 w 53234"/>
                  <a:gd name="connsiteY7" fmla="*/ 73017 h 81550"/>
                  <a:gd name="connsiteX8" fmla="*/ 0 w 53234"/>
                  <a:gd name="connsiteY8" fmla="*/ 10431 h 81550"/>
                  <a:gd name="connsiteX9" fmla="*/ 1901 w 53234"/>
                  <a:gd name="connsiteY9" fmla="*/ 2845 h 81550"/>
                  <a:gd name="connsiteX10" fmla="*/ 7605 w 53234"/>
                  <a:gd name="connsiteY10" fmla="*/ 0 h 81550"/>
                  <a:gd name="connsiteX11" fmla="*/ 13309 w 53234"/>
                  <a:gd name="connsiteY11" fmla="*/ 1897 h 81550"/>
                  <a:gd name="connsiteX12" fmla="*/ 15210 w 53234"/>
                  <a:gd name="connsiteY12" fmla="*/ 8534 h 81550"/>
                  <a:gd name="connsiteX13" fmla="*/ 15210 w 53234"/>
                  <a:gd name="connsiteY13" fmla="*/ 44569 h 81550"/>
                  <a:gd name="connsiteX14" fmla="*/ 32321 w 53234"/>
                  <a:gd name="connsiteY14" fmla="*/ 26551 h 81550"/>
                  <a:gd name="connsiteX15" fmla="*/ 37074 w 53234"/>
                  <a:gd name="connsiteY15" fmla="*/ 21810 h 81550"/>
                  <a:gd name="connsiteX16" fmla="*/ 40877 w 53234"/>
                  <a:gd name="connsiteY16" fmla="*/ 20862 h 81550"/>
                  <a:gd name="connsiteX17" fmla="*/ 45630 w 53234"/>
                  <a:gd name="connsiteY17" fmla="*/ 22758 h 81550"/>
                  <a:gd name="connsiteX18" fmla="*/ 47531 w 53234"/>
                  <a:gd name="connsiteY18" fmla="*/ 27500 h 81550"/>
                  <a:gd name="connsiteX19" fmla="*/ 41827 w 53234"/>
                  <a:gd name="connsiteY19" fmla="*/ 36034 h 81550"/>
                  <a:gd name="connsiteX20" fmla="*/ 34222 w 53234"/>
                  <a:gd name="connsiteY20" fmla="*/ 43620 h 81550"/>
                  <a:gd name="connsiteX21" fmla="*/ 49432 w 53234"/>
                  <a:gd name="connsiteY21" fmla="*/ 67327 h 81550"/>
                  <a:gd name="connsiteX22" fmla="*/ 52284 w 53234"/>
                  <a:gd name="connsiteY22" fmla="*/ 71120 h 81550"/>
                  <a:gd name="connsiteX23" fmla="*/ 53235 w 53234"/>
                  <a:gd name="connsiteY23" fmla="*/ 73965 h 81550"/>
                  <a:gd name="connsiteX24" fmla="*/ 51333 w 53234"/>
                  <a:gd name="connsiteY24" fmla="*/ 79654 h 81550"/>
                  <a:gd name="connsiteX25" fmla="*/ 46580 w 53234"/>
                  <a:gd name="connsiteY25" fmla="*/ 81551 h 81550"/>
                  <a:gd name="connsiteX26" fmla="*/ 42778 w 53234"/>
                  <a:gd name="connsiteY26" fmla="*/ 79654 h 81550"/>
                  <a:gd name="connsiteX27" fmla="*/ 36123 w 53234"/>
                  <a:gd name="connsiteY27" fmla="*/ 75861 h 8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234" h="81550">
                    <a:moveTo>
                      <a:pt x="36123" y="75861"/>
                    </a:moveTo>
                    <a:lnTo>
                      <a:pt x="22815" y="54051"/>
                    </a:lnTo>
                    <a:lnTo>
                      <a:pt x="14259" y="61637"/>
                    </a:lnTo>
                    <a:lnTo>
                      <a:pt x="14259" y="73017"/>
                    </a:lnTo>
                    <a:cubicBezTo>
                      <a:pt x="14259" y="75861"/>
                      <a:pt x="13309" y="77758"/>
                      <a:pt x="12358" y="79654"/>
                    </a:cubicBezTo>
                    <a:cubicBezTo>
                      <a:pt x="11408" y="81551"/>
                      <a:pt x="9506" y="81551"/>
                      <a:pt x="7605" y="81551"/>
                    </a:cubicBezTo>
                    <a:cubicBezTo>
                      <a:pt x="5704" y="81551"/>
                      <a:pt x="3802" y="80603"/>
                      <a:pt x="1901" y="79654"/>
                    </a:cubicBezTo>
                    <a:cubicBezTo>
                      <a:pt x="0" y="78706"/>
                      <a:pt x="0" y="75861"/>
                      <a:pt x="0" y="73017"/>
                    </a:cubicBezTo>
                    <a:lnTo>
                      <a:pt x="0" y="10431"/>
                    </a:lnTo>
                    <a:cubicBezTo>
                      <a:pt x="0" y="7586"/>
                      <a:pt x="951" y="4741"/>
                      <a:pt x="1901" y="2845"/>
                    </a:cubicBezTo>
                    <a:cubicBezTo>
                      <a:pt x="2852" y="948"/>
                      <a:pt x="4753" y="0"/>
                      <a:pt x="7605" y="0"/>
                    </a:cubicBezTo>
                    <a:cubicBezTo>
                      <a:pt x="9506" y="0"/>
                      <a:pt x="11408" y="948"/>
                      <a:pt x="13309" y="1897"/>
                    </a:cubicBezTo>
                    <a:cubicBezTo>
                      <a:pt x="14259" y="3793"/>
                      <a:pt x="15210" y="5690"/>
                      <a:pt x="15210" y="8534"/>
                    </a:cubicBezTo>
                    <a:lnTo>
                      <a:pt x="15210" y="44569"/>
                    </a:lnTo>
                    <a:lnTo>
                      <a:pt x="32321" y="26551"/>
                    </a:lnTo>
                    <a:cubicBezTo>
                      <a:pt x="34222" y="24655"/>
                      <a:pt x="36123" y="22758"/>
                      <a:pt x="37074" y="21810"/>
                    </a:cubicBezTo>
                    <a:cubicBezTo>
                      <a:pt x="38025" y="20862"/>
                      <a:pt x="39926" y="20862"/>
                      <a:pt x="40877" y="20862"/>
                    </a:cubicBezTo>
                    <a:cubicBezTo>
                      <a:pt x="42778" y="20862"/>
                      <a:pt x="44679" y="21810"/>
                      <a:pt x="45630" y="22758"/>
                    </a:cubicBezTo>
                    <a:cubicBezTo>
                      <a:pt x="46580" y="23707"/>
                      <a:pt x="47531" y="25603"/>
                      <a:pt x="47531" y="27500"/>
                    </a:cubicBezTo>
                    <a:cubicBezTo>
                      <a:pt x="47531" y="29396"/>
                      <a:pt x="45630" y="32241"/>
                      <a:pt x="41827" y="36034"/>
                    </a:cubicBezTo>
                    <a:lnTo>
                      <a:pt x="34222" y="43620"/>
                    </a:lnTo>
                    <a:lnTo>
                      <a:pt x="49432" y="67327"/>
                    </a:lnTo>
                    <a:cubicBezTo>
                      <a:pt x="50383" y="69223"/>
                      <a:pt x="51333" y="70172"/>
                      <a:pt x="52284" y="71120"/>
                    </a:cubicBezTo>
                    <a:cubicBezTo>
                      <a:pt x="53235" y="72068"/>
                      <a:pt x="53235" y="73017"/>
                      <a:pt x="53235" y="73965"/>
                    </a:cubicBezTo>
                    <a:cubicBezTo>
                      <a:pt x="53235" y="75861"/>
                      <a:pt x="52284" y="77758"/>
                      <a:pt x="51333" y="79654"/>
                    </a:cubicBezTo>
                    <a:cubicBezTo>
                      <a:pt x="50383" y="80603"/>
                      <a:pt x="48482" y="81551"/>
                      <a:pt x="46580" y="81551"/>
                    </a:cubicBezTo>
                    <a:cubicBezTo>
                      <a:pt x="44679" y="81551"/>
                      <a:pt x="43729" y="80603"/>
                      <a:pt x="42778" y="79654"/>
                    </a:cubicBezTo>
                    <a:cubicBezTo>
                      <a:pt x="41827" y="78706"/>
                      <a:pt x="38025" y="78706"/>
                      <a:pt x="36123" y="75861"/>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C453ADC5-C5CB-0FB7-87F6-02A236BAF347}"/>
                  </a:ext>
                </a:extLst>
              </p:cNvPr>
              <p:cNvSpPr/>
              <p:nvPr/>
            </p:nvSpPr>
            <p:spPr>
              <a:xfrm>
                <a:off x="4874952" y="5703402"/>
                <a:ext cx="32321" cy="13275"/>
              </a:xfrm>
              <a:custGeom>
                <a:avLst/>
                <a:gdLst>
                  <a:gd name="connsiteX0" fmla="*/ 24716 w 32321"/>
                  <a:gd name="connsiteY0" fmla="*/ 13276 h 13275"/>
                  <a:gd name="connsiteX1" fmla="*/ 7605 w 32321"/>
                  <a:gd name="connsiteY1" fmla="*/ 13276 h 13275"/>
                  <a:gd name="connsiteX2" fmla="*/ 1901 w 32321"/>
                  <a:gd name="connsiteY2" fmla="*/ 11379 h 13275"/>
                  <a:gd name="connsiteX3" fmla="*/ 0 w 32321"/>
                  <a:gd name="connsiteY3" fmla="*/ 6638 h 13275"/>
                  <a:gd name="connsiteX4" fmla="*/ 1901 w 32321"/>
                  <a:gd name="connsiteY4" fmla="*/ 1897 h 13275"/>
                  <a:gd name="connsiteX5" fmla="*/ 7605 w 32321"/>
                  <a:gd name="connsiteY5" fmla="*/ 0 h 13275"/>
                  <a:gd name="connsiteX6" fmla="*/ 24716 w 32321"/>
                  <a:gd name="connsiteY6" fmla="*/ 0 h 13275"/>
                  <a:gd name="connsiteX7" fmla="*/ 30420 w 32321"/>
                  <a:gd name="connsiteY7" fmla="*/ 1897 h 13275"/>
                  <a:gd name="connsiteX8" fmla="*/ 32321 w 32321"/>
                  <a:gd name="connsiteY8" fmla="*/ 6638 h 13275"/>
                  <a:gd name="connsiteX9" fmla="*/ 30420 w 32321"/>
                  <a:gd name="connsiteY9" fmla="*/ 11379 h 13275"/>
                  <a:gd name="connsiteX10" fmla="*/ 24716 w 32321"/>
                  <a:gd name="connsiteY10" fmla="*/ 13276 h 1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321" h="13275">
                    <a:moveTo>
                      <a:pt x="24716" y="13276"/>
                    </a:moveTo>
                    <a:lnTo>
                      <a:pt x="7605" y="13276"/>
                    </a:lnTo>
                    <a:cubicBezTo>
                      <a:pt x="4753" y="13276"/>
                      <a:pt x="2852" y="12327"/>
                      <a:pt x="1901" y="11379"/>
                    </a:cubicBezTo>
                    <a:cubicBezTo>
                      <a:pt x="950" y="10431"/>
                      <a:pt x="0" y="8534"/>
                      <a:pt x="0" y="6638"/>
                    </a:cubicBezTo>
                    <a:cubicBezTo>
                      <a:pt x="0" y="4741"/>
                      <a:pt x="950" y="2845"/>
                      <a:pt x="1901" y="1897"/>
                    </a:cubicBezTo>
                    <a:cubicBezTo>
                      <a:pt x="2852" y="948"/>
                      <a:pt x="5703" y="0"/>
                      <a:pt x="7605" y="0"/>
                    </a:cubicBezTo>
                    <a:lnTo>
                      <a:pt x="24716" y="0"/>
                    </a:lnTo>
                    <a:cubicBezTo>
                      <a:pt x="27568" y="0"/>
                      <a:pt x="29469" y="948"/>
                      <a:pt x="30420" y="1897"/>
                    </a:cubicBezTo>
                    <a:cubicBezTo>
                      <a:pt x="31370" y="2845"/>
                      <a:pt x="32321" y="4741"/>
                      <a:pt x="32321" y="6638"/>
                    </a:cubicBezTo>
                    <a:cubicBezTo>
                      <a:pt x="32321" y="8534"/>
                      <a:pt x="31370" y="10431"/>
                      <a:pt x="30420" y="11379"/>
                    </a:cubicBezTo>
                    <a:cubicBezTo>
                      <a:pt x="29469" y="12327"/>
                      <a:pt x="26617" y="13276"/>
                      <a:pt x="24716" y="13276"/>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3C957B57-E3AA-4018-474B-C2EDEBA4C722}"/>
                  </a:ext>
                </a:extLst>
              </p:cNvPr>
              <p:cNvSpPr/>
              <p:nvPr/>
            </p:nvSpPr>
            <p:spPr>
              <a:xfrm>
                <a:off x="4916780" y="5658834"/>
                <a:ext cx="15209" cy="81550"/>
              </a:xfrm>
              <a:custGeom>
                <a:avLst/>
                <a:gdLst>
                  <a:gd name="connsiteX0" fmla="*/ 0 w 15209"/>
                  <a:gd name="connsiteY0" fmla="*/ 73017 h 81550"/>
                  <a:gd name="connsiteX1" fmla="*/ 0 w 15209"/>
                  <a:gd name="connsiteY1" fmla="*/ 8534 h 81550"/>
                  <a:gd name="connsiteX2" fmla="*/ 1901 w 15209"/>
                  <a:gd name="connsiteY2" fmla="*/ 1897 h 81550"/>
                  <a:gd name="connsiteX3" fmla="*/ 7605 w 15209"/>
                  <a:gd name="connsiteY3" fmla="*/ 0 h 81550"/>
                  <a:gd name="connsiteX4" fmla="*/ 13309 w 15209"/>
                  <a:gd name="connsiteY4" fmla="*/ 1897 h 81550"/>
                  <a:gd name="connsiteX5" fmla="*/ 15210 w 15209"/>
                  <a:gd name="connsiteY5" fmla="*/ 8534 h 81550"/>
                  <a:gd name="connsiteX6" fmla="*/ 15210 w 15209"/>
                  <a:gd name="connsiteY6" fmla="*/ 73017 h 81550"/>
                  <a:gd name="connsiteX7" fmla="*/ 13309 w 15209"/>
                  <a:gd name="connsiteY7" fmla="*/ 79654 h 81550"/>
                  <a:gd name="connsiteX8" fmla="*/ 7605 w 15209"/>
                  <a:gd name="connsiteY8" fmla="*/ 81551 h 81550"/>
                  <a:gd name="connsiteX9" fmla="*/ 1901 w 15209"/>
                  <a:gd name="connsiteY9" fmla="*/ 79654 h 81550"/>
                  <a:gd name="connsiteX10" fmla="*/ 0 w 15209"/>
                  <a:gd name="connsiteY10" fmla="*/ 73017 h 8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09" h="81550">
                    <a:moveTo>
                      <a:pt x="0" y="73017"/>
                    </a:moveTo>
                    <a:lnTo>
                      <a:pt x="0" y="8534"/>
                    </a:lnTo>
                    <a:cubicBezTo>
                      <a:pt x="0" y="5690"/>
                      <a:pt x="951" y="2845"/>
                      <a:pt x="1901" y="1897"/>
                    </a:cubicBezTo>
                    <a:cubicBezTo>
                      <a:pt x="2852" y="948"/>
                      <a:pt x="4753" y="0"/>
                      <a:pt x="7605" y="0"/>
                    </a:cubicBezTo>
                    <a:cubicBezTo>
                      <a:pt x="9506" y="0"/>
                      <a:pt x="11407"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2" y="80603"/>
                      <a:pt x="1901" y="79654"/>
                    </a:cubicBezTo>
                    <a:cubicBezTo>
                      <a:pt x="0" y="78706"/>
                      <a:pt x="0" y="75861"/>
                      <a:pt x="0" y="73017"/>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2D914C34-82EC-9A74-FEF5-64480B93EA8C}"/>
                  </a:ext>
                </a:extLst>
              </p:cNvPr>
              <p:cNvSpPr/>
              <p:nvPr/>
            </p:nvSpPr>
            <p:spPr>
              <a:xfrm>
                <a:off x="4947199" y="5658834"/>
                <a:ext cx="15209" cy="80602"/>
              </a:xfrm>
              <a:custGeom>
                <a:avLst/>
                <a:gdLst>
                  <a:gd name="connsiteX0" fmla="*/ 7605 w 15209"/>
                  <a:gd name="connsiteY0" fmla="*/ 14224 h 80602"/>
                  <a:gd name="connsiteX1" fmla="*/ 1901 w 15209"/>
                  <a:gd name="connsiteY1" fmla="*/ 12327 h 80602"/>
                  <a:gd name="connsiteX2" fmla="*/ 0 w 15209"/>
                  <a:gd name="connsiteY2" fmla="*/ 6638 h 80602"/>
                  <a:gd name="connsiteX3" fmla="*/ 1901 w 15209"/>
                  <a:gd name="connsiteY3" fmla="*/ 1897 h 80602"/>
                  <a:gd name="connsiteX4" fmla="*/ 7605 w 15209"/>
                  <a:gd name="connsiteY4" fmla="*/ 0 h 80602"/>
                  <a:gd name="connsiteX5" fmla="*/ 12358 w 15209"/>
                  <a:gd name="connsiteY5" fmla="*/ 1897 h 80602"/>
                  <a:gd name="connsiteX6" fmla="*/ 14259 w 15209"/>
                  <a:gd name="connsiteY6" fmla="*/ 7586 h 80602"/>
                  <a:gd name="connsiteX7" fmla="*/ 12358 w 15209"/>
                  <a:gd name="connsiteY7" fmla="*/ 13276 h 80602"/>
                  <a:gd name="connsiteX8" fmla="*/ 7605 w 15209"/>
                  <a:gd name="connsiteY8" fmla="*/ 14224 h 80602"/>
                  <a:gd name="connsiteX9" fmla="*/ 15210 w 15209"/>
                  <a:gd name="connsiteY9" fmla="*/ 29396 h 80602"/>
                  <a:gd name="connsiteX10" fmla="*/ 15210 w 15209"/>
                  <a:gd name="connsiteY10" fmla="*/ 72068 h 80602"/>
                  <a:gd name="connsiteX11" fmla="*/ 13309 w 15209"/>
                  <a:gd name="connsiteY11" fmla="*/ 78706 h 80602"/>
                  <a:gd name="connsiteX12" fmla="*/ 7605 w 15209"/>
                  <a:gd name="connsiteY12" fmla="*/ 80603 h 80602"/>
                  <a:gd name="connsiteX13" fmla="*/ 1901 w 15209"/>
                  <a:gd name="connsiteY13" fmla="*/ 78706 h 80602"/>
                  <a:gd name="connsiteX14" fmla="*/ 0 w 15209"/>
                  <a:gd name="connsiteY14" fmla="*/ 72068 h 80602"/>
                  <a:gd name="connsiteX15" fmla="*/ 0 w 15209"/>
                  <a:gd name="connsiteY15" fmla="*/ 29396 h 80602"/>
                  <a:gd name="connsiteX16" fmla="*/ 1901 w 15209"/>
                  <a:gd name="connsiteY16" fmla="*/ 22758 h 80602"/>
                  <a:gd name="connsiteX17" fmla="*/ 7605 w 15209"/>
                  <a:gd name="connsiteY17" fmla="*/ 20862 h 80602"/>
                  <a:gd name="connsiteX18" fmla="*/ 13309 w 15209"/>
                  <a:gd name="connsiteY18" fmla="*/ 22758 h 80602"/>
                  <a:gd name="connsiteX19" fmla="*/ 15210 w 15209"/>
                  <a:gd name="connsiteY19" fmla="*/ 29396 h 8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09" h="80602">
                    <a:moveTo>
                      <a:pt x="7605" y="14224"/>
                    </a:moveTo>
                    <a:cubicBezTo>
                      <a:pt x="5704" y="14224"/>
                      <a:pt x="3803" y="13276"/>
                      <a:pt x="1901" y="12327"/>
                    </a:cubicBezTo>
                    <a:cubicBezTo>
                      <a:pt x="0" y="11379"/>
                      <a:pt x="0" y="9483"/>
                      <a:pt x="0" y="6638"/>
                    </a:cubicBezTo>
                    <a:cubicBezTo>
                      <a:pt x="0" y="4741"/>
                      <a:pt x="951" y="2845"/>
                      <a:pt x="1901" y="1897"/>
                    </a:cubicBezTo>
                    <a:cubicBezTo>
                      <a:pt x="3803" y="948"/>
                      <a:pt x="4753" y="0"/>
                      <a:pt x="7605" y="0"/>
                    </a:cubicBezTo>
                    <a:cubicBezTo>
                      <a:pt x="9506" y="0"/>
                      <a:pt x="11408" y="948"/>
                      <a:pt x="12358" y="1897"/>
                    </a:cubicBezTo>
                    <a:cubicBezTo>
                      <a:pt x="14259" y="2845"/>
                      <a:pt x="14259" y="4741"/>
                      <a:pt x="14259" y="7586"/>
                    </a:cubicBezTo>
                    <a:cubicBezTo>
                      <a:pt x="14259" y="9483"/>
                      <a:pt x="13309" y="11379"/>
                      <a:pt x="12358" y="13276"/>
                    </a:cubicBezTo>
                    <a:cubicBezTo>
                      <a:pt x="11408" y="13276"/>
                      <a:pt x="9506" y="14224"/>
                      <a:pt x="7605"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5FE87BCC-CEB5-7CFD-DF97-5CCF77BD186D}"/>
                  </a:ext>
                </a:extLst>
              </p:cNvPr>
              <p:cNvSpPr/>
              <p:nvPr/>
            </p:nvSpPr>
            <p:spPr>
              <a:xfrm>
                <a:off x="4970252" y="5657885"/>
                <a:ext cx="42540" cy="84395"/>
              </a:xfrm>
              <a:custGeom>
                <a:avLst/>
                <a:gdLst>
                  <a:gd name="connsiteX0" fmla="*/ 6417 w 42540"/>
                  <a:gd name="connsiteY0" fmla="*/ 23707 h 84395"/>
                  <a:gd name="connsiteX1" fmla="*/ 10219 w 42540"/>
                  <a:gd name="connsiteY1" fmla="*/ 23707 h 84395"/>
                  <a:gd name="connsiteX2" fmla="*/ 10219 w 42540"/>
                  <a:gd name="connsiteY2" fmla="*/ 18965 h 84395"/>
                  <a:gd name="connsiteX3" fmla="*/ 12120 w 42540"/>
                  <a:gd name="connsiteY3" fmla="*/ 7586 h 84395"/>
                  <a:gd name="connsiteX4" fmla="*/ 17824 w 42540"/>
                  <a:gd name="connsiteY4" fmla="*/ 1897 h 84395"/>
                  <a:gd name="connsiteX5" fmla="*/ 29232 w 42540"/>
                  <a:gd name="connsiteY5" fmla="*/ 0 h 84395"/>
                  <a:gd name="connsiteX6" fmla="*/ 42540 w 42540"/>
                  <a:gd name="connsiteY6" fmla="*/ 6638 h 84395"/>
                  <a:gd name="connsiteX7" fmla="*/ 41590 w 42540"/>
                  <a:gd name="connsiteY7" fmla="*/ 10431 h 84395"/>
                  <a:gd name="connsiteX8" fmla="*/ 38738 w 42540"/>
                  <a:gd name="connsiteY8" fmla="*/ 12327 h 84395"/>
                  <a:gd name="connsiteX9" fmla="*/ 35886 w 42540"/>
                  <a:gd name="connsiteY9" fmla="*/ 12327 h 84395"/>
                  <a:gd name="connsiteX10" fmla="*/ 32084 w 42540"/>
                  <a:gd name="connsiteY10" fmla="*/ 12327 h 84395"/>
                  <a:gd name="connsiteX11" fmla="*/ 27330 w 42540"/>
                  <a:gd name="connsiteY11" fmla="*/ 15172 h 84395"/>
                  <a:gd name="connsiteX12" fmla="*/ 26380 w 42540"/>
                  <a:gd name="connsiteY12" fmla="*/ 21810 h 84395"/>
                  <a:gd name="connsiteX13" fmla="*/ 26380 w 42540"/>
                  <a:gd name="connsiteY13" fmla="*/ 25603 h 84395"/>
                  <a:gd name="connsiteX14" fmla="*/ 30182 w 42540"/>
                  <a:gd name="connsiteY14" fmla="*/ 25603 h 84395"/>
                  <a:gd name="connsiteX15" fmla="*/ 38738 w 42540"/>
                  <a:gd name="connsiteY15" fmla="*/ 30345 h 84395"/>
                  <a:gd name="connsiteX16" fmla="*/ 36837 w 42540"/>
                  <a:gd name="connsiteY16" fmla="*/ 35086 h 84395"/>
                  <a:gd name="connsiteX17" fmla="*/ 30182 w 42540"/>
                  <a:gd name="connsiteY17" fmla="*/ 36034 h 84395"/>
                  <a:gd name="connsiteX18" fmla="*/ 26380 w 42540"/>
                  <a:gd name="connsiteY18" fmla="*/ 36034 h 84395"/>
                  <a:gd name="connsiteX19" fmla="*/ 26380 w 42540"/>
                  <a:gd name="connsiteY19" fmla="*/ 75861 h 84395"/>
                  <a:gd name="connsiteX20" fmla="*/ 24478 w 42540"/>
                  <a:gd name="connsiteY20" fmla="*/ 82499 h 84395"/>
                  <a:gd name="connsiteX21" fmla="*/ 18775 w 42540"/>
                  <a:gd name="connsiteY21" fmla="*/ 84396 h 84395"/>
                  <a:gd name="connsiteX22" fmla="*/ 13071 w 42540"/>
                  <a:gd name="connsiteY22" fmla="*/ 82499 h 84395"/>
                  <a:gd name="connsiteX23" fmla="*/ 11170 w 42540"/>
                  <a:gd name="connsiteY23" fmla="*/ 75861 h 84395"/>
                  <a:gd name="connsiteX24" fmla="*/ 11170 w 42540"/>
                  <a:gd name="connsiteY24" fmla="*/ 36034 h 84395"/>
                  <a:gd name="connsiteX25" fmla="*/ 7367 w 42540"/>
                  <a:gd name="connsiteY25" fmla="*/ 36034 h 84395"/>
                  <a:gd name="connsiteX26" fmla="*/ 2614 w 42540"/>
                  <a:gd name="connsiteY26" fmla="*/ 34138 h 84395"/>
                  <a:gd name="connsiteX27" fmla="*/ 713 w 42540"/>
                  <a:gd name="connsiteY27" fmla="*/ 30345 h 84395"/>
                  <a:gd name="connsiteX28" fmla="*/ 6417 w 42540"/>
                  <a:gd name="connsiteY28" fmla="*/ 23707 h 8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540" h="84395">
                    <a:moveTo>
                      <a:pt x="6417" y="23707"/>
                    </a:moveTo>
                    <a:lnTo>
                      <a:pt x="10219" y="23707"/>
                    </a:lnTo>
                    <a:lnTo>
                      <a:pt x="10219" y="18965"/>
                    </a:lnTo>
                    <a:cubicBezTo>
                      <a:pt x="10219" y="14224"/>
                      <a:pt x="11170" y="10431"/>
                      <a:pt x="12120" y="7586"/>
                    </a:cubicBezTo>
                    <a:cubicBezTo>
                      <a:pt x="13071" y="4741"/>
                      <a:pt x="14972" y="2845"/>
                      <a:pt x="17824" y="1897"/>
                    </a:cubicBezTo>
                    <a:cubicBezTo>
                      <a:pt x="20676" y="948"/>
                      <a:pt x="24478" y="0"/>
                      <a:pt x="29232" y="0"/>
                    </a:cubicBezTo>
                    <a:cubicBezTo>
                      <a:pt x="37787" y="0"/>
                      <a:pt x="42540" y="1897"/>
                      <a:pt x="42540" y="6638"/>
                    </a:cubicBezTo>
                    <a:cubicBezTo>
                      <a:pt x="42540" y="7586"/>
                      <a:pt x="42540" y="9483"/>
                      <a:pt x="41590" y="10431"/>
                    </a:cubicBezTo>
                    <a:cubicBezTo>
                      <a:pt x="40639" y="11379"/>
                      <a:pt x="39688" y="12327"/>
                      <a:pt x="38738" y="12327"/>
                    </a:cubicBezTo>
                    <a:cubicBezTo>
                      <a:pt x="37787" y="12327"/>
                      <a:pt x="36837" y="12327"/>
                      <a:pt x="35886" y="12327"/>
                    </a:cubicBezTo>
                    <a:cubicBezTo>
                      <a:pt x="34935" y="12327"/>
                      <a:pt x="33034" y="12327"/>
                      <a:pt x="32084" y="12327"/>
                    </a:cubicBezTo>
                    <a:cubicBezTo>
                      <a:pt x="29232" y="12327"/>
                      <a:pt x="27330" y="13276"/>
                      <a:pt x="27330" y="15172"/>
                    </a:cubicBezTo>
                    <a:cubicBezTo>
                      <a:pt x="26380" y="17069"/>
                      <a:pt x="26380" y="18965"/>
                      <a:pt x="26380" y="21810"/>
                    </a:cubicBezTo>
                    <a:lnTo>
                      <a:pt x="26380" y="25603"/>
                    </a:lnTo>
                    <a:lnTo>
                      <a:pt x="30182" y="25603"/>
                    </a:lnTo>
                    <a:cubicBezTo>
                      <a:pt x="35886" y="25603"/>
                      <a:pt x="38738" y="27500"/>
                      <a:pt x="38738" y="30345"/>
                    </a:cubicBezTo>
                    <a:cubicBezTo>
                      <a:pt x="38738" y="33189"/>
                      <a:pt x="37787" y="34138"/>
                      <a:pt x="36837" y="35086"/>
                    </a:cubicBezTo>
                    <a:cubicBezTo>
                      <a:pt x="34935" y="36034"/>
                      <a:pt x="33034" y="36034"/>
                      <a:pt x="30182" y="36034"/>
                    </a:cubicBezTo>
                    <a:lnTo>
                      <a:pt x="26380" y="36034"/>
                    </a:lnTo>
                    <a:lnTo>
                      <a:pt x="26380" y="75861"/>
                    </a:lnTo>
                    <a:cubicBezTo>
                      <a:pt x="26380" y="78706"/>
                      <a:pt x="25429" y="80603"/>
                      <a:pt x="24478" y="82499"/>
                    </a:cubicBezTo>
                    <a:cubicBezTo>
                      <a:pt x="23528" y="84396"/>
                      <a:pt x="21627" y="84396"/>
                      <a:pt x="18775" y="84396"/>
                    </a:cubicBezTo>
                    <a:cubicBezTo>
                      <a:pt x="16874" y="84396"/>
                      <a:pt x="14972" y="83447"/>
                      <a:pt x="13071" y="82499"/>
                    </a:cubicBezTo>
                    <a:cubicBezTo>
                      <a:pt x="12120" y="80603"/>
                      <a:pt x="11170" y="78706"/>
                      <a:pt x="11170" y="75861"/>
                    </a:cubicBezTo>
                    <a:lnTo>
                      <a:pt x="11170" y="36034"/>
                    </a:lnTo>
                    <a:lnTo>
                      <a:pt x="7367" y="36034"/>
                    </a:lnTo>
                    <a:cubicBezTo>
                      <a:pt x="5466" y="36034"/>
                      <a:pt x="3565" y="35086"/>
                      <a:pt x="2614" y="34138"/>
                    </a:cubicBezTo>
                    <a:cubicBezTo>
                      <a:pt x="1664" y="33189"/>
                      <a:pt x="713" y="32241"/>
                      <a:pt x="713" y="30345"/>
                    </a:cubicBezTo>
                    <a:cubicBezTo>
                      <a:pt x="-1188" y="24655"/>
                      <a:pt x="713" y="23707"/>
                      <a:pt x="6417" y="23707"/>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598E0878-C5FF-112A-A1EF-E5984421072A}"/>
                  </a:ext>
                </a:extLst>
              </p:cNvPr>
              <p:cNvSpPr/>
              <p:nvPr/>
            </p:nvSpPr>
            <p:spPr>
              <a:xfrm>
                <a:off x="5009940" y="5678747"/>
                <a:ext cx="57037" cy="60689"/>
              </a:xfrm>
              <a:custGeom>
                <a:avLst/>
                <a:gdLst>
                  <a:gd name="connsiteX0" fmla="*/ 44679 w 57037"/>
                  <a:gd name="connsiteY0" fmla="*/ 35086 h 60689"/>
                  <a:gd name="connsiteX1" fmla="*/ 15210 w 57037"/>
                  <a:gd name="connsiteY1" fmla="*/ 35086 h 60689"/>
                  <a:gd name="connsiteX2" fmla="*/ 17111 w 57037"/>
                  <a:gd name="connsiteY2" fmla="*/ 43620 h 60689"/>
                  <a:gd name="connsiteX3" fmla="*/ 22815 w 57037"/>
                  <a:gd name="connsiteY3" fmla="*/ 49310 h 60689"/>
                  <a:gd name="connsiteX4" fmla="*/ 30420 w 57037"/>
                  <a:gd name="connsiteY4" fmla="*/ 51206 h 60689"/>
                  <a:gd name="connsiteX5" fmla="*/ 35173 w 57037"/>
                  <a:gd name="connsiteY5" fmla="*/ 50258 h 60689"/>
                  <a:gd name="connsiteX6" fmla="*/ 39926 w 57037"/>
                  <a:gd name="connsiteY6" fmla="*/ 48362 h 60689"/>
                  <a:gd name="connsiteX7" fmla="*/ 43729 w 57037"/>
                  <a:gd name="connsiteY7" fmla="*/ 45517 h 60689"/>
                  <a:gd name="connsiteX8" fmla="*/ 48482 w 57037"/>
                  <a:gd name="connsiteY8" fmla="*/ 41724 h 60689"/>
                  <a:gd name="connsiteX9" fmla="*/ 51333 w 57037"/>
                  <a:gd name="connsiteY9" fmla="*/ 40775 h 60689"/>
                  <a:gd name="connsiteX10" fmla="*/ 55136 w 57037"/>
                  <a:gd name="connsiteY10" fmla="*/ 41724 h 60689"/>
                  <a:gd name="connsiteX11" fmla="*/ 56087 w 57037"/>
                  <a:gd name="connsiteY11" fmla="*/ 45517 h 60689"/>
                  <a:gd name="connsiteX12" fmla="*/ 54186 w 57037"/>
                  <a:gd name="connsiteY12" fmla="*/ 50258 h 60689"/>
                  <a:gd name="connsiteX13" fmla="*/ 49432 w 57037"/>
                  <a:gd name="connsiteY13" fmla="*/ 54999 h 60689"/>
                  <a:gd name="connsiteX14" fmla="*/ 41827 w 57037"/>
                  <a:gd name="connsiteY14" fmla="*/ 58793 h 60689"/>
                  <a:gd name="connsiteX15" fmla="*/ 30420 w 57037"/>
                  <a:gd name="connsiteY15" fmla="*/ 60689 h 60689"/>
                  <a:gd name="connsiteX16" fmla="*/ 7605 w 57037"/>
                  <a:gd name="connsiteY16" fmla="*/ 52155 h 60689"/>
                  <a:gd name="connsiteX17" fmla="*/ 0 w 57037"/>
                  <a:gd name="connsiteY17" fmla="*/ 30345 h 60689"/>
                  <a:gd name="connsiteX18" fmla="*/ 1901 w 57037"/>
                  <a:gd name="connsiteY18" fmla="*/ 18017 h 60689"/>
                  <a:gd name="connsiteX19" fmla="*/ 7605 w 57037"/>
                  <a:gd name="connsiteY19" fmla="*/ 8534 h 60689"/>
                  <a:gd name="connsiteX20" fmla="*/ 17111 w 57037"/>
                  <a:gd name="connsiteY20" fmla="*/ 1897 h 60689"/>
                  <a:gd name="connsiteX21" fmla="*/ 29469 w 57037"/>
                  <a:gd name="connsiteY21" fmla="*/ 0 h 60689"/>
                  <a:gd name="connsiteX22" fmla="*/ 44679 w 57037"/>
                  <a:gd name="connsiteY22" fmla="*/ 3793 h 60689"/>
                  <a:gd name="connsiteX23" fmla="*/ 54186 w 57037"/>
                  <a:gd name="connsiteY23" fmla="*/ 13276 h 60689"/>
                  <a:gd name="connsiteX24" fmla="*/ 57037 w 57037"/>
                  <a:gd name="connsiteY24" fmla="*/ 25603 h 60689"/>
                  <a:gd name="connsiteX25" fmla="*/ 54186 w 57037"/>
                  <a:gd name="connsiteY25" fmla="*/ 33189 h 60689"/>
                  <a:gd name="connsiteX26" fmla="*/ 44679 w 57037"/>
                  <a:gd name="connsiteY26" fmla="*/ 35086 h 60689"/>
                  <a:gd name="connsiteX27" fmla="*/ 16161 w 57037"/>
                  <a:gd name="connsiteY27" fmla="*/ 26551 h 60689"/>
                  <a:gd name="connsiteX28" fmla="*/ 42778 w 57037"/>
                  <a:gd name="connsiteY28" fmla="*/ 26551 h 60689"/>
                  <a:gd name="connsiteX29" fmla="*/ 38976 w 57037"/>
                  <a:gd name="connsiteY29" fmla="*/ 15172 h 60689"/>
                  <a:gd name="connsiteX30" fmla="*/ 29469 w 57037"/>
                  <a:gd name="connsiteY30" fmla="*/ 11379 h 60689"/>
                  <a:gd name="connsiteX31" fmla="*/ 19963 w 57037"/>
                  <a:gd name="connsiteY31" fmla="*/ 15172 h 60689"/>
                  <a:gd name="connsiteX32" fmla="*/ 16161 w 57037"/>
                  <a:gd name="connsiteY32" fmla="*/ 26551 h 6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037" h="60689">
                    <a:moveTo>
                      <a:pt x="44679" y="35086"/>
                    </a:moveTo>
                    <a:lnTo>
                      <a:pt x="15210" y="35086"/>
                    </a:lnTo>
                    <a:cubicBezTo>
                      <a:pt x="15210" y="38879"/>
                      <a:pt x="16161" y="41724"/>
                      <a:pt x="17111" y="43620"/>
                    </a:cubicBezTo>
                    <a:cubicBezTo>
                      <a:pt x="18062" y="46465"/>
                      <a:pt x="19963" y="48362"/>
                      <a:pt x="22815" y="49310"/>
                    </a:cubicBezTo>
                    <a:cubicBezTo>
                      <a:pt x="24716" y="50258"/>
                      <a:pt x="27568" y="51206"/>
                      <a:pt x="30420" y="51206"/>
                    </a:cubicBezTo>
                    <a:cubicBezTo>
                      <a:pt x="32321" y="51206"/>
                      <a:pt x="34222" y="51206"/>
                      <a:pt x="35173" y="50258"/>
                    </a:cubicBezTo>
                    <a:cubicBezTo>
                      <a:pt x="36124" y="49310"/>
                      <a:pt x="38025" y="49310"/>
                      <a:pt x="39926" y="48362"/>
                    </a:cubicBezTo>
                    <a:cubicBezTo>
                      <a:pt x="40877" y="47413"/>
                      <a:pt x="42778" y="46465"/>
                      <a:pt x="43729" y="45517"/>
                    </a:cubicBezTo>
                    <a:cubicBezTo>
                      <a:pt x="44679" y="44569"/>
                      <a:pt x="46580" y="42672"/>
                      <a:pt x="48482" y="41724"/>
                    </a:cubicBezTo>
                    <a:cubicBezTo>
                      <a:pt x="49432" y="40775"/>
                      <a:pt x="50383" y="40775"/>
                      <a:pt x="51333" y="40775"/>
                    </a:cubicBezTo>
                    <a:cubicBezTo>
                      <a:pt x="53235" y="40775"/>
                      <a:pt x="54186" y="40775"/>
                      <a:pt x="55136" y="41724"/>
                    </a:cubicBezTo>
                    <a:cubicBezTo>
                      <a:pt x="56087" y="42672"/>
                      <a:pt x="56087" y="43620"/>
                      <a:pt x="56087" y="45517"/>
                    </a:cubicBezTo>
                    <a:cubicBezTo>
                      <a:pt x="56087" y="46465"/>
                      <a:pt x="55136" y="48362"/>
                      <a:pt x="54186" y="50258"/>
                    </a:cubicBezTo>
                    <a:cubicBezTo>
                      <a:pt x="53235" y="52155"/>
                      <a:pt x="51333" y="54051"/>
                      <a:pt x="49432" y="54999"/>
                    </a:cubicBezTo>
                    <a:cubicBezTo>
                      <a:pt x="47531" y="56896"/>
                      <a:pt x="44679" y="57844"/>
                      <a:pt x="41827" y="58793"/>
                    </a:cubicBezTo>
                    <a:cubicBezTo>
                      <a:pt x="38976" y="59741"/>
                      <a:pt x="35173" y="60689"/>
                      <a:pt x="30420" y="60689"/>
                    </a:cubicBezTo>
                    <a:cubicBezTo>
                      <a:pt x="20914" y="60689"/>
                      <a:pt x="13309" y="57844"/>
                      <a:pt x="7605" y="52155"/>
                    </a:cubicBezTo>
                    <a:cubicBezTo>
                      <a:pt x="1901" y="46465"/>
                      <a:pt x="0" y="38879"/>
                      <a:pt x="0" y="30345"/>
                    </a:cubicBezTo>
                    <a:cubicBezTo>
                      <a:pt x="0" y="25603"/>
                      <a:pt x="951" y="21810"/>
                      <a:pt x="1901" y="18017"/>
                    </a:cubicBezTo>
                    <a:cubicBezTo>
                      <a:pt x="2852" y="14224"/>
                      <a:pt x="4753" y="11379"/>
                      <a:pt x="7605" y="8534"/>
                    </a:cubicBezTo>
                    <a:cubicBezTo>
                      <a:pt x="10457" y="5690"/>
                      <a:pt x="13309" y="3793"/>
                      <a:pt x="17111" y="1897"/>
                    </a:cubicBezTo>
                    <a:cubicBezTo>
                      <a:pt x="20914" y="0"/>
                      <a:pt x="24716" y="0"/>
                      <a:pt x="29469" y="0"/>
                    </a:cubicBezTo>
                    <a:cubicBezTo>
                      <a:pt x="35173" y="0"/>
                      <a:pt x="39926" y="948"/>
                      <a:pt x="44679" y="3793"/>
                    </a:cubicBezTo>
                    <a:cubicBezTo>
                      <a:pt x="48482" y="6638"/>
                      <a:pt x="52284" y="9483"/>
                      <a:pt x="54186" y="13276"/>
                    </a:cubicBezTo>
                    <a:cubicBezTo>
                      <a:pt x="56087" y="17069"/>
                      <a:pt x="57037" y="20862"/>
                      <a:pt x="57037" y="25603"/>
                    </a:cubicBezTo>
                    <a:cubicBezTo>
                      <a:pt x="57037" y="29396"/>
                      <a:pt x="56087" y="32241"/>
                      <a:pt x="54186" y="33189"/>
                    </a:cubicBezTo>
                    <a:cubicBezTo>
                      <a:pt x="52284" y="34138"/>
                      <a:pt x="49432" y="35086"/>
                      <a:pt x="44679" y="35086"/>
                    </a:cubicBezTo>
                    <a:close/>
                    <a:moveTo>
                      <a:pt x="16161" y="26551"/>
                    </a:moveTo>
                    <a:lnTo>
                      <a:pt x="42778" y="26551"/>
                    </a:lnTo>
                    <a:cubicBezTo>
                      <a:pt x="42778" y="21810"/>
                      <a:pt x="40877" y="18017"/>
                      <a:pt x="38976" y="15172"/>
                    </a:cubicBezTo>
                    <a:cubicBezTo>
                      <a:pt x="37074" y="12327"/>
                      <a:pt x="33272" y="11379"/>
                      <a:pt x="29469" y="11379"/>
                    </a:cubicBezTo>
                    <a:cubicBezTo>
                      <a:pt x="25667" y="11379"/>
                      <a:pt x="22815" y="12327"/>
                      <a:pt x="19963" y="15172"/>
                    </a:cubicBezTo>
                    <a:cubicBezTo>
                      <a:pt x="17111" y="18017"/>
                      <a:pt x="16161" y="21810"/>
                      <a:pt x="16161" y="26551"/>
                    </a:cubicBezTo>
                    <a:close/>
                  </a:path>
                </a:pathLst>
              </a:custGeom>
              <a:solidFill>
                <a:srgbClr val="8A4199"/>
              </a:solidFill>
              <a:ln w="949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35" name="Oval 34">
            <a:extLst>
              <a:ext uri="{FF2B5EF4-FFF2-40B4-BE49-F238E27FC236}">
                <a16:creationId xmlns:a16="http://schemas.microsoft.com/office/drawing/2014/main" id="{D5C0C3D1-5629-71A1-60FC-C25463254D60}"/>
              </a:ext>
            </a:extLst>
          </p:cNvPr>
          <p:cNvSpPr/>
          <p:nvPr userDrawn="1"/>
        </p:nvSpPr>
        <p:spPr>
          <a:xfrm>
            <a:off x="4873315" y="145919"/>
            <a:ext cx="1310598" cy="1310598"/>
          </a:xfrm>
          <a:prstGeom prst="ellipse">
            <a:avLst/>
          </a:prstGeom>
          <a:solidFill>
            <a:srgbClr val="14B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37" name="Picture 36">
            <a:extLst>
              <a:ext uri="{FF2B5EF4-FFF2-40B4-BE49-F238E27FC236}">
                <a16:creationId xmlns:a16="http://schemas.microsoft.com/office/drawing/2014/main" id="{6F2BEA89-B953-567E-1B8C-CA055F3E2F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9700384" y="5884447"/>
            <a:ext cx="2021756" cy="464267"/>
          </a:xfrm>
          <a:prstGeom prst="rect">
            <a:avLst/>
          </a:prstGeom>
          <a:ln>
            <a:noFill/>
          </a:ln>
          <a:extLst>
            <a:ext uri="{53640926-AAD7-44D8-BBD7-CCE9431645EC}">
              <a14:shadowObscured xmlns:a14="http://schemas.microsoft.com/office/drawing/2010/main"/>
            </a:ext>
          </a:extLst>
        </p:spPr>
      </p:pic>
      <p:cxnSp>
        <p:nvCxnSpPr>
          <p:cNvPr id="41" name="Straight Connector 40">
            <a:extLst>
              <a:ext uri="{FF2B5EF4-FFF2-40B4-BE49-F238E27FC236}">
                <a16:creationId xmlns:a16="http://schemas.microsoft.com/office/drawing/2014/main" id="{5EF2F973-67EF-8855-450E-3E3AF11568BE}"/>
              </a:ext>
            </a:extLst>
          </p:cNvPr>
          <p:cNvCxnSpPr>
            <a:cxnSpLocks/>
          </p:cNvCxnSpPr>
          <p:nvPr userDrawn="1"/>
        </p:nvCxnSpPr>
        <p:spPr>
          <a:xfrm>
            <a:off x="0" y="6136408"/>
            <a:ext cx="9222801" cy="0"/>
          </a:xfrm>
          <a:prstGeom prst="line">
            <a:avLst/>
          </a:prstGeom>
          <a:ln w="28575">
            <a:solidFill>
              <a:srgbClr val="12B4CB"/>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D55088BB-59D4-E97B-6656-BD531C8E39C0}"/>
              </a:ext>
            </a:extLst>
          </p:cNvPr>
          <p:cNvSpPr/>
          <p:nvPr userDrawn="1"/>
        </p:nvSpPr>
        <p:spPr>
          <a:xfrm>
            <a:off x="5760669" y="5680930"/>
            <a:ext cx="3469856" cy="697353"/>
          </a:xfrm>
          <a:prstGeom prst="rect">
            <a:avLst/>
          </a:prstGeom>
          <a:solidFill>
            <a:srgbClr val="12B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5">
              <a:latin typeface="Calibri" panose="020F0502020204030204" pitchFamily="34" charset="0"/>
              <a:cs typeface="Calibri" panose="020F0502020204030204" pitchFamily="34" charset="0"/>
            </a:endParaRPr>
          </a:p>
        </p:txBody>
      </p:sp>
      <p:sp>
        <p:nvSpPr>
          <p:cNvPr id="43" name="Text Placeholder 23">
            <a:extLst>
              <a:ext uri="{FF2B5EF4-FFF2-40B4-BE49-F238E27FC236}">
                <a16:creationId xmlns:a16="http://schemas.microsoft.com/office/drawing/2014/main" id="{0095534A-1F9E-BFD3-F960-75D40177A9D6}"/>
              </a:ext>
            </a:extLst>
          </p:cNvPr>
          <p:cNvSpPr>
            <a:spLocks noGrp="1"/>
          </p:cNvSpPr>
          <p:nvPr>
            <p:ph type="body" sz="quarter" idx="18" hasCustomPrompt="1"/>
          </p:nvPr>
        </p:nvSpPr>
        <p:spPr>
          <a:xfrm>
            <a:off x="5760669" y="5759497"/>
            <a:ext cx="3469856" cy="589217"/>
          </a:xfrm>
        </p:spPr>
        <p:txBody>
          <a:bodyPr>
            <a:normAutofit/>
          </a:bodyPr>
          <a:lstStyle>
            <a:lvl1pPr marL="0" indent="0" algn="ctr">
              <a:buNone/>
              <a:defRPr sz="3200" b="0" i="0">
                <a:solidFill>
                  <a:schemeClr val="bg1"/>
                </a:solidFill>
                <a:latin typeface="Calibri" panose="020F0502020204030204" pitchFamily="34" charset="0"/>
                <a:cs typeface="Calibri" panose="020F0502020204030204" pitchFamily="34" charset="0"/>
              </a:defRPr>
            </a:lvl1pPr>
          </a:lstStyle>
          <a:p>
            <a:pPr lvl="0"/>
            <a:r>
              <a:rPr lang="en-US" dirty="0" err="1"/>
              <a:t>www.balance.eu</a:t>
            </a:r>
            <a:endParaRPr lang="en-US" dirty="0"/>
          </a:p>
        </p:txBody>
      </p:sp>
      <p:sp>
        <p:nvSpPr>
          <p:cNvPr id="2" name="Text Placeholder 23">
            <a:extLst>
              <a:ext uri="{FF2B5EF4-FFF2-40B4-BE49-F238E27FC236}">
                <a16:creationId xmlns:a16="http://schemas.microsoft.com/office/drawing/2014/main" id="{5DEC1AD0-B0F9-FC88-698C-9936B357FD86}"/>
              </a:ext>
            </a:extLst>
          </p:cNvPr>
          <p:cNvSpPr>
            <a:spLocks noGrp="1"/>
          </p:cNvSpPr>
          <p:nvPr>
            <p:ph type="body" sz="quarter" idx="15" hasCustomPrompt="1"/>
          </p:nvPr>
        </p:nvSpPr>
        <p:spPr>
          <a:xfrm>
            <a:off x="6819185" y="3571222"/>
            <a:ext cx="5278651" cy="697353"/>
          </a:xfrm>
        </p:spPr>
        <p:txBody>
          <a:bodyPr>
            <a:noAutofit/>
          </a:bodyPr>
          <a:lstStyle>
            <a:lvl1pPr marL="0" indent="0" algn="l">
              <a:buNone/>
              <a:defRPr sz="5400" b="1" baseline="0">
                <a:solidFill>
                  <a:srgbClr val="8A4199"/>
                </a:solidFill>
                <a:latin typeface="+mn-lt"/>
              </a:defRPr>
            </a:lvl1pPr>
          </a:lstStyle>
          <a:p>
            <a:pPr lvl="0"/>
            <a:r>
              <a:rPr lang="en-US" dirty="0"/>
              <a:t>POWERPIONT</a:t>
            </a:r>
          </a:p>
        </p:txBody>
      </p:sp>
      <p:sp>
        <p:nvSpPr>
          <p:cNvPr id="3" name="Text Placeholder 23">
            <a:extLst>
              <a:ext uri="{FF2B5EF4-FFF2-40B4-BE49-F238E27FC236}">
                <a16:creationId xmlns:a16="http://schemas.microsoft.com/office/drawing/2014/main" id="{C43D492D-B5D6-71C9-447D-6DEDF48BD66D}"/>
              </a:ext>
            </a:extLst>
          </p:cNvPr>
          <p:cNvSpPr>
            <a:spLocks noGrp="1"/>
          </p:cNvSpPr>
          <p:nvPr>
            <p:ph type="body" sz="quarter" idx="19" hasCustomPrompt="1"/>
          </p:nvPr>
        </p:nvSpPr>
        <p:spPr>
          <a:xfrm>
            <a:off x="6819185" y="2952699"/>
            <a:ext cx="5278651" cy="697353"/>
          </a:xfrm>
        </p:spPr>
        <p:txBody>
          <a:bodyPr>
            <a:normAutofit/>
          </a:bodyPr>
          <a:lstStyle>
            <a:lvl1pPr marL="0" indent="0" algn="l">
              <a:buNone/>
              <a:defRPr sz="3600" b="0" i="0">
                <a:solidFill>
                  <a:srgbClr val="8A4199"/>
                </a:solidFill>
                <a:latin typeface="+mn-lt"/>
              </a:defRPr>
            </a:lvl1pPr>
          </a:lstStyle>
          <a:p>
            <a:pPr lvl="0"/>
            <a:r>
              <a:rPr lang="en-US" dirty="0"/>
              <a:t>Cover Design 2</a:t>
            </a:r>
          </a:p>
        </p:txBody>
      </p:sp>
      <p:sp>
        <p:nvSpPr>
          <p:cNvPr id="4" name="Rectangle 3">
            <a:extLst>
              <a:ext uri="{FF2B5EF4-FFF2-40B4-BE49-F238E27FC236}">
                <a16:creationId xmlns:a16="http://schemas.microsoft.com/office/drawing/2014/main" id="{C471625C-340A-202C-C297-6AA7A2046DF1}"/>
              </a:ext>
            </a:extLst>
          </p:cNvPr>
          <p:cNvSpPr/>
          <p:nvPr userDrawn="1"/>
        </p:nvSpPr>
        <p:spPr>
          <a:xfrm>
            <a:off x="-382772" y="6858000"/>
            <a:ext cx="13545879" cy="177563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899BEA6-09E7-39FC-81D1-DCDB6057A6BC}"/>
              </a:ext>
            </a:extLst>
          </p:cNvPr>
          <p:cNvSpPr/>
          <p:nvPr userDrawn="1"/>
        </p:nvSpPr>
        <p:spPr>
          <a:xfrm>
            <a:off x="-676940" y="-1773478"/>
            <a:ext cx="13545879" cy="177563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75528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Quote Slide - Blue">
  <p:cSld name="Quote Slide - Blue">
    <p:spTree>
      <p:nvGrpSpPr>
        <p:cNvPr id="1" name="Shape 73"/>
        <p:cNvGrpSpPr/>
        <p:nvPr/>
      </p:nvGrpSpPr>
      <p:grpSpPr>
        <a:xfrm>
          <a:off x="0" y="0"/>
          <a:ext cx="0" cy="0"/>
          <a:chOff x="0" y="0"/>
          <a:chExt cx="0" cy="0"/>
        </a:xfrm>
      </p:grpSpPr>
      <p:sp>
        <p:nvSpPr>
          <p:cNvPr id="74" name="Google Shape;74;p36"/>
          <p:cNvSpPr/>
          <p:nvPr/>
        </p:nvSpPr>
        <p:spPr>
          <a:xfrm>
            <a:off x="3130350" y="209349"/>
            <a:ext cx="5931299" cy="5931299"/>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36"/>
          <p:cNvSpPr txBox="1">
            <a:spLocks noGrp="1"/>
          </p:cNvSpPr>
          <p:nvPr>
            <p:ph type="body" idx="1"/>
          </p:nvPr>
        </p:nvSpPr>
        <p:spPr>
          <a:xfrm>
            <a:off x="3902765" y="1306076"/>
            <a:ext cx="4368800" cy="374226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6"/>
          <p:cNvSpPr txBox="1"/>
          <p:nvPr/>
        </p:nvSpPr>
        <p:spPr>
          <a:xfrm>
            <a:off x="0" y="6286500"/>
            <a:ext cx="12191999" cy="4529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dirty="0">
                <a:solidFill>
                  <a:srgbClr val="595959"/>
                </a:solidFill>
                <a:latin typeface="Calibri"/>
                <a:ea typeface="Calibri"/>
                <a:cs typeface="Calibri"/>
                <a:sym typeface="Calibri"/>
              </a:rPr>
              <a:t>balance digital work-life</a:t>
            </a:r>
            <a:endParaRPr sz="1200" b="0" i="0" dirty="0">
              <a:solidFill>
                <a:srgbClr val="59595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7"/>
        <p:cNvGrpSpPr/>
        <p:nvPr/>
      </p:nvGrpSpPr>
      <p:grpSpPr>
        <a:xfrm>
          <a:off x="0" y="0"/>
          <a:ext cx="0" cy="0"/>
          <a:chOff x="0" y="0"/>
          <a:chExt cx="0" cy="0"/>
        </a:xfrm>
      </p:grpSpPr>
      <p:sp>
        <p:nvSpPr>
          <p:cNvPr id="78" name="Google Shape;78;p37"/>
          <p:cNvSpPr txBox="1">
            <a:spLocks noGrp="1"/>
          </p:cNvSpPr>
          <p:nvPr>
            <p:ph type="body" idx="1"/>
          </p:nvPr>
        </p:nvSpPr>
        <p:spPr>
          <a:xfrm>
            <a:off x="712630" y="1762164"/>
            <a:ext cx="5383370" cy="36068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7"/>
          <p:cNvSpPr txBox="1">
            <a:spLocks noGrp="1"/>
          </p:cNvSpPr>
          <p:nvPr>
            <p:ph type="body" idx="2"/>
          </p:nvPr>
        </p:nvSpPr>
        <p:spPr>
          <a:xfrm>
            <a:off x="712183" y="495859"/>
            <a:ext cx="5383817" cy="10933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 name="Google Shape;80;p37"/>
          <p:cNvPicPr preferRelativeResize="0"/>
          <p:nvPr/>
        </p:nvPicPr>
        <p:blipFill rotWithShape="1">
          <a:blip r:embed="rId2">
            <a:alphaModFix/>
          </a:blip>
          <a:srcRect l="-18315" t="15976" r="29196" b="11083"/>
          <a:stretch/>
        </p:blipFill>
        <p:spPr>
          <a:xfrm>
            <a:off x="3752900" y="1166099"/>
            <a:ext cx="8439100" cy="5375657"/>
          </a:xfrm>
          <a:prstGeom prst="rect">
            <a:avLst/>
          </a:prstGeom>
          <a:noFill/>
          <a:ln>
            <a:noFill/>
          </a:ln>
        </p:spPr>
      </p:pic>
      <p:sp>
        <p:nvSpPr>
          <p:cNvPr id="81" name="Google Shape;81;p37"/>
          <p:cNvSpPr>
            <a:spLocks noGrp="1"/>
          </p:cNvSpPr>
          <p:nvPr>
            <p:ph type="pic" idx="3"/>
          </p:nvPr>
        </p:nvSpPr>
        <p:spPr>
          <a:xfrm>
            <a:off x="7061200" y="1339039"/>
            <a:ext cx="5130800" cy="3913188"/>
          </a:xfrm>
          <a:prstGeom prst="rect">
            <a:avLst/>
          </a:prstGeom>
          <a:solidFill>
            <a:schemeClr val="lt1"/>
          </a:solidFill>
          <a:ln>
            <a:noFill/>
          </a:ln>
        </p:spPr>
      </p:sp>
      <p:cxnSp>
        <p:nvCxnSpPr>
          <p:cNvPr id="82" name="Google Shape;82;p37"/>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Quote Slide - Purple">
  <p:cSld name="Quote Slide - Purple">
    <p:spTree>
      <p:nvGrpSpPr>
        <p:cNvPr id="1" name="Shape 90"/>
        <p:cNvGrpSpPr/>
        <p:nvPr/>
      </p:nvGrpSpPr>
      <p:grpSpPr>
        <a:xfrm>
          <a:off x="0" y="0"/>
          <a:ext cx="0" cy="0"/>
          <a:chOff x="0" y="0"/>
          <a:chExt cx="0" cy="0"/>
        </a:xfrm>
      </p:grpSpPr>
      <p:sp>
        <p:nvSpPr>
          <p:cNvPr id="91" name="Google Shape;91;p39"/>
          <p:cNvSpPr/>
          <p:nvPr/>
        </p:nvSpPr>
        <p:spPr>
          <a:xfrm>
            <a:off x="3130350" y="209349"/>
            <a:ext cx="5931299" cy="5931299"/>
          </a:xfrm>
          <a:prstGeom prst="ellipse">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39"/>
          <p:cNvSpPr txBox="1">
            <a:spLocks noGrp="1"/>
          </p:cNvSpPr>
          <p:nvPr>
            <p:ph type="body" idx="1"/>
          </p:nvPr>
        </p:nvSpPr>
        <p:spPr>
          <a:xfrm>
            <a:off x="3902765" y="1306076"/>
            <a:ext cx="4368800" cy="374226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9"/>
          <p:cNvSpPr txBox="1"/>
          <p:nvPr/>
        </p:nvSpPr>
        <p:spPr>
          <a:xfrm>
            <a:off x="0" y="6286500"/>
            <a:ext cx="12191999" cy="4529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2 Divider">
  <p:cSld name="02 Divider">
    <p:spTree>
      <p:nvGrpSpPr>
        <p:cNvPr id="1" name="Shape 94"/>
        <p:cNvGrpSpPr/>
        <p:nvPr/>
      </p:nvGrpSpPr>
      <p:grpSpPr>
        <a:xfrm>
          <a:off x="0" y="0"/>
          <a:ext cx="0" cy="0"/>
          <a:chOff x="0" y="0"/>
          <a:chExt cx="0" cy="0"/>
        </a:xfrm>
      </p:grpSpPr>
      <p:sp>
        <p:nvSpPr>
          <p:cNvPr id="95" name="Google Shape;95;p40"/>
          <p:cNvSpPr/>
          <p:nvPr/>
        </p:nvSpPr>
        <p:spPr>
          <a:xfrm>
            <a:off x="0" y="0"/>
            <a:ext cx="12192000" cy="5290034"/>
          </a:xfrm>
          <a:custGeom>
            <a:avLst/>
            <a:gdLst/>
            <a:ahLst/>
            <a:cxnLst/>
            <a:rect l="l" t="t" r="r" b="b"/>
            <a:pathLst>
              <a:path w="12192000" h="5290034" extrusionOk="0">
                <a:moveTo>
                  <a:pt x="0" y="0"/>
                </a:moveTo>
                <a:lnTo>
                  <a:pt x="12192000" y="0"/>
                </a:lnTo>
                <a:lnTo>
                  <a:pt x="12192000" y="5253117"/>
                </a:lnTo>
                <a:lnTo>
                  <a:pt x="12169873" y="5254870"/>
                </a:lnTo>
                <a:cubicBezTo>
                  <a:pt x="11801941" y="5278195"/>
                  <a:pt x="11430889" y="5290034"/>
                  <a:pt x="11057070" y="5290034"/>
                </a:cubicBezTo>
                <a:cubicBezTo>
                  <a:pt x="6870302" y="5290034"/>
                  <a:pt x="3030564" y="3804910"/>
                  <a:pt x="35579" y="1332528"/>
                </a:cubicBezTo>
                <a:lnTo>
                  <a:pt x="0" y="1301700"/>
                </a:lnTo>
                <a:close/>
              </a:path>
            </a:pathLst>
          </a:custGeom>
          <a:solidFill>
            <a:srgbClr val="14B4C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40"/>
          <p:cNvSpPr>
            <a:spLocks noGrp="1"/>
          </p:cNvSpPr>
          <p:nvPr>
            <p:ph type="pic" idx="2"/>
          </p:nvPr>
        </p:nvSpPr>
        <p:spPr>
          <a:xfrm>
            <a:off x="7158600" y="287233"/>
            <a:ext cx="5033400" cy="5949282"/>
          </a:xfrm>
          <a:prstGeom prst="rect">
            <a:avLst/>
          </a:prstGeom>
          <a:noFill/>
          <a:ln>
            <a:noFill/>
          </a:ln>
        </p:spPr>
      </p:sp>
      <p:sp>
        <p:nvSpPr>
          <p:cNvPr id="97" name="Google Shape;97;p40"/>
          <p:cNvSpPr/>
          <p:nvPr/>
        </p:nvSpPr>
        <p:spPr>
          <a:xfrm>
            <a:off x="2127131" y="20050"/>
            <a:ext cx="45719" cy="2021021"/>
          </a:xfrm>
          <a:prstGeom prst="rect">
            <a:avLst/>
          </a:prstGeom>
          <a:solidFill>
            <a:srgbClr val="8A4199"/>
          </a:solidFill>
          <a:ln w="12700" cap="flat" cmpd="sng">
            <a:solidFill>
              <a:srgbClr val="8A41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40"/>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0"/>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Photo Slide 02">
  <p:cSld name="Text/Photo Slide 02">
    <p:spTree>
      <p:nvGrpSpPr>
        <p:cNvPr id="1" name="Shape 100"/>
        <p:cNvGrpSpPr/>
        <p:nvPr/>
      </p:nvGrpSpPr>
      <p:grpSpPr>
        <a:xfrm>
          <a:off x="0" y="0"/>
          <a:ext cx="0" cy="0"/>
          <a:chOff x="0" y="0"/>
          <a:chExt cx="0" cy="0"/>
        </a:xfrm>
      </p:grpSpPr>
      <p:sp>
        <p:nvSpPr>
          <p:cNvPr id="101" name="Google Shape;101;p41"/>
          <p:cNvSpPr/>
          <p:nvPr/>
        </p:nvSpPr>
        <p:spPr>
          <a:xfrm>
            <a:off x="4007560" y="3657853"/>
            <a:ext cx="2507741" cy="2507741"/>
          </a:xfrm>
          <a:prstGeom prst="ellipse">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41"/>
          <p:cNvSpPr>
            <a:spLocks noGrp="1"/>
          </p:cNvSpPr>
          <p:nvPr>
            <p:ph type="pic" idx="2"/>
          </p:nvPr>
        </p:nvSpPr>
        <p:spPr>
          <a:xfrm>
            <a:off x="16472" y="377764"/>
            <a:ext cx="5222656" cy="5952556"/>
          </a:xfrm>
          <a:prstGeom prst="rect">
            <a:avLst/>
          </a:prstGeom>
          <a:noFill/>
          <a:ln>
            <a:noFill/>
          </a:ln>
        </p:spPr>
      </p:sp>
      <p:sp>
        <p:nvSpPr>
          <p:cNvPr id="103" name="Google Shape;103;p41"/>
          <p:cNvSpPr txBox="1">
            <a:spLocks noGrp="1"/>
          </p:cNvSpPr>
          <p:nvPr>
            <p:ph type="body" idx="1"/>
          </p:nvPr>
        </p:nvSpPr>
        <p:spPr>
          <a:xfrm>
            <a:off x="4007559" y="4646645"/>
            <a:ext cx="2507741" cy="1026368"/>
          </a:xfrm>
          <a:prstGeom prst="rect">
            <a:avLst/>
          </a:prstGeom>
          <a:noFill/>
          <a:ln>
            <a:noFill/>
          </a:ln>
        </p:spPr>
        <p:txBody>
          <a:bodyPr spcFirstLastPara="1" wrap="square" lIns="91425" tIns="45700" rIns="91425" bIns="45700" anchor="t" anchorCtr="0">
            <a:noAutofit/>
          </a:bodyPr>
          <a:lstStyle>
            <a:lvl1pPr marL="457200" lvl="0" indent="-228600" algn="ctr">
              <a:lnSpc>
                <a:spcPct val="101666"/>
              </a:lnSpc>
              <a:spcBef>
                <a:spcPts val="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1"/>
          <p:cNvSpPr txBox="1">
            <a:spLocks noGrp="1"/>
          </p:cNvSpPr>
          <p:nvPr>
            <p:ph type="body" idx="3"/>
          </p:nvPr>
        </p:nvSpPr>
        <p:spPr>
          <a:xfrm>
            <a:off x="6650836" y="1894114"/>
            <a:ext cx="4918863"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1"/>
          <p:cNvSpPr txBox="1">
            <a:spLocks noGrp="1"/>
          </p:cNvSpPr>
          <p:nvPr>
            <p:ph type="body" idx="4"/>
          </p:nvPr>
        </p:nvSpPr>
        <p:spPr>
          <a:xfrm>
            <a:off x="6629890" y="731711"/>
            <a:ext cx="4918863"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01">
  <p:cSld name="Text Slide 01">
    <p:spTree>
      <p:nvGrpSpPr>
        <p:cNvPr id="1" name="Shape 114"/>
        <p:cNvGrpSpPr/>
        <p:nvPr/>
      </p:nvGrpSpPr>
      <p:grpSpPr>
        <a:xfrm>
          <a:off x="0" y="0"/>
          <a:ext cx="0" cy="0"/>
          <a:chOff x="0" y="0"/>
          <a:chExt cx="0" cy="0"/>
        </a:xfrm>
      </p:grpSpPr>
      <p:cxnSp>
        <p:nvCxnSpPr>
          <p:cNvPr id="115" name="Google Shape;115;p43"/>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16" name="Google Shape;116;p43"/>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3"/>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 Divider">
  <p:cSld name="01 Divider">
    <p:spTree>
      <p:nvGrpSpPr>
        <p:cNvPr id="1" name="Shape 118"/>
        <p:cNvGrpSpPr/>
        <p:nvPr/>
      </p:nvGrpSpPr>
      <p:grpSpPr>
        <a:xfrm>
          <a:off x="0" y="0"/>
          <a:ext cx="0" cy="0"/>
          <a:chOff x="0" y="0"/>
          <a:chExt cx="0" cy="0"/>
        </a:xfrm>
      </p:grpSpPr>
      <p:sp>
        <p:nvSpPr>
          <p:cNvPr id="119" name="Google Shape;119;p44"/>
          <p:cNvSpPr/>
          <p:nvPr/>
        </p:nvSpPr>
        <p:spPr>
          <a:xfrm>
            <a:off x="0" y="0"/>
            <a:ext cx="12192000" cy="5290034"/>
          </a:xfrm>
          <a:custGeom>
            <a:avLst/>
            <a:gdLst/>
            <a:ahLst/>
            <a:cxnLst/>
            <a:rect l="l" t="t" r="r" b="b"/>
            <a:pathLst>
              <a:path w="12192000" h="5290034" extrusionOk="0">
                <a:moveTo>
                  <a:pt x="0" y="0"/>
                </a:moveTo>
                <a:lnTo>
                  <a:pt x="12192000" y="0"/>
                </a:lnTo>
                <a:lnTo>
                  <a:pt x="12192000" y="5253117"/>
                </a:lnTo>
                <a:lnTo>
                  <a:pt x="12169873" y="5254870"/>
                </a:lnTo>
                <a:cubicBezTo>
                  <a:pt x="11801941" y="5278195"/>
                  <a:pt x="11430889" y="5290034"/>
                  <a:pt x="11057070" y="5290034"/>
                </a:cubicBezTo>
                <a:cubicBezTo>
                  <a:pt x="6870302" y="5290034"/>
                  <a:pt x="3030564" y="3804910"/>
                  <a:pt x="35579" y="1332528"/>
                </a:cubicBezTo>
                <a:lnTo>
                  <a:pt x="0" y="1301700"/>
                </a:lnTo>
                <a:close/>
              </a:path>
            </a:pathLst>
          </a:custGeom>
          <a:gradFill>
            <a:gsLst>
              <a:gs pos="0">
                <a:srgbClr val="754483"/>
              </a:gs>
              <a:gs pos="28000">
                <a:srgbClr val="8A4199"/>
              </a:gs>
              <a:gs pos="83000">
                <a:srgbClr val="8A4199"/>
              </a:gs>
              <a:gs pos="100000">
                <a:srgbClr val="754483"/>
              </a:gs>
            </a:gsLst>
            <a:lin ang="108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44"/>
          <p:cNvSpPr>
            <a:spLocks noGrp="1"/>
          </p:cNvSpPr>
          <p:nvPr>
            <p:ph type="pic" idx="2"/>
          </p:nvPr>
        </p:nvSpPr>
        <p:spPr>
          <a:xfrm>
            <a:off x="7158600" y="287233"/>
            <a:ext cx="5033400" cy="5949282"/>
          </a:xfrm>
          <a:prstGeom prst="rect">
            <a:avLst/>
          </a:prstGeom>
          <a:noFill/>
          <a:ln>
            <a:noFill/>
          </a:ln>
        </p:spPr>
      </p:sp>
      <p:sp>
        <p:nvSpPr>
          <p:cNvPr id="121" name="Google Shape;121;p44"/>
          <p:cNvSpPr/>
          <p:nvPr/>
        </p:nvSpPr>
        <p:spPr>
          <a:xfrm>
            <a:off x="2127131" y="20050"/>
            <a:ext cx="45719" cy="2021021"/>
          </a:xfrm>
          <a:prstGeom prst="rect">
            <a:avLst/>
          </a:prstGeom>
          <a:solidFill>
            <a:srgbClr val="14B4CB"/>
          </a:solidFill>
          <a:ln w="12700" cap="flat" cmpd="sng">
            <a:solidFill>
              <a:srgbClr val="14B4C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44"/>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44"/>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3">
  <p:cSld name="Text Slide 03">
    <p:spTree>
      <p:nvGrpSpPr>
        <p:cNvPr id="1" name="Shape 124"/>
        <p:cNvGrpSpPr/>
        <p:nvPr/>
      </p:nvGrpSpPr>
      <p:grpSpPr>
        <a:xfrm>
          <a:off x="0" y="0"/>
          <a:ext cx="0" cy="0"/>
          <a:chOff x="0" y="0"/>
          <a:chExt cx="0" cy="0"/>
        </a:xfrm>
      </p:grpSpPr>
      <p:sp>
        <p:nvSpPr>
          <p:cNvPr id="125" name="Google Shape;125;p45"/>
          <p:cNvSpPr/>
          <p:nvPr/>
        </p:nvSpPr>
        <p:spPr>
          <a:xfrm>
            <a:off x="4454" y="3627004"/>
            <a:ext cx="12191999" cy="3230996"/>
          </a:xfrm>
          <a:prstGeom prst="rect">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alibri"/>
              <a:ea typeface="Calibri"/>
              <a:cs typeface="Calibri"/>
              <a:sym typeface="Calibri"/>
            </a:endParaRPr>
          </a:p>
        </p:txBody>
      </p:sp>
      <p:sp>
        <p:nvSpPr>
          <p:cNvPr id="126" name="Google Shape;126;p45"/>
          <p:cNvSpPr/>
          <p:nvPr/>
        </p:nvSpPr>
        <p:spPr>
          <a:xfrm rot="10800000">
            <a:off x="10471272" y="3884474"/>
            <a:ext cx="1090269" cy="789251"/>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45"/>
          <p:cNvSpPr/>
          <p:nvPr/>
        </p:nvSpPr>
        <p:spPr>
          <a:xfrm>
            <a:off x="634224" y="5415270"/>
            <a:ext cx="1090269" cy="789251"/>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28" name="Google Shape;128;p45"/>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29" name="Google Shape;129;p45"/>
          <p:cNvSpPr txBox="1"/>
          <p:nvPr/>
        </p:nvSpPr>
        <p:spPr>
          <a:xfrm>
            <a:off x="11548753" y="6368426"/>
            <a:ext cx="410610" cy="465822"/>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a:solidFill>
                  <a:srgbClr val="595959"/>
                </a:solidFill>
                <a:latin typeface="Calibri"/>
                <a:ea typeface="Calibri"/>
                <a:cs typeface="Calibri"/>
                <a:sym typeface="Calibri"/>
              </a:rPr>
              <a:t>‹#›</a:t>
            </a:fld>
            <a:endParaRPr sz="900" b="0" i="0">
              <a:solidFill>
                <a:srgbClr val="595959"/>
              </a:solidFill>
              <a:latin typeface="Calibri"/>
              <a:ea typeface="Calibri"/>
              <a:cs typeface="Calibri"/>
              <a:sym typeface="Calibri"/>
            </a:endParaRPr>
          </a:p>
        </p:txBody>
      </p:sp>
      <p:sp>
        <p:nvSpPr>
          <p:cNvPr id="130" name="Google Shape;130;p45"/>
          <p:cNvSpPr txBox="1">
            <a:spLocks noGrp="1"/>
          </p:cNvSpPr>
          <p:nvPr>
            <p:ph type="body" idx="1"/>
          </p:nvPr>
        </p:nvSpPr>
        <p:spPr>
          <a:xfrm>
            <a:off x="734714" y="1442730"/>
            <a:ext cx="10834986" cy="189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5"/>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5"/>
          <p:cNvSpPr txBox="1">
            <a:spLocks noGrp="1"/>
          </p:cNvSpPr>
          <p:nvPr>
            <p:ph type="body" idx="3"/>
          </p:nvPr>
        </p:nvSpPr>
        <p:spPr>
          <a:xfrm>
            <a:off x="487896" y="4132101"/>
            <a:ext cx="11013542" cy="135010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2"/>
          <p:cNvSpPr txBox="1"/>
          <p:nvPr/>
        </p:nvSpPr>
        <p:spPr>
          <a:xfrm>
            <a:off x="9055571" y="6311900"/>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u="none" strike="noStrike" cap="none" dirty="0">
                <a:solidFill>
                  <a:srgbClr val="595959"/>
                </a:solidFill>
                <a:latin typeface="Calibri"/>
                <a:ea typeface="Calibri"/>
                <a:cs typeface="Calibri"/>
                <a:sym typeface="Calibri"/>
              </a:rPr>
              <a:t>balance digital work-life</a:t>
            </a:r>
            <a:endParaRPr sz="1200" b="0" i="0" dirty="0">
              <a:solidFill>
                <a:srgbClr val="595959"/>
              </a:solidFill>
              <a:latin typeface="Calibri"/>
              <a:ea typeface="Calibri"/>
              <a:cs typeface="Calibri"/>
              <a:sym typeface="Calibri"/>
            </a:endParaRPr>
          </a:p>
        </p:txBody>
      </p:sp>
      <p:cxnSp>
        <p:nvCxnSpPr>
          <p:cNvPr id="9" name="Google Shape;9;p32"/>
          <p:cNvCxnSpPr/>
          <p:nvPr/>
        </p:nvCxnSpPr>
        <p:spPr>
          <a:xfrm>
            <a:off x="0" y="6552265"/>
            <a:ext cx="9029700" cy="0"/>
          </a:xfrm>
          <a:prstGeom prst="straightConnector1">
            <a:avLst/>
          </a:prstGeom>
          <a:noFill/>
          <a:ln w="28575" cap="flat" cmpd="sng">
            <a:solidFill>
              <a:srgbClr val="12B4CB"/>
            </a:solidFill>
            <a:prstDash val="solid"/>
            <a:miter lim="800000"/>
            <a:headEnd type="none" w="sm" len="sm"/>
            <a:tailEnd type="none" w="sm" len="sm"/>
          </a:ln>
        </p:spPr>
      </p:cxnSp>
      <p:sp>
        <p:nvSpPr>
          <p:cNvPr id="10" name="Google Shape;10;p32"/>
          <p:cNvSpPr/>
          <p:nvPr/>
        </p:nvSpPr>
        <p:spPr>
          <a:xfrm rot="-2700000">
            <a:off x="493081" y="6565542"/>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5" r:id="rId4"/>
    <p:sldLayoutId id="2147483656" r:id="rId5"/>
    <p:sldLayoutId id="2147483657"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3.xml"/><Relationship Id="rId7" Type="http://schemas.openxmlformats.org/officeDocument/2006/relationships/slide" Target="slide4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slide" Target="slide8.xml"/><Relationship Id="rId10" Type="http://schemas.openxmlformats.org/officeDocument/2006/relationships/slide" Target="slide27.xml"/><Relationship Id="rId4" Type="http://schemas.openxmlformats.org/officeDocument/2006/relationships/slide" Target="slide4.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5997FEC-E963-B507-548A-A75B0EF5B3A6}"/>
              </a:ext>
            </a:extLst>
          </p:cNvPr>
          <p:cNvSpPr>
            <a:spLocks noGrp="1"/>
          </p:cNvSpPr>
          <p:nvPr>
            <p:ph type="body" sz="quarter" idx="18"/>
          </p:nvPr>
        </p:nvSpPr>
        <p:spPr/>
        <p:txBody>
          <a:bodyPr>
            <a:normAutofit fontScale="92500" lnSpcReduction="10000"/>
          </a:bodyPr>
          <a:lstStyle/>
          <a:p>
            <a:r>
              <a:rPr lang="en-GB" b="1"/>
              <a:t>www.balance.eu</a:t>
            </a:r>
          </a:p>
          <a:p>
            <a:endParaRPr lang="en-GB"/>
          </a:p>
        </p:txBody>
      </p:sp>
      <p:sp>
        <p:nvSpPr>
          <p:cNvPr id="4" name="Text Placeholder 3">
            <a:extLst>
              <a:ext uri="{FF2B5EF4-FFF2-40B4-BE49-F238E27FC236}">
                <a16:creationId xmlns:a16="http://schemas.microsoft.com/office/drawing/2014/main" id="{EFA79B15-E03D-E884-83B3-7CB5286B5AB1}"/>
              </a:ext>
            </a:extLst>
          </p:cNvPr>
          <p:cNvSpPr>
            <a:spLocks noGrp="1"/>
          </p:cNvSpPr>
          <p:nvPr>
            <p:ph type="body" sz="quarter" idx="15"/>
          </p:nvPr>
        </p:nvSpPr>
        <p:spPr>
          <a:xfrm>
            <a:off x="6737541" y="2207447"/>
            <a:ext cx="5278651" cy="4428742"/>
          </a:xfrm>
        </p:spPr>
        <p:txBody>
          <a:bodyPr/>
          <a:lstStyle/>
          <a:p>
            <a:pPr marL="0" lvl="0" indent="0" algn="l" rtl="0">
              <a:lnSpc>
                <a:spcPct val="90000"/>
              </a:lnSpc>
              <a:spcBef>
                <a:spcPts val="0"/>
              </a:spcBef>
              <a:spcAft>
                <a:spcPts val="0"/>
              </a:spcAft>
              <a:buClr>
                <a:srgbClr val="8A4199"/>
              </a:buClr>
              <a:buSzPts val="5400"/>
              <a:buNone/>
            </a:pPr>
            <a:r>
              <a:rPr lang="en-US" sz="3600" dirty="0"/>
              <a:t>Κατα</a:t>
            </a:r>
            <a:r>
              <a:rPr lang="en-US" sz="3600" dirty="0" err="1"/>
              <a:t>νόηση</a:t>
            </a:r>
            <a:r>
              <a:rPr lang="en-US" sz="3600" dirty="0"/>
              <a:t> </a:t>
            </a:r>
            <a:r>
              <a:rPr lang="en-US" sz="3600" dirty="0" err="1"/>
              <a:t>των</a:t>
            </a:r>
            <a:r>
              <a:rPr lang="en-US" sz="3600" dirty="0"/>
              <a:t> </a:t>
            </a:r>
            <a:r>
              <a:rPr lang="en-US" sz="3600" dirty="0" err="1"/>
              <a:t>ευθυνών</a:t>
            </a:r>
            <a:r>
              <a:rPr lang="en-US" sz="3600" dirty="0"/>
              <a:t> και </a:t>
            </a:r>
            <a:r>
              <a:rPr lang="en-US" sz="3600" dirty="0" err="1"/>
              <a:t>των</a:t>
            </a:r>
            <a:r>
              <a:rPr lang="en-US" sz="3600" dirty="0"/>
              <a:t> </a:t>
            </a:r>
            <a:r>
              <a:rPr lang="en-US" sz="3600" dirty="0" err="1"/>
              <a:t>νόμων</a:t>
            </a:r>
            <a:r>
              <a:rPr lang="en-US" sz="3600" dirty="0"/>
              <a:t>: </a:t>
            </a:r>
            <a:r>
              <a:rPr lang="en-GB" sz="3600" dirty="0" err="1"/>
              <a:t>Οργ</a:t>
            </a:r>
            <a:r>
              <a:rPr lang="en-GB" sz="3600" dirty="0"/>
              <a:t>ανωτικές</a:t>
            </a:r>
            <a:r>
              <a:rPr lang="en-US" sz="3600" dirty="0"/>
              <a:t>, εποπ</a:t>
            </a:r>
            <a:r>
              <a:rPr lang="en-US" sz="3600" dirty="0" err="1"/>
              <a:t>τικές</a:t>
            </a:r>
            <a:r>
              <a:rPr lang="en-US" sz="3600" dirty="0"/>
              <a:t> και α</a:t>
            </a:r>
            <a:r>
              <a:rPr lang="en-US" sz="3600" dirty="0" err="1"/>
              <a:t>τομικές</a:t>
            </a:r>
            <a:r>
              <a:rPr lang="en-US" sz="3600" dirty="0"/>
              <a:t> π</a:t>
            </a:r>
            <a:r>
              <a:rPr lang="en-US" sz="3600" dirty="0" err="1"/>
              <a:t>ροο</a:t>
            </a:r>
            <a:r>
              <a:rPr lang="en-US" sz="3600" dirty="0"/>
              <a:t>πτικές</a:t>
            </a:r>
            <a:endParaRPr lang="en-GB" sz="3600" dirty="0"/>
          </a:p>
        </p:txBody>
      </p:sp>
      <p:sp>
        <p:nvSpPr>
          <p:cNvPr id="5" name="Text Placeholder 4">
            <a:extLst>
              <a:ext uri="{FF2B5EF4-FFF2-40B4-BE49-F238E27FC236}">
                <a16:creationId xmlns:a16="http://schemas.microsoft.com/office/drawing/2014/main" id="{728E6971-B424-031D-208D-ED19A4A1F114}"/>
              </a:ext>
            </a:extLst>
          </p:cNvPr>
          <p:cNvSpPr>
            <a:spLocks noGrp="1"/>
          </p:cNvSpPr>
          <p:nvPr>
            <p:ph type="body" sz="quarter" idx="19"/>
          </p:nvPr>
        </p:nvSpPr>
        <p:spPr>
          <a:xfrm>
            <a:off x="6737541" y="1510094"/>
            <a:ext cx="5278651" cy="697353"/>
          </a:xfrm>
        </p:spPr>
        <p:txBody>
          <a:bodyPr>
            <a:normAutofit/>
          </a:bodyPr>
          <a:lstStyle/>
          <a:p>
            <a:pPr marL="0" lvl="0" indent="0" algn="l" rtl="0">
              <a:lnSpc>
                <a:spcPct val="90000"/>
              </a:lnSpc>
              <a:spcBef>
                <a:spcPts val="0"/>
              </a:spcBef>
              <a:spcAft>
                <a:spcPts val="0"/>
              </a:spcAft>
              <a:buClr>
                <a:srgbClr val="14B4CB"/>
              </a:buClr>
              <a:buSzPts val="3600"/>
              <a:buNone/>
            </a:pPr>
            <a:r>
              <a:rPr lang="el-GR" dirty="0">
                <a:solidFill>
                  <a:srgbClr val="14B4CB"/>
                </a:solidFill>
              </a:rPr>
              <a:t>ΕΝΟΤΗΤΑ 2</a:t>
            </a:r>
            <a:endParaRPr lang="el-GR" dirty="0"/>
          </a:p>
        </p:txBody>
      </p:sp>
    </p:spTree>
    <p:extLst>
      <p:ext uri="{BB962C8B-B14F-4D97-AF65-F5344CB8AC3E}">
        <p14:creationId xmlns:p14="http://schemas.microsoft.com/office/powerpoint/2010/main" val="293976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p:cNvSpPr txBox="1">
            <a:spLocks noGrp="1"/>
          </p:cNvSpPr>
          <p:nvPr>
            <p:ph type="body" idx="1"/>
          </p:nvPr>
        </p:nvSpPr>
        <p:spPr>
          <a:xfrm>
            <a:off x="734714" y="1168924"/>
            <a:ext cx="10834986" cy="5194169"/>
          </a:xfrm>
          <a:prstGeom prst="rect">
            <a:avLst/>
          </a:prstGeom>
          <a:noFill/>
          <a:ln>
            <a:noFill/>
          </a:ln>
        </p:spPr>
        <p:txBody>
          <a:bodyPr spcFirstLastPara="1" wrap="square" lIns="91425" tIns="45700" rIns="91425" bIns="45700" anchor="t" anchorCtr="0">
            <a:normAutofit fontScale="85000" lnSpcReduction="10000"/>
          </a:bodyPr>
          <a:lstStyle/>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Ανάπτυξη πολιτικής: Οι οργανισμοί θα πρέπει να αναπτύξουν και να εφαρμόσουν πολιτικές που προωθούν την ισορροπία μεταξύ επαγγελματικής και προσωπικής ζωής. Αυτές οι πολιτικές μπορεί να περιλαμβάνουν ευέλικτες ρυθμίσεις εργασίας, πολιτικές για το</a:t>
            </a:r>
            <a:r>
              <a:rPr lang="el-GR" sz="2000" dirty="0">
                <a:effectLst/>
                <a:latin typeface="Calibri" panose="020F0502020204030204" pitchFamily="34" charset="0"/>
                <a:ea typeface="Calibri" panose="020F0502020204030204" pitchFamily="34" charset="0"/>
                <a:cs typeface="Times New Roman" panose="02020603050405020304" pitchFamily="18" charset="0"/>
              </a:rPr>
              <a:t>ν</a:t>
            </a:r>
            <a:r>
              <a:rPr lang="en-GB" sz="2000" dirty="0">
                <a:effectLst/>
                <a:latin typeface="Calibri" panose="020F0502020204030204" pitchFamily="34" charset="0"/>
                <a:ea typeface="Calibri" panose="020F0502020204030204" pitchFamily="34" charset="0"/>
                <a:cs typeface="Times New Roman" panose="02020603050405020304" pitchFamily="18" charset="0"/>
              </a:rPr>
              <a:t> ελεύθερο χρόνο και προγράμματα ευεξίας.</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Επικοινωνία και εκπαίδευση: Οι εργοδότες θα πρέπει να γνωστοποιούν στους</a:t>
            </a:r>
            <a:r>
              <a:rPr lang="el-GR" sz="2000" dirty="0">
                <a:effectLst/>
                <a:latin typeface="Calibri" panose="020F0502020204030204" pitchFamily="34" charset="0"/>
                <a:ea typeface="Calibri" panose="020F0502020204030204" pitchFamily="34" charset="0"/>
                <a:cs typeface="Times New Roman" panose="02020603050405020304" pitchFamily="18" charset="0"/>
              </a:rPr>
              <a:t>/στις</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εργ</a:t>
            </a:r>
            <a:r>
              <a:rPr lang="en-GB" sz="2000" dirty="0">
                <a:effectLst/>
                <a:latin typeface="Calibri" panose="020F0502020204030204" pitchFamily="34" charset="0"/>
                <a:ea typeface="Calibri" panose="020F0502020204030204" pitchFamily="34" charset="0"/>
                <a:cs typeface="Times New Roman" panose="02020603050405020304" pitchFamily="18" charset="0"/>
              </a:rPr>
              <a:t>αζομένους</a:t>
            </a:r>
            <a:r>
              <a:rPr lang="el-GR" sz="2000" dirty="0">
                <a:effectLst/>
                <a:latin typeface="Calibri" panose="020F0502020204030204" pitchFamily="34" charset="0"/>
                <a:ea typeface="Calibri" panose="020F0502020204030204" pitchFamily="34" charset="0"/>
                <a:cs typeface="Times New Roman" panose="02020603050405020304" pitchFamily="18" charset="0"/>
              </a:rPr>
              <a:t>/</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2000" dirty="0">
                <a:effectLst/>
                <a:latin typeface="Calibri" panose="020F0502020204030204" pitchFamily="34" charset="0"/>
                <a:ea typeface="Calibri" panose="020F0502020204030204" pitchFamily="34" charset="0"/>
                <a:cs typeface="Times New Roman" panose="02020603050405020304" pitchFamily="18" charset="0"/>
              </a:rPr>
              <a:t> τους τη σημασία της ισορροπίας μεταξύ επαγγελματικής και προσωπικής ζωής και να τους</a:t>
            </a:r>
            <a:r>
              <a:rPr lang="el-GR" sz="2000" dirty="0">
                <a:effectLst/>
                <a:latin typeface="Calibri" panose="020F0502020204030204" pitchFamily="34" charset="0"/>
                <a:ea typeface="Calibri" panose="020F0502020204030204" pitchFamily="34" charset="0"/>
                <a:cs typeface="Times New Roman" panose="02020603050405020304" pitchFamily="18" charset="0"/>
              </a:rPr>
              <a:t>/τις</a:t>
            </a:r>
            <a:r>
              <a:rPr lang="en-GB" sz="2000" dirty="0">
                <a:effectLst/>
                <a:latin typeface="Calibri" panose="020F0502020204030204" pitchFamily="34" charset="0"/>
                <a:ea typeface="Calibri" panose="020F0502020204030204" pitchFamily="34" charset="0"/>
                <a:cs typeface="Times New Roman" panose="02020603050405020304" pitchFamily="18" charset="0"/>
              </a:rPr>
              <a:t> ενημερώνουν για τους διαθέσιμους πόρους και τα συστήματα υποστήριξης.</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Ευέλικτες ρυθμίσεις εργασίας: Οι οργανισμοί μπορούν να προσφέρουν ευέλικτα ωράρια εργασίας, επιλογές τηλεργασίας, προγράμματα μερικής απασχόλησης ή καταμερισμό θέσεων εργασίας για να βοηθήσουν του</a:t>
            </a:r>
            <a:r>
              <a:rPr lang="el-GR" sz="2000" dirty="0">
                <a:effectLst/>
                <a:latin typeface="Calibri" panose="020F0502020204030204" pitchFamily="34" charset="0"/>
                <a:ea typeface="Calibri" panose="020F0502020204030204" pitchFamily="34" charset="0"/>
                <a:cs typeface="Times New Roman" panose="02020603050405020304" pitchFamily="18" charset="0"/>
              </a:rPr>
              <a:t>ς/τις</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εργ</a:t>
            </a:r>
            <a:r>
              <a:rPr lang="en-GB" sz="2000" dirty="0">
                <a:effectLst/>
                <a:latin typeface="Calibri" panose="020F0502020204030204" pitchFamily="34" charset="0"/>
                <a:ea typeface="Calibri" panose="020F0502020204030204" pitchFamily="34" charset="0"/>
                <a:cs typeface="Times New Roman" panose="02020603050405020304" pitchFamily="18" charset="0"/>
              </a:rPr>
              <a:t>αζόμενους</a:t>
            </a:r>
            <a:r>
              <a:rPr lang="el-GR" sz="2000" dirty="0">
                <a:effectLst/>
                <a:latin typeface="Calibri" panose="020F0502020204030204" pitchFamily="34" charset="0"/>
                <a:ea typeface="Calibri" panose="020F0502020204030204" pitchFamily="34" charset="0"/>
                <a:cs typeface="Times New Roman" panose="02020603050405020304" pitchFamily="18" charset="0"/>
              </a:rPr>
              <a:t>/</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2000" dirty="0">
                <a:effectLst/>
                <a:latin typeface="Calibri" panose="020F0502020204030204" pitchFamily="34" charset="0"/>
                <a:ea typeface="Calibri" panose="020F0502020204030204" pitchFamily="34" charset="0"/>
                <a:cs typeface="Times New Roman" panose="02020603050405020304" pitchFamily="18" charset="0"/>
              </a:rPr>
              <a:t> να διαχειριστούν τις προσωπικές και επαγγελματικές τους υποχρεώσεις.</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Πολιτικές αδειών: Οι εργοδότες θα πρέπει να θεσπίσουν πολιτικές αδειών που επιτρέπουν στους</a:t>
            </a:r>
            <a:r>
              <a:rPr lang="el-GR" sz="2000" dirty="0">
                <a:effectLst/>
                <a:latin typeface="Calibri" panose="020F0502020204030204" pitchFamily="34" charset="0"/>
                <a:ea typeface="Calibri" panose="020F0502020204030204" pitchFamily="34" charset="0"/>
                <a:cs typeface="Times New Roman" panose="02020603050405020304" pitchFamily="18" charset="0"/>
              </a:rPr>
              <a:t>/στις</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εργ</a:t>
            </a:r>
            <a:r>
              <a:rPr lang="en-GB" sz="2000" dirty="0">
                <a:effectLst/>
                <a:latin typeface="Calibri" panose="020F0502020204030204" pitchFamily="34" charset="0"/>
                <a:ea typeface="Calibri" panose="020F0502020204030204" pitchFamily="34" charset="0"/>
                <a:cs typeface="Times New Roman" panose="02020603050405020304" pitchFamily="18" charset="0"/>
              </a:rPr>
              <a:t>αζομένους</a:t>
            </a:r>
            <a:r>
              <a:rPr lang="el-GR" sz="2000" dirty="0">
                <a:effectLst/>
                <a:latin typeface="Calibri" panose="020F0502020204030204" pitchFamily="34" charset="0"/>
                <a:ea typeface="Calibri" panose="020F0502020204030204" pitchFamily="34" charset="0"/>
                <a:cs typeface="Times New Roman" panose="02020603050405020304" pitchFamily="18" charset="0"/>
              </a:rPr>
              <a:t>/</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2000" dirty="0">
                <a:effectLst/>
                <a:latin typeface="Calibri" panose="020F0502020204030204" pitchFamily="34" charset="0"/>
                <a:ea typeface="Calibri" panose="020F0502020204030204" pitchFamily="34" charset="0"/>
                <a:cs typeface="Times New Roman" panose="02020603050405020304" pitchFamily="18" charset="0"/>
              </a:rPr>
              <a:t> να παίρνουν άδεια για προσωπικούς λόγους, όπως διακοπές, οικογενειακά επείγοντα περιστατικά ή γονική άδεια.</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Υποστηρικτική κουλτούρα: Οι οργανισμοί θα πρέπει να καλλιεργούν μια κουλτούρα που εκτιμά την ισορροπία μεταξύ επαγγελματικής και προσωπικής ζωής, ενθαρρύνοντας τους</a:t>
            </a:r>
            <a:r>
              <a:rPr lang="el-GR" sz="2000" dirty="0">
                <a:effectLst/>
                <a:latin typeface="Calibri" panose="020F0502020204030204" pitchFamily="34" charset="0"/>
                <a:ea typeface="Calibri" panose="020F0502020204030204" pitchFamily="34" charset="0"/>
                <a:cs typeface="Times New Roman" panose="02020603050405020304" pitchFamily="18" charset="0"/>
              </a:rPr>
              <a:t>/τις</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διευθυντές</a:t>
            </a:r>
            <a:r>
              <a:rPr lang="el-GR" sz="2000" dirty="0">
                <a:effectLst/>
                <a:latin typeface="Calibri" panose="020F0502020204030204" pitchFamily="34" charset="0"/>
                <a:ea typeface="Calibri" panose="020F0502020204030204" pitchFamily="34" charset="0"/>
                <a:cs typeface="Times New Roman" panose="02020603050405020304" pitchFamily="18" charset="0"/>
              </a:rPr>
              <a:t>/</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ντριες</a:t>
            </a:r>
            <a:r>
              <a:rPr lang="en-GB" sz="2000" dirty="0">
                <a:effectLst/>
                <a:latin typeface="Calibri" panose="020F0502020204030204" pitchFamily="34" charset="0"/>
                <a:ea typeface="Calibri" panose="020F0502020204030204" pitchFamily="34" charset="0"/>
                <a:cs typeface="Times New Roman" panose="02020603050405020304" pitchFamily="18" charset="0"/>
              </a:rPr>
              <a:t> να υποστηρίζουν τις προσωπικές ανάγκες των υπαλλήλων τους και προωθώντας ένα υγιές εργασιακό περιβάλλον.</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Προγράμματα ευεξίας: Όπως πρόσβαση σε γυμναστήρια, εργαστήρια διαχείρισης του άγχους ή συμβουλευτικές υπηρεσίες.</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l" rtl="0">
              <a:lnSpc>
                <a:spcPct val="90000"/>
              </a:lnSpc>
              <a:spcBef>
                <a:spcPts val="0"/>
              </a:spcBef>
              <a:spcAft>
                <a:spcPts val="0"/>
              </a:spcAft>
              <a:buClr>
                <a:srgbClr val="595959"/>
              </a:buClr>
              <a:buSzPts val="2200"/>
              <a:buNone/>
            </a:pPr>
            <a:endParaRPr dirty="0"/>
          </a:p>
        </p:txBody>
      </p:sp>
      <p:sp>
        <p:nvSpPr>
          <p:cNvPr id="325" name="Google Shape;325;p1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n-GB" sz="3600" dirty="0">
                <a:effectLst/>
                <a:latin typeface="Calibri" panose="020F0502020204030204" pitchFamily="34" charset="0"/>
                <a:ea typeface="Calibri" panose="020F0502020204030204" pitchFamily="34" charset="0"/>
                <a:cs typeface="Times New Roman" panose="02020603050405020304" pitchFamily="18" charset="0"/>
              </a:rPr>
              <a:t>Ευθύνες του οργανισμού:</a:t>
            </a:r>
            <a:endParaRPr dirty="0"/>
          </a:p>
          <a:p>
            <a:pPr marL="0" lvl="0" indent="0" algn="l" rtl="0">
              <a:lnSpc>
                <a:spcPct val="90000"/>
              </a:lnSpc>
              <a:spcBef>
                <a:spcPts val="1000"/>
              </a:spcBef>
              <a:spcAft>
                <a:spcPts val="0"/>
              </a:spcAft>
              <a:buClr>
                <a:srgbClr val="8A4199"/>
              </a:buClr>
              <a:buSzPts val="36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p:cNvSpPr txBox="1">
            <a:spLocks noGrp="1"/>
          </p:cNvSpPr>
          <p:nvPr>
            <p:ph type="body" idx="1"/>
          </p:nvPr>
        </p:nvSpPr>
        <p:spPr>
          <a:xfrm>
            <a:off x="467721" y="1171668"/>
            <a:ext cx="10834986" cy="5434546"/>
          </a:xfrm>
          <a:prstGeom prst="rect">
            <a:avLst/>
          </a:prstGeom>
          <a:noFill/>
          <a:ln>
            <a:noFill/>
          </a:ln>
        </p:spPr>
        <p:txBody>
          <a:bodyPr spcFirstLastPara="1" wrap="square" lIns="91425" tIns="45700" rIns="91425" bIns="45700" anchor="t" anchorCtr="0">
            <a:noAutofit/>
          </a:bodyPr>
          <a:lstStyle/>
          <a:p>
            <a:pPr marL="57150" marR="0" indent="-285750">
              <a:lnSpc>
                <a:spcPct val="107000"/>
              </a:lnSpc>
              <a:spcBef>
                <a:spcPts val="0"/>
              </a:spcBef>
              <a:spcAft>
                <a:spcPts val="800"/>
              </a:spcAft>
              <a:buFont typeface="Arial" panose="020B0604020202020204" pitchFamily="34" charset="0"/>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Διαχείριση χρόνου: Οι εργαζόμενοι</a:t>
            </a:r>
            <a:r>
              <a:rPr lang="el-GR" sz="1900" dirty="0">
                <a:effectLst/>
                <a:latin typeface="Calibri" panose="020F0502020204030204" pitchFamily="34" charset="0"/>
                <a:ea typeface="Calibri" panose="020F0502020204030204" pitchFamily="34" charset="0"/>
                <a:cs typeface="Times New Roman" panose="02020603050405020304" pitchFamily="18" charset="0"/>
              </a:rPr>
              <a:t>/</a:t>
            </a:r>
            <a:r>
              <a:rPr lang="el-GR" sz="19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1900" dirty="0">
                <a:effectLst/>
                <a:latin typeface="Calibri" panose="020F0502020204030204" pitchFamily="34" charset="0"/>
                <a:ea typeface="Calibri" panose="020F0502020204030204" pitchFamily="34" charset="0"/>
                <a:cs typeface="Times New Roman" panose="02020603050405020304" pitchFamily="18" charset="0"/>
              </a:rPr>
              <a:t> θα πρέπει να θέτουν προτεραιότητες και να διαχειρίζονται αποτελεσματικά το χρόνο τους για να εξισορροπούν τις εργασιακές και προσωπικές τους υποχρεώσεις.</a:t>
            </a:r>
            <a:endParaRPr lang="et-EE" sz="19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Όρια: Τα άτομα θα πρέπει να θέτουν όρια μεταξύ εργασίας και προσωπικής ζωής για να αποτρέψουν την εισβολή της εργασίας στον προσωπικό χρόνο. Αυτό μπορεί να περιλαμβάνει την αποφυγή υπερβολικών υπερωριών ή τον έλεγχο της επικοινωνίας που σχετίζεται με την εργασία κατά τη διάρκεια του προσωπικού χρόνου.</a:t>
            </a:r>
            <a:endParaRPr lang="et-EE" sz="19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Αυτοφροντίδα: Οι εργαζόμενοι</a:t>
            </a:r>
            <a:r>
              <a:rPr lang="el-GR" sz="1900" dirty="0">
                <a:effectLst/>
                <a:latin typeface="Calibri" panose="020F0502020204030204" pitchFamily="34" charset="0"/>
                <a:ea typeface="Calibri" panose="020F0502020204030204" pitchFamily="34" charset="0"/>
                <a:cs typeface="Times New Roman" panose="02020603050405020304" pitchFamily="18" charset="0"/>
              </a:rPr>
              <a:t>/</a:t>
            </a:r>
            <a:r>
              <a:rPr lang="el-GR" sz="19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1900" dirty="0">
                <a:effectLst/>
                <a:latin typeface="Calibri" panose="020F0502020204030204" pitchFamily="34" charset="0"/>
                <a:ea typeface="Calibri" panose="020F0502020204030204" pitchFamily="34" charset="0"/>
                <a:cs typeface="Times New Roman" panose="02020603050405020304" pitchFamily="18" charset="0"/>
              </a:rPr>
              <a:t> θα πρέπει να δίνουν προτεραιότητα στην αυτοφροντίδα, συμμετέχοντας σε δραστηριότητες που προάγουν τη σωματική και ψυχική ευεξία εκτός ωραρίου εργασίας.</a:t>
            </a:r>
            <a:endParaRPr lang="et-EE" sz="19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Αποτελεσματική επικοινωνία: Τα άτομα θα πρέπει να γνωστοποιούν τις ανάγκες, τις ανησυχίες και τους περιορισμούς τους στους</a:t>
            </a:r>
            <a:r>
              <a:rPr lang="el-GR" sz="1900" dirty="0">
                <a:effectLst/>
                <a:latin typeface="Calibri" panose="020F0502020204030204" pitchFamily="34" charset="0"/>
                <a:ea typeface="Calibri" panose="020F0502020204030204" pitchFamily="34" charset="0"/>
                <a:cs typeface="Times New Roman" panose="02020603050405020304" pitchFamily="18" charset="0"/>
              </a:rPr>
              <a:t>/στις</a:t>
            </a:r>
            <a:r>
              <a:rPr lang="en-GB" sz="1900" dirty="0">
                <a:effectLst/>
                <a:latin typeface="Calibri" panose="020F0502020204030204" pitchFamily="34" charset="0"/>
                <a:ea typeface="Calibri" panose="020F0502020204030204" pitchFamily="34" charset="0"/>
                <a:cs typeface="Times New Roman" panose="02020603050405020304" pitchFamily="18" charset="0"/>
              </a:rPr>
              <a:t> π</a:t>
            </a:r>
            <a:r>
              <a:rPr lang="en-GB" sz="1900" dirty="0" err="1">
                <a:effectLst/>
                <a:latin typeface="Calibri" panose="020F0502020204030204" pitchFamily="34" charset="0"/>
                <a:ea typeface="Calibri" panose="020F0502020204030204" pitchFamily="34" charset="0"/>
                <a:cs typeface="Times New Roman" panose="02020603050405020304" pitchFamily="18" charset="0"/>
              </a:rPr>
              <a:t>ροϊστ</a:t>
            </a:r>
            <a:r>
              <a:rPr lang="en-GB" sz="1900" dirty="0">
                <a:effectLst/>
                <a:latin typeface="Calibri" panose="020F0502020204030204" pitchFamily="34" charset="0"/>
                <a:ea typeface="Calibri" panose="020F0502020204030204" pitchFamily="34" charset="0"/>
                <a:cs typeface="Times New Roman" panose="02020603050405020304" pitchFamily="18" charset="0"/>
              </a:rPr>
              <a:t>αμένους</a:t>
            </a:r>
            <a:r>
              <a:rPr lang="el-GR" sz="1900" dirty="0">
                <a:effectLst/>
                <a:latin typeface="Calibri" panose="020F0502020204030204" pitchFamily="34" charset="0"/>
                <a:ea typeface="Calibri" panose="020F0502020204030204" pitchFamily="34" charset="0"/>
                <a:cs typeface="Times New Roman" panose="02020603050405020304" pitchFamily="18" charset="0"/>
              </a:rPr>
              <a:t>/</a:t>
            </a:r>
            <a:r>
              <a:rPr lang="el-GR" sz="19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1900" dirty="0">
                <a:effectLst/>
                <a:latin typeface="Calibri" panose="020F0502020204030204" pitchFamily="34" charset="0"/>
                <a:ea typeface="Calibri" panose="020F0502020204030204" pitchFamily="34" charset="0"/>
                <a:cs typeface="Times New Roman" panose="02020603050405020304" pitchFamily="18" charset="0"/>
              </a:rPr>
              <a:t> τους ή </a:t>
            </a:r>
            <a:r>
              <a:rPr lang="en-GB" sz="1900" dirty="0" err="1">
                <a:effectLst/>
                <a:latin typeface="Calibri" panose="020F0502020204030204" pitchFamily="34" charset="0"/>
                <a:ea typeface="Calibri" panose="020F0502020204030204" pitchFamily="34" charset="0"/>
                <a:cs typeface="Times New Roman" panose="02020603050405020304" pitchFamily="18" charset="0"/>
              </a:rPr>
              <a:t>στους</a:t>
            </a:r>
            <a:r>
              <a:rPr lang="el-GR" sz="1900" dirty="0">
                <a:effectLst/>
                <a:latin typeface="Calibri" panose="020F0502020204030204" pitchFamily="34" charset="0"/>
                <a:ea typeface="Calibri" panose="020F0502020204030204" pitchFamily="34" charset="0"/>
                <a:cs typeface="Times New Roman" panose="02020603050405020304" pitchFamily="18" charset="0"/>
              </a:rPr>
              <a:t>/στις</a:t>
            </a:r>
            <a:r>
              <a:rPr lang="en-GB" sz="1900" dirty="0">
                <a:effectLst/>
                <a:latin typeface="Calibri" panose="020F0502020204030204" pitchFamily="34" charset="0"/>
                <a:ea typeface="Calibri" panose="020F0502020204030204" pitchFamily="34" charset="0"/>
                <a:cs typeface="Times New Roman" panose="02020603050405020304" pitchFamily="18" charset="0"/>
              </a:rPr>
              <a:t> εκπροσώπους του ανθρώπινου δυναμικού, ώστε να διασφαλίζεται ο σεβασμός και η υποστήριξη της ισορροπίας μεταξύ επαγγελματικής και προσωπικής ζωής.</a:t>
            </a:r>
            <a:endParaRPr lang="et-EE" sz="19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Προσωπική ανάπτυξη: Οι εργαζόμενοι</a:t>
            </a:r>
            <a:r>
              <a:rPr lang="el-GR" sz="1900" dirty="0">
                <a:effectLst/>
                <a:latin typeface="Calibri" panose="020F0502020204030204" pitchFamily="34" charset="0"/>
                <a:ea typeface="Calibri" panose="020F0502020204030204" pitchFamily="34" charset="0"/>
                <a:cs typeface="Times New Roman" panose="02020603050405020304" pitchFamily="18" charset="0"/>
              </a:rPr>
              <a:t>/</a:t>
            </a:r>
            <a:r>
              <a:rPr lang="el-GR" sz="19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1900" dirty="0">
                <a:effectLst/>
                <a:latin typeface="Calibri" panose="020F0502020204030204" pitchFamily="34" charset="0"/>
                <a:ea typeface="Calibri" panose="020F0502020204030204" pitchFamily="34" charset="0"/>
                <a:cs typeface="Times New Roman" panose="02020603050405020304" pitchFamily="18" charset="0"/>
              </a:rPr>
              <a:t> θα πρέπει να αναλάβουν την ευθύνη της προσωπικής και επαγγελματικής τους ανάπτυξης, αναζητώντας ευκαιρίες για να βελτιώσουν τις δεξιότητες και τις γνώσεις τους, ώστε να βελτιώσουν την ισορροπία μεταξύ επαγγελματικής και προσωπικής ζωής.</a:t>
            </a:r>
            <a:endParaRPr lang="et-EE"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5" name="Google Shape;325;p1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n-GB" sz="3600" dirty="0">
                <a:effectLst/>
                <a:latin typeface="Calibri" panose="020F0502020204030204" pitchFamily="34" charset="0"/>
                <a:ea typeface="Calibri" panose="020F0502020204030204" pitchFamily="34" charset="0"/>
                <a:cs typeface="Times New Roman" panose="02020603050405020304" pitchFamily="18" charset="0"/>
              </a:rPr>
              <a:t>Ευθύνες του α</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τόμου</a:t>
            </a:r>
            <a:r>
              <a:rPr lang="en-GB" sz="3600" dirty="0">
                <a:effectLst/>
                <a:latin typeface="Calibri" panose="020F0502020204030204" pitchFamily="34" charset="0"/>
                <a:ea typeface="Calibri" panose="020F0502020204030204" pitchFamily="34" charset="0"/>
                <a:cs typeface="Times New Roman" panose="02020603050405020304" pitchFamily="18" charset="0"/>
              </a:rPr>
              <a:t>:</a:t>
            </a:r>
            <a:endParaRPr dirty="0"/>
          </a:p>
        </p:txBody>
      </p:sp>
    </p:spTree>
    <p:extLst>
      <p:ext uri="{BB962C8B-B14F-4D97-AF65-F5344CB8AC3E}">
        <p14:creationId xmlns:p14="http://schemas.microsoft.com/office/powerpoint/2010/main" val="135482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p:cNvSpPr txBox="1">
            <a:spLocks noGrp="1"/>
          </p:cNvSpPr>
          <p:nvPr>
            <p:ph type="body" idx="1"/>
          </p:nvPr>
        </p:nvSpPr>
        <p:spPr>
          <a:xfrm>
            <a:off x="713768" y="1544188"/>
            <a:ext cx="10834986" cy="4892344"/>
          </a:xfrm>
          <a:prstGeom prst="rect">
            <a:avLst/>
          </a:prstGeom>
          <a:noFill/>
          <a:ln>
            <a:noFill/>
          </a:ln>
        </p:spPr>
        <p:txBody>
          <a:bodyPr spcFirstLastPara="1" wrap="square" lIns="91425" tIns="45700" rIns="91425" bIns="45700" anchor="t" anchorCtr="0">
            <a:normAutofit lnSpcReduction="10000"/>
          </a:bodyPr>
          <a:lstStyle/>
          <a:p>
            <a:pPr marL="571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Νομικές υποχρεώσεις: Οι εργοδότες είναι νομικά υποχρεωμένοι να συμμορφώνονται με την ισχύουσα εργατική νομοθεσία, συμπεριλαμβανομένων εκείνων που σχετίζονται με τις ώρες εργασίας, τα διαλείμματα και τα δικαιώματα άδειας. Πρέπει να διασφαλίζουν ότι τα δικαιώματα των εργαζομένων προστατεύονται και ότι έχουν πρόσβαση σε ένα ασφαλές και υγιές εργασιακό περιβάλλον.</a:t>
            </a:r>
          </a:p>
          <a:p>
            <a:pPr marL="571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Υγεία και ασφάλεια: Οι εργοδότες πρέπει να παρέχουν ασφαλές και υγιές περιβάλλον εργασίας για του</a:t>
            </a:r>
            <a:r>
              <a:rPr lang="el-GR" sz="1800" dirty="0">
                <a:effectLst/>
                <a:latin typeface="Calibri" panose="020F0502020204030204" pitchFamily="34" charset="0"/>
                <a:ea typeface="Calibri" panose="020F0502020204030204" pitchFamily="34" charset="0"/>
                <a:cs typeface="Times New Roman" panose="02020603050405020304" pitchFamily="18" charset="0"/>
              </a:rPr>
              <a:t>ς/τις</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εργ</a:t>
            </a:r>
            <a:r>
              <a:rPr lang="en-US" sz="1800" dirty="0">
                <a:effectLst/>
                <a:latin typeface="Calibri" panose="020F0502020204030204" pitchFamily="34" charset="0"/>
                <a:ea typeface="Calibri" panose="020F0502020204030204" pitchFamily="34" charset="0"/>
                <a:cs typeface="Times New Roman" panose="02020603050405020304" pitchFamily="18" charset="0"/>
              </a:rPr>
              <a:t>αζομένους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US" sz="1800" dirty="0">
                <a:effectLst/>
                <a:latin typeface="Calibri" panose="020F0502020204030204" pitchFamily="34" charset="0"/>
                <a:ea typeface="Calibri" panose="020F0502020204030204" pitchFamily="34" charset="0"/>
                <a:cs typeface="Times New Roman" panose="02020603050405020304" pitchFamily="18" charset="0"/>
              </a:rPr>
              <a:t>, συμπεριλαμβανομένης της εφαρμογής μέτρων για την πρόληψη των κινδύνων στο χώρο εργασίας, της παροχής κατάλληλης κατάρτισης και της τήρησης των προτύπων υγιεινής της εργασίας.</a:t>
            </a:r>
          </a:p>
          <a:p>
            <a:pPr marL="571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Μη διάκριση: Οι οργανισμοί πρέπει να αντιμετωπίζουν όλους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/όλες</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τους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/τις</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εργ</a:t>
            </a:r>
            <a:r>
              <a:rPr lang="en-US" sz="1800" dirty="0">
                <a:effectLst/>
                <a:latin typeface="Calibri" panose="020F0502020204030204" pitchFamily="34" charset="0"/>
                <a:ea typeface="Calibri" panose="020F0502020204030204" pitchFamily="34" charset="0"/>
                <a:cs typeface="Times New Roman" panose="02020603050405020304" pitchFamily="18" charset="0"/>
              </a:rPr>
              <a:t>αζόμενους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US" sz="1800" dirty="0">
                <a:effectLst/>
                <a:latin typeface="Calibri" panose="020F0502020204030204" pitchFamily="34" charset="0"/>
                <a:ea typeface="Calibri" panose="020F0502020204030204" pitchFamily="34" charset="0"/>
                <a:cs typeface="Times New Roman" panose="02020603050405020304" pitchFamily="18" charset="0"/>
              </a:rPr>
              <a:t> δίκαια και χωρίς διακρίσεις, συμπεριλαμβανομένων των θεμάτων που σχετίζονται με την ισορροπία μεταξύ επαγγελματικής και προσωπικής ζωής. Δεν πρέπει να κάνουν διακρίσεις με βάση το φύλο, την οικογενειακή κατάσταση ή οποιοδήποτε άλλο προστατευόμενο χαρακτηριστικό όταν εξετάζουν αιτήματα για ισορροπία μεταξύ επαγγελματικής και προσωπικής ζωής.</a:t>
            </a:r>
          </a:p>
          <a:p>
            <a:pPr marL="571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Εμπιστευτικότητα: Τόσο οι εργοδότες όσο και οι εργαζόμενοι</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US" sz="1800" dirty="0">
                <a:effectLst/>
                <a:latin typeface="Calibri" panose="020F0502020204030204" pitchFamily="34" charset="0"/>
                <a:ea typeface="Calibri" panose="020F0502020204030204" pitchFamily="34" charset="0"/>
                <a:cs typeface="Times New Roman" panose="02020603050405020304" pitchFamily="18" charset="0"/>
              </a:rPr>
              <a:t> έχουν ηθικές υποχρεώσεις να σέβονται ο ένας την ιδιωτική ζωή και την εμπιστευτικότητα του άλλου, ιδίως όταν πρόκειται για προσωπικές περιστάσεις που μπορεί να επηρεάσουν την ισορροπία μεταξύ επαγγελματικής και προσωπικής ζωής.</a:t>
            </a:r>
          </a:p>
        </p:txBody>
      </p:sp>
      <p:sp>
        <p:nvSpPr>
          <p:cNvPr id="325" name="Google Shape;325;p1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n-GB" sz="3600" dirty="0">
                <a:effectLst/>
                <a:latin typeface="Calibri" panose="020F0502020204030204" pitchFamily="34" charset="0"/>
                <a:ea typeface="Calibri" panose="020F0502020204030204" pitchFamily="34" charset="0"/>
                <a:cs typeface="Times New Roman" panose="02020603050405020304" pitchFamily="18" charset="0"/>
              </a:rPr>
              <a:t>Νομικές και δεοντολογικές υποχρεώσεις:</a:t>
            </a:r>
            <a:endParaRPr lang="en-GB" dirty="0"/>
          </a:p>
        </p:txBody>
      </p:sp>
    </p:spTree>
    <p:extLst>
      <p:ext uri="{BB962C8B-B14F-4D97-AF65-F5344CB8AC3E}">
        <p14:creationId xmlns:p14="http://schemas.microsoft.com/office/powerpoint/2010/main" val="1335152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8"/>
          <p:cNvPicPr preferRelativeResize="0">
            <a:picLocks noGrp="1"/>
          </p:cNvPicPr>
          <p:nvPr>
            <p:ph type="pic" idx="2"/>
          </p:nvPr>
        </p:nvPicPr>
        <p:blipFill rotWithShape="1">
          <a:blip r:embed="rId3">
            <a:alphaModFix/>
          </a:blip>
          <a:srcRect t="56" b="57"/>
          <a:stretch/>
        </p:blipFill>
        <p:spPr>
          <a:xfrm>
            <a:off x="16472" y="377764"/>
            <a:ext cx="5222656" cy="5952556"/>
          </a:xfrm>
          <a:prstGeom prst="rect">
            <a:avLst/>
          </a:prstGeom>
          <a:noFill/>
          <a:ln>
            <a:noFill/>
          </a:ln>
        </p:spPr>
      </p:pic>
      <p:sp>
        <p:nvSpPr>
          <p:cNvPr id="365" name="Google Shape;365;p18"/>
          <p:cNvSpPr txBox="1">
            <a:spLocks noGrp="1"/>
          </p:cNvSpPr>
          <p:nvPr>
            <p:ph type="body" idx="1"/>
          </p:nvPr>
        </p:nvSpPr>
        <p:spPr>
          <a:xfrm>
            <a:off x="3985257" y="4431492"/>
            <a:ext cx="2507741" cy="1026368"/>
          </a:xfrm>
          <a:prstGeom prst="rect">
            <a:avLst/>
          </a:prstGeom>
          <a:noFill/>
          <a:ln>
            <a:noFill/>
          </a:ln>
        </p:spPr>
        <p:txBody>
          <a:bodyPr spcFirstLastPara="1" wrap="square" lIns="91425" tIns="45700" rIns="91425" bIns="45700" anchor="t" anchorCtr="0">
            <a:noAutofit/>
          </a:bodyPr>
          <a:lstStyle/>
          <a:p>
            <a:pPr marL="0" lvl="0" indent="0" algn="ctr" rtl="0">
              <a:lnSpc>
                <a:spcPct val="101666"/>
              </a:lnSpc>
              <a:spcBef>
                <a:spcPts val="0"/>
              </a:spcBef>
              <a:spcAft>
                <a:spcPts val="0"/>
              </a:spcAft>
              <a:buClr>
                <a:schemeClr val="lt1"/>
              </a:buClr>
              <a:buSzPts val="2400"/>
              <a:buNone/>
            </a:pPr>
            <a:r>
              <a:rPr lang="el-GR" dirty="0"/>
              <a:t>ΚΑΛΩΣ ΗΡΘΑΤΕ ΣΤΗΝ ΙΣΟΡΡΟΠΙΑ</a:t>
            </a:r>
          </a:p>
        </p:txBody>
      </p:sp>
      <p:sp>
        <p:nvSpPr>
          <p:cNvPr id="366" name="Google Shape;366;p18"/>
          <p:cNvSpPr txBox="1">
            <a:spLocks noGrp="1"/>
          </p:cNvSpPr>
          <p:nvPr>
            <p:ph type="body" idx="3"/>
          </p:nvPr>
        </p:nvSpPr>
        <p:spPr>
          <a:xfrm>
            <a:off x="6650836" y="1894114"/>
            <a:ext cx="4918863" cy="4029530"/>
          </a:xfrm>
          <a:prstGeom prst="rect">
            <a:avLst/>
          </a:prstGeom>
          <a:noFill/>
          <a:ln>
            <a:noFill/>
          </a:ln>
        </p:spPr>
        <p:txBody>
          <a:bodyPr spcFirstLastPara="1" wrap="square" lIns="91425" tIns="45700" rIns="91425" bIns="45700" anchor="t" anchorCtr="0">
            <a:normAutofit/>
          </a:bodyPr>
          <a:lstStyle/>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Η π</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ροώθηση</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της</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ισορρο</a:t>
            </a:r>
            <a:r>
              <a:rPr lang="en-GB" sz="1800" dirty="0">
                <a:effectLst/>
                <a:latin typeface="Calibri" panose="020F0502020204030204" pitchFamily="34" charset="0"/>
                <a:ea typeface="Calibri" panose="020F0502020204030204" pitchFamily="34" charset="0"/>
                <a:cs typeface="Times New Roman" panose="02020603050405020304" pitchFamily="18" charset="0"/>
              </a:rPr>
              <a:t>πίας μεταξύ επαγγελματικής και προσωπικής ζωής απαιτεί μια συλλογική προσπάθεια μεταξύ εργοδοτών και εργαζομένων, με έμφαση στη δημιουργία μιας υποστηρικτικής κουλτούρας και στην εφαρμογή πολιτικών που επιτρέπουν στα άτομα να διαχειρίζονται αποτελεσματικά την προσωπική και επαγγελματική τους ζωή. Η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συμμόρφωση</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με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τις</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νομικές</a:t>
            </a:r>
            <a:r>
              <a:rPr lang="en-GB" sz="1800" dirty="0">
                <a:effectLst/>
                <a:latin typeface="Calibri" panose="020F0502020204030204" pitchFamily="34" charset="0"/>
                <a:ea typeface="Calibri" panose="020F0502020204030204" pitchFamily="34" charset="0"/>
                <a:cs typeface="Times New Roman" panose="02020603050405020304" pitchFamily="18" charset="0"/>
              </a:rPr>
              <a:t> υπ</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οχρεώσεις</a:t>
            </a:r>
            <a:r>
              <a:rPr lang="en-GB" sz="1800" dirty="0">
                <a:effectLst/>
                <a:latin typeface="Calibri" panose="020F0502020204030204" pitchFamily="34" charset="0"/>
                <a:ea typeface="Calibri" panose="020F0502020204030204" pitchFamily="34" charset="0"/>
                <a:cs typeface="Times New Roman" panose="02020603050405020304" pitchFamily="18" charset="0"/>
              </a:rPr>
              <a:t> και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τις</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ηθικές</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εκτιμήσεις</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ενισχύει</a:t>
            </a:r>
            <a:r>
              <a:rPr lang="en-GB" sz="1800" dirty="0">
                <a:effectLst/>
                <a:latin typeface="Calibri" panose="020F0502020204030204" pitchFamily="34" charset="0"/>
                <a:ea typeface="Calibri" panose="020F0502020204030204" pitchFamily="34" charset="0"/>
                <a:cs typeface="Times New Roman" panose="02020603050405020304" pitchFamily="18" charset="0"/>
              </a:rPr>
              <a:t> π</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ερ</a:t>
            </a:r>
            <a:r>
              <a:rPr lang="en-GB" sz="1800" dirty="0">
                <a:effectLst/>
                <a:latin typeface="Calibri" panose="020F0502020204030204" pitchFamily="34" charset="0"/>
                <a:ea typeface="Calibri" panose="020F0502020204030204" pitchFamily="34" charset="0"/>
                <a:cs typeface="Times New Roman" panose="02020603050405020304" pitchFamily="18" charset="0"/>
              </a:rPr>
              <a:t>αιτέρω τη δέσμευση για την εξασφάλιση ενός υγιούς και ασφαλούς εργασιακού περιβάλλοντος για όλους.</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7" name="Google Shape;367;p18"/>
          <p:cNvSpPr txBox="1">
            <a:spLocks noGrp="1"/>
          </p:cNvSpPr>
          <p:nvPr>
            <p:ph type="body" idx="4"/>
          </p:nvPr>
        </p:nvSpPr>
        <p:spPr>
          <a:xfrm>
            <a:off x="6629890" y="731711"/>
            <a:ext cx="4918863"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l-GR" dirty="0"/>
              <a:t>Συμπέρασμα</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3"/>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31" name="Google Shape;331;p13"/>
          <p:cNvSpPr txBox="1">
            <a:spLocks noGrp="1"/>
          </p:cNvSpPr>
          <p:nvPr>
            <p:ph type="body" idx="1"/>
          </p:nvPr>
        </p:nvSpPr>
        <p:spPr>
          <a:xfrm>
            <a:off x="2280537" y="708835"/>
            <a:ext cx="5868381"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GB" sz="3600" dirty="0" err="1"/>
              <a:t>Οργ</a:t>
            </a:r>
            <a:r>
              <a:rPr lang="en-GB" sz="3600" dirty="0"/>
              <a:t>ανωτικοί προσδιοριστικοί παράγοντες της ισορροπίας μεταξύ επαγγελματικής και προσωπικής ζωής</a:t>
            </a:r>
          </a:p>
        </p:txBody>
      </p:sp>
      <p:sp>
        <p:nvSpPr>
          <p:cNvPr id="332" name="Google Shape;332;p13"/>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2.2</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4"/>
          <p:cNvSpPr txBox="1">
            <a:spLocks noGrp="1"/>
          </p:cNvSpPr>
          <p:nvPr>
            <p:ph type="body" idx="1"/>
          </p:nvPr>
        </p:nvSpPr>
        <p:spPr>
          <a:xfrm>
            <a:off x="556158" y="1022258"/>
            <a:ext cx="10834986" cy="2822066"/>
          </a:xfrm>
          <a:prstGeom prst="rect">
            <a:avLst/>
          </a:prstGeom>
          <a:noFill/>
          <a:ln>
            <a:noFill/>
          </a:ln>
        </p:spPr>
        <p:txBody>
          <a:bodyPr spcFirstLastPara="1" wrap="square" lIns="91425" tIns="45700" rIns="91425" bIns="45700" anchor="t" anchorCtr="0">
            <a:normAutofit fontScale="85000" lnSpcReduction="20000"/>
          </a:bodyPr>
          <a:lstStyle/>
          <a:p>
            <a:pPr marL="228600">
              <a:spcBef>
                <a:spcPts val="0"/>
              </a:spcBef>
            </a:pPr>
            <a:r>
              <a:rPr lang="en-GB" sz="2100" dirty="0">
                <a:effectLst/>
                <a:latin typeface="Calibri" panose="020F0502020204030204" pitchFamily="34" charset="0"/>
                <a:ea typeface="Calibri" panose="020F0502020204030204" pitchFamily="34" charset="0"/>
                <a:cs typeface="Times New Roman" panose="02020603050405020304" pitchFamily="18" charset="0"/>
              </a:rPr>
              <a:t>Οργανωτικά και εποπτικά ζητήματα μπορούν να επηρεάσουν σημαντικά την ισορροπία μεταξύ επαγγελματικής και προσωπικής ζωής. Ακολουθούν ορισμένα συνήθη ζητήματα που σχετίζονται με τη διαχείριση του φόρτου εργασίας, τον προγραμματισμό και τον σχεδιασμό των θέσεων εργασίας, καθώς και στρατηγικές για τον μετριασμό τους:</a:t>
            </a:r>
            <a:endParaRPr lang="et-EE" sz="2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0"/>
              </a:spcBef>
              <a:buFont typeface="Arial" panose="020B0604020202020204" pitchFamily="34" charset="0"/>
              <a:buChar char="•"/>
            </a:pPr>
            <a:r>
              <a:rPr lang="en-GB" sz="2100" dirty="0">
                <a:effectLst/>
                <a:latin typeface="Calibri" panose="020F0502020204030204" pitchFamily="34" charset="0"/>
                <a:ea typeface="Calibri" panose="020F0502020204030204" pitchFamily="34" charset="0"/>
                <a:cs typeface="Times New Roman" panose="02020603050405020304" pitchFamily="18" charset="0"/>
              </a:rPr>
              <a:t>υπερβολικός φόρτος εργασίας,</a:t>
            </a:r>
          </a:p>
          <a:p>
            <a:pPr marL="285750" indent="-285750">
              <a:spcBef>
                <a:spcPts val="0"/>
              </a:spcBef>
              <a:buFont typeface="Arial" panose="020B0604020202020204" pitchFamily="34" charset="0"/>
              <a:buChar char="•"/>
            </a:pPr>
            <a:r>
              <a:rPr lang="et-EE" sz="2100" dirty="0">
                <a:effectLst/>
                <a:latin typeface="Calibri" panose="020F0502020204030204" pitchFamily="34" charset="0"/>
                <a:ea typeface="Calibri" panose="020F0502020204030204" pitchFamily="34" charset="0"/>
                <a:cs typeface="Times New Roman" panose="02020603050405020304" pitchFamily="18" charset="0"/>
              </a:rPr>
              <a:t>άκαμπτος προγραμματισμός</a:t>
            </a:r>
            <a:r>
              <a:rPr lang="en-GB" sz="21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0"/>
              </a:spcBef>
              <a:buFont typeface="Arial" panose="020B0604020202020204" pitchFamily="34" charset="0"/>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έλλειψη αυτονομίας και ελέγχου</a:t>
            </a:r>
            <a:r>
              <a:rPr lang="en-US" sz="2100" dirty="0">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0"/>
              </a:spcBef>
              <a:buFont typeface="Arial" panose="020B0604020202020204" pitchFamily="34" charset="0"/>
              <a:buChar char="•"/>
            </a:pPr>
            <a:r>
              <a:rPr lang="en-GB" sz="2100" dirty="0">
                <a:effectLst/>
                <a:latin typeface="Calibri" panose="020F0502020204030204" pitchFamily="34" charset="0"/>
                <a:ea typeface="Calibri" panose="020F0502020204030204" pitchFamily="34" charset="0"/>
                <a:cs typeface="Times New Roman" panose="02020603050405020304" pitchFamily="18" charset="0"/>
              </a:rPr>
              <a:t>ανεπαρκής </a:t>
            </a:r>
            <a:r>
              <a:rPr lang="et-EE" sz="2100" dirty="0">
                <a:effectLst/>
                <a:latin typeface="Calibri" panose="020F0502020204030204" pitchFamily="34" charset="0"/>
                <a:ea typeface="Calibri" panose="020F0502020204030204" pitchFamily="34" charset="0"/>
                <a:cs typeface="Times New Roman" panose="02020603050405020304" pitchFamily="18" charset="0"/>
              </a:rPr>
              <a:t>σχεδιασμός της εργασίας</a:t>
            </a:r>
            <a:r>
              <a:rPr lang="en-GB" sz="21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0"/>
              </a:spcBef>
              <a:buFont typeface="Arial" panose="020B0604020202020204" pitchFamily="34" charset="0"/>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έλλειψη επικοινωνίας και υποστήριξης.</a:t>
            </a:r>
          </a:p>
          <a:p>
            <a:pPr marL="285750" indent="-285750">
              <a:spcBef>
                <a:spcPts val="0"/>
              </a:spcBef>
              <a:buFont typeface="Arial" panose="020B0604020202020204" pitchFamily="34" charset="0"/>
              <a:buChar char="•"/>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pPr>
            <a:r>
              <a:rPr lang="en-GB" sz="2100" dirty="0">
                <a:effectLst/>
                <a:latin typeface="Calibri" panose="020F0502020204030204" pitchFamily="34" charset="0"/>
                <a:ea typeface="Calibri" panose="020F0502020204030204" pitchFamily="34" charset="0"/>
                <a:cs typeface="Times New Roman" panose="02020603050405020304" pitchFamily="18" charset="0"/>
              </a:rPr>
              <a:t>Με την αντιμετώπιση αυτών των οργανωτικών και εποπτικών ζητημάτων μέσω κατάλληλων στρατηγικών, οι οργανισμοί μπορούν να δημιουργήσουν ένα περιβάλλον που υποστηρίζει την ισορροπία μεταξύ επαγγελματικής και προσωπικής ζωής και ενισχύει την ευημερία και την παραγωγικότητα των εργαζομένων τους.</a:t>
            </a:r>
            <a:endParaRPr lang="et-EE" sz="2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228600">
              <a:spcBef>
                <a:spcPts val="0"/>
              </a:spcBef>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228600">
              <a:spcBef>
                <a:spcPts val="0"/>
              </a:spcBef>
            </a:pP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8" name="Google Shape;338;p14"/>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fontScale="55000" lnSpcReduction="20000"/>
          </a:bodyPr>
          <a:lstStyle/>
          <a:p>
            <a:pPr marL="0" indent="0">
              <a:spcBef>
                <a:spcPts val="0"/>
              </a:spcBef>
            </a:pPr>
            <a:r>
              <a:rPr lang="en-GB" sz="3600" b="1" dirty="0">
                <a:effectLst/>
                <a:latin typeface="Calibri" panose="020F0502020204030204" pitchFamily="34" charset="0"/>
                <a:ea typeface="Calibri" panose="020F0502020204030204" pitchFamily="34" charset="0"/>
                <a:cs typeface="Times New Roman" panose="02020603050405020304" pitchFamily="18" charset="0"/>
              </a:rPr>
              <a:t>Οργανωτικοί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προσδιοριστικοί παράγοντες της ισορροπίας μεταξύ επαγγελματικής και προσωπικής ζωής</a:t>
            </a:r>
            <a:endParaRPr lang="et-EE" sz="3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90000"/>
              </a:lnSpc>
              <a:spcBef>
                <a:spcPts val="0"/>
              </a:spcBef>
              <a:spcAft>
                <a:spcPts val="0"/>
              </a:spcAft>
              <a:buClr>
                <a:srgbClr val="8A4199"/>
              </a:buClr>
              <a:buSzPts val="3600"/>
              <a:buNone/>
            </a:pPr>
            <a:endParaRPr dirty="0"/>
          </a:p>
          <a:p>
            <a:pPr marL="0" lvl="0" indent="0" algn="l" rtl="0">
              <a:lnSpc>
                <a:spcPct val="90000"/>
              </a:lnSpc>
              <a:spcBef>
                <a:spcPts val="1000"/>
              </a:spcBef>
              <a:spcAft>
                <a:spcPts val="0"/>
              </a:spcAft>
              <a:buClr>
                <a:srgbClr val="8A4199"/>
              </a:buClr>
              <a:buSzPts val="3600"/>
              <a:buNone/>
            </a:pPr>
            <a:endParaRPr dirty="0"/>
          </a:p>
        </p:txBody>
      </p:sp>
      <p:sp>
        <p:nvSpPr>
          <p:cNvPr id="339" name="Google Shape;339;p14"/>
          <p:cNvSpPr txBox="1">
            <a:spLocks noGrp="1"/>
          </p:cNvSpPr>
          <p:nvPr>
            <p:ph type="body" idx="3"/>
          </p:nvPr>
        </p:nvSpPr>
        <p:spPr>
          <a:xfrm>
            <a:off x="396456" y="4424709"/>
            <a:ext cx="11013542" cy="1350107"/>
          </a:xfrm>
          <a:prstGeom prst="rect">
            <a:avLst/>
          </a:prstGeom>
          <a:noFill/>
          <a:ln>
            <a:noFill/>
          </a:ln>
        </p:spPr>
        <p:txBody>
          <a:bodyPr spcFirstLastPara="1" wrap="square" lIns="91425" tIns="45700" rIns="91425" bIns="45700" anchor="ctr" anchorCtr="0">
            <a:normAutofit/>
          </a:bodyPr>
          <a:lstStyle/>
          <a:p>
            <a:pPr marL="0" indent="0">
              <a:spcBef>
                <a:spcPts val="0"/>
              </a:spcBef>
            </a:pPr>
            <a:r>
              <a:rPr lang="en-US" b="0" i="0" dirty="0">
                <a:solidFill>
                  <a:schemeClr val="bg1"/>
                </a:solidFill>
                <a:effectLst/>
                <a:latin typeface="Inter"/>
              </a:rPr>
              <a:t>"Αν δεν έχεις χρόνο για διάλειμμα, σίγουρα χρειάζεσαι διάλειμμα!" - Dominique Andersen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34714" y="1849605"/>
            <a:ext cx="10834986" cy="4155269"/>
          </a:xfrm>
          <a:prstGeom prst="rect">
            <a:avLst/>
          </a:prstGeom>
          <a:noFill/>
          <a:ln>
            <a:noFill/>
          </a:ln>
        </p:spPr>
        <p:txBody>
          <a:bodyPr spcFirstLastPara="1" wrap="square" lIns="91425" tIns="45700" rIns="91425" bIns="45700" anchor="t" anchorCtr="0">
            <a:normAutofit fontScale="92500" lnSpcReduction="10000"/>
          </a:bodyPr>
          <a:lstStyle/>
          <a:p>
            <a:pPr marL="0" marR="0">
              <a:lnSpc>
                <a:spcPct val="107000"/>
              </a:lnSpc>
              <a:spcBef>
                <a:spcPts val="0"/>
              </a:spcBef>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Θέμα: </a:t>
            </a:r>
          </a:p>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Η α</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νάθεση</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στους</a:t>
            </a:r>
            <a:r>
              <a:rPr lang="el-GR" sz="2000" dirty="0">
                <a:effectLst/>
                <a:latin typeface="Calibri" panose="020F0502020204030204" pitchFamily="34" charset="0"/>
                <a:ea typeface="Calibri" panose="020F0502020204030204" pitchFamily="34" charset="0"/>
                <a:cs typeface="Times New Roman" panose="02020603050405020304" pitchFamily="18" charset="0"/>
              </a:rPr>
              <a:t>/στις</a:t>
            </a:r>
            <a:r>
              <a:rPr lang="en-GB" sz="2000" dirty="0">
                <a:effectLst/>
                <a:latin typeface="Calibri" panose="020F0502020204030204" pitchFamily="34" charset="0"/>
                <a:ea typeface="Calibri" panose="020F0502020204030204" pitchFamily="34" charset="0"/>
                <a:cs typeface="Times New Roman" panose="02020603050405020304" pitchFamily="18" charset="0"/>
              </a:rPr>
              <a:t> υπαλλήλους ενός μη διαχειρίσιμου όγκου εργασίας μπορεί να οδηγήσει σε πολλές ώρες εργασίας και αυξημένα επίπεδα άγχους.</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000" b="1" dirty="0" err="1">
                <a:effectLst/>
                <a:latin typeface="Calibri" panose="020F0502020204030204" pitchFamily="34" charset="0"/>
                <a:ea typeface="Calibri" panose="020F0502020204030204" pitchFamily="34" charset="0"/>
                <a:cs typeface="Times New Roman" panose="02020603050405020304" pitchFamily="18" charset="0"/>
              </a:rPr>
              <a:t>Στρ</a:t>
            </a:r>
            <a:r>
              <a:rPr lang="en-GB" sz="2000" b="1" dirty="0">
                <a:effectLst/>
                <a:latin typeface="Calibri" panose="020F0502020204030204" pitchFamily="34" charset="0"/>
                <a:ea typeface="Calibri" panose="020F0502020204030204" pitchFamily="34" charset="0"/>
                <a:cs typeface="Times New Roman" panose="02020603050405020304" pitchFamily="18" charset="0"/>
              </a:rPr>
              <a:t>ατηγικές:</a:t>
            </a:r>
            <a:endParaRPr lang="et-EE" sz="2000" b="1"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Διεξάγετε τακτικές αξιολογήσεις του φόρτου εργασίας για να διασφαλίσετε ότι οι εργαζόμενοι</a:t>
            </a:r>
            <a:r>
              <a:rPr lang="el-GR" sz="2000" dirty="0">
                <a:effectLst/>
                <a:latin typeface="Calibri" panose="020F0502020204030204" pitchFamily="34" charset="0"/>
                <a:ea typeface="Calibri" panose="020F0502020204030204" pitchFamily="34" charset="0"/>
                <a:cs typeface="Times New Roman" panose="02020603050405020304" pitchFamily="18" charset="0"/>
              </a:rPr>
              <a:t>/</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2000" dirty="0">
                <a:effectLst/>
                <a:latin typeface="Calibri" panose="020F0502020204030204" pitchFamily="34" charset="0"/>
                <a:ea typeface="Calibri" panose="020F0502020204030204" pitchFamily="34" charset="0"/>
                <a:cs typeface="Times New Roman" panose="02020603050405020304" pitchFamily="18" charset="0"/>
              </a:rPr>
              <a:t> έχουν ρεαλιστικό και διαχειρίσιμο φόρτο εργασίας.</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Παροχή κατάρτισης για την ενίσχυση των δεξιοτήτων διαχείρισης χρόνου και παραγωγικότητας.</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Εξετάστε το ενδεχόμενο ανακατανομής καθηκόντων ή πρόσληψης πρόσθετου προσωπικού για την εξισορρόπηση του φόρτου εργασίας σε όλη την ομάδα.</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Ενθαρρύνετε την ανοιχτή επικοινωνία, όπου οι εργαζόμενοι μπορούν να συζητούν τις ανησυχίες τους σχετικά με τον φόρτο εργασίας και να ζητούν υποστήριξη ή προσαρμογές, εάν χρειάζεται.</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l" rtl="0">
              <a:lnSpc>
                <a:spcPct val="90000"/>
              </a:lnSpc>
              <a:spcBef>
                <a:spcPts val="0"/>
              </a:spcBef>
              <a:spcAft>
                <a:spcPts val="0"/>
              </a:spcAft>
              <a:buClr>
                <a:schemeClr val="lt1"/>
              </a:buClr>
              <a:buSzPts val="2200"/>
              <a:buNone/>
            </a:pP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Autofit/>
          </a:bodyPr>
          <a:lstStyle/>
          <a:p>
            <a:pPr marL="0" indent="0">
              <a:spcBef>
                <a:spcPts val="0"/>
              </a:spcBef>
            </a:pPr>
            <a:r>
              <a:rPr lang="en-GB" b="1" dirty="0">
                <a:effectLst/>
                <a:latin typeface="Calibri" panose="020F0502020204030204" pitchFamily="34" charset="0"/>
                <a:ea typeface="Calibri" panose="020F0502020204030204" pitchFamily="34" charset="0"/>
                <a:cs typeface="Times New Roman" panose="02020603050405020304" pitchFamily="18" charset="0"/>
              </a:rPr>
              <a:t>Υπερβολικός φόρτος εργασίας</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34714" y="1849605"/>
            <a:ext cx="10834986" cy="4089282"/>
          </a:xfrm>
          <a:prstGeom prst="rect">
            <a:avLst/>
          </a:prstGeom>
          <a:noFill/>
          <a:ln>
            <a:noFill/>
          </a:ln>
        </p:spPr>
        <p:txBody>
          <a:bodyPr spcFirstLastPara="1" wrap="square" lIns="91425" tIns="45700" rIns="91425" bIns="45700" anchor="t" anchorCtr="0">
            <a:normAutofit fontScale="92500" lnSpcReduction="20000"/>
          </a:bodyPr>
          <a:lstStyle/>
          <a:p>
            <a:pPr marL="0" marR="0">
              <a:lnSpc>
                <a:spcPct val="107000"/>
              </a:lnSpc>
              <a:spcBef>
                <a:spcPts val="0"/>
              </a:spcBef>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Θέμα: </a:t>
            </a:r>
          </a:p>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Τα άκαμπτα ωράρια εργασίας μπορεί να καταστήσουν δύσκολο για τους</a:t>
            </a:r>
            <a:r>
              <a:rPr lang="el-GR" sz="2000" dirty="0">
                <a:effectLst/>
                <a:latin typeface="Calibri" panose="020F0502020204030204" pitchFamily="34" charset="0"/>
                <a:ea typeface="Calibri" panose="020F0502020204030204" pitchFamily="34" charset="0"/>
                <a:cs typeface="Times New Roman" panose="02020603050405020304" pitchFamily="18" charset="0"/>
              </a:rPr>
              <a:t>/τις</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εργ</a:t>
            </a:r>
            <a:r>
              <a:rPr lang="en-GB" sz="2000" dirty="0">
                <a:effectLst/>
                <a:latin typeface="Calibri" panose="020F0502020204030204" pitchFamily="34" charset="0"/>
                <a:ea typeface="Calibri" panose="020F0502020204030204" pitchFamily="34" charset="0"/>
                <a:cs typeface="Times New Roman" panose="02020603050405020304" pitchFamily="18" charset="0"/>
              </a:rPr>
              <a:t>αζόμενους</a:t>
            </a:r>
            <a:r>
              <a:rPr lang="el-GR" sz="2000" dirty="0">
                <a:effectLst/>
                <a:latin typeface="Calibri" panose="020F0502020204030204" pitchFamily="34" charset="0"/>
                <a:ea typeface="Calibri" panose="020F0502020204030204" pitchFamily="34" charset="0"/>
                <a:cs typeface="Times New Roman" panose="02020603050405020304" pitchFamily="18" charset="0"/>
              </a:rPr>
              <a:t>/</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2000" dirty="0">
                <a:effectLst/>
                <a:latin typeface="Calibri" panose="020F0502020204030204" pitchFamily="34" charset="0"/>
                <a:ea typeface="Calibri" panose="020F0502020204030204" pitchFamily="34" charset="0"/>
                <a:cs typeface="Times New Roman" panose="02020603050405020304" pitchFamily="18" charset="0"/>
              </a:rPr>
              <a:t> να εξισορροπήσουν τις προσωπικές τους υποχρεώσεις, όπως οι ευθύνες φροντίδας ή η συνέχιση της εκπαίδευσής τους.</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Στρατηγικές:</a:t>
            </a:r>
            <a:endParaRPr lang="et-EE" sz="2000" b="1"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Προσφέρετε ευέλικτες ρυθμίσεις εργασίας, όπως ευέλικτο ωράριο, συμπιεσμένες εβδομάδες εργασίας ή επιλογές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τηλ</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εργ</a:t>
            </a:r>
            <a:r>
              <a:rPr lang="en-GB" sz="2000" dirty="0">
                <a:effectLst/>
                <a:latin typeface="Calibri" panose="020F0502020204030204" pitchFamily="34" charset="0"/>
                <a:ea typeface="Calibri" panose="020F0502020204030204" pitchFamily="34" charset="0"/>
                <a:cs typeface="Times New Roman" panose="02020603050405020304" pitchFamily="18" charset="0"/>
              </a:rPr>
              <a:t>ασίας, όπου αυτό είναι εφικτό.</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Εφαρμόστε ένα σύστημα εναλλαγής βάρδιας ή επιτρέψτε στους</a:t>
            </a:r>
            <a:r>
              <a:rPr lang="el-GR" sz="2000" dirty="0">
                <a:effectLst/>
                <a:latin typeface="Calibri" panose="020F0502020204030204" pitchFamily="34" charset="0"/>
                <a:ea typeface="Calibri" panose="020F0502020204030204" pitchFamily="34" charset="0"/>
                <a:cs typeface="Times New Roman" panose="02020603050405020304" pitchFamily="18" charset="0"/>
              </a:rPr>
              <a:t>/στις</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εργ</a:t>
            </a:r>
            <a:r>
              <a:rPr lang="en-GB" sz="2000" dirty="0">
                <a:effectLst/>
                <a:latin typeface="Calibri" panose="020F0502020204030204" pitchFamily="34" charset="0"/>
                <a:ea typeface="Calibri" panose="020F0502020204030204" pitchFamily="34" charset="0"/>
                <a:cs typeface="Times New Roman" panose="02020603050405020304" pitchFamily="18" charset="0"/>
              </a:rPr>
              <a:t>αζομένους</a:t>
            </a:r>
            <a:r>
              <a:rPr lang="el-GR" sz="2000" dirty="0">
                <a:effectLst/>
                <a:latin typeface="Calibri" panose="020F0502020204030204" pitchFamily="34" charset="0"/>
                <a:ea typeface="Calibri" panose="020F0502020204030204" pitchFamily="34" charset="0"/>
                <a:cs typeface="Times New Roman" panose="02020603050405020304" pitchFamily="18" charset="0"/>
              </a:rPr>
              <a:t>/</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2000" dirty="0">
                <a:effectLst/>
                <a:latin typeface="Calibri" panose="020F0502020204030204" pitchFamily="34" charset="0"/>
                <a:ea typeface="Calibri" panose="020F0502020204030204" pitchFamily="34" charset="0"/>
                <a:cs typeface="Times New Roman" panose="02020603050405020304" pitchFamily="18" charset="0"/>
              </a:rPr>
              <a:t> να έχουν τον έλεγχο του προγράμματός τους μέσω εργαλείων αυτοπρογραμματισμού.</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Δημιουργήστε μια κουλτούρα που εκτιμά την απόδοση της εργασίας και όχι την αυστηρή τήρηση σταθερών ωρών εργασίας.</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Βεβαιωθείτε ότι οι αποφάσεις για τον προγραμματισμό λαμβάνουν υπόψη τις προτιμήσεις και τις ανάγκες των εργαζομένων όσο το δυνατόν περισσότερο.</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l" rtl="0">
              <a:lnSpc>
                <a:spcPct val="90000"/>
              </a:lnSpc>
              <a:spcBef>
                <a:spcPts val="0"/>
              </a:spcBef>
              <a:spcAft>
                <a:spcPts val="0"/>
              </a:spcAft>
              <a:buClr>
                <a:schemeClr val="lt1"/>
              </a:buClr>
              <a:buSzPts val="2200"/>
              <a:buNone/>
            </a:pP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Autofit/>
          </a:bodyPr>
          <a:lstStyle/>
          <a:p>
            <a:pPr marL="0" indent="0">
              <a:spcBef>
                <a:spcPts val="0"/>
              </a:spcBef>
            </a:pPr>
            <a:r>
              <a:rPr lang="en-GB" b="1" dirty="0">
                <a:effectLst/>
                <a:latin typeface="Calibri" panose="020F0502020204030204" pitchFamily="34" charset="0"/>
                <a:ea typeface="Calibri" panose="020F0502020204030204" pitchFamily="34" charset="0"/>
                <a:cs typeface="Times New Roman" panose="02020603050405020304" pitchFamily="18" charset="0"/>
              </a:rPr>
              <a:t>Ευέλικτος προγραμματισμός:</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4252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34714" y="1849605"/>
            <a:ext cx="10834986" cy="4268391"/>
          </a:xfrm>
          <a:prstGeom prst="rect">
            <a:avLst/>
          </a:prstGeom>
          <a:noFill/>
          <a:ln>
            <a:noFill/>
          </a:ln>
        </p:spPr>
        <p:txBody>
          <a:bodyPr spcFirstLastPara="1" wrap="square" lIns="91425" tIns="45700" rIns="91425" bIns="45700" anchor="t" anchorCtr="0">
            <a:normAutofit fontScale="92500" lnSpcReduction="10000"/>
          </a:bodyPr>
          <a:lstStyle/>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Θέμα:</a:t>
            </a:r>
          </a:p>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Οι κακοσχεδιασμένες θέσεις εργασίας μπορεί να οδηγήσουν σε μονοτονία, έλλειψη προκλήσεων και ανισορροπία μεταξύ επαγγελματικής και προσωπικής ζωής.</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Στρατηγικές:</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Διεξαγωγή ανάλυσης και επανασχεδιασμού θέσεων εργασίας για να διασφαλιστεί ότι οι ρόλοι εργασίας έχουν νόημα, είναι ελκυστικοί και ευθυγραμμίζονται με τις δεξιότητες και τα ενδιαφέροντα των εργαζομένων.</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Ενσωμάτωση ποικιλίας και ευκαιριών για ανάπτυξη δεξιοτήτων στο πλαίσιο των εργασιακών ρόλων.</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Εφαρμόστε την εναλλαγή θέσεων εργασίας ή τον εμπλουτισμό θέσεων εργασίας για να παρέχετε στους</a:t>
            </a:r>
            <a:r>
              <a:rPr lang="el-GR" sz="2000" dirty="0">
                <a:effectLst/>
                <a:latin typeface="Calibri" panose="020F0502020204030204" pitchFamily="34" charset="0"/>
                <a:ea typeface="Calibri" panose="020F0502020204030204" pitchFamily="34" charset="0"/>
                <a:cs typeface="Times New Roman" panose="02020603050405020304" pitchFamily="18" charset="0"/>
              </a:rPr>
              <a:t>/στις</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εργ</a:t>
            </a:r>
            <a:r>
              <a:rPr lang="en-GB" sz="2000" dirty="0">
                <a:effectLst/>
                <a:latin typeface="Calibri" panose="020F0502020204030204" pitchFamily="34" charset="0"/>
                <a:ea typeface="Calibri" panose="020F0502020204030204" pitchFamily="34" charset="0"/>
                <a:cs typeface="Times New Roman" panose="02020603050405020304" pitchFamily="18" charset="0"/>
              </a:rPr>
              <a:t>αζόμενους</a:t>
            </a:r>
            <a:r>
              <a:rPr lang="el-GR" sz="2000" dirty="0">
                <a:effectLst/>
                <a:latin typeface="Calibri" panose="020F0502020204030204" pitchFamily="34" charset="0"/>
                <a:ea typeface="Calibri" panose="020F0502020204030204" pitchFamily="34" charset="0"/>
                <a:cs typeface="Times New Roman" panose="02020603050405020304" pitchFamily="18" charset="0"/>
              </a:rPr>
              <a:t>/</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2000" dirty="0">
                <a:effectLst/>
                <a:latin typeface="Calibri" panose="020F0502020204030204" pitchFamily="34" charset="0"/>
                <a:ea typeface="Calibri" panose="020F0502020204030204" pitchFamily="34" charset="0"/>
                <a:cs typeface="Times New Roman" panose="02020603050405020304" pitchFamily="18" charset="0"/>
              </a:rPr>
              <a:t> ένα ευρύτερο φάσμα καθηκόντων και αρμοδιοτήτων.</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Προώθηση ενός υποστηρικτικού και χωρίς αποκλεισμούς εργασιακού περιβάλλοντος, όπου οι εργαζόμενοι</a:t>
            </a:r>
            <a:r>
              <a:rPr lang="el-GR" sz="2000" dirty="0">
                <a:effectLst/>
                <a:latin typeface="Calibri" panose="020F0502020204030204" pitchFamily="34" charset="0"/>
                <a:ea typeface="Calibri" panose="020F0502020204030204" pitchFamily="34" charset="0"/>
                <a:cs typeface="Times New Roman" panose="02020603050405020304" pitchFamily="18" charset="0"/>
              </a:rPr>
              <a:t>/</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2000" dirty="0">
                <a:effectLst/>
                <a:latin typeface="Calibri" panose="020F0502020204030204" pitchFamily="34" charset="0"/>
                <a:ea typeface="Calibri" panose="020F0502020204030204" pitchFamily="34" charset="0"/>
                <a:cs typeface="Times New Roman" panose="02020603050405020304" pitchFamily="18" charset="0"/>
              </a:rPr>
              <a:t> αισθάνονται ότι εκτιμώνται και αναγνωρίζονται για τη συμβολή τους.</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l" rtl="0">
              <a:lnSpc>
                <a:spcPct val="90000"/>
              </a:lnSpc>
              <a:spcBef>
                <a:spcPts val="0"/>
              </a:spcBef>
              <a:spcAft>
                <a:spcPts val="0"/>
              </a:spcAft>
              <a:buClr>
                <a:schemeClr val="lt1"/>
              </a:buClr>
              <a:buSzPts val="2200"/>
              <a:buNone/>
            </a:pP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Ανεπαρκής σχεδιασμός εργασίας:</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0153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34714" y="1849605"/>
            <a:ext cx="10834986" cy="4079855"/>
          </a:xfrm>
          <a:prstGeom prst="rect">
            <a:avLst/>
          </a:prstGeom>
          <a:noFill/>
          <a:ln>
            <a:noFill/>
          </a:ln>
        </p:spPr>
        <p:txBody>
          <a:bodyPr spcFirstLastPara="1" wrap="square" lIns="91425" tIns="45700" rIns="91425" bIns="45700" anchor="t" anchorCtr="0">
            <a:normAutofit lnSpcReduction="10000"/>
          </a:bodyPr>
          <a:lstStyle/>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Θέμα:</a:t>
            </a:r>
          </a:p>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Η μικροδιαχείριση και η περιορισμένη εξουσία λήψης αποφάσεων μπορεί να αυξήσει το άγχος και να εμποδίσει την ισορροπία μεταξύ επαγγελματικής και προσωπικής ζωής.</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Στρατηγικές:</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Προωθήστε μια κουλτούρα εμπιστοσύνης, ενδυνάμωσης και αυτονομίας, όπου οι εργαζόμενοι</a:t>
            </a:r>
            <a:r>
              <a:rPr lang="el-GR" sz="2000" dirty="0">
                <a:effectLst/>
                <a:latin typeface="Calibri" panose="020F0502020204030204" pitchFamily="34" charset="0"/>
                <a:ea typeface="Calibri" panose="020F0502020204030204" pitchFamily="34" charset="0"/>
                <a:cs typeface="Times New Roman" panose="02020603050405020304" pitchFamily="18" charset="0"/>
              </a:rPr>
              <a:t>/</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2000" dirty="0">
                <a:effectLst/>
                <a:latin typeface="Calibri" panose="020F0502020204030204" pitchFamily="34" charset="0"/>
                <a:ea typeface="Calibri" panose="020F0502020204030204" pitchFamily="34" charset="0"/>
                <a:cs typeface="Times New Roman" panose="02020603050405020304" pitchFamily="18" charset="0"/>
              </a:rPr>
              <a:t> έχουν την ελευθερία να λαμβάνουν αποφάσεις και να διαχειρίζονται την εργασία τους.</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Αναθέστε αρμοδιότητες και δώστε στους υπαλλήλους την ευκαιρία να αναλάβουν την ευθύνη των καθηκόντων τους.</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Παρέχετε σαφείς προσδοκίες και κατευθυντήριες γραμμές, επιτρέποντας παράλληλα στους</a:t>
            </a:r>
            <a:r>
              <a:rPr lang="el-GR" sz="2000" dirty="0">
                <a:effectLst/>
                <a:latin typeface="Calibri" panose="020F0502020204030204" pitchFamily="34" charset="0"/>
                <a:ea typeface="Calibri" panose="020F0502020204030204" pitchFamily="34" charset="0"/>
                <a:cs typeface="Times New Roman" panose="02020603050405020304" pitchFamily="18" charset="0"/>
              </a:rPr>
              <a:t>/στις</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εργ</a:t>
            </a:r>
            <a:r>
              <a:rPr lang="en-GB" sz="2000" dirty="0">
                <a:effectLst/>
                <a:latin typeface="Calibri" panose="020F0502020204030204" pitchFamily="34" charset="0"/>
                <a:ea typeface="Calibri" panose="020F0502020204030204" pitchFamily="34" charset="0"/>
                <a:cs typeface="Times New Roman" panose="02020603050405020304" pitchFamily="18" charset="0"/>
              </a:rPr>
              <a:t>αζομένους</a:t>
            </a:r>
            <a:r>
              <a:rPr lang="el-GR" sz="2000" dirty="0">
                <a:effectLst/>
                <a:latin typeface="Calibri" panose="020F0502020204030204" pitchFamily="34" charset="0"/>
                <a:ea typeface="Calibri" panose="020F0502020204030204" pitchFamily="34" charset="0"/>
                <a:cs typeface="Times New Roman" panose="02020603050405020304" pitchFamily="18" charset="0"/>
              </a:rPr>
              <a:t>/</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2000" dirty="0">
                <a:effectLst/>
                <a:latin typeface="Calibri" panose="020F0502020204030204" pitchFamily="34" charset="0"/>
                <a:ea typeface="Calibri" panose="020F0502020204030204" pitchFamily="34" charset="0"/>
                <a:cs typeface="Times New Roman" panose="02020603050405020304" pitchFamily="18" charset="0"/>
              </a:rPr>
              <a:t> την ευελιξία να καθορίζουν τον τρόπο με τον οποίο θα επιτύχουν τους στόχους τους.</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l" rtl="0">
              <a:lnSpc>
                <a:spcPct val="90000"/>
              </a:lnSpc>
              <a:spcBef>
                <a:spcPts val="0"/>
              </a:spcBef>
              <a:spcAft>
                <a:spcPts val="0"/>
              </a:spcAft>
              <a:buClr>
                <a:schemeClr val="lt1"/>
              </a:buClr>
              <a:buSzPts val="2200"/>
              <a:buNone/>
            </a:pP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Έλλειψη αυτονομίας και ελέγχου:</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34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
          <p:cNvSpPr txBox="1">
            <a:spLocks noGrp="1"/>
          </p:cNvSpPr>
          <p:nvPr>
            <p:ph type="body" idx="1"/>
          </p:nvPr>
        </p:nvSpPr>
        <p:spPr>
          <a:xfrm>
            <a:off x="3107723" y="454080"/>
            <a:ext cx="4961621" cy="10709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6000"/>
              <a:buNone/>
            </a:pPr>
            <a:r>
              <a:rPr lang="en-US" dirty="0"/>
              <a:t>ΠΕΡΙΕΧΟΜΕΝΑ</a:t>
            </a:r>
            <a:endParaRPr sz="4800" dirty="0"/>
          </a:p>
        </p:txBody>
      </p:sp>
      <p:sp>
        <p:nvSpPr>
          <p:cNvPr id="239" name="Google Shape;239;p2"/>
          <p:cNvSpPr txBox="1">
            <a:spLocks noGrp="1"/>
          </p:cNvSpPr>
          <p:nvPr>
            <p:ph type="body" idx="2"/>
          </p:nvPr>
        </p:nvSpPr>
        <p:spPr>
          <a:xfrm>
            <a:off x="3183474" y="1420278"/>
            <a:ext cx="745417" cy="6662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sz="2400" dirty="0"/>
              <a:t>1</a:t>
            </a:r>
            <a:endParaRPr sz="2400" dirty="0"/>
          </a:p>
        </p:txBody>
      </p:sp>
      <p:sp>
        <p:nvSpPr>
          <p:cNvPr id="240" name="Google Shape;240;p2"/>
          <p:cNvSpPr txBox="1">
            <a:spLocks noGrp="1"/>
          </p:cNvSpPr>
          <p:nvPr>
            <p:ph type="body" idx="3"/>
          </p:nvPr>
        </p:nvSpPr>
        <p:spPr>
          <a:xfrm>
            <a:off x="4122308" y="1508108"/>
            <a:ext cx="7208644" cy="692194"/>
          </a:xfrm>
          <a:prstGeom prst="rect">
            <a:avLst/>
          </a:prstGeom>
          <a:noFill/>
          <a:ln>
            <a:noFill/>
          </a:ln>
        </p:spPr>
        <p:txBody>
          <a:bodyPr spcFirstLastPara="1" wrap="square" lIns="91425" tIns="45700" rIns="91425" bIns="45700" anchor="ctr" anchorCtr="0">
            <a:normAutofit/>
          </a:bodyPr>
          <a:lstStyle/>
          <a:p>
            <a:pPr marL="0" indent="0">
              <a:spcBef>
                <a:spcPts val="0"/>
              </a:spcBef>
            </a:pPr>
            <a:r>
              <a:rPr lang="en-US" sz="1800" dirty="0">
                <a:hlinkClick r:id="rId3" action="ppaction://hlinksldjump"/>
              </a:rPr>
              <a:t>Εισαγωγή</a:t>
            </a:r>
          </a:p>
        </p:txBody>
      </p:sp>
      <p:sp>
        <p:nvSpPr>
          <p:cNvPr id="241" name="Google Shape;241;p2"/>
          <p:cNvSpPr txBox="1">
            <a:spLocks noGrp="1"/>
          </p:cNvSpPr>
          <p:nvPr>
            <p:ph type="body" idx="4"/>
          </p:nvPr>
        </p:nvSpPr>
        <p:spPr>
          <a:xfrm>
            <a:off x="3206757" y="1956672"/>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sz="2400" dirty="0"/>
              <a:t>2</a:t>
            </a:r>
            <a:endParaRPr sz="2400" dirty="0"/>
          </a:p>
        </p:txBody>
      </p:sp>
      <p:sp>
        <p:nvSpPr>
          <p:cNvPr id="242" name="Google Shape;242;p2"/>
          <p:cNvSpPr txBox="1">
            <a:spLocks noGrp="1"/>
          </p:cNvSpPr>
          <p:nvPr>
            <p:ph type="body" idx="5"/>
          </p:nvPr>
        </p:nvSpPr>
        <p:spPr>
          <a:xfrm>
            <a:off x="4122308" y="1987593"/>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sz="1800" dirty="0">
                <a:hlinkClick r:id="rId4" action="ppaction://hlinksldjump"/>
              </a:rPr>
              <a:t>Μαθησιακοί στόχοι</a:t>
            </a:r>
            <a:endParaRPr lang="en-US" sz="1800" dirty="0"/>
          </a:p>
        </p:txBody>
      </p:sp>
      <p:sp>
        <p:nvSpPr>
          <p:cNvPr id="243" name="Google Shape;243;p2"/>
          <p:cNvSpPr txBox="1">
            <a:spLocks noGrp="1"/>
          </p:cNvSpPr>
          <p:nvPr>
            <p:ph type="body" idx="6"/>
          </p:nvPr>
        </p:nvSpPr>
        <p:spPr>
          <a:xfrm>
            <a:off x="3183474" y="2477026"/>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sz="2400" dirty="0"/>
              <a:t>3</a:t>
            </a:r>
            <a:endParaRPr sz="2400" dirty="0"/>
          </a:p>
        </p:txBody>
      </p:sp>
      <p:sp>
        <p:nvSpPr>
          <p:cNvPr id="244" name="Google Shape;244;p2"/>
          <p:cNvSpPr txBox="1">
            <a:spLocks noGrp="1"/>
          </p:cNvSpPr>
          <p:nvPr>
            <p:ph type="body" idx="7"/>
          </p:nvPr>
        </p:nvSpPr>
        <p:spPr>
          <a:xfrm>
            <a:off x="4122308" y="2478483"/>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GB" sz="1800" dirty="0">
                <a:hlinkClick r:id="rId5" action="ppaction://hlinksldjump"/>
              </a:rPr>
              <a:t>Ρόλοι και ευθύνες για την προώθηση της ισορροπίας μεταξύ επαγγελματικής και προσωπικής ζωής</a:t>
            </a:r>
            <a:endParaRPr lang="en-GB" sz="1800" dirty="0"/>
          </a:p>
        </p:txBody>
      </p:sp>
      <p:sp>
        <p:nvSpPr>
          <p:cNvPr id="2" name="Google Shape;243;p2">
            <a:extLst>
              <a:ext uri="{FF2B5EF4-FFF2-40B4-BE49-F238E27FC236}">
                <a16:creationId xmlns:a16="http://schemas.microsoft.com/office/drawing/2014/main" id="{C71FCB89-6431-5D27-263C-B5DA128A45F2}"/>
              </a:ext>
            </a:extLst>
          </p:cNvPr>
          <p:cNvSpPr txBox="1">
            <a:spLocks/>
          </p:cNvSpPr>
          <p:nvPr/>
        </p:nvSpPr>
        <p:spPr>
          <a:xfrm>
            <a:off x="3220798" y="4532135"/>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400" dirty="0"/>
              <a:t>7</a:t>
            </a:r>
          </a:p>
        </p:txBody>
      </p:sp>
      <p:sp>
        <p:nvSpPr>
          <p:cNvPr id="3" name="Google Shape;244;p2">
            <a:extLst>
              <a:ext uri="{FF2B5EF4-FFF2-40B4-BE49-F238E27FC236}">
                <a16:creationId xmlns:a16="http://schemas.microsoft.com/office/drawing/2014/main" id="{D9EB8C8C-9598-5CCB-CC81-907DDE45D7CD}"/>
              </a:ext>
            </a:extLst>
          </p:cNvPr>
          <p:cNvSpPr txBox="1">
            <a:spLocks/>
          </p:cNvSpPr>
          <p:nvPr/>
        </p:nvSpPr>
        <p:spPr>
          <a:xfrm>
            <a:off x="4128020" y="4490566"/>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lgn="l" rtl="0">
              <a:lnSpc>
                <a:spcPct val="90000"/>
              </a:lnSpc>
              <a:spcBef>
                <a:spcPts val="0"/>
              </a:spcBef>
              <a:spcAft>
                <a:spcPts val="0"/>
              </a:spcAft>
              <a:buClr>
                <a:srgbClr val="595959"/>
              </a:buClr>
              <a:buSzPts val="2200"/>
              <a:buNone/>
            </a:pPr>
            <a:r>
              <a:rPr lang="en-US" sz="1800" dirty="0">
                <a:hlinkClick r:id="rId6" action="ppaction://hlinksldjump"/>
              </a:rPr>
              <a:t>Σχέδιο ισορροπίας μεταξύ επαγγελματικής και προσωπικής ζωής</a:t>
            </a:r>
            <a:endParaRPr lang="en-US" sz="1800" dirty="0"/>
          </a:p>
        </p:txBody>
      </p:sp>
      <p:sp>
        <p:nvSpPr>
          <p:cNvPr id="4" name="Google Shape;243;p2">
            <a:extLst>
              <a:ext uri="{FF2B5EF4-FFF2-40B4-BE49-F238E27FC236}">
                <a16:creationId xmlns:a16="http://schemas.microsoft.com/office/drawing/2014/main" id="{9807CFFD-7D40-9F78-3E9B-F51A9CBDB47E}"/>
              </a:ext>
            </a:extLst>
          </p:cNvPr>
          <p:cNvSpPr txBox="1">
            <a:spLocks/>
          </p:cNvSpPr>
          <p:nvPr/>
        </p:nvSpPr>
        <p:spPr>
          <a:xfrm>
            <a:off x="3206757" y="5356047"/>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400" dirty="0"/>
              <a:t>9</a:t>
            </a:r>
          </a:p>
        </p:txBody>
      </p:sp>
      <p:sp>
        <p:nvSpPr>
          <p:cNvPr id="5" name="Google Shape;244;p2">
            <a:extLst>
              <a:ext uri="{FF2B5EF4-FFF2-40B4-BE49-F238E27FC236}">
                <a16:creationId xmlns:a16="http://schemas.microsoft.com/office/drawing/2014/main" id="{386906C8-FADD-7C50-EDAF-C9CDB7AF1206}"/>
              </a:ext>
            </a:extLst>
          </p:cNvPr>
          <p:cNvSpPr txBox="1">
            <a:spLocks/>
          </p:cNvSpPr>
          <p:nvPr/>
        </p:nvSpPr>
        <p:spPr>
          <a:xfrm>
            <a:off x="4128020" y="5356047"/>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sz="1800" dirty="0">
                <a:hlinkClick r:id="rId7" action="ppaction://hlinksldjump"/>
              </a:rPr>
              <a:t>Επισκόπηση</a:t>
            </a:r>
            <a:endParaRPr lang="en-GB" sz="1800" dirty="0"/>
          </a:p>
        </p:txBody>
      </p:sp>
      <p:sp>
        <p:nvSpPr>
          <p:cNvPr id="6" name="Google Shape;243;p2">
            <a:extLst>
              <a:ext uri="{FF2B5EF4-FFF2-40B4-BE49-F238E27FC236}">
                <a16:creationId xmlns:a16="http://schemas.microsoft.com/office/drawing/2014/main" id="{EC53D71E-3F34-638A-CFDF-678C48D85473}"/>
              </a:ext>
            </a:extLst>
          </p:cNvPr>
          <p:cNvSpPr txBox="1">
            <a:spLocks/>
          </p:cNvSpPr>
          <p:nvPr/>
        </p:nvSpPr>
        <p:spPr>
          <a:xfrm>
            <a:off x="3206756" y="3007039"/>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400" dirty="0"/>
              <a:t>4</a:t>
            </a:r>
          </a:p>
        </p:txBody>
      </p:sp>
      <p:sp>
        <p:nvSpPr>
          <p:cNvPr id="7" name="Google Shape;243;p2">
            <a:extLst>
              <a:ext uri="{FF2B5EF4-FFF2-40B4-BE49-F238E27FC236}">
                <a16:creationId xmlns:a16="http://schemas.microsoft.com/office/drawing/2014/main" id="{E615AA03-55CA-0AE1-679B-E869C6153EB6}"/>
              </a:ext>
            </a:extLst>
          </p:cNvPr>
          <p:cNvSpPr txBox="1">
            <a:spLocks/>
          </p:cNvSpPr>
          <p:nvPr/>
        </p:nvSpPr>
        <p:spPr>
          <a:xfrm>
            <a:off x="3211467" y="3590364"/>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400" dirty="0"/>
              <a:t>5</a:t>
            </a:r>
          </a:p>
        </p:txBody>
      </p:sp>
      <p:sp>
        <p:nvSpPr>
          <p:cNvPr id="8" name="Google Shape;244;p2">
            <a:extLst>
              <a:ext uri="{FF2B5EF4-FFF2-40B4-BE49-F238E27FC236}">
                <a16:creationId xmlns:a16="http://schemas.microsoft.com/office/drawing/2014/main" id="{2E2256A4-EAD5-93F5-9697-EFE02F1AC3F7}"/>
              </a:ext>
            </a:extLst>
          </p:cNvPr>
          <p:cNvSpPr txBox="1">
            <a:spLocks/>
          </p:cNvSpPr>
          <p:nvPr/>
        </p:nvSpPr>
        <p:spPr>
          <a:xfrm>
            <a:off x="4145590" y="3007039"/>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sz="1800" dirty="0">
                <a:hlinkClick r:id="rId8" action="ppaction://hlinksldjump"/>
              </a:rPr>
              <a:t>Οργανωτικοί προσδιοριστικοί παράγοντες της ισορροπίας μεταξύ επαγγελματικής και προσωπικής ζωής</a:t>
            </a:r>
            <a:endParaRPr lang="en-GB" sz="1800" dirty="0"/>
          </a:p>
        </p:txBody>
      </p:sp>
      <p:sp>
        <p:nvSpPr>
          <p:cNvPr id="9" name="Google Shape;244;p2">
            <a:extLst>
              <a:ext uri="{FF2B5EF4-FFF2-40B4-BE49-F238E27FC236}">
                <a16:creationId xmlns:a16="http://schemas.microsoft.com/office/drawing/2014/main" id="{B79D4034-3D87-320C-F4DB-3EFF18127269}"/>
              </a:ext>
            </a:extLst>
          </p:cNvPr>
          <p:cNvSpPr txBox="1">
            <a:spLocks/>
          </p:cNvSpPr>
          <p:nvPr/>
        </p:nvSpPr>
        <p:spPr>
          <a:xfrm>
            <a:off x="4116595" y="3541771"/>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sz="1800" dirty="0">
                <a:hlinkClick r:id="rId9" action="ppaction://hlinksldjump"/>
              </a:rPr>
              <a:t>Νομοθεσία που υποστηρίζει την ισορροπία μεταξύ επαγγελματικής και προσωπικής ζωής</a:t>
            </a:r>
            <a:endParaRPr lang="en-GB" sz="1800" dirty="0"/>
          </a:p>
        </p:txBody>
      </p:sp>
      <p:sp>
        <p:nvSpPr>
          <p:cNvPr id="10" name="Google Shape;244;p2">
            <a:extLst>
              <a:ext uri="{FF2B5EF4-FFF2-40B4-BE49-F238E27FC236}">
                <a16:creationId xmlns:a16="http://schemas.microsoft.com/office/drawing/2014/main" id="{BA205D02-0A78-76D4-1DF9-7B02B5C3BEDE}"/>
              </a:ext>
            </a:extLst>
          </p:cNvPr>
          <p:cNvSpPr txBox="1">
            <a:spLocks/>
          </p:cNvSpPr>
          <p:nvPr/>
        </p:nvSpPr>
        <p:spPr>
          <a:xfrm>
            <a:off x="4122308" y="4021321"/>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sz="1800" dirty="0">
                <a:hlinkClick r:id="rId10" action="ppaction://hlinksldjump"/>
              </a:rPr>
              <a:t>Οργανισμοί που εξισορροπούν με επιτυχία την επαγγελματική και την ιδιωτική ζωή</a:t>
            </a:r>
            <a:endParaRPr lang="en-GB" sz="1800" dirty="0"/>
          </a:p>
        </p:txBody>
      </p:sp>
      <p:sp>
        <p:nvSpPr>
          <p:cNvPr id="11" name="Google Shape;243;p2">
            <a:extLst>
              <a:ext uri="{FF2B5EF4-FFF2-40B4-BE49-F238E27FC236}">
                <a16:creationId xmlns:a16="http://schemas.microsoft.com/office/drawing/2014/main" id="{FA3821BE-F35C-61D7-42F5-49FBE190A9B1}"/>
              </a:ext>
            </a:extLst>
          </p:cNvPr>
          <p:cNvSpPr txBox="1">
            <a:spLocks/>
          </p:cNvSpPr>
          <p:nvPr/>
        </p:nvSpPr>
        <p:spPr>
          <a:xfrm>
            <a:off x="3212469" y="4040713"/>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400" dirty="0"/>
              <a:t>6</a:t>
            </a:r>
          </a:p>
        </p:txBody>
      </p:sp>
      <p:sp>
        <p:nvSpPr>
          <p:cNvPr id="12" name="Google Shape;244;p2">
            <a:extLst>
              <a:ext uri="{FF2B5EF4-FFF2-40B4-BE49-F238E27FC236}">
                <a16:creationId xmlns:a16="http://schemas.microsoft.com/office/drawing/2014/main" id="{136B432A-8B80-64BA-E6C8-145612A6DF78}"/>
              </a:ext>
            </a:extLst>
          </p:cNvPr>
          <p:cNvSpPr txBox="1">
            <a:spLocks/>
          </p:cNvSpPr>
          <p:nvPr/>
        </p:nvSpPr>
        <p:spPr>
          <a:xfrm>
            <a:off x="4133343" y="4947027"/>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sz="1800" dirty="0">
                <a:hlinkClick r:id="rId11" action="ppaction://hlinksldjump"/>
              </a:rPr>
              <a:t>Αυτοαξιολόγηση</a:t>
            </a:r>
            <a:endParaRPr lang="en-GB" sz="1800" dirty="0"/>
          </a:p>
        </p:txBody>
      </p:sp>
      <p:sp>
        <p:nvSpPr>
          <p:cNvPr id="13" name="Google Shape;243;p2">
            <a:extLst>
              <a:ext uri="{FF2B5EF4-FFF2-40B4-BE49-F238E27FC236}">
                <a16:creationId xmlns:a16="http://schemas.microsoft.com/office/drawing/2014/main" id="{C658DC88-078F-7C2B-A9B8-1D054150F1C6}"/>
              </a:ext>
            </a:extLst>
          </p:cNvPr>
          <p:cNvSpPr txBox="1">
            <a:spLocks/>
          </p:cNvSpPr>
          <p:nvPr/>
        </p:nvSpPr>
        <p:spPr>
          <a:xfrm>
            <a:off x="3212080" y="4947502"/>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400" dirty="0"/>
              <a:t>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34714" y="1849605"/>
            <a:ext cx="10834986" cy="4277818"/>
          </a:xfrm>
          <a:prstGeom prst="rect">
            <a:avLst/>
          </a:prstGeom>
          <a:noFill/>
          <a:ln>
            <a:noFill/>
          </a:ln>
        </p:spPr>
        <p:txBody>
          <a:bodyPr spcFirstLastPara="1" wrap="square" lIns="91425" tIns="45700" rIns="91425" bIns="45700" anchor="t" anchorCtr="0">
            <a:normAutofit fontScale="92500"/>
          </a:bodyPr>
          <a:lstStyle/>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Θέμα:</a:t>
            </a: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Η ανεπαρκής επικοινωνία και υποστήριξη από τους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/τις</a:t>
            </a:r>
            <a:r>
              <a:rPr lang="en-GB" sz="1800" dirty="0">
                <a:effectLst/>
                <a:latin typeface="Calibri" panose="020F0502020204030204" pitchFamily="34" charset="0"/>
                <a:ea typeface="Calibri" panose="020F0502020204030204" pitchFamily="34" charset="0"/>
                <a:cs typeface="Times New Roman" panose="02020603050405020304" pitchFamily="18" charset="0"/>
              </a:rPr>
              <a:t> π</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ροϊστ</a:t>
            </a:r>
            <a:r>
              <a:rPr lang="en-GB" sz="1800" dirty="0">
                <a:effectLst/>
                <a:latin typeface="Calibri" panose="020F0502020204030204" pitchFamily="34" charset="0"/>
                <a:ea typeface="Calibri" panose="020F0502020204030204" pitchFamily="34" charset="0"/>
                <a:cs typeface="Times New Roman" panose="02020603050405020304" pitchFamily="18" charset="0"/>
              </a:rPr>
              <a:t>αμένους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1800" dirty="0">
                <a:effectLst/>
                <a:latin typeface="Calibri" panose="020F0502020204030204" pitchFamily="34" charset="0"/>
                <a:ea typeface="Calibri" panose="020F0502020204030204" pitchFamily="34" charset="0"/>
                <a:cs typeface="Times New Roman" panose="02020603050405020304" pitchFamily="18" charset="0"/>
              </a:rPr>
              <a:t> μπορεί να επιδεινώσει την ανισορροπία μεταξύ επαγγελματικής και προσωπικής ζωής.</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Στρατηγικές:</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Ενθαρρύνετε την ανοικτή και διαφανή επικοινωνία μεταξύ προϊσταμένων και εργαζομένων σχετικά με τις ανησυχίες για την ισορροπία μεταξύ επαγγελματικής και προσωπικής ζωής.</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Εκ</a:t>
            </a:r>
            <a:r>
              <a:rPr lang="en-GB" sz="1800" dirty="0">
                <a:effectLst/>
                <a:latin typeface="Calibri" panose="020F0502020204030204" pitchFamily="34" charset="0"/>
                <a:ea typeface="Calibri" panose="020F0502020204030204" pitchFamily="34" charset="0"/>
                <a:cs typeface="Times New Roman" panose="02020603050405020304" pitchFamily="18" charset="0"/>
              </a:rPr>
              <a:t>παιδεύστε τους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/τις</a:t>
            </a:r>
            <a:r>
              <a:rPr lang="en-GB" sz="1800" dirty="0">
                <a:effectLst/>
                <a:latin typeface="Calibri" panose="020F0502020204030204" pitchFamily="34" charset="0"/>
                <a:ea typeface="Calibri" panose="020F0502020204030204" pitchFamily="34" charset="0"/>
                <a:cs typeface="Times New Roman" panose="02020603050405020304" pitchFamily="18" charset="0"/>
              </a:rPr>
              <a:t> π</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ροϊστ</a:t>
            </a:r>
            <a:r>
              <a:rPr lang="en-GB" sz="1800" dirty="0">
                <a:effectLst/>
                <a:latin typeface="Calibri" panose="020F0502020204030204" pitchFamily="34" charset="0"/>
                <a:ea typeface="Calibri" panose="020F0502020204030204" pitchFamily="34" charset="0"/>
                <a:cs typeface="Times New Roman" panose="02020603050405020304" pitchFamily="18" charset="0"/>
              </a:rPr>
              <a:t>αμένους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1800" dirty="0">
                <a:effectLst/>
                <a:latin typeface="Calibri" panose="020F0502020204030204" pitchFamily="34" charset="0"/>
                <a:ea typeface="Calibri" panose="020F0502020204030204" pitchFamily="34" charset="0"/>
                <a:cs typeface="Times New Roman" panose="02020603050405020304" pitchFamily="18" charset="0"/>
              </a:rPr>
              <a:t> να είναι προσεκτικοί και ενσυναισθητικοί, ακούγοντας ενεργά τις ανάγκες των εργαζομένων και παρέχοντας την κατάλληλη υποστήριξη.</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Καθιέρωση προγραμμάτων υποστήριξης εργαζομένων ή πρωτοβουλιών ευεξίας για την αντιμετώπιση προσωπικών προκλήσεων που ενδέχεται να επηρεάζουν την ισορροπία μεταξύ επαγγελματικής και προσωπικής ζωής.</a:t>
            </a: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Προωθήστε μια κουλτούρα που εκτιμά την ισορροπία μεταξύ επαγγελματικής και προσωπικής ζωής και δώστε το παράδειγμα με τη δέσμευση των ανώτερων στελεχών για την ισορροπία μεταξύ επαγγελματικής και προσωπικής ζωής.</a:t>
            </a: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p>
            <a:pPr marL="0" marR="0">
              <a:lnSpc>
                <a:spcPct val="107000"/>
              </a:lnSpc>
              <a:spcBef>
                <a:spcPts val="0"/>
              </a:spcBef>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Έλλειψη επικοινωνίας και υποστήριξης:</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5798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
          <p:cNvSpPr txBox="1">
            <a:spLocks noGrp="1"/>
          </p:cNvSpPr>
          <p:nvPr>
            <p:ph type="body" idx="1"/>
          </p:nvPr>
        </p:nvSpPr>
        <p:spPr>
          <a:xfrm>
            <a:off x="3493008" y="1306076"/>
            <a:ext cx="5257800" cy="3742267"/>
          </a:xfrm>
          <a:prstGeom prst="rect">
            <a:avLst/>
          </a:prstGeom>
          <a:noFill/>
          <a:ln>
            <a:noFill/>
          </a:ln>
        </p:spPr>
        <p:txBody>
          <a:bodyPr spcFirstLastPara="1" wrap="square" lIns="91425" tIns="45700" rIns="91425" bIns="45700" anchor="ctr" anchorCtr="0">
            <a:normAutofit/>
          </a:bodyPr>
          <a:lstStyle/>
          <a:p>
            <a:pPr marL="228600" indent="0" algn="l"/>
            <a:r>
              <a:rPr lang="en-US" b="0" i="0" dirty="0">
                <a:solidFill>
                  <a:schemeClr val="bg1"/>
                </a:solidFill>
                <a:effectLst/>
                <a:latin typeface="Inter"/>
              </a:rPr>
              <a:t>"Έμαθα ότι δεν μπορείς να έχεις τα πάντα και να τα κάνεις όλα ταυτόχρονα" - Oprah Winfrey</a:t>
            </a:r>
          </a:p>
        </p:txBody>
      </p:sp>
      <p:sp>
        <p:nvSpPr>
          <p:cNvPr id="296" name="Google Shape;296;p8"/>
          <p:cNvSpPr/>
          <p:nvPr/>
        </p:nvSpPr>
        <p:spPr>
          <a:xfrm rot="10542407">
            <a:off x="8120156" y="3824248"/>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296;p8">
            <a:extLst>
              <a:ext uri="{FF2B5EF4-FFF2-40B4-BE49-F238E27FC236}">
                <a16:creationId xmlns:a16="http://schemas.microsoft.com/office/drawing/2014/main" id="{ACC0D874-99C0-99B5-FA11-50FC5A6F8E72}"/>
              </a:ext>
            </a:extLst>
          </p:cNvPr>
          <p:cNvSpPr/>
          <p:nvPr/>
        </p:nvSpPr>
        <p:spPr>
          <a:xfrm>
            <a:off x="1909856" y="2786023"/>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2750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15"/>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45" name="Google Shape;345;p15"/>
          <p:cNvSpPr txBox="1">
            <a:spLocks noGrp="1"/>
          </p:cNvSpPr>
          <p:nvPr>
            <p:ph type="body" idx="1"/>
          </p:nvPr>
        </p:nvSpPr>
        <p:spPr>
          <a:xfrm>
            <a:off x="2278325" y="322641"/>
            <a:ext cx="5510151" cy="1610512"/>
          </a:xfrm>
          <a:prstGeom prst="rect">
            <a:avLst/>
          </a:prstGeom>
          <a:noFill/>
          <a:ln>
            <a:noFill/>
          </a:ln>
        </p:spPr>
        <p:txBody>
          <a:bodyPr spcFirstLastPara="1" wrap="square" lIns="91425" tIns="45700" rIns="91425" bIns="45700" anchor="ctr" anchorCtr="0">
            <a:normAutofit fontScale="92500" lnSpcReduction="20000"/>
          </a:bodyPr>
          <a:lstStyle/>
          <a:p>
            <a:pPr marL="0" indent="0">
              <a:spcBef>
                <a:spcPts val="0"/>
              </a:spcBef>
            </a:pPr>
            <a:r>
              <a:rPr lang="en-GB" sz="3600" dirty="0" err="1"/>
              <a:t>Νομοθεσί</a:t>
            </a:r>
            <a:r>
              <a:rPr lang="en-GB" sz="3600" dirty="0"/>
              <a:t>α που υποστηρίζει την ισορροπία μεταξύ επαγγελματικής και προσωπικής ζωής</a:t>
            </a:r>
          </a:p>
        </p:txBody>
      </p:sp>
      <p:sp>
        <p:nvSpPr>
          <p:cNvPr id="346" name="Google Shape;346;p15"/>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2.3</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258464" y="1079499"/>
            <a:ext cx="10834986" cy="469900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595959"/>
              </a:buClr>
              <a:buSzPts val="2200"/>
            </a:pPr>
            <a:r>
              <a:rPr lang="en-US" dirty="0"/>
              <a:t>Υπάρχουν διάφοροι νόμοι και νομοθεσίες σε εθνικό και διεθνές επίπεδο που αφορούν την ισορροπία μεταξύ επαγγελματικής και προσωπικής ζωής και επηρεάζουν τις οργανωτικές πολιτικές και πρακτικές. Ακολουθούν ορισμένοι από τους βασικούς νόμους και τη νομοθεσία που σχετίζονται με την ισορροπία μεταξύ επαγγελματικής και προσωπικής ζωής:</a:t>
            </a:r>
          </a:p>
          <a:p>
            <a:pPr marL="228600" lvl="0" indent="-228600" algn="l" rtl="0">
              <a:lnSpc>
                <a:spcPct val="90000"/>
              </a:lnSpc>
              <a:spcBef>
                <a:spcPts val="0"/>
              </a:spcBef>
              <a:spcAft>
                <a:spcPts val="0"/>
              </a:spcAft>
              <a:buClr>
                <a:srgbClr val="595959"/>
              </a:buClr>
              <a:buSzPts val="2200"/>
              <a:buNone/>
            </a:pPr>
            <a:endParaRPr lang="en-US" dirty="0"/>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r>
              <a:rPr lang="en-GB" sz="2000" dirty="0"/>
              <a:t>Νόμος περί οικογενειακών παροχών (FBA) (Εσθονία): Στην </a:t>
            </a:r>
            <a:r>
              <a:rPr lang="en-US" sz="2000" b="0" i="0" dirty="0">
                <a:effectLst/>
                <a:latin typeface="Google Sans"/>
              </a:rPr>
              <a:t>Εσθονία εφαρμόζεται ένα καθολικό σύστημα οικογενειακής στήριξης - κάθε παιδί είναι πολύτιμο και έχει δικαίωμα σε κρατική στήριξη. Το δικαίωμα λήψης οικογενειακών επιδομάτων προκύπτει τόσο με τη γέννηση ενός παιδιού όσο και με την είσοδο στην οικογένεια με άλλο τρόπο - για παράδειγμα, με τη φροντίδα του παιδιού, την υιοθεσία ή την κηδεμονία ενός παιδιού.</a:t>
            </a:r>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lang="en-US" sz="2000" b="0" i="0" dirty="0">
              <a:effectLst/>
              <a:latin typeface="Google Sans"/>
            </a:endParaRPr>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r>
              <a:rPr lang="en-GB" sz="2000" dirty="0"/>
              <a:t>Νόμος περί συμβάσεων εργασίας (ECA) (Εσθονία): </a:t>
            </a:r>
            <a:r>
              <a:rPr lang="en-US" sz="2000" dirty="0"/>
              <a:t>ο νόμος ECA καθορίζει τον κατώτατο μισθό, την </a:t>
            </a:r>
            <a:r>
              <a:rPr lang="en-GB" sz="2000" dirty="0"/>
              <a:t>αμοιβή για </a:t>
            </a:r>
            <a:r>
              <a:rPr lang="en-US" sz="2000" dirty="0"/>
              <a:t>υπερωρίες </a:t>
            </a:r>
            <a:r>
              <a:rPr lang="en-GB" sz="2000" dirty="0"/>
              <a:t>και τα πρότυπα παιδικής εργασίας στην Εσθονία. </a:t>
            </a:r>
            <a:r>
              <a:rPr lang="en-US" sz="2000" dirty="0"/>
              <a:t>Ορίζει ως τυπική εβδομαδιαία εργασία τις 40 ώρες και απαιτεί από τους εργοδότες να καταβάλλουν στους δικαιούχους εργαζομένους αποζημίωση υπερωριακής εργασίας για τις ώρες εργασίας πέραν των 40 την εβδομάδα. Οι οργανισμοί πρέπει να συμμορφώνονται με τους κανονισμούς της ECA για να εξασφαλίζουν δίκαιη αποζημίωση για τις ώρες εργασίας των εργαζομένων και να διαχειρίζονται τις υπερωρίες για να αποτρέπουν τον υπερβολικό φόρτο εργασίας και την πιθανή ανισορροπία μεταξύ επαγγελματικής και προσωπικής ζωής.</a:t>
            </a:r>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lang="en-US" dirty="0"/>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dirty="0"/>
          </a:p>
        </p:txBody>
      </p:sp>
      <p:sp>
        <p:nvSpPr>
          <p:cNvPr id="381" name="Google Shape;381;p2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fontScale="92500"/>
          </a:bodyPr>
          <a:lstStyle/>
          <a:p>
            <a:pPr marL="0" indent="0">
              <a:spcBef>
                <a:spcPts val="0"/>
              </a:spcBef>
            </a:pPr>
            <a:r>
              <a:rPr lang="en-GB" sz="2400" b="1" dirty="0">
                <a:effectLst/>
                <a:latin typeface="Calibri" panose="020F0502020204030204" pitchFamily="34" charset="0"/>
                <a:ea typeface="Calibri" panose="020F0502020204030204" pitchFamily="34" charset="0"/>
                <a:cs typeface="Times New Roman" panose="02020603050405020304" pitchFamily="18" charset="0"/>
              </a:rPr>
              <a:t>Νομοθεσία που υποστηρίζει την ισορροπία μεταξύ επαγγελματικής και προσωπικής ζωής</a:t>
            </a:r>
            <a:endParaRPr sz="2400" dirty="0"/>
          </a:p>
          <a:p>
            <a:pPr marL="571500" lvl="0" indent="-571500" algn="l" rtl="0">
              <a:lnSpc>
                <a:spcPct val="90000"/>
              </a:lnSpc>
              <a:spcBef>
                <a:spcPts val="1000"/>
              </a:spcBef>
              <a:spcAft>
                <a:spcPts val="0"/>
              </a:spcAft>
              <a:buClr>
                <a:srgbClr val="8A4199"/>
              </a:buClr>
              <a:buSzPts val="3600"/>
              <a:buFont typeface="Arial" panose="020B0604020202020204" pitchFamily="34" charset="0"/>
              <a:buChar char="•"/>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734714" y="914400"/>
            <a:ext cx="10834986" cy="5062194"/>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lang="en-US" dirty="0"/>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r>
              <a:rPr lang="en-US" dirty="0"/>
              <a:t>Ευρωπαϊκή οδηγία για τον χρόνο εργασίας (ΕΕ): Η ευρωπαϊκή οδηγία για τον χρόνο εργασίας καθορίζει τις ελάχιστες απαιτήσεις για τον χρόνο εργασίας, τις περιόδους ανάπαυσης και την ετήσια άδεια στην Ευρωπαϊκή Ένωση. Περιορίζει τον μέγιστο μέσο χρόνο εργασίας σε 48 ώρες την εβδομάδα και παρέχει στους</a:t>
            </a:r>
            <a:r>
              <a:rPr lang="el-GR" dirty="0"/>
              <a:t>/στις</a:t>
            </a:r>
            <a:r>
              <a:rPr lang="en-US" dirty="0"/>
              <a:t> </a:t>
            </a:r>
            <a:r>
              <a:rPr lang="en-US" dirty="0" err="1"/>
              <a:t>εργ</a:t>
            </a:r>
            <a:r>
              <a:rPr lang="en-US" dirty="0"/>
              <a:t>αζόμενους</a:t>
            </a:r>
            <a:r>
              <a:rPr lang="el-GR" dirty="0"/>
              <a:t>/</a:t>
            </a:r>
            <a:r>
              <a:rPr lang="el-GR" dirty="0" err="1"/>
              <a:t>νες</a:t>
            </a:r>
            <a:r>
              <a:rPr lang="en-US" dirty="0"/>
              <a:t> ελάχιστες ημερήσιες και εβδομαδιαίες περιόδους ανάπαυσης. Οι εργοδότες οφείλουν να τηρούν τους κανονισμούς αυτούς και να πα</a:t>
            </a:r>
            <a:r>
              <a:rPr lang="en-US" dirty="0" err="1"/>
              <a:t>ρέχουν</a:t>
            </a:r>
            <a:r>
              <a:rPr lang="en-US" dirty="0"/>
              <a:t> </a:t>
            </a:r>
            <a:r>
              <a:rPr lang="en-US" dirty="0" err="1"/>
              <a:t>στους</a:t>
            </a:r>
            <a:r>
              <a:rPr lang="el-GR" dirty="0"/>
              <a:t>/στις</a:t>
            </a:r>
            <a:r>
              <a:rPr lang="en-US" dirty="0"/>
              <a:t> </a:t>
            </a:r>
            <a:r>
              <a:rPr lang="en-US" dirty="0" err="1"/>
              <a:t>εργ</a:t>
            </a:r>
            <a:r>
              <a:rPr lang="en-US" dirty="0"/>
              <a:t>αζομένους</a:t>
            </a:r>
            <a:r>
              <a:rPr lang="el-GR" dirty="0"/>
              <a:t>/</a:t>
            </a:r>
            <a:r>
              <a:rPr lang="el-GR" dirty="0" err="1"/>
              <a:t>νες</a:t>
            </a:r>
            <a:r>
              <a:rPr lang="en-US" dirty="0"/>
              <a:t> επαρκή χρόνο ανάπαυσης και άδειας για την υποστήριξη της ισορροπίας μεταξύ επαγγελματικής και προσωπικής ζωής.</a:t>
            </a:r>
          </a:p>
          <a:p>
            <a:pPr marL="0" lvl="0" indent="0" algn="l" rtl="0">
              <a:lnSpc>
                <a:spcPct val="90000"/>
              </a:lnSpc>
              <a:spcBef>
                <a:spcPts val="0"/>
              </a:spcBef>
              <a:spcAft>
                <a:spcPts val="0"/>
              </a:spcAft>
              <a:buClr>
                <a:srgbClr val="595959"/>
              </a:buClr>
              <a:buSzPts val="2200"/>
            </a:pPr>
            <a:endParaRPr lang="en-US" dirty="0"/>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r>
              <a:rPr lang="en-US" dirty="0"/>
              <a:t>Ισορροπία μεταξύ επαγγελματικής και προσωπικής ζωής και νόμοι για την ισότητα των φύλων: Πολλές χώρες διαθέτουν ειδικούς νόμους και κανονισμούς που αποσκοπούν στην προώθηση της ισορροπίας μεταξύ επαγγελματικής και προσωπικής ζωής και της ισότητας των φύλων. Αυτοί οι νόμοι μπορεί να περιλαμβάνουν διατάξεις για γονική άδεια, παροχές μητρότητας και πατρότητας, υποστήριξη για τη φροντίδα των παιδιών και προστασία από διακρίσεις που σχετίζονται με τις οικογενειακές υποχρεώσεις. Οι οργανισμοί πρέπει να τηρούν αυτούς τους νόμους και να αναπτύσσουν πολιτικές και πρακτικές που υποστηρίζουν την ισορροπία μεταξύ επαγγελματικής και προσωπικής ζωής και τις ίσες ευκαιρίες για όλους τους εργαζόμενους.</a:t>
            </a:r>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lang="en-US" dirty="0"/>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lang="en-US" dirty="0"/>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dirty="0"/>
          </a:p>
        </p:txBody>
      </p:sp>
      <p:sp>
        <p:nvSpPr>
          <p:cNvPr id="381" name="Google Shape;381;p2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fontScale="92500"/>
          </a:bodyPr>
          <a:lstStyle/>
          <a:p>
            <a:pPr marL="0" indent="0">
              <a:spcBef>
                <a:spcPts val="0"/>
              </a:spcBef>
            </a:pPr>
            <a:r>
              <a:rPr lang="en-GB" sz="2400" b="1" dirty="0">
                <a:effectLst/>
                <a:latin typeface="Calibri" panose="020F0502020204030204" pitchFamily="34" charset="0"/>
                <a:ea typeface="Calibri" panose="020F0502020204030204" pitchFamily="34" charset="0"/>
                <a:cs typeface="Times New Roman" panose="02020603050405020304" pitchFamily="18" charset="0"/>
              </a:rPr>
              <a:t>Νομοθεσία που υποστηρίζει την ισορροπία μεταξύ επαγγελματικής και προσωπικής ζωής</a:t>
            </a:r>
            <a:endParaRPr sz="2400" dirty="0"/>
          </a:p>
          <a:p>
            <a:pPr marL="0" lvl="0" indent="0" algn="l" rtl="0">
              <a:lnSpc>
                <a:spcPct val="90000"/>
              </a:lnSpc>
              <a:spcBef>
                <a:spcPts val="1000"/>
              </a:spcBef>
              <a:spcAft>
                <a:spcPts val="0"/>
              </a:spcAft>
              <a:buClr>
                <a:srgbClr val="8A4199"/>
              </a:buClr>
              <a:buSzPts val="3600"/>
              <a:buNone/>
            </a:pPr>
            <a:endParaRPr dirty="0"/>
          </a:p>
        </p:txBody>
      </p:sp>
    </p:spTree>
    <p:extLst>
      <p:ext uri="{BB962C8B-B14F-4D97-AF65-F5344CB8AC3E}">
        <p14:creationId xmlns:p14="http://schemas.microsoft.com/office/powerpoint/2010/main" val="2817578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8"/>
          <p:cNvPicPr preferRelativeResize="0">
            <a:picLocks noGrp="1"/>
          </p:cNvPicPr>
          <p:nvPr>
            <p:ph type="pic" idx="2"/>
          </p:nvPr>
        </p:nvPicPr>
        <p:blipFill rotWithShape="1">
          <a:blip r:embed="rId3">
            <a:alphaModFix/>
          </a:blip>
          <a:srcRect t="56" b="57"/>
          <a:stretch/>
        </p:blipFill>
        <p:spPr>
          <a:xfrm>
            <a:off x="16472" y="377764"/>
            <a:ext cx="5222656" cy="5952556"/>
          </a:xfrm>
          <a:prstGeom prst="rect">
            <a:avLst/>
          </a:prstGeom>
          <a:noFill/>
          <a:ln>
            <a:noFill/>
          </a:ln>
        </p:spPr>
      </p:pic>
      <p:sp>
        <p:nvSpPr>
          <p:cNvPr id="365" name="Google Shape;365;p18"/>
          <p:cNvSpPr txBox="1">
            <a:spLocks noGrp="1"/>
          </p:cNvSpPr>
          <p:nvPr>
            <p:ph type="body" idx="1"/>
          </p:nvPr>
        </p:nvSpPr>
        <p:spPr>
          <a:xfrm>
            <a:off x="4007559" y="4646645"/>
            <a:ext cx="2507741" cy="1026368"/>
          </a:xfrm>
          <a:prstGeom prst="rect">
            <a:avLst/>
          </a:prstGeom>
          <a:noFill/>
          <a:ln>
            <a:noFill/>
          </a:ln>
        </p:spPr>
        <p:txBody>
          <a:bodyPr spcFirstLastPara="1" wrap="square" lIns="91425" tIns="45700" rIns="91425" bIns="45700" anchor="t" anchorCtr="0">
            <a:noAutofit/>
          </a:bodyPr>
          <a:lstStyle/>
          <a:p>
            <a:pPr marL="0" lvl="0" indent="0" algn="ctr" rtl="0">
              <a:lnSpc>
                <a:spcPct val="101666"/>
              </a:lnSpc>
              <a:spcBef>
                <a:spcPts val="0"/>
              </a:spcBef>
              <a:spcAft>
                <a:spcPts val="0"/>
              </a:spcAft>
              <a:buClr>
                <a:schemeClr val="lt1"/>
              </a:buClr>
              <a:buSzPts val="2400"/>
              <a:buNone/>
            </a:pPr>
            <a:r>
              <a:rPr lang="en-US"/>
              <a:t>WELCOME TO BALANCE</a:t>
            </a:r>
            <a:endParaRPr/>
          </a:p>
        </p:txBody>
      </p:sp>
      <p:sp>
        <p:nvSpPr>
          <p:cNvPr id="366" name="Google Shape;366;p18"/>
          <p:cNvSpPr txBox="1">
            <a:spLocks noGrp="1"/>
          </p:cNvSpPr>
          <p:nvPr>
            <p:ph type="body" idx="3"/>
          </p:nvPr>
        </p:nvSpPr>
        <p:spPr>
          <a:xfrm>
            <a:off x="6650836" y="1618488"/>
            <a:ext cx="4918863" cy="4305156"/>
          </a:xfrm>
          <a:prstGeom prst="rect">
            <a:avLst/>
          </a:prstGeom>
          <a:noFill/>
          <a:ln>
            <a:noFill/>
          </a:ln>
        </p:spPr>
        <p:txBody>
          <a:bodyPr spcFirstLastPara="1" wrap="square" lIns="91425" tIns="45700" rIns="91425" bIns="45700" anchor="t" anchorCtr="0">
            <a:normAutofit fontScale="92500" lnSpcReduction="20000"/>
          </a:bodyPr>
          <a:lstStyle/>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Ο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συγκεκριμένος</a:t>
            </a:r>
            <a:r>
              <a:rPr lang="en-GB" sz="1800" dirty="0">
                <a:effectLst/>
                <a:latin typeface="Calibri" panose="020F0502020204030204" pitchFamily="34" charset="0"/>
                <a:ea typeface="Calibri" panose="020F0502020204030204" pitchFamily="34" charset="0"/>
                <a:cs typeface="Times New Roman" panose="02020603050405020304" pitchFamily="18" charset="0"/>
              </a:rPr>
              <a:t> α</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ντίκτυ</a:t>
            </a:r>
            <a:r>
              <a:rPr lang="en-GB" sz="1800" dirty="0">
                <a:effectLst/>
                <a:latin typeface="Calibri" panose="020F0502020204030204" pitchFamily="34" charset="0"/>
                <a:ea typeface="Calibri" panose="020F0502020204030204" pitchFamily="34" charset="0"/>
                <a:cs typeface="Times New Roman" panose="02020603050405020304" pitchFamily="18" charset="0"/>
              </a:rPr>
              <a:t>πος αυτών των νόμων στις οργανωτικές πολιτικές και πρακτικές θα διαφέρει ανάλογα με τη δικαιοδοσία.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Ωστόσο</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σε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γενικές</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γρ</a:t>
            </a:r>
            <a:r>
              <a:rPr lang="en-GB" sz="1800" dirty="0">
                <a:effectLst/>
                <a:latin typeface="Calibri" panose="020F0502020204030204" pitchFamily="34" charset="0"/>
                <a:ea typeface="Calibri" panose="020F0502020204030204" pitchFamily="34" charset="0"/>
                <a:cs typeface="Times New Roman" panose="02020603050405020304" pitchFamily="18" charset="0"/>
              </a:rPr>
              <a:t>αμμές, οι οργανισμοί πρέπει να αναπτύσσουν και να εφαρμόζουν πολιτικές που ευθυγραμμίζονται με τις νομικές απαιτήσεις, όπως η προσφορά γονικής άδειας, η διευκόλυνση ευέλικτων ρυθμίσεων εργασίας, η παροχή επαρκών περιόδων ανάπαυσης και η εξασφάλιση δίκαιης αποζημίωσης για τις ώρες εργασίας. Η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συμμόρφωση</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με</a:t>
            </a:r>
            <a:r>
              <a:rPr lang="en-GB" sz="1800" dirty="0">
                <a:effectLst/>
                <a:latin typeface="Calibri" panose="020F0502020204030204" pitchFamily="34" charset="0"/>
                <a:ea typeface="Calibri" panose="020F0502020204030204" pitchFamily="34" charset="0"/>
                <a:cs typeface="Times New Roman" panose="02020603050405020304" pitchFamily="18" charset="0"/>
              </a:rPr>
              <a:t> α</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υτούς</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τους</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νόμους</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συμ</a:t>
            </a:r>
            <a:r>
              <a:rPr lang="en-GB" sz="1800" dirty="0">
                <a:effectLst/>
                <a:latin typeface="Calibri" panose="020F0502020204030204" pitchFamily="34" charset="0"/>
                <a:ea typeface="Calibri" panose="020F0502020204030204" pitchFamily="34" charset="0"/>
                <a:cs typeface="Times New Roman" panose="02020603050405020304" pitchFamily="18" charset="0"/>
              </a:rPr>
              <a:t>βάλλει στη δημιουργία ενός υποστηρικτικού εργασιακού περιβάλλοντος που σέβεται τα δικαιώματα των εργαζομένων στην ισορροπία μεταξύ επαγγελματικής και προσωπικής ζωής και συμβάλλει στη συνολική ευημερία τους.</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Οι</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νόμοι</a:t>
            </a:r>
            <a:r>
              <a:rPr lang="en-US" sz="1800" dirty="0">
                <a:effectLst/>
                <a:latin typeface="Calibri" panose="020F0502020204030204" pitchFamily="34" charset="0"/>
                <a:ea typeface="Calibri" panose="020F0502020204030204" pitchFamily="34" charset="0"/>
                <a:cs typeface="Times New Roman" panose="02020603050405020304" pitchFamily="18" charset="0"/>
              </a:rPr>
              <a:t> π</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ου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διέ</a:t>
            </a:r>
            <a:r>
              <a:rPr lang="en-US" sz="1800" dirty="0">
                <a:effectLst/>
                <a:latin typeface="Calibri" panose="020F0502020204030204" pitchFamily="34" charset="0"/>
                <a:ea typeface="Calibri" panose="020F0502020204030204" pitchFamily="34" charset="0"/>
                <a:cs typeface="Times New Roman" panose="02020603050405020304" pitchFamily="18" charset="0"/>
              </a:rPr>
              <a:t>πουν κάθε τομέα σε μια συγκεκριμένη χώρα πρέπει να εξετάζονται ανά χώρα.</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7" name="Google Shape;367;p18"/>
          <p:cNvSpPr txBox="1">
            <a:spLocks noGrp="1"/>
          </p:cNvSpPr>
          <p:nvPr>
            <p:ph type="body" idx="4"/>
          </p:nvPr>
        </p:nvSpPr>
        <p:spPr>
          <a:xfrm>
            <a:off x="6629890" y="731711"/>
            <a:ext cx="4918863"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l-GR" dirty="0"/>
              <a:t>Συμπέρασμα</a:t>
            </a:r>
          </a:p>
        </p:txBody>
      </p:sp>
    </p:spTree>
    <p:extLst>
      <p:ext uri="{BB962C8B-B14F-4D97-AF65-F5344CB8AC3E}">
        <p14:creationId xmlns:p14="http://schemas.microsoft.com/office/powerpoint/2010/main" val="790590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
          <p:cNvSpPr txBox="1">
            <a:spLocks noGrp="1"/>
          </p:cNvSpPr>
          <p:nvPr>
            <p:ph type="body" idx="1"/>
          </p:nvPr>
        </p:nvSpPr>
        <p:spPr>
          <a:xfrm>
            <a:off x="3493008" y="1306076"/>
            <a:ext cx="5257800" cy="3742267"/>
          </a:xfrm>
          <a:prstGeom prst="rect">
            <a:avLst/>
          </a:prstGeom>
          <a:noFill/>
          <a:ln>
            <a:noFill/>
          </a:ln>
        </p:spPr>
        <p:txBody>
          <a:bodyPr spcFirstLastPara="1" wrap="square" lIns="91425" tIns="45700" rIns="91425" bIns="45700" anchor="ctr" anchorCtr="0">
            <a:normAutofit/>
          </a:bodyPr>
          <a:lstStyle/>
          <a:p>
            <a:pPr marL="228600" indent="0" algn="l"/>
            <a:r>
              <a:rPr lang="en-GB" b="0" i="0" dirty="0">
                <a:solidFill>
                  <a:schemeClr val="bg1"/>
                </a:solidFill>
                <a:effectLst/>
                <a:latin typeface="Inter"/>
              </a:rPr>
              <a:t>"Το όχι είναι μια ολοκληρωμένη πρόταση". - Anne Lamont</a:t>
            </a:r>
          </a:p>
        </p:txBody>
      </p:sp>
      <p:sp>
        <p:nvSpPr>
          <p:cNvPr id="296" name="Google Shape;296;p8"/>
          <p:cNvSpPr/>
          <p:nvPr/>
        </p:nvSpPr>
        <p:spPr>
          <a:xfrm>
            <a:off x="1757456" y="2633623"/>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296;p8">
            <a:extLst>
              <a:ext uri="{FF2B5EF4-FFF2-40B4-BE49-F238E27FC236}">
                <a16:creationId xmlns:a16="http://schemas.microsoft.com/office/drawing/2014/main" id="{B712C129-5D5B-FE08-B253-8140C0622B8D}"/>
              </a:ext>
            </a:extLst>
          </p:cNvPr>
          <p:cNvSpPr/>
          <p:nvPr/>
        </p:nvSpPr>
        <p:spPr>
          <a:xfrm rot="10800000">
            <a:off x="7829264" y="3576598"/>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5662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17"/>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58" name="Google Shape;358;p17"/>
          <p:cNvSpPr txBox="1">
            <a:spLocks noGrp="1"/>
          </p:cNvSpPr>
          <p:nvPr>
            <p:ph type="body" idx="1"/>
          </p:nvPr>
        </p:nvSpPr>
        <p:spPr>
          <a:xfrm>
            <a:off x="2362832" y="287233"/>
            <a:ext cx="5257167" cy="1875688"/>
          </a:xfrm>
          <a:prstGeom prst="rect">
            <a:avLst/>
          </a:prstGeom>
          <a:noFill/>
          <a:ln>
            <a:noFill/>
          </a:ln>
        </p:spPr>
        <p:txBody>
          <a:bodyPr spcFirstLastPara="1" wrap="square" lIns="91425" tIns="45700" rIns="91425" bIns="45700" anchor="ctr" anchorCtr="0">
            <a:noAutofit/>
          </a:bodyPr>
          <a:lstStyle/>
          <a:p>
            <a:pPr marL="0" indent="0">
              <a:spcBef>
                <a:spcPts val="0"/>
              </a:spcBef>
            </a:pPr>
            <a:r>
              <a:rPr lang="en-GB" sz="3600" dirty="0" err="1">
                <a:effectLst/>
                <a:latin typeface="Calibri" panose="020F0502020204030204" pitchFamily="34" charset="0"/>
                <a:ea typeface="Calibri" panose="020F0502020204030204" pitchFamily="34" charset="0"/>
                <a:cs typeface="Times New Roman" panose="02020603050405020304" pitchFamily="18" charset="0"/>
              </a:rPr>
              <a:t>Οργ</a:t>
            </a:r>
            <a:r>
              <a:rPr lang="en-GB" sz="3600" dirty="0">
                <a:effectLst/>
                <a:latin typeface="Calibri" panose="020F0502020204030204" pitchFamily="34" charset="0"/>
                <a:ea typeface="Calibri" panose="020F0502020204030204" pitchFamily="34" charset="0"/>
                <a:cs typeface="Times New Roman" panose="02020603050405020304" pitchFamily="18" charset="0"/>
              </a:rPr>
              <a:t>ανισμοί που εξισορροπούν με επιτυχία την επαγγελματική και την </a:t>
            </a:r>
            <a:r>
              <a:rPr lang="el-GR" sz="3600" dirty="0">
                <a:effectLst/>
                <a:latin typeface="Calibri" panose="020F0502020204030204" pitchFamily="34" charset="0"/>
                <a:ea typeface="Calibri" panose="020F0502020204030204" pitchFamily="34" charset="0"/>
                <a:cs typeface="Times New Roman" panose="02020603050405020304" pitchFamily="18" charset="0"/>
              </a:rPr>
              <a:t>προσωπική</a:t>
            </a:r>
            <a:r>
              <a:rPr lang="en-GB" sz="3600"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ζωή</a:t>
            </a:r>
            <a:endParaRPr lang="et-EE"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9" name="Google Shape;359;p17"/>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2.4</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713768" y="1001986"/>
            <a:ext cx="10834986" cy="4855464"/>
          </a:xfrm>
          <a:prstGeom prst="rect">
            <a:avLst/>
          </a:prstGeom>
          <a:noFill/>
          <a:ln>
            <a:noFill/>
          </a:ln>
        </p:spPr>
        <p:txBody>
          <a:bodyPr spcFirstLastPara="1" wrap="square" lIns="91425" tIns="45700" rIns="91425" bIns="45700" anchor="t" anchorCtr="0">
            <a:normAutofit fontScale="92500" lnSpcReduction="20000"/>
          </a:bodyPr>
          <a:lstStyle/>
          <a:p>
            <a:pPr marL="57150" marR="0" indent="-285750">
              <a:lnSpc>
                <a:spcPct val="107000"/>
              </a:lnSpc>
              <a:spcBef>
                <a:spcPts val="0"/>
              </a:spcBef>
              <a:spcAft>
                <a:spcPts val="800"/>
              </a:spcAft>
              <a:buFont typeface="Wingdings" panose="05000000000000000000" pitchFamily="2" charset="2"/>
              <a:buChar char="ü"/>
            </a:pPr>
            <a:r>
              <a:rPr lang="en-GB" sz="1800" b="1" dirty="0">
                <a:effectLst/>
                <a:latin typeface="Calibri" panose="020F0502020204030204" pitchFamily="34" charset="0"/>
                <a:ea typeface="Calibri" panose="020F0502020204030204" pitchFamily="34" charset="0"/>
                <a:cs typeface="Times New Roman" panose="02020603050405020304" pitchFamily="18" charset="0"/>
              </a:rPr>
              <a:t>Google</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Η Google είναι γνωστή για τις πρωτοβουλίες της σχετικά με την ισορροπία μεταξύ επαγγελματικής και προσωπικής ζωής. Η εταιρεία προσφέρει μια σειρά από παροχές και προγράμματα για την υποστήριξη της ευημερίας των εργαζομένων, όπως ευέλικτο ωράριο εργασίας, επιλογές απομακρυσμένης εργασίας και γενναιόδωρη γονική άδεια. Παρέχει επιτόπιες ανέσεις, όπως γυμναστήρια, δωρεάν γεύματα και εγκαταστάσεις αναψυχής, δημιουργώντας ένα περιβάλλον που προωθεί την ενσωμάτωση της επαγγελματικής και προσωπικής ζωής.</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Η Google ενθαρρύνει επίσης μια κουλτούρα ανοιχτής επικοινωνίας και υποστηρίζει την ψυχική υγεία των εργαζομένων μέσω συμβουλευτικών υπηρεσιών και προγραμμάτων mindfulness.</a:t>
            </a:r>
          </a:p>
          <a:p>
            <a:pPr marL="57150" marR="0" indent="-285750">
              <a:lnSpc>
                <a:spcPct val="107000"/>
              </a:lnSpc>
              <a:spcBef>
                <a:spcPts val="0"/>
              </a:spcBef>
              <a:spcAft>
                <a:spcPts val="800"/>
              </a:spcAft>
              <a:buFont typeface="Wingdings" panose="05000000000000000000" pitchFamily="2" charset="2"/>
              <a:buChar char="ü"/>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Microsoft</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Η Microsoft έχει υλοποιήσει διάφορες πρωτοβουλίες για την προώθηση της ισορροπίας μεταξύ επαγγελματικής και προσωπικής ζωής. Προσφέρει ευέλικτες ρυθμίσεις εργασίας, συμπεριλαμβανομένων επιλογών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τηλ</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εργ</a:t>
            </a:r>
            <a:r>
              <a:rPr lang="en-GB" sz="1800" dirty="0">
                <a:effectLst/>
                <a:latin typeface="Calibri" panose="020F0502020204030204" pitchFamily="34" charset="0"/>
                <a:ea typeface="Calibri" panose="020F0502020204030204" pitchFamily="34" charset="0"/>
                <a:cs typeface="Times New Roman" panose="02020603050405020304" pitchFamily="18" charset="0"/>
              </a:rPr>
              <a:t>ασίας, ώστε οι εργαζόμενοι</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1800" dirty="0">
                <a:effectLst/>
                <a:latin typeface="Calibri" panose="020F0502020204030204" pitchFamily="34" charset="0"/>
                <a:ea typeface="Calibri" panose="020F0502020204030204" pitchFamily="34" charset="0"/>
                <a:cs typeface="Times New Roman" panose="02020603050405020304" pitchFamily="18" charset="0"/>
              </a:rPr>
              <a:t> να μπορούν να διαχειρίζονται αποτελεσματικά την προσωπική και επαγγελματική τους ζωή. Η εταιρεία δίνει έμφαση σε ένα εργασιακό περιβάλλον προσανατολισμένο στα αποτελέσματα, εστιάζοντας στα αποτελέσματα και όχι σε συγκεκριμένες ώρες εργασίας.</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Η Microsoft παρέχει εκτεταμένη γονική άδεια μετ' αποδοχών τόσο για τις μητέρες όσο και για τους πατέρες, αναγνωρίζοντας τη σημασία της οικογένειας και υποστηρίζοντας τους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/τις</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εργ</a:t>
            </a:r>
            <a:r>
              <a:rPr lang="en-GB" sz="1800" dirty="0">
                <a:effectLst/>
                <a:latin typeface="Calibri" panose="020F0502020204030204" pitchFamily="34" charset="0"/>
                <a:ea typeface="Calibri" panose="020F0502020204030204" pitchFamily="34" charset="0"/>
                <a:cs typeface="Times New Roman" panose="02020603050405020304" pitchFamily="18" charset="0"/>
              </a:rPr>
              <a:t>αζόμενους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1800" dirty="0">
                <a:effectLst/>
                <a:latin typeface="Calibri" panose="020F0502020204030204" pitchFamily="34" charset="0"/>
                <a:ea typeface="Calibri" panose="020F0502020204030204" pitchFamily="34" charset="0"/>
                <a:cs typeface="Times New Roman" panose="02020603050405020304" pitchFamily="18" charset="0"/>
              </a:rPr>
              <a:t> κατά τη διάρκεια σημαντικών γεγονότων της ζωής τους.</a:t>
            </a:r>
          </a:p>
        </p:txBody>
      </p:sp>
      <p:sp>
        <p:nvSpPr>
          <p:cNvPr id="381" name="Google Shape;381;p2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fontScale="92500"/>
          </a:bodyPr>
          <a:lstStyle/>
          <a:p>
            <a:pPr marL="0" indent="0">
              <a:spcBef>
                <a:spcPts val="0"/>
              </a:spcBef>
            </a:pPr>
            <a:r>
              <a:rPr lang="en-GB" sz="2400" b="1" dirty="0">
                <a:effectLst/>
                <a:latin typeface="Calibri" panose="020F0502020204030204" pitchFamily="34" charset="0"/>
                <a:ea typeface="Calibri" panose="020F0502020204030204" pitchFamily="34" charset="0"/>
                <a:cs typeface="Times New Roman" panose="02020603050405020304" pitchFamily="18" charset="0"/>
              </a:rPr>
              <a:t>Οργανισμοί που εξισορροπούν με επιτυχία την επαγγελματική και την ιδιωτική ζωή</a:t>
            </a:r>
            <a:endParaRPr sz="2400" dirty="0"/>
          </a:p>
          <a:p>
            <a:pPr marL="0" lvl="0" indent="0" algn="l" rtl="0">
              <a:lnSpc>
                <a:spcPct val="90000"/>
              </a:lnSpc>
              <a:spcBef>
                <a:spcPts val="1000"/>
              </a:spcBef>
              <a:spcAft>
                <a:spcPts val="0"/>
              </a:spcAft>
              <a:buClr>
                <a:srgbClr val="8A4199"/>
              </a:buClr>
              <a:buSzPts val="3600"/>
              <a:buNone/>
            </a:pPr>
            <a:endParaRPr dirty="0"/>
          </a:p>
        </p:txBody>
      </p:sp>
    </p:spTree>
    <p:extLst>
      <p:ext uri="{BB962C8B-B14F-4D97-AF65-F5344CB8AC3E}">
        <p14:creationId xmlns:p14="http://schemas.microsoft.com/office/powerpoint/2010/main" val="1107150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713768" y="1001986"/>
            <a:ext cx="10834986" cy="5257412"/>
          </a:xfrm>
          <a:prstGeom prst="rect">
            <a:avLst/>
          </a:prstGeom>
          <a:noFill/>
          <a:ln>
            <a:noFill/>
          </a:ln>
        </p:spPr>
        <p:txBody>
          <a:bodyPr spcFirstLastPara="1" wrap="square" lIns="91425" tIns="45700" rIns="91425" bIns="45700" anchor="t" anchorCtr="0">
            <a:normAutofit fontScale="85000" lnSpcReduction="10000"/>
          </a:bodyPr>
          <a:lstStyle/>
          <a:p>
            <a:pPr marL="57150" marR="0" indent="-285750">
              <a:lnSpc>
                <a:spcPct val="107000"/>
              </a:lnSpc>
              <a:spcBef>
                <a:spcPts val="0"/>
              </a:spcBef>
              <a:spcAft>
                <a:spcPts val="800"/>
              </a:spcAft>
              <a:buFont typeface="Wingdings" panose="05000000000000000000" pitchFamily="2" charset="2"/>
              <a:buChar char="ü"/>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Patagonia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Η Patagonia, μια εταιρεία ενδυμάτων εξωτερικού χώρου, προωθεί την ισορροπία μεταξύ επαγγελματικής και προσωπικής ζωής δίνοντας έμφαση στην ευελιξία και το υγιές εργασιακό περιβάλλον. Προσφέρει ευέλικτο ωράριο εργασίας, συμπιεσμένες εβδομάδες εργασίας και επιλογές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τηλ</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εργ</a:t>
            </a:r>
            <a:r>
              <a:rPr lang="en-US" sz="1800" dirty="0">
                <a:effectLst/>
                <a:latin typeface="Calibri" panose="020F0502020204030204" pitchFamily="34" charset="0"/>
                <a:ea typeface="Calibri" panose="020F0502020204030204" pitchFamily="34" charset="0"/>
                <a:cs typeface="Times New Roman" panose="02020603050405020304" pitchFamily="18" charset="0"/>
              </a:rPr>
              <a:t>ασίας για να βοηθήσει τους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/τις</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εργ</a:t>
            </a:r>
            <a:r>
              <a:rPr lang="en-US" sz="1800" dirty="0">
                <a:effectLst/>
                <a:latin typeface="Calibri" panose="020F0502020204030204" pitchFamily="34" charset="0"/>
                <a:ea typeface="Calibri" panose="020F0502020204030204" pitchFamily="34" charset="0"/>
                <a:cs typeface="Times New Roman" panose="02020603050405020304" pitchFamily="18" charset="0"/>
              </a:rPr>
              <a:t>αζόμενους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US" sz="1800" dirty="0">
                <a:effectLst/>
                <a:latin typeface="Calibri" panose="020F0502020204030204" pitchFamily="34" charset="0"/>
                <a:ea typeface="Calibri" panose="020F0502020204030204" pitchFamily="34" charset="0"/>
                <a:cs typeface="Times New Roman" panose="02020603050405020304" pitchFamily="18" charset="0"/>
              </a:rPr>
              <a:t> να διαχειριστούν τις προσωπικές τους υποχρεώσεις.</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Η Patagonia παρέχει επίσης επιτόπια παιδική φροντίδα, ενθαρρύνοντας τους εργαζόμενους να φέρνουν τα παιδιά τους στη δουλειά.</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Η πολιτική "Let My People Go Surfing" της εταιρείας επιτρέπει στους υπαλλήλους να παίρνουν άδεια κατά τη διάρκεια της εργάσιμης ημέρας για να ασχοληθούν με υπαίθριες δραστηριότητες, ευθυγραμμιζόμενη με τις βασικές αξίες της και υποστηρίζοντας έναν ισορροπημένο τρόπο ζωής.</a:t>
            </a:r>
          </a:p>
          <a:p>
            <a:pPr marL="57150" marR="0" indent="-285750">
              <a:lnSpc>
                <a:spcPct val="107000"/>
              </a:lnSpc>
              <a:spcBef>
                <a:spcPts val="0"/>
              </a:spcBef>
              <a:spcAft>
                <a:spcPts val="800"/>
              </a:spcAft>
              <a:buFont typeface="Wingdings" panose="05000000000000000000" pitchFamily="2" charset="2"/>
              <a:buChar char="ü"/>
            </a:pPr>
            <a:r>
              <a:rPr lang="en-GB" sz="1800" b="1" dirty="0">
                <a:effectLst/>
                <a:latin typeface="Calibri" panose="020F0502020204030204" pitchFamily="34" charset="0"/>
                <a:ea typeface="Calibri" panose="020F0502020204030204" pitchFamily="34" charset="0"/>
                <a:cs typeface="Times New Roman" panose="02020603050405020304" pitchFamily="18" charset="0"/>
              </a:rPr>
              <a:t>Johnson &amp; Johnson</a:t>
            </a:r>
            <a:endParaRPr lang="et-EE"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Η Johnson &amp; Johnson δίνει μεγάλη έμφαση στην ισορροπία μεταξύ επαγγελματικής και προσωπικής ζωής και προσφέρει ολοκληρωμένα προγράμματα ευεξίας για τους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/τις</a:t>
            </a:r>
            <a:r>
              <a:rPr lang="en-GB" sz="1800" dirty="0">
                <a:effectLst/>
                <a:latin typeface="Calibri" panose="020F0502020204030204" pitchFamily="34" charset="0"/>
                <a:ea typeface="Calibri" panose="020F0502020204030204" pitchFamily="34" charset="0"/>
                <a:cs typeface="Times New Roman" panose="02020603050405020304" pitchFamily="18" charset="0"/>
              </a:rPr>
              <a:t> υπαλλήλους της. Παρέχουν πόρους και υποστήριξη για την ψυχική υγεία και τη διαχείριση του άγχους, συμπεριλαμβανομένων υπηρεσιών συμβουλευτικής και προγραμμάτων υποστήριξης εργαζομένων.</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Η εταιρεία προσφέρει ευέλικτες ρυθμίσεις εργασίας, επιλογές τηλεργασίας και ευκαιρίες μερικής απασχόλησης, επιτρέποντας στους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/στις</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εργ</a:t>
            </a:r>
            <a:r>
              <a:rPr lang="en-GB" sz="1800" dirty="0">
                <a:effectLst/>
                <a:latin typeface="Calibri" panose="020F0502020204030204" pitchFamily="34" charset="0"/>
                <a:ea typeface="Calibri" panose="020F0502020204030204" pitchFamily="34" charset="0"/>
                <a:cs typeface="Times New Roman" panose="02020603050405020304" pitchFamily="18" charset="0"/>
              </a:rPr>
              <a:t>αζόμενους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1800" dirty="0">
                <a:effectLst/>
                <a:latin typeface="Calibri" panose="020F0502020204030204" pitchFamily="34" charset="0"/>
                <a:ea typeface="Calibri" panose="020F0502020204030204" pitchFamily="34" charset="0"/>
                <a:cs typeface="Times New Roman" panose="02020603050405020304" pitchFamily="18" charset="0"/>
              </a:rPr>
              <a:t> να προσαρμόζουν το ωράριό τους στις ανάγκες τους.</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Η Johnson &amp; Johnson ενθαρρύνει επίσης τους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/τις</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διευθυντές</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ντριες</a:t>
            </a:r>
            <a:r>
              <a:rPr lang="en-GB" sz="1800" dirty="0">
                <a:effectLst/>
                <a:latin typeface="Calibri" panose="020F0502020204030204" pitchFamily="34" charset="0"/>
                <a:ea typeface="Calibri" panose="020F0502020204030204" pitchFamily="34" charset="0"/>
                <a:cs typeface="Times New Roman" panose="02020603050405020304" pitchFamily="18" charset="0"/>
              </a:rPr>
              <a:t> να κάνουν ανοιχτό διάλογο με τις ομάδες τους σχετικά με την ισορροπία μεταξύ επαγγελματικής και προσωπικής ζωής, διασφαλίζοντας ότι οι εργαζόμενοι</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1800" dirty="0">
                <a:effectLst/>
                <a:latin typeface="Calibri" panose="020F0502020204030204" pitchFamily="34" charset="0"/>
                <a:ea typeface="Calibri" panose="020F0502020204030204" pitchFamily="34" charset="0"/>
                <a:cs typeface="Times New Roman" panose="02020603050405020304" pitchFamily="18" charset="0"/>
              </a:rPr>
              <a:t> αισθάνονται ότι υποστηρίζονται και ότι οι ανάγκες τους αντιμετωπίζονται.</a:t>
            </a:r>
            <a:endParaRPr dirty="0"/>
          </a:p>
        </p:txBody>
      </p:sp>
      <p:sp>
        <p:nvSpPr>
          <p:cNvPr id="381" name="Google Shape;381;p20"/>
          <p:cNvSpPr txBox="1">
            <a:spLocks noGrp="1"/>
          </p:cNvSpPr>
          <p:nvPr>
            <p:ph type="body" idx="2"/>
          </p:nvPr>
        </p:nvSpPr>
        <p:spPr>
          <a:xfrm>
            <a:off x="713768" y="421468"/>
            <a:ext cx="10834985" cy="426257"/>
          </a:xfrm>
          <a:prstGeom prst="rect">
            <a:avLst/>
          </a:prstGeom>
          <a:noFill/>
          <a:ln>
            <a:noFill/>
          </a:ln>
        </p:spPr>
        <p:txBody>
          <a:bodyPr spcFirstLastPara="1" wrap="square" lIns="91425" tIns="45700" rIns="91425" bIns="45700" anchor="t" anchorCtr="0">
            <a:normAutofit fontScale="92500"/>
          </a:bodyPr>
          <a:lstStyle/>
          <a:p>
            <a:pPr marL="0" indent="0">
              <a:spcBef>
                <a:spcPts val="0"/>
              </a:spcBef>
            </a:pPr>
            <a:r>
              <a:rPr lang="en-GB" sz="2400" b="1" dirty="0">
                <a:effectLst/>
                <a:latin typeface="Calibri" panose="020F0502020204030204" pitchFamily="34" charset="0"/>
                <a:ea typeface="Calibri" panose="020F0502020204030204" pitchFamily="34" charset="0"/>
                <a:cs typeface="Times New Roman" panose="02020603050405020304" pitchFamily="18" charset="0"/>
              </a:rPr>
              <a:t>Οργανισμοί που εξισορροπούν με επιτυχία την επαγγελματική και την ιδιωτική ζωή</a:t>
            </a:r>
            <a:endParaRPr sz="2400" dirty="0"/>
          </a:p>
          <a:p>
            <a:pPr marL="0" lvl="0" indent="0" algn="l" rtl="0">
              <a:lnSpc>
                <a:spcPct val="90000"/>
              </a:lnSpc>
              <a:spcBef>
                <a:spcPts val="1000"/>
              </a:spcBef>
              <a:spcAft>
                <a:spcPts val="0"/>
              </a:spcAft>
              <a:buClr>
                <a:srgbClr val="8A4199"/>
              </a:buClr>
              <a:buSzPts val="3600"/>
              <a:buNone/>
            </a:pPr>
            <a:endParaRPr dirty="0"/>
          </a:p>
        </p:txBody>
      </p:sp>
    </p:spTree>
    <p:extLst>
      <p:ext uri="{BB962C8B-B14F-4D97-AF65-F5344CB8AC3E}">
        <p14:creationId xmlns:p14="http://schemas.microsoft.com/office/powerpoint/2010/main" val="2223702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6"/>
          <p:cNvSpPr txBox="1">
            <a:spLocks noGrp="1"/>
          </p:cNvSpPr>
          <p:nvPr>
            <p:ph type="body" idx="1"/>
          </p:nvPr>
        </p:nvSpPr>
        <p:spPr>
          <a:xfrm>
            <a:off x="532156" y="1645356"/>
            <a:ext cx="5652076" cy="4782337"/>
          </a:xfrm>
          <a:prstGeom prst="rect">
            <a:avLst/>
          </a:prstGeom>
          <a:noFill/>
          <a:ln>
            <a:noFill/>
          </a:ln>
        </p:spPr>
        <p:txBody>
          <a:bodyPr spcFirstLastPara="1" wrap="square" lIns="91425" tIns="45700" rIns="91425" bIns="45700" anchor="t" anchorCtr="0">
            <a:noAutofit/>
          </a:bodyPr>
          <a:lstStyle/>
          <a:p>
            <a:pPr marL="0" indent="0" algn="just">
              <a:spcBef>
                <a:spcPts val="0"/>
              </a:spcBef>
            </a:pPr>
            <a:r>
              <a:rPr lang="en-GB" sz="2000" dirty="0" err="1">
                <a:effectLst/>
                <a:latin typeface="Calibri" panose="020F0502020204030204" pitchFamily="34" charset="0"/>
                <a:ea typeface="Calibri" panose="020F0502020204030204" pitchFamily="34" charset="0"/>
                <a:cs typeface="Times New Roman" panose="02020603050405020304" pitchFamily="18" charset="0"/>
              </a:rPr>
              <a:t>Στο</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σημερινό</a:t>
            </a:r>
            <a:r>
              <a:rPr lang="en-GB" sz="2000" dirty="0">
                <a:effectLst/>
                <a:latin typeface="Calibri" panose="020F0502020204030204" pitchFamily="34" charset="0"/>
                <a:ea typeface="Calibri" panose="020F0502020204030204" pitchFamily="34" charset="0"/>
                <a:cs typeface="Times New Roman" panose="02020603050405020304" pitchFamily="18" charset="0"/>
              </a:rPr>
              <a:t> τα</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χέως</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εξελισσόμενο</a:t>
            </a:r>
            <a:r>
              <a:rPr lang="en-GB" sz="2000" dirty="0">
                <a:effectLst/>
                <a:latin typeface="Calibri" panose="020F0502020204030204" pitchFamily="34" charset="0"/>
                <a:ea typeface="Calibri" panose="020F0502020204030204" pitchFamily="34" charset="0"/>
                <a:cs typeface="Times New Roman" panose="02020603050405020304" pitchFamily="18" charset="0"/>
              </a:rPr>
              <a:t> και απα</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ιτητικό</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εργ</a:t>
            </a:r>
            <a:r>
              <a:rPr lang="en-GB" sz="2000" dirty="0">
                <a:effectLst/>
                <a:latin typeface="Calibri" panose="020F0502020204030204" pitchFamily="34" charset="0"/>
                <a:ea typeface="Calibri" panose="020F0502020204030204" pitchFamily="34" charset="0"/>
                <a:cs typeface="Times New Roman" panose="02020603050405020304" pitchFamily="18" charset="0"/>
              </a:rPr>
              <a:t>ασιακό περιβάλλον, η επίτευξη μιας υγιούς ισορροπίας μεταξύ επαγγελματικής και προσωπικής ζωής έχει καταστεί ουσιώδης πτυχή της ευημερίας των εργαζομένων και της οργανωτικής επιτυχίας. Κα</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θώς</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τόσο</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οι</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οργ</a:t>
            </a:r>
            <a:r>
              <a:rPr lang="en-GB" sz="2000" dirty="0">
                <a:effectLst/>
                <a:latin typeface="Calibri" panose="020F0502020204030204" pitchFamily="34" charset="0"/>
                <a:ea typeface="Calibri" panose="020F0502020204030204" pitchFamily="34" charset="0"/>
                <a:cs typeface="Times New Roman" panose="02020603050405020304" pitchFamily="18" charset="0"/>
              </a:rPr>
              <a:t>ανισμοί όσο και τα άτομα διαδραματίζουν κρίσιμο ρόλο στην προώθηση της ισορροπίας μεταξύ επαγγελματικής και προσωπικής ζωής, είναι σημαντικό να κατανοήσουμε τις αντίστοιχες ευθύνες και υποχρεώσεις τους.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Το</a:t>
            </a:r>
            <a:r>
              <a:rPr lang="en-GB" sz="2000" dirty="0">
                <a:effectLst/>
                <a:latin typeface="Calibri" panose="020F0502020204030204" pitchFamily="34" charset="0"/>
                <a:ea typeface="Calibri" panose="020F0502020204030204" pitchFamily="34" charset="0"/>
                <a:cs typeface="Times New Roman" panose="02020603050405020304" pitchFamily="18" charset="0"/>
              </a:rPr>
              <a:t> πα</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ρόν</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κεφάλ</a:t>
            </a:r>
            <a:r>
              <a:rPr lang="en-GB" sz="2000" dirty="0">
                <a:effectLst/>
                <a:latin typeface="Calibri" panose="020F0502020204030204" pitchFamily="34" charset="0"/>
                <a:ea typeface="Calibri" panose="020F0502020204030204" pitchFamily="34" charset="0"/>
                <a:cs typeface="Times New Roman" panose="02020603050405020304" pitchFamily="18" charset="0"/>
              </a:rPr>
              <a:t>αιο εμβαθύνει στις διάφορες διαστάσεις της ισορροπίας μεταξύ επαγγελματικής και προσωπικής ζωής, συμπεριλαμβανομένων των νομικών και ηθικών προβληματισμών που διαμορφώνουν τους ρόλους των εργοδοτών και των εργαζομένων στην εξασφάλιση ενός ασφαλούς και υποστηρικτικού εργασιακού περιβάλλοντος.</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2" name="Google Shape;282;p6"/>
          <p:cNvSpPr txBox="1">
            <a:spLocks noGrp="1"/>
          </p:cNvSpPr>
          <p:nvPr>
            <p:ph type="body" idx="2"/>
          </p:nvPr>
        </p:nvSpPr>
        <p:spPr>
          <a:xfrm>
            <a:off x="712183" y="495859"/>
            <a:ext cx="5383817" cy="1093364"/>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8A4199"/>
              </a:buClr>
              <a:buSzPts val="3600"/>
              <a:buNone/>
            </a:pPr>
            <a:r>
              <a:rPr lang="el-GR" dirty="0"/>
              <a:t>Επίτευξη ισορροπίας μεταξύ επαγγελματικής και προσωπικής ζωής</a:t>
            </a:r>
          </a:p>
        </p:txBody>
      </p:sp>
      <p:pic>
        <p:nvPicPr>
          <p:cNvPr id="283" name="Google Shape;283;p6"/>
          <p:cNvPicPr preferRelativeResize="0">
            <a:picLocks noGrp="1"/>
          </p:cNvPicPr>
          <p:nvPr>
            <p:ph type="pic" idx="3"/>
          </p:nvPr>
        </p:nvPicPr>
        <p:blipFill rotWithShape="1">
          <a:blip r:embed="rId3">
            <a:alphaModFix/>
          </a:blip>
          <a:srcRect l="6295" r="6295"/>
          <a:stretch/>
        </p:blipFill>
        <p:spPr>
          <a:xfrm>
            <a:off x="7061200" y="1339039"/>
            <a:ext cx="5130800" cy="3913188"/>
          </a:xfrm>
          <a:prstGeom prst="rect">
            <a:avLst/>
          </a:prstGeom>
          <a:solidFill>
            <a:schemeClr val="lt1"/>
          </a:solid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8"/>
          <p:cNvPicPr preferRelativeResize="0">
            <a:picLocks noGrp="1"/>
          </p:cNvPicPr>
          <p:nvPr>
            <p:ph type="pic" idx="2"/>
          </p:nvPr>
        </p:nvPicPr>
        <p:blipFill rotWithShape="1">
          <a:blip r:embed="rId3">
            <a:alphaModFix/>
          </a:blip>
          <a:srcRect t="56" b="57"/>
          <a:stretch/>
        </p:blipFill>
        <p:spPr>
          <a:xfrm>
            <a:off x="16472" y="377764"/>
            <a:ext cx="5222656" cy="5952556"/>
          </a:xfrm>
          <a:prstGeom prst="rect">
            <a:avLst/>
          </a:prstGeom>
          <a:noFill/>
          <a:ln>
            <a:noFill/>
          </a:ln>
        </p:spPr>
      </p:pic>
      <p:sp>
        <p:nvSpPr>
          <p:cNvPr id="365" name="Google Shape;365;p18"/>
          <p:cNvSpPr txBox="1">
            <a:spLocks noGrp="1"/>
          </p:cNvSpPr>
          <p:nvPr>
            <p:ph type="body" idx="1"/>
          </p:nvPr>
        </p:nvSpPr>
        <p:spPr>
          <a:xfrm>
            <a:off x="4007559" y="4646645"/>
            <a:ext cx="2507741" cy="1026368"/>
          </a:xfrm>
          <a:prstGeom prst="rect">
            <a:avLst/>
          </a:prstGeom>
          <a:noFill/>
          <a:ln>
            <a:noFill/>
          </a:ln>
        </p:spPr>
        <p:txBody>
          <a:bodyPr spcFirstLastPara="1" wrap="square" lIns="91425" tIns="45700" rIns="91425" bIns="45700" anchor="t" anchorCtr="0">
            <a:noAutofit/>
          </a:bodyPr>
          <a:lstStyle/>
          <a:p>
            <a:pPr marL="0" lvl="0" indent="0" algn="ctr" rtl="0">
              <a:lnSpc>
                <a:spcPct val="101666"/>
              </a:lnSpc>
              <a:spcBef>
                <a:spcPts val="0"/>
              </a:spcBef>
              <a:spcAft>
                <a:spcPts val="0"/>
              </a:spcAft>
              <a:buClr>
                <a:schemeClr val="lt1"/>
              </a:buClr>
              <a:buSzPts val="2400"/>
              <a:buNone/>
            </a:pPr>
            <a:r>
              <a:rPr lang="en-US"/>
              <a:t>WELCOME TO BALANCE</a:t>
            </a:r>
            <a:endParaRPr/>
          </a:p>
        </p:txBody>
      </p:sp>
      <p:sp>
        <p:nvSpPr>
          <p:cNvPr id="366" name="Google Shape;366;p18"/>
          <p:cNvSpPr txBox="1">
            <a:spLocks noGrp="1"/>
          </p:cNvSpPr>
          <p:nvPr>
            <p:ph type="body" idx="3"/>
          </p:nvPr>
        </p:nvSpPr>
        <p:spPr>
          <a:xfrm>
            <a:off x="6650836" y="1618488"/>
            <a:ext cx="4918863" cy="4305156"/>
          </a:xfrm>
          <a:prstGeom prst="rect">
            <a:avLst/>
          </a:prstGeom>
          <a:noFill/>
          <a:ln>
            <a:noFill/>
          </a:ln>
        </p:spPr>
        <p:txBody>
          <a:bodyPr spcFirstLastPara="1" wrap="square" lIns="91425" tIns="45700" rIns="91425" bIns="45700" anchor="t" anchorCtr="0">
            <a:normAutofit fontScale="92500" lnSpcReduction="20000"/>
          </a:bodyPr>
          <a:lstStyle/>
          <a:p>
            <a:pPr marL="0" marR="0">
              <a:lnSpc>
                <a:spcPct val="107000"/>
              </a:lnSpc>
              <a:spcBef>
                <a:spcPts val="0"/>
              </a:spcBef>
              <a:spcAft>
                <a:spcPts val="80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Οι</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οργ</a:t>
            </a:r>
            <a:r>
              <a:rPr lang="en-GB" sz="1800" dirty="0">
                <a:effectLst/>
                <a:latin typeface="Calibri" panose="020F0502020204030204" pitchFamily="34" charset="0"/>
                <a:ea typeface="Calibri" panose="020F0502020204030204" pitchFamily="34" charset="0"/>
                <a:cs typeface="Times New Roman" panose="02020603050405020304" pitchFamily="18" charset="0"/>
              </a:rPr>
              <a:t>ανισμοί αυτοί έχουν αναγνωριστεί για την επιτυχή εφαρμογή πρωτοβουλιών για την ισορροπία μεταξύ επαγγελματικής και προσωπικής ζωής, με αποτέλεσμα τη βελτίωση της ικανοποίησης, της παραγωγικότητας και της διατήρησης των εργαζομένων.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Οι</a:t>
            </a:r>
            <a:r>
              <a:rPr lang="en-GB" sz="1800" dirty="0">
                <a:effectLst/>
                <a:latin typeface="Calibri" panose="020F0502020204030204" pitchFamily="34" charset="0"/>
                <a:ea typeface="Calibri" panose="020F0502020204030204" pitchFamily="34" charset="0"/>
                <a:cs typeface="Times New Roman" panose="02020603050405020304" pitchFamily="18" charset="0"/>
              </a:rPr>
              <a:t> π</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ροσεγγίσεις</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τους</a:t>
            </a:r>
            <a:r>
              <a:rPr lang="en-GB" sz="1800" dirty="0">
                <a:effectLst/>
                <a:latin typeface="Calibri" panose="020F0502020204030204" pitchFamily="34" charset="0"/>
                <a:ea typeface="Calibri" panose="020F0502020204030204" pitchFamily="34" charset="0"/>
                <a:cs typeface="Times New Roman" panose="02020603050405020304" pitchFamily="18" charset="0"/>
              </a:rPr>
              <a:t> π</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εριλ</a:t>
            </a:r>
            <a:r>
              <a:rPr lang="en-GB" sz="1800" dirty="0">
                <a:effectLst/>
                <a:latin typeface="Calibri" panose="020F0502020204030204" pitchFamily="34" charset="0"/>
                <a:ea typeface="Calibri" panose="020F0502020204030204" pitchFamily="34" charset="0"/>
                <a:cs typeface="Times New Roman" panose="02020603050405020304" pitchFamily="18" charset="0"/>
              </a:rPr>
              <a:t>αμβάνουν την παροχή ευέλικτων ρυθμίσεων εργασίας, την προώθηση μιας υποστηρικτικής κουλτούρας, την προσφορά ολοκληρωμένων παροχών και την προτεραιότητα στην ευημερία των εργαζομένων. </a:t>
            </a: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Πα</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ίρνοντ</a:t>
            </a:r>
            <a:r>
              <a:rPr lang="en-GB" sz="1800" dirty="0">
                <a:effectLst/>
                <a:latin typeface="Calibri" panose="020F0502020204030204" pitchFamily="34" charset="0"/>
                <a:ea typeface="Calibri" panose="020F0502020204030204" pitchFamily="34" charset="0"/>
                <a:cs typeface="Times New Roman" panose="02020603050405020304" pitchFamily="18" charset="0"/>
              </a:rPr>
              <a:t>ας έμπνευση από αυτά τα παραδείγματα, άλλοι οργανισμοί μπορούν να αναπτύξουν τις δικές τους προσαρμοσμένες στρατηγικές για να δημιουργήσουν ένα περιβάλλον φιλικό προς την ισορροπία μεταξύ επαγγελματικής και προσωπικής ζωής.</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7" name="Google Shape;367;p18"/>
          <p:cNvSpPr txBox="1">
            <a:spLocks noGrp="1"/>
          </p:cNvSpPr>
          <p:nvPr>
            <p:ph type="body" idx="4"/>
          </p:nvPr>
        </p:nvSpPr>
        <p:spPr>
          <a:xfrm>
            <a:off x="6629890" y="731711"/>
            <a:ext cx="4918863"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l-GR" dirty="0"/>
              <a:t>Συμπέρασμα</a:t>
            </a:r>
          </a:p>
        </p:txBody>
      </p:sp>
    </p:spTree>
    <p:extLst>
      <p:ext uri="{BB962C8B-B14F-4D97-AF65-F5344CB8AC3E}">
        <p14:creationId xmlns:p14="http://schemas.microsoft.com/office/powerpoint/2010/main" val="652619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24"/>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407" name="Google Shape;407;p24"/>
          <p:cNvSpPr txBox="1">
            <a:spLocks noGrp="1"/>
          </p:cNvSpPr>
          <p:nvPr>
            <p:ph type="body" idx="1"/>
          </p:nvPr>
        </p:nvSpPr>
        <p:spPr>
          <a:xfrm>
            <a:off x="2362833" y="448665"/>
            <a:ext cx="5674743" cy="1153312"/>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0"/>
              </a:spcBef>
              <a:spcAft>
                <a:spcPts val="0"/>
              </a:spcAft>
              <a:buClr>
                <a:srgbClr val="595959"/>
              </a:buClr>
              <a:buSzPts val="2200"/>
              <a:buNone/>
            </a:pPr>
            <a:r>
              <a:rPr lang="en-US" sz="3600" dirty="0" err="1"/>
              <a:t>Σχέδιο</a:t>
            </a:r>
            <a:r>
              <a:rPr lang="en-US" sz="3600" dirty="0"/>
              <a:t> </a:t>
            </a:r>
            <a:r>
              <a:rPr lang="en-US" sz="3600" dirty="0" err="1"/>
              <a:t>ισορρο</a:t>
            </a:r>
            <a:r>
              <a:rPr lang="en-US" sz="3600" dirty="0"/>
              <a:t>πίας μεταξύ επαγγελματικής και προσωπικής ζωής</a:t>
            </a:r>
          </a:p>
        </p:txBody>
      </p:sp>
      <p:sp>
        <p:nvSpPr>
          <p:cNvPr id="408" name="Google Shape;408;p24"/>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2.5</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291728" y="2189574"/>
            <a:ext cx="11608544" cy="4271781"/>
          </a:xfrm>
          <a:prstGeom prst="rect">
            <a:avLst/>
          </a:prstGeom>
          <a:noFill/>
          <a:ln>
            <a:noFill/>
          </a:ln>
        </p:spPr>
        <p:txBody>
          <a:bodyPr spcFirstLastPara="1" wrap="square" lIns="91425" tIns="45700" rIns="91425" bIns="45700" numCol="2" spcCol="720000" anchor="t" anchorCtr="0">
            <a:noAutofit/>
          </a:bodyPr>
          <a:lstStyle/>
          <a:p>
            <a:pPr marL="0" marR="0">
              <a:lnSpc>
                <a:spcPct val="107000"/>
              </a:lnSpc>
              <a:spcBef>
                <a:spcPts val="0"/>
              </a:spcBef>
              <a:spcAft>
                <a:spcPts val="800"/>
              </a:spcAft>
            </a:pPr>
            <a:r>
              <a:rPr lang="en-GB" sz="18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Αυτοαξιολόγηση:</a:t>
            </a:r>
            <a:endParaRPr lang="et-EE" sz="18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Προσδιορίστε τις προτεραιότητές σας: Αφιερώστε χρόνο για να σκεφτείτε τους προσωπικούς και επαγγελματικούς σας στόχους και καθορίστε τι έχει πραγματικά σημασία για εσάς.</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Αξιολογήστε την τρέχουσα ισορροπία μεταξύ επαγγελματικής και προσωπικής ζωής: Αξιολογήστε πώς το τρέχον πρόγραμμά σας ευθυγραμμίζεται με τις προτεραιότητές σας και εντοπίστε τους τομείς στους οποίους μπορείτε να κάνετε βελτιώσεις.</a:t>
            </a:r>
          </a:p>
          <a:p>
            <a:pPr marL="57150" marR="0" indent="-285750">
              <a:lnSpc>
                <a:spcPct val="107000"/>
              </a:lnSpc>
              <a:spcBef>
                <a:spcPts val="0"/>
              </a:spcBef>
              <a:spcAft>
                <a:spcPts val="800"/>
              </a:spcAft>
              <a:buFont typeface="Arial" panose="020B0604020202020204" pitchFamily="34" charset="0"/>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b="1" dirty="0" err="1">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Θέστε</a:t>
            </a:r>
            <a:r>
              <a:rPr lang="en-GB" sz="18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 σαφή όρια:</a:t>
            </a:r>
            <a:endParaRPr lang="et-EE" sz="18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Καθορίστε το ωράριό σας: Καθορίστε μια σαφή ώρα έναρξης και λήξης της εργάσιμης ημέρας και γνωστοποιήστε την στους συναδέλφους και τους προϊσταμένους σας.</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Αποφύγετε την υπερκόπωση: Σεβαστείτε τα όριά σας αντιστεκόμενοι στον πειρασμό να εργάζεστε υπερβολικά πολλές ώρες. Να θυμάστε ότι η ποιότητα της εργασίας είναι πιο σημαντική από την ποσότητα.</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Ορίστε χρόνο για προσωπικές δραστηριότητες: Αφιερώστε συγκεκριμένα χρονικά περιθώρια για δραστηριότητες που προάγουν τη χαλάρωση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και το να περνάτε χρόνο με αγαπημένα πρόσωπα.</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1" name="Google Shape;381;p20"/>
          <p:cNvSpPr txBox="1">
            <a:spLocks noGrp="1"/>
          </p:cNvSpPr>
          <p:nvPr>
            <p:ph type="body" idx="2"/>
          </p:nvPr>
        </p:nvSpPr>
        <p:spPr>
          <a:xfrm>
            <a:off x="780443" y="230968"/>
            <a:ext cx="10834985" cy="5805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A4199"/>
              </a:buClr>
              <a:buSzPts val="3600"/>
              <a:buNone/>
            </a:pPr>
            <a:r>
              <a:rPr lang="en-US" sz="3200" dirty="0"/>
              <a:t>Σχέδιο ισορροπίας εργασίας-ζωής</a:t>
            </a:r>
            <a:endParaRPr sz="3200" dirty="0"/>
          </a:p>
        </p:txBody>
      </p:sp>
      <p:sp>
        <p:nvSpPr>
          <p:cNvPr id="3" name="TextBox 2">
            <a:extLst>
              <a:ext uri="{FF2B5EF4-FFF2-40B4-BE49-F238E27FC236}">
                <a16:creationId xmlns:a16="http://schemas.microsoft.com/office/drawing/2014/main" id="{CECFF8DC-3A9C-D07C-7AB5-B723EDBED75A}"/>
              </a:ext>
            </a:extLst>
          </p:cNvPr>
          <p:cNvSpPr txBox="1"/>
          <p:nvPr/>
        </p:nvSpPr>
        <p:spPr>
          <a:xfrm>
            <a:off x="676235" y="924932"/>
            <a:ext cx="10183443" cy="1264642"/>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Στόχος του προγράμματος για την ισορροπία μεταξύ επαγγελματικής και προσωπικής ζωής είναι να βοηθήσει τους</a:t>
            </a:r>
            <a:r>
              <a:rPr lang="el-GR"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/τις</a:t>
            </a:r>
            <a:r>
              <a:rPr lang="en-US"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εργ</a:t>
            </a:r>
            <a:r>
              <a:rPr lang="en-US"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αζόμενους</a:t>
            </a:r>
            <a:r>
              <a:rPr lang="el-GR"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t>
            </a:r>
            <a:r>
              <a:rPr lang="el-GR" sz="18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νες</a:t>
            </a:r>
            <a:r>
              <a:rPr lang="en-US"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να επιτύχουν μια υγιή ισορροπία μεταξύ επαγγελματικής και προσωπικής ζωής, διαχειριζόμενοι αποτελεσματικά το χρόνο τους και θέτοντας την προσωπική τους ευημερία σε προτεραιότητα.</a:t>
            </a:r>
            <a:endParaRPr lang="et-EE"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2292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424654" y="976402"/>
            <a:ext cx="11619036" cy="5654720"/>
          </a:xfrm>
          <a:prstGeom prst="rect">
            <a:avLst/>
          </a:prstGeom>
          <a:noFill/>
          <a:ln>
            <a:noFill/>
          </a:ln>
        </p:spPr>
        <p:txBody>
          <a:bodyPr spcFirstLastPara="1" wrap="square" lIns="91425" tIns="45700" rIns="91425" bIns="45700" numCol="2" spcCol="720000" anchor="t" anchorCtr="0">
            <a:noAutofit/>
          </a:bodyPr>
          <a:lstStyle/>
          <a:p>
            <a:pPr marL="0" marR="0">
              <a:lnSpc>
                <a:spcPct val="107000"/>
              </a:lnSpc>
              <a:spcBef>
                <a:spcPts val="0"/>
              </a:spcBef>
              <a:spcAft>
                <a:spcPts val="800"/>
              </a:spcAft>
            </a:pPr>
            <a:r>
              <a:rPr lang="en-GB" sz="18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Ιεράρχηση καθηκόντων:</a:t>
            </a:r>
            <a:endParaRPr lang="et-EE" sz="18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Χρησιμοποιήστε τεχνικές διαχείρισης χρόνου: Χρησιμοποιήστε μεθόδους όπως ο πίνακας Eisenhower ή η τεχνική Pomodoro για να κατανέμετε αποτελεσματικά το χρόνο σας.</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Χωρίστε τις εργασίες σε διαχειρίσιμα κομμάτια: Χωρίστε τα μεγαλύτερα έργα σε μικρότερα, εφαρμόσιμα καθήκοντα για να αποφύγετε το αίσθημα της υπερφόρτωσης και να παρακολουθείτε αποτελεσματικά την πρόοδο.</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Ανακατανείμετε</a:t>
            </a:r>
            <a:r>
              <a:rPr lang="en-GB" sz="1800" dirty="0">
                <a:effectLst/>
                <a:latin typeface="Calibri" panose="020F0502020204030204" pitchFamily="34" charset="0"/>
                <a:ea typeface="Calibri" panose="020F0502020204030204" pitchFamily="34" charset="0"/>
                <a:cs typeface="Times New Roman" panose="02020603050405020304" pitchFamily="18" charset="0"/>
              </a:rPr>
              <a:t> αρμοδιότητες όταν είναι δυνατόν: Εντοπίστε τις εργασίες που μπορούν να ανατεθούν σε συναδέλφους ή φοιτητές</a:t>
            </a:r>
            <a:r>
              <a:rPr lang="el-GR" sz="1800" dirty="0">
                <a:effectLst/>
                <a:latin typeface="Calibri" panose="020F0502020204030204" pitchFamily="34" charset="0"/>
                <a:ea typeface="Calibri" panose="020F0502020204030204" pitchFamily="34" charset="0"/>
                <a:cs typeface="Times New Roman" panose="02020603050405020304" pitchFamily="18" charset="0"/>
              </a:rPr>
              <a:t>/τριες</a:t>
            </a:r>
            <a:r>
              <a:rPr lang="en-GB" sz="1800" dirty="0">
                <a:effectLst/>
                <a:latin typeface="Calibri" panose="020F0502020204030204" pitchFamily="34" charset="0"/>
                <a:ea typeface="Calibri" panose="020F0502020204030204" pitchFamily="34" charset="0"/>
                <a:cs typeface="Times New Roman" panose="02020603050405020304" pitchFamily="18" charset="0"/>
              </a:rPr>
              <a:t>, προωθώντας την ομαδική εργασία και ελαφρύνοντας το φόρτο εργασίας σας.</a:t>
            </a:r>
          </a:p>
          <a:p>
            <a:pPr marL="57150" marR="0" indent="-285750">
              <a:lnSpc>
                <a:spcPct val="107000"/>
              </a:lnSpc>
              <a:spcBef>
                <a:spcPts val="0"/>
              </a:spcBef>
              <a:spcAft>
                <a:spcPts val="800"/>
              </a:spcAft>
              <a:buFont typeface="Arial" panose="020B0604020202020204" pitchFamily="34" charset="0"/>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Κα</a:t>
            </a:r>
            <a:r>
              <a:rPr lang="en-GB" sz="1800" b="1" dirty="0" err="1">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θιέρωση</a:t>
            </a:r>
            <a:r>
              <a:rPr lang="en-GB" sz="18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 αποτελεσματικής επικοινωνίας</a:t>
            </a:r>
            <a:endParaRPr lang="et-EE" sz="18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Επικοινωνήστε τις προσδοκίες: Επικοινωνήστε με σαφήνεια τη διαθεσιμότητά σας και το χρόνο ανταπόκρισής σας στους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/στις</a:t>
            </a:r>
            <a:r>
              <a:rPr lang="en-GB" sz="1800" dirty="0">
                <a:effectLst/>
                <a:latin typeface="Calibri" panose="020F0502020204030204" pitchFamily="34" charset="0"/>
                <a:ea typeface="Calibri" panose="020F0502020204030204" pitchFamily="34" charset="0"/>
                <a:cs typeface="Times New Roman" panose="02020603050405020304" pitchFamily="18" charset="0"/>
              </a:rPr>
              <a:t> συναδέλφους σας, διασφαλίζοντας ότι καταλαβαίνουν πότε είστε προσβάσιμοι</a:t>
            </a:r>
            <a:r>
              <a:rPr lang="el-GR" sz="1800" dirty="0">
                <a:effectLst/>
                <a:latin typeface="Calibri" panose="020F0502020204030204" pitchFamily="34" charset="0"/>
                <a:ea typeface="Calibri" panose="020F0502020204030204" pitchFamily="34" charset="0"/>
                <a:cs typeface="Times New Roman" panose="02020603050405020304" pitchFamily="18" charset="0"/>
              </a:rPr>
              <a:t>/ες</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Χρησιμοποιήστε φίλτρα και φακέλους ηλεκτρονικού ταχυδρομείου: Οργανώστε τα εισερχόμενά σας δημιουργώντας φίλτρα και φακέλους για την ταξινόμηση των εισερχόμενων μηνυμάτων, μειώνοντας το χρόνο που ξοδεύετε για την αναζήτηση σημαντικών πληροφοριών.</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Περιορίστε τις μη απαρα</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ίτητες</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συναντήσεις</a:t>
            </a:r>
            <a:r>
              <a:rPr lang="en-GB" sz="1800" dirty="0">
                <a:effectLst/>
                <a:latin typeface="Calibri" panose="020F0502020204030204" pitchFamily="34" charset="0"/>
                <a:ea typeface="Calibri" panose="020F0502020204030204" pitchFamily="34" charset="0"/>
                <a:cs typeface="Times New Roman" panose="02020603050405020304" pitchFamily="18" charset="0"/>
              </a:rPr>
              <a:t>: Αξιολογήστε την αναγκαιότητα κάθε συνάντησης και απορρίψτε εκείνες που δεν συμβάλλουν άμεσα στους στόχους σας ή δεν απαιτούν την παρουσία σας.</a:t>
            </a:r>
          </a:p>
        </p:txBody>
      </p:sp>
      <p:sp>
        <p:nvSpPr>
          <p:cNvPr id="381" name="Google Shape;381;p20"/>
          <p:cNvSpPr txBox="1">
            <a:spLocks noGrp="1"/>
          </p:cNvSpPr>
          <p:nvPr>
            <p:ph type="body" idx="2"/>
          </p:nvPr>
        </p:nvSpPr>
        <p:spPr>
          <a:xfrm>
            <a:off x="678507" y="395884"/>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Σχέδιο ισορροπίας εργασίας-ζωής</a:t>
            </a:r>
            <a:endParaRPr dirty="0"/>
          </a:p>
        </p:txBody>
      </p:sp>
    </p:spTree>
    <p:extLst>
      <p:ext uri="{BB962C8B-B14F-4D97-AF65-F5344CB8AC3E}">
        <p14:creationId xmlns:p14="http://schemas.microsoft.com/office/powerpoint/2010/main" val="2967428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228600" y="1096496"/>
            <a:ext cx="11820525" cy="5761504"/>
          </a:xfrm>
          <a:prstGeom prst="rect">
            <a:avLst/>
          </a:prstGeom>
          <a:noFill/>
          <a:ln>
            <a:noFill/>
          </a:ln>
        </p:spPr>
        <p:txBody>
          <a:bodyPr spcFirstLastPara="1" wrap="square" lIns="91425" tIns="45700" rIns="91425" bIns="45700" numCol="3" spcCol="360000" anchor="t" anchorCtr="0">
            <a:noAutofit/>
          </a:bodyPr>
          <a:lstStyle/>
          <a:p>
            <a:pPr marL="0" marR="0">
              <a:lnSpc>
                <a:spcPct val="107000"/>
              </a:lnSpc>
              <a:spcBef>
                <a:spcPts val="0"/>
              </a:spcBef>
              <a:spcAft>
                <a:spcPts val="800"/>
              </a:spcAft>
            </a:pPr>
            <a:r>
              <a:rPr lang="en-GB" sz="16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Φροντίστε για την ευημερία σας:</a:t>
            </a:r>
            <a:endParaRPr lang="et-EE" sz="16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Δι</a:t>
            </a:r>
            <a:r>
              <a:rPr lang="en-GB" sz="1600" dirty="0">
                <a:effectLst/>
                <a:latin typeface="Calibri" panose="020F0502020204030204" pitchFamily="34" charset="0"/>
                <a:ea typeface="Calibri" panose="020F0502020204030204" pitchFamily="34" charset="0"/>
                <a:cs typeface="Times New Roman" panose="02020603050405020304" pitchFamily="18" charset="0"/>
              </a:rPr>
              <a:t>αλείμματα: Ενσωματώστε τακτικά διαλείμματα κατά τη διάρκεια της εργάσιμης ημέρας για να επαναφορτίζεστε, να τεντώνεστε ή να ασχολείστε με τεχνικές χαλάρωσης, όπως βαθιές αναπνοές ή διαλογισμό.</a:t>
            </a:r>
            <a:endParaRPr lang="et-EE" sz="16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Άσκηση και σωματική δραστηριότητα: Αφιερώστε χρόνο για σωματική άσκηση, είτε πρόκειται για περπάτημα, τζόκινγκ, γιόγκα ή οποιαδήποτε άλλη δραστηριότητα που σας βοηθά να παραμείνετε δραστήριοι και να μειώσετε το στρες.</a:t>
            </a:r>
            <a:endParaRPr lang="et-EE" sz="16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Εφαρμόστε την αυτοφροντίδα: Ασχοληθείτε με δραστηριότητες που προάγουν την αυτοφροντίδα και την ψυ</a:t>
            </a:r>
            <a:r>
              <a:rPr lang="el-GR" sz="1600" dirty="0">
                <a:effectLst/>
                <a:latin typeface="Calibri" panose="020F0502020204030204" pitchFamily="34" charset="0"/>
                <a:ea typeface="Calibri" panose="020F0502020204030204" pitchFamily="34" charset="0"/>
                <a:cs typeface="Times New Roman" panose="02020603050405020304" pitchFamily="18" charset="0"/>
              </a:rPr>
              <a:t>χ</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ική</a:t>
            </a:r>
            <a:r>
              <a:rPr lang="en-GB" sz="1600" dirty="0">
                <a:effectLst/>
                <a:latin typeface="Calibri" panose="020F0502020204030204" pitchFamily="34" charset="0"/>
                <a:ea typeface="Calibri" panose="020F0502020204030204" pitchFamily="34" charset="0"/>
                <a:cs typeface="Times New Roman" panose="02020603050405020304" pitchFamily="18" charset="0"/>
              </a:rPr>
              <a:t> ευεξία, </a:t>
            </a:r>
            <a:r>
              <a:rPr lang="el-GR" sz="1600" dirty="0">
                <a:effectLst/>
                <a:latin typeface="Calibri" panose="020F0502020204030204" pitchFamily="34" charset="0"/>
                <a:ea typeface="Calibri" panose="020F0502020204030204" pitchFamily="34" charset="0"/>
                <a:cs typeface="Times New Roman" panose="02020603050405020304" pitchFamily="18" charset="0"/>
              </a:rPr>
              <a:t>πχ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διά</a:t>
            </a:r>
            <a:r>
              <a:rPr lang="en-GB" sz="1600" dirty="0">
                <a:effectLst/>
                <a:latin typeface="Calibri" panose="020F0502020204030204" pitchFamily="34" charset="0"/>
                <a:ea typeface="Calibri" panose="020F0502020204030204" pitchFamily="34" charset="0"/>
                <a:cs typeface="Times New Roman" panose="02020603050405020304" pitchFamily="18" charset="0"/>
              </a:rPr>
              <a:t>βασμα, μουσική,</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Times New Roman" panose="02020603050405020304" pitchFamily="18" charset="0"/>
              </a:rPr>
              <a:t>ή η ενασχόληση με χόμπι.</a:t>
            </a:r>
          </a:p>
          <a:p>
            <a:pPr marL="0">
              <a:lnSpc>
                <a:spcPct val="107000"/>
              </a:lnSpc>
              <a:spcBef>
                <a:spcPts val="0"/>
              </a:spcBef>
              <a:spcAft>
                <a:spcPts val="800"/>
              </a:spcAft>
            </a:pPr>
            <a:r>
              <a:rPr lang="en-GB" sz="16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Αναζητήστε υποστήριξη και συνεργασία:</a:t>
            </a:r>
            <a:endParaRPr lang="et-EE" sz="16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Ζητήστε υποστήριξη από συναδέλφους: Δημιουργήστε ένα δίκτυο υποστηρικτικών συναδέλφων με τους</a:t>
            </a:r>
            <a:r>
              <a:rPr lang="el-GR" sz="1600" dirty="0">
                <a:latin typeface="Calibri" panose="020F0502020204030204" pitchFamily="34" charset="0"/>
                <a:ea typeface="Calibri" panose="020F0502020204030204" pitchFamily="34" charset="0"/>
                <a:cs typeface="Times New Roman" panose="02020603050405020304" pitchFamily="18" charset="0"/>
              </a:rPr>
              <a:t>/τις</a:t>
            </a:r>
            <a:r>
              <a:rPr lang="en-GB" sz="1600" dirty="0">
                <a:latin typeface="Calibri" panose="020F0502020204030204" pitchFamily="34" charset="0"/>
                <a:ea typeface="Calibri" panose="020F0502020204030204" pitchFamily="34" charset="0"/>
                <a:cs typeface="Times New Roman" panose="02020603050405020304" pitchFamily="18" charset="0"/>
              </a:rPr>
              <a:t> οπ</a:t>
            </a:r>
            <a:r>
              <a:rPr lang="en-GB" sz="1600" dirty="0" err="1">
                <a:latin typeface="Calibri" panose="020F0502020204030204" pitchFamily="34" charset="0"/>
                <a:ea typeface="Calibri" panose="020F0502020204030204" pitchFamily="34" charset="0"/>
                <a:cs typeface="Times New Roman" panose="02020603050405020304" pitchFamily="18" charset="0"/>
              </a:rPr>
              <a:t>οίους</a:t>
            </a:r>
            <a:r>
              <a:rPr lang="el-GR" sz="1600" dirty="0">
                <a:latin typeface="Calibri" panose="020F0502020204030204" pitchFamily="34" charset="0"/>
                <a:ea typeface="Calibri" panose="020F0502020204030204" pitchFamily="34" charset="0"/>
                <a:cs typeface="Times New Roman" panose="02020603050405020304" pitchFamily="18" charset="0"/>
              </a:rPr>
              <a:t>/ες</a:t>
            </a:r>
            <a:r>
              <a:rPr lang="en-GB" sz="1600" dirty="0">
                <a:latin typeface="Calibri" panose="020F0502020204030204" pitchFamily="34" charset="0"/>
                <a:ea typeface="Calibri" panose="020F0502020204030204" pitchFamily="34" charset="0"/>
                <a:cs typeface="Times New Roman" panose="02020603050405020304" pitchFamily="18" charset="0"/>
              </a:rPr>
              <a:t> μπορείτε να μοιραστείτε τις ανησυχίες σας, να ζητήσετε συμβουλές και να συζητήσετε τις προκλήσεις που σχετίζονται με την εργασία.</a:t>
            </a:r>
            <a:endParaRPr lang="et-EE" sz="1600" dirty="0">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Συνεργαστείτε και αναθέστε: Προωθήστε μια κουλτούρα συνεργασίας και υποστήριξης εντός της ομάδας σας, ενθαρρύνοντας τον επιμερισμό αρμοδιοτήτων και την αλληλοβοήθεια όταν είναι απαραίτητο.</a:t>
            </a:r>
          </a:p>
          <a:p>
            <a:pPr marL="57150" indent="-285750">
              <a:lnSpc>
                <a:spcPct val="107000"/>
              </a:lnSpc>
              <a:spcBef>
                <a:spcPts val="0"/>
              </a:spcBef>
              <a:spcAft>
                <a:spcPts val="800"/>
              </a:spcAft>
              <a:buFont typeface="Arial" panose="020B0604020202020204" pitchFamily="34" charset="0"/>
              <a:buChar char="•"/>
            </a:pPr>
            <a:endParaRPr lang="et-EE" sz="16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l-GR" sz="16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l-GR" sz="16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l-GR" sz="16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16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Τα</a:t>
            </a:r>
            <a:r>
              <a:rPr lang="en-GB" sz="1600" b="1" dirty="0" err="1">
                <a:solidFill>
                  <a:srgbClr val="8A4199"/>
                </a:solidFill>
                <a:latin typeface="Calibri" panose="020F0502020204030204" pitchFamily="34" charset="0"/>
                <a:ea typeface="Calibri" panose="020F0502020204030204" pitchFamily="34" charset="0"/>
                <a:cs typeface="Times New Roman" panose="02020603050405020304" pitchFamily="18" charset="0"/>
              </a:rPr>
              <a:t>κτική</a:t>
            </a:r>
            <a:r>
              <a:rPr lang="en-GB" sz="16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 αναθεώρηση και προσαρμογή:</a:t>
            </a:r>
            <a:endParaRPr lang="et-EE" sz="16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Αναλογιστείτε την πρόοδό σας: Αξιολογείτε τακτικά την ισορροπία μεταξύ επαγγελματικής και προσωπικής ζωής και κάνετε τις απαραίτητες προσαρμογές. Να </a:t>
            </a:r>
            <a:r>
              <a:rPr lang="en-GB" sz="1600" dirty="0" err="1">
                <a:latin typeface="Calibri" panose="020F0502020204030204" pitchFamily="34" charset="0"/>
                <a:ea typeface="Calibri" panose="020F0502020204030204" pitchFamily="34" charset="0"/>
                <a:cs typeface="Times New Roman" panose="02020603050405020304" pitchFamily="18" charset="0"/>
              </a:rPr>
              <a:t>είστε</a:t>
            </a:r>
            <a:r>
              <a:rPr lang="en-GB" sz="1600" dirty="0">
                <a:latin typeface="Calibri" panose="020F0502020204030204" pitchFamily="34" charset="0"/>
                <a:ea typeface="Calibri" panose="020F0502020204030204" pitchFamily="34" charset="0"/>
                <a:cs typeface="Times New Roman" panose="02020603050405020304" pitchFamily="18" charset="0"/>
              </a:rPr>
              <a:t> α</a:t>
            </a:r>
            <a:r>
              <a:rPr lang="en-GB" sz="1600" dirty="0" err="1">
                <a:latin typeface="Calibri" panose="020F0502020204030204" pitchFamily="34" charset="0"/>
                <a:ea typeface="Calibri" panose="020F0502020204030204" pitchFamily="34" charset="0"/>
                <a:cs typeface="Times New Roman" panose="02020603050405020304" pitchFamily="18" charset="0"/>
              </a:rPr>
              <a:t>νοιχτοί</a:t>
            </a:r>
            <a:r>
              <a:rPr lang="el-GR" sz="1600" dirty="0">
                <a:latin typeface="Calibri" panose="020F0502020204030204" pitchFamily="34" charset="0"/>
                <a:ea typeface="Calibri" panose="020F0502020204030204" pitchFamily="34" charset="0"/>
                <a:cs typeface="Times New Roman" panose="02020603050405020304" pitchFamily="18" charset="0"/>
              </a:rPr>
              <a:t>/ες</a:t>
            </a:r>
            <a:r>
              <a:rPr lang="en-GB" sz="1600" dirty="0">
                <a:latin typeface="Calibri" panose="020F0502020204030204" pitchFamily="34" charset="0"/>
                <a:ea typeface="Calibri" panose="020F0502020204030204" pitchFamily="34" charset="0"/>
                <a:cs typeface="Times New Roman" panose="02020603050405020304" pitchFamily="18" charset="0"/>
              </a:rPr>
              <a:t> στο να βελτιώνετε τις στρατηγικές σας και να προσαρμόζεστε στις μεταβαλλόμενες συνθήκες.</a:t>
            </a:r>
            <a:endParaRPr lang="et-EE" sz="1600" dirty="0">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Ζητήστε ανατροφοδότηση: Ζητήστε ανατροφοδότηση από προϊσταμένους, συναδέλφους ή μέντορες για να αποκτήσετε πληροφορίες σχετικά με την απόδοση της εργασίας σας και τους τομείς που χρήζουν βελτίωσης.</a:t>
            </a:r>
            <a:endParaRPr lang="et-EE" sz="1600" dirty="0">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1" name="Google Shape;381;p20"/>
          <p:cNvSpPr txBox="1">
            <a:spLocks noGrp="1"/>
          </p:cNvSpPr>
          <p:nvPr>
            <p:ph type="body" idx="2"/>
          </p:nvPr>
        </p:nvSpPr>
        <p:spPr>
          <a:xfrm>
            <a:off x="799493" y="317074"/>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Σχέδιο ισορροπίας εργασίας-ζωής</a:t>
            </a:r>
            <a:endParaRPr dirty="0"/>
          </a:p>
          <a:p>
            <a:pPr marL="0" lvl="0" indent="0" algn="l" rtl="0">
              <a:lnSpc>
                <a:spcPct val="90000"/>
              </a:lnSpc>
              <a:spcBef>
                <a:spcPts val="1000"/>
              </a:spcBef>
              <a:spcAft>
                <a:spcPts val="0"/>
              </a:spcAft>
              <a:buClr>
                <a:srgbClr val="8A4199"/>
              </a:buClr>
              <a:buSzPts val="3600"/>
              <a:buNone/>
            </a:pPr>
            <a:endParaRPr dirty="0"/>
          </a:p>
        </p:txBody>
      </p:sp>
    </p:spTree>
    <p:extLst>
      <p:ext uri="{BB962C8B-B14F-4D97-AF65-F5344CB8AC3E}">
        <p14:creationId xmlns:p14="http://schemas.microsoft.com/office/powerpoint/2010/main" val="4080088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3"/>
          <p:cNvSpPr txBox="1">
            <a:spLocks noGrp="1"/>
          </p:cNvSpPr>
          <p:nvPr>
            <p:ph type="body" idx="1"/>
          </p:nvPr>
        </p:nvSpPr>
        <p:spPr>
          <a:xfrm>
            <a:off x="734714" y="1442730"/>
            <a:ext cx="10834986" cy="1894908"/>
          </a:xfrm>
          <a:prstGeom prst="rect">
            <a:avLst/>
          </a:prstGeom>
          <a:noFill/>
          <a:ln>
            <a:noFill/>
          </a:ln>
        </p:spPr>
        <p:txBody>
          <a:bodyPr spcFirstLastPara="1" wrap="square" lIns="91425" tIns="45700" rIns="91425" bIns="45700" anchor="t" anchorCtr="0">
            <a:normAutofit/>
          </a:bodyPr>
          <a:lstStyle/>
          <a:p>
            <a:pPr marL="228600">
              <a:spcBef>
                <a:spcPts val="0"/>
              </a:spcBef>
            </a:pPr>
            <a:r>
              <a:rPr lang="en-GB" sz="2400" dirty="0">
                <a:effectLst/>
                <a:latin typeface="Calibri" panose="020F0502020204030204" pitchFamily="34" charset="0"/>
                <a:ea typeface="Calibri" panose="020F0502020204030204" pitchFamily="34" charset="0"/>
                <a:cs typeface="Times New Roman" panose="02020603050405020304" pitchFamily="18" charset="0"/>
              </a:rPr>
              <a:t>Να θυμάστε ότι η επίτευξη ισορροπίας μεταξύ επαγγελματικής και προσωπικής ζωής είναι μια συνεχής διαδικασία. Εφαρμόζοντας αυτές τις στρατηγικές και αξιολογώντας συνεχώς την προσέγγισή σας, μπορείτε να δημιουργήσετε μια πιο υγιή και ικανοποιητική ισορροπία μεταξύ επαγγελματικής και προσωπικής ζωής ως μέλος του πανεπιστημιακού προσωπικού.</a:t>
            </a:r>
            <a:endParaRPr lang="et-EE" sz="24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l" rtl="0">
              <a:lnSpc>
                <a:spcPct val="90000"/>
              </a:lnSpc>
              <a:spcBef>
                <a:spcPts val="0"/>
              </a:spcBef>
              <a:spcAft>
                <a:spcPts val="0"/>
              </a:spcAft>
              <a:buClr>
                <a:srgbClr val="595959"/>
              </a:buClr>
              <a:buSzPts val="2200"/>
              <a:buNone/>
            </a:pPr>
            <a:endParaRPr dirty="0"/>
          </a:p>
        </p:txBody>
      </p:sp>
      <p:sp>
        <p:nvSpPr>
          <p:cNvPr id="400" name="Google Shape;400;p23"/>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Συμπέρασμα</a:t>
            </a:r>
            <a:endParaRPr dirty="0"/>
          </a:p>
          <a:p>
            <a:pPr marL="0" lvl="0" indent="0" algn="l" rtl="0">
              <a:lnSpc>
                <a:spcPct val="90000"/>
              </a:lnSpc>
              <a:spcBef>
                <a:spcPts val="1000"/>
              </a:spcBef>
              <a:spcAft>
                <a:spcPts val="0"/>
              </a:spcAft>
              <a:buClr>
                <a:srgbClr val="8A4199"/>
              </a:buClr>
              <a:buSzPts val="3600"/>
              <a:buNone/>
            </a:pPr>
            <a:endParaRPr dirty="0"/>
          </a:p>
        </p:txBody>
      </p:sp>
      <p:sp>
        <p:nvSpPr>
          <p:cNvPr id="401" name="Google Shape;401;p23"/>
          <p:cNvSpPr txBox="1">
            <a:spLocks noGrp="1"/>
          </p:cNvSpPr>
          <p:nvPr>
            <p:ph type="body" idx="3"/>
          </p:nvPr>
        </p:nvSpPr>
        <p:spPr>
          <a:xfrm>
            <a:off x="1146264" y="3959352"/>
            <a:ext cx="9387624" cy="221326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None/>
            </a:pPr>
            <a:r>
              <a:rPr lang="en-US" dirty="0"/>
              <a:t>"Δεν χρειάζεται να κάνεις τον εαυτό σου δυστυχισμένο για να είσαι επιτυχημένος... η επιτυχία δεν έχει να κάνει με το να δουλεύεις σκληρά, αλλά με το να δουλεύεις έξυπνα". - Andrew Wilkinson</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3"/>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31" name="Google Shape;331;p13"/>
          <p:cNvSpPr txBox="1">
            <a:spLocks noGrp="1"/>
          </p:cNvSpPr>
          <p:nvPr>
            <p:ph type="body" idx="1"/>
          </p:nvPr>
        </p:nvSpPr>
        <p:spPr>
          <a:xfrm>
            <a:off x="2280537" y="708835"/>
            <a:ext cx="5336415"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GB" sz="3600" dirty="0" err="1"/>
              <a:t>Αυτο</a:t>
            </a:r>
            <a:r>
              <a:rPr lang="en-GB" sz="3600" dirty="0"/>
              <a:t>αξιολόγηση</a:t>
            </a:r>
          </a:p>
        </p:txBody>
      </p:sp>
      <p:sp>
        <p:nvSpPr>
          <p:cNvPr id="332" name="Google Shape;332;p13"/>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03</a:t>
            </a:r>
            <a:endParaRPr dirty="0"/>
          </a:p>
        </p:txBody>
      </p:sp>
    </p:spTree>
    <p:extLst>
      <p:ext uri="{BB962C8B-B14F-4D97-AF65-F5344CB8AC3E}">
        <p14:creationId xmlns:p14="http://schemas.microsoft.com/office/powerpoint/2010/main" val="3513377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6"/>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pPr>
            <a:r>
              <a:rPr lang="en-US" dirty="0"/>
              <a:t>ΕΡΩΤΗΣΗ 1: Η </a:t>
            </a:r>
            <a:r>
              <a:rPr lang="en-GB" dirty="0">
                <a:effectLst/>
                <a:latin typeface="Calibri" panose="020F0502020204030204" pitchFamily="34" charset="0"/>
                <a:ea typeface="Calibri" panose="020F0502020204030204" pitchFamily="34" charset="0"/>
                <a:cs typeface="Times New Roman" panose="02020603050405020304" pitchFamily="18" charset="0"/>
              </a:rPr>
              <a:t>προώθηση της ισορροπίας μεταξύ επαγγελματικής και προσωπικής ζωής αποτελεί κοινή ευθύνη μεταξύ</a:t>
            </a:r>
            <a:r>
              <a:rPr lang="en-US" dirty="0"/>
              <a:t>: </a:t>
            </a:r>
            <a:endParaRPr dirty="0"/>
          </a:p>
          <a:p>
            <a:pPr marL="914400" lvl="1" indent="-457200" algn="l" rtl="0">
              <a:lnSpc>
                <a:spcPct val="90000"/>
              </a:lnSpc>
              <a:spcBef>
                <a:spcPts val="500"/>
              </a:spcBef>
              <a:spcAft>
                <a:spcPts val="0"/>
              </a:spcAft>
              <a:buClr>
                <a:srgbClr val="595959"/>
              </a:buClr>
              <a:buSzPts val="2200"/>
              <a:buFont typeface="Wingdings" panose="05000000000000000000" pitchFamily="2" charset="2"/>
              <a:buChar char="q"/>
            </a:pPr>
            <a:r>
              <a:rPr lang="el-GR" sz="2200" dirty="0">
                <a:solidFill>
                  <a:srgbClr val="00B050"/>
                </a:solidFill>
                <a:latin typeface="Calibri"/>
                <a:ea typeface="Calibri"/>
                <a:cs typeface="Calibri"/>
                <a:sym typeface="Calibri"/>
              </a:rPr>
              <a:t>Ατόμων και οργανισμών</a:t>
            </a:r>
            <a:endParaRPr lang="en-US" sz="2200" dirty="0">
              <a:solidFill>
                <a:srgbClr val="00B050"/>
              </a:solidFill>
              <a:latin typeface="Calibri"/>
              <a:ea typeface="Calibri"/>
              <a:cs typeface="Calibri"/>
              <a:sym typeface="Calibri"/>
            </a:endParaRPr>
          </a:p>
          <a:p>
            <a:pPr lvl="1" indent="-457200">
              <a:buClr>
                <a:srgbClr val="595959"/>
              </a:buClr>
              <a:buSzPts val="2200"/>
              <a:buFont typeface="Wingdings" panose="05000000000000000000" pitchFamily="2" charset="2"/>
              <a:buChar char="q"/>
            </a:pPr>
            <a:r>
              <a:rPr lang="el-GR" sz="2000" dirty="0">
                <a:solidFill>
                  <a:schemeClr val="tx1"/>
                </a:solidFill>
                <a:latin typeface="Calibri"/>
                <a:ea typeface="Calibri"/>
                <a:cs typeface="Calibri"/>
                <a:sym typeface="Calibri"/>
              </a:rPr>
              <a:t>Ιδιωτών</a:t>
            </a:r>
            <a:r>
              <a:rPr lang="en-US" sz="2000" dirty="0">
                <a:solidFill>
                  <a:schemeClr val="tx1"/>
                </a:solidFill>
                <a:latin typeface="Calibri"/>
                <a:ea typeface="Calibri"/>
                <a:cs typeface="Calibri"/>
                <a:sym typeface="Calibri"/>
              </a:rPr>
              <a:t>, </a:t>
            </a:r>
            <a:r>
              <a:rPr lang="en-US" sz="2000" dirty="0" err="1">
                <a:solidFill>
                  <a:schemeClr val="tx1"/>
                </a:solidFill>
                <a:latin typeface="Calibri"/>
                <a:ea typeface="Calibri"/>
                <a:cs typeface="Calibri"/>
                <a:sym typeface="Calibri"/>
              </a:rPr>
              <a:t>οργ</a:t>
            </a:r>
            <a:r>
              <a:rPr lang="en-US" sz="2000" dirty="0">
                <a:solidFill>
                  <a:schemeClr val="tx1"/>
                </a:solidFill>
                <a:latin typeface="Calibri"/>
                <a:ea typeface="Calibri"/>
                <a:cs typeface="Calibri"/>
                <a:sym typeface="Calibri"/>
              </a:rPr>
              <a:t>ανισμ</a:t>
            </a:r>
            <a:r>
              <a:rPr lang="el-GR" sz="2000" dirty="0" err="1">
                <a:solidFill>
                  <a:schemeClr val="tx1"/>
                </a:solidFill>
                <a:latin typeface="Calibri"/>
                <a:ea typeface="Calibri"/>
                <a:cs typeface="Calibri"/>
                <a:sym typeface="Calibri"/>
              </a:rPr>
              <a:t>ών</a:t>
            </a:r>
            <a:r>
              <a:rPr lang="en-US" sz="2000" dirty="0">
                <a:solidFill>
                  <a:schemeClr val="tx1"/>
                </a:solidFill>
                <a:latin typeface="Calibri"/>
                <a:ea typeface="Calibri"/>
                <a:cs typeface="Calibri"/>
                <a:sym typeface="Calibri"/>
              </a:rPr>
              <a:t> και </a:t>
            </a:r>
            <a:r>
              <a:rPr lang="en-US" sz="2000" dirty="0" err="1">
                <a:solidFill>
                  <a:schemeClr val="tx1"/>
                </a:solidFill>
                <a:latin typeface="Calibri"/>
                <a:ea typeface="Calibri"/>
                <a:cs typeface="Calibri"/>
                <a:sym typeface="Calibri"/>
              </a:rPr>
              <a:t>το</a:t>
            </a:r>
            <a:r>
              <a:rPr lang="en-US" sz="2000" dirty="0">
                <a:solidFill>
                  <a:schemeClr val="tx1"/>
                </a:solidFill>
                <a:latin typeface="Calibri"/>
                <a:ea typeface="Calibri"/>
                <a:cs typeface="Calibri"/>
                <a:sym typeface="Calibri"/>
              </a:rPr>
              <a:t>πική</a:t>
            </a:r>
            <a:r>
              <a:rPr lang="el-GR" sz="2000" dirty="0">
                <a:solidFill>
                  <a:schemeClr val="tx1"/>
                </a:solidFill>
                <a:latin typeface="Calibri"/>
                <a:ea typeface="Calibri"/>
                <a:cs typeface="Calibri"/>
                <a:sym typeface="Calibri"/>
              </a:rPr>
              <a:t>ς</a:t>
            </a:r>
            <a:r>
              <a:rPr lang="en-US" sz="2000" dirty="0">
                <a:solidFill>
                  <a:schemeClr val="tx1"/>
                </a:solidFill>
                <a:latin typeface="Calibri"/>
                <a:ea typeface="Calibri"/>
                <a:cs typeface="Calibri"/>
                <a:sym typeface="Calibri"/>
              </a:rPr>
              <a:t> α</a:t>
            </a:r>
            <a:r>
              <a:rPr lang="en-US" sz="2000" dirty="0" err="1">
                <a:solidFill>
                  <a:schemeClr val="tx1"/>
                </a:solidFill>
                <a:latin typeface="Calibri"/>
                <a:ea typeface="Calibri"/>
                <a:cs typeface="Calibri"/>
                <a:sym typeface="Calibri"/>
              </a:rPr>
              <a:t>υτοδιοίκηση</a:t>
            </a:r>
            <a:r>
              <a:rPr lang="el-GR" sz="2000" dirty="0">
                <a:solidFill>
                  <a:schemeClr val="tx1"/>
                </a:solidFill>
                <a:latin typeface="Calibri"/>
                <a:ea typeface="Calibri"/>
                <a:cs typeface="Calibri"/>
                <a:sym typeface="Calibri"/>
              </a:rPr>
              <a:t>ς</a:t>
            </a:r>
            <a:endParaRPr lang="en-US" sz="2000" dirty="0">
              <a:solidFill>
                <a:schemeClr val="tx1"/>
              </a:solidFill>
              <a:latin typeface="Calibri"/>
              <a:ea typeface="Calibri"/>
              <a:cs typeface="Calibri"/>
              <a:sym typeface="Calibri"/>
            </a:endParaRPr>
          </a:p>
          <a:p>
            <a:pPr lvl="1" indent="-457200">
              <a:buClr>
                <a:srgbClr val="595959"/>
              </a:buClr>
              <a:buSzPts val="2200"/>
              <a:buFont typeface="Wingdings" panose="05000000000000000000" pitchFamily="2" charset="2"/>
              <a:buChar char="q"/>
            </a:pPr>
            <a:r>
              <a:rPr lang="en-US" sz="2000" dirty="0" err="1">
                <a:solidFill>
                  <a:schemeClr val="tx1"/>
                </a:solidFill>
                <a:latin typeface="Calibri"/>
                <a:ea typeface="Calibri"/>
                <a:cs typeface="Calibri"/>
                <a:sym typeface="Calibri"/>
              </a:rPr>
              <a:t>Ιδι</a:t>
            </a:r>
            <a:r>
              <a:rPr lang="el-GR" sz="2000" dirty="0" err="1">
                <a:solidFill>
                  <a:schemeClr val="tx1"/>
                </a:solidFill>
                <a:latin typeface="Calibri"/>
                <a:ea typeface="Calibri"/>
                <a:cs typeface="Calibri"/>
                <a:sym typeface="Calibri"/>
              </a:rPr>
              <a:t>ωτών</a:t>
            </a:r>
            <a:r>
              <a:rPr lang="en-US" sz="2000" dirty="0">
                <a:solidFill>
                  <a:schemeClr val="tx1"/>
                </a:solidFill>
                <a:latin typeface="Calibri"/>
                <a:ea typeface="Calibri"/>
                <a:cs typeface="Calibri"/>
                <a:sym typeface="Calibri"/>
              </a:rPr>
              <a:t> και </a:t>
            </a:r>
            <a:r>
              <a:rPr lang="en-US" sz="2000" dirty="0" err="1">
                <a:solidFill>
                  <a:schemeClr val="tx1"/>
                </a:solidFill>
                <a:latin typeface="Calibri"/>
                <a:ea typeface="Calibri"/>
                <a:cs typeface="Calibri"/>
                <a:sym typeface="Calibri"/>
              </a:rPr>
              <a:t>ιδρ</a:t>
            </a:r>
            <a:r>
              <a:rPr lang="el-GR" sz="2000" dirty="0">
                <a:solidFill>
                  <a:schemeClr val="tx1"/>
                </a:solidFill>
                <a:latin typeface="Calibri"/>
                <a:ea typeface="Calibri"/>
                <a:cs typeface="Calibri"/>
                <a:sym typeface="Calibri"/>
              </a:rPr>
              <a:t>υ</a:t>
            </a:r>
            <a:r>
              <a:rPr lang="en-US" sz="2000" dirty="0">
                <a:solidFill>
                  <a:schemeClr val="tx1"/>
                </a:solidFill>
                <a:latin typeface="Calibri"/>
                <a:ea typeface="Calibri"/>
                <a:cs typeface="Calibri"/>
                <a:sym typeface="Calibri"/>
              </a:rPr>
              <a:t>μ</a:t>
            </a:r>
            <a:r>
              <a:rPr lang="el-GR" sz="2000" dirty="0">
                <a:solidFill>
                  <a:schemeClr val="tx1"/>
                </a:solidFill>
                <a:latin typeface="Calibri"/>
                <a:ea typeface="Calibri"/>
                <a:cs typeface="Calibri"/>
                <a:sym typeface="Calibri"/>
              </a:rPr>
              <a:t>ά</a:t>
            </a:r>
            <a:r>
              <a:rPr lang="en-US" sz="2000" dirty="0">
                <a:solidFill>
                  <a:schemeClr val="tx1"/>
                </a:solidFill>
                <a:latin typeface="Calibri"/>
                <a:ea typeface="Calibri"/>
                <a:cs typeface="Calibri"/>
                <a:sym typeface="Calibri"/>
              </a:rPr>
              <a:t>τ</a:t>
            </a:r>
            <a:r>
              <a:rPr lang="el-GR" sz="2000" dirty="0">
                <a:solidFill>
                  <a:schemeClr val="tx1"/>
                </a:solidFill>
                <a:latin typeface="Calibri"/>
                <a:ea typeface="Calibri"/>
                <a:cs typeface="Calibri"/>
                <a:sym typeface="Calibri"/>
              </a:rPr>
              <a:t>ων</a:t>
            </a:r>
            <a:r>
              <a:rPr lang="en-US" sz="2000" dirty="0">
                <a:solidFill>
                  <a:schemeClr val="tx1"/>
                </a:solidFill>
                <a:latin typeface="Calibri"/>
                <a:ea typeface="Calibri"/>
                <a:cs typeface="Calibri"/>
                <a:sym typeface="Calibri"/>
              </a:rPr>
              <a:t> υγειονομικής περίθαλψης</a:t>
            </a:r>
            <a:endParaRPr dirty="0">
              <a:solidFill>
                <a:schemeClr val="tx1"/>
              </a:solidFill>
            </a:endParaRPr>
          </a:p>
          <a:p>
            <a:pPr marL="914400" lvl="1" indent="-317500" algn="l" rtl="0">
              <a:lnSpc>
                <a:spcPct val="90000"/>
              </a:lnSpc>
              <a:spcBef>
                <a:spcPts val="500"/>
              </a:spcBef>
              <a:spcAft>
                <a:spcPts val="0"/>
              </a:spcAft>
              <a:buClr>
                <a:schemeClr val="lt1"/>
              </a:buClr>
              <a:buSzPts val="2200"/>
              <a:buFont typeface="Arial"/>
              <a:buNone/>
            </a:pPr>
            <a:endParaRPr sz="2200" dirty="0">
              <a:solidFill>
                <a:srgbClr val="595959"/>
              </a:solidFill>
              <a:latin typeface="Calibri"/>
              <a:ea typeface="Calibri"/>
              <a:cs typeface="Calibri"/>
              <a:sym typeface="Calibri"/>
            </a:endParaRPr>
          </a:p>
          <a:p>
            <a:pPr marL="0" indent="0">
              <a:spcBef>
                <a:spcPts val="0"/>
              </a:spcBef>
            </a:pPr>
            <a:r>
              <a:rPr lang="en-US" dirty="0"/>
              <a:t>ΕΡΩΤΗΣΗ 2 : Ποιο από τα ακόλουθα δεν αποτελεί νόμιμη υποχρέωση του εργοδότη:</a:t>
            </a:r>
          </a:p>
          <a:p>
            <a:pPr lvl="1" indent="-457200">
              <a:buClr>
                <a:srgbClr val="595959"/>
              </a:buClr>
              <a:buSzPts val="2200"/>
              <a:buFont typeface="Wingdings" panose="05000000000000000000" pitchFamily="2" charset="2"/>
              <a:buChar char="q"/>
            </a:pPr>
            <a:r>
              <a:rPr lang="en-US" sz="2200" dirty="0">
                <a:solidFill>
                  <a:schemeClr val="tx1"/>
                </a:solidFill>
                <a:latin typeface="Calibri"/>
                <a:ea typeface="Calibri"/>
                <a:cs typeface="Calibri"/>
              </a:rPr>
              <a:t>Διασφάλιση της εμπιστευτικότητας</a:t>
            </a:r>
          </a:p>
          <a:p>
            <a:pPr lvl="1" indent="-457200">
              <a:buClr>
                <a:srgbClr val="595959"/>
              </a:buClr>
              <a:buSzPts val="2200"/>
              <a:buFont typeface="Wingdings" panose="05000000000000000000" pitchFamily="2" charset="2"/>
              <a:buChar char="q"/>
            </a:pPr>
            <a:r>
              <a:rPr lang="en-US" sz="2200" dirty="0">
                <a:solidFill>
                  <a:schemeClr val="tx1"/>
                </a:solidFill>
                <a:latin typeface="Calibri"/>
                <a:ea typeface="Calibri"/>
                <a:cs typeface="Calibri"/>
              </a:rPr>
              <a:t>Δίκαιη μεταχείριση των εργαζομένων</a:t>
            </a:r>
          </a:p>
          <a:p>
            <a:pPr lvl="1" indent="-457200">
              <a:buClr>
                <a:srgbClr val="595959"/>
              </a:buClr>
              <a:buSzPts val="2200"/>
              <a:buFont typeface="Wingdings" panose="05000000000000000000" pitchFamily="2" charset="2"/>
              <a:buChar char="q"/>
            </a:pPr>
            <a:r>
              <a:rPr lang="en-US" sz="2200" dirty="0">
                <a:solidFill>
                  <a:schemeClr val="tx1"/>
                </a:solidFill>
                <a:latin typeface="Calibri"/>
                <a:ea typeface="Calibri"/>
                <a:cs typeface="Calibri"/>
              </a:rPr>
              <a:t>Συμμόρφωση με τις απαιτήσεις για το χρόνο εργασίας και την περίοδο ανάπαυσης</a:t>
            </a:r>
          </a:p>
          <a:p>
            <a:pPr lvl="1" indent="-457200">
              <a:buClr>
                <a:srgbClr val="595959"/>
              </a:buClr>
              <a:buSzPts val="2200"/>
              <a:buFont typeface="Wingdings" panose="05000000000000000000" pitchFamily="2" charset="2"/>
              <a:buChar char="q"/>
            </a:pPr>
            <a:r>
              <a:rPr lang="en-US" sz="2200" dirty="0">
                <a:solidFill>
                  <a:srgbClr val="00B050"/>
                </a:solidFill>
                <a:latin typeface="Calibri"/>
                <a:ea typeface="Calibri"/>
                <a:cs typeface="Calibri"/>
              </a:rPr>
              <a:t>Παροχή παιδικής φροντίδας</a:t>
            </a:r>
            <a:endParaRPr sz="2200" dirty="0">
              <a:solidFill>
                <a:srgbClr val="00B050"/>
              </a:solidFill>
              <a:latin typeface="Calibri"/>
              <a:ea typeface="Calibri"/>
              <a:cs typeface="Calibri"/>
            </a:endParaRPr>
          </a:p>
        </p:txBody>
      </p:sp>
      <p:sp>
        <p:nvSpPr>
          <p:cNvPr id="420" name="Google Shape;420;p2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3. ΑΥΤΟΑΞΙΟΛ</a:t>
            </a:r>
            <a:r>
              <a:rPr lang="el-GR" dirty="0"/>
              <a:t>Ο</a:t>
            </a:r>
            <a:r>
              <a:rPr lang="en-US" dirty="0"/>
              <a:t>ΓΗΣΗ 1/4</a:t>
            </a:r>
            <a:endParaRPr dirty="0"/>
          </a:p>
          <a:p>
            <a:pPr marL="0" lvl="0" indent="0" algn="l" rtl="0">
              <a:lnSpc>
                <a:spcPct val="90000"/>
              </a:lnSpc>
              <a:spcBef>
                <a:spcPts val="1000"/>
              </a:spcBef>
              <a:spcAft>
                <a:spcPts val="0"/>
              </a:spcAft>
              <a:buClr>
                <a:srgbClr val="8A4199"/>
              </a:buClr>
              <a:buSzPts val="3600"/>
              <a:buNone/>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27"/>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ΑΥΤΟΑΞΙΟΛ</a:t>
            </a:r>
            <a:r>
              <a:rPr lang="el-GR" dirty="0"/>
              <a:t>Ο</a:t>
            </a:r>
            <a:r>
              <a:rPr lang="en-US" dirty="0"/>
              <a:t>ΓΗΣΗ 2/4</a:t>
            </a:r>
            <a:endParaRPr lang="en-GB" dirty="0"/>
          </a:p>
        </p:txBody>
      </p:sp>
      <p:sp>
        <p:nvSpPr>
          <p:cNvPr id="4" name="Google Shape;419;p26">
            <a:extLst>
              <a:ext uri="{FF2B5EF4-FFF2-40B4-BE49-F238E27FC236}">
                <a16:creationId xmlns:a16="http://schemas.microsoft.com/office/drawing/2014/main" id="{A0EBD7F4-9C48-B9A6-2310-98835845C241}"/>
              </a:ext>
            </a:extLst>
          </p:cNvPr>
          <p:cNvSpPr txBox="1">
            <a:spLocks/>
          </p:cNvSpPr>
          <p:nvPr/>
        </p:nvSpPr>
        <p:spPr>
          <a:xfrm>
            <a:off x="713768" y="1204274"/>
            <a:ext cx="10834986" cy="469690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ΕΡΩΤΗΣΗ 3: </a:t>
            </a:r>
            <a:r>
              <a:rPr lang="en-US" sz="2200" dirty="0">
                <a:solidFill>
                  <a:srgbClr val="595959"/>
                </a:solidFill>
                <a:latin typeface="Calibri"/>
                <a:ea typeface="Calibri"/>
                <a:cs typeface="Calibri"/>
                <a:sym typeface="Calibri"/>
              </a:rPr>
              <a:t>Ποιες από τις ακόλουθες στρατηγικές μπορούν να μετριάσουν το πρόβλημα του υπερβολικού φόρτου εργασίας και να προωθήσουν την ισορροπία μεταξύ επαγγελματικής και προσωπικής ζωής;</a:t>
            </a:r>
            <a:endParaRPr lang="el-GR" sz="2200" dirty="0">
              <a:solidFill>
                <a:srgbClr val="595959"/>
              </a:solidFill>
              <a:latin typeface="Calibri"/>
              <a:ea typeface="Calibri"/>
              <a:cs typeface="Calibri"/>
              <a:sym typeface="Calibri"/>
            </a:endParaRPr>
          </a:p>
          <a:p>
            <a:pPr marL="0" indent="0">
              <a:spcBef>
                <a:spcPts val="0"/>
              </a:spcBef>
            </a:pPr>
            <a:endParaRPr lang="en-US" sz="2200" dirty="0">
              <a:solidFill>
                <a:schemeClr val="lt1"/>
              </a:solidFill>
              <a:latin typeface="Montserrat Light"/>
              <a:sym typeface="Montserrat Light"/>
            </a:endParaRPr>
          </a:p>
          <a:p>
            <a:pPr marL="342900" indent="-342900">
              <a:spcBef>
                <a:spcPts val="0"/>
              </a:spcBef>
              <a:buFont typeface="Wingdings" panose="05000000000000000000" pitchFamily="2" charset="2"/>
              <a:buChar char="q"/>
            </a:pPr>
            <a:r>
              <a:rPr lang="en-US" sz="2000" dirty="0">
                <a:solidFill>
                  <a:srgbClr val="595959"/>
                </a:solidFill>
                <a:latin typeface="Calibri"/>
                <a:ea typeface="Calibri"/>
                <a:cs typeface="Calibri"/>
                <a:sym typeface="Calibri"/>
              </a:rPr>
              <a:t>Εφαρμογή αυστηρού προγράμματος εργασίας για τους εργαζόμενους</a:t>
            </a:r>
          </a:p>
          <a:p>
            <a:pPr marL="342900" indent="-342900">
              <a:spcBef>
                <a:spcPts val="0"/>
              </a:spcBef>
              <a:buFont typeface="Wingdings" panose="05000000000000000000" pitchFamily="2" charset="2"/>
              <a:buChar char="q"/>
            </a:pPr>
            <a:r>
              <a:rPr lang="en-GB" sz="2000" b="0" i="0" dirty="0">
                <a:solidFill>
                  <a:srgbClr val="00B050"/>
                </a:solidFill>
                <a:effectLst/>
                <a:latin typeface="Söhne"/>
              </a:rPr>
              <a:t>Διεξαγωγή τακτικών αξιολογήσεων του φόρτου εργασίας</a:t>
            </a:r>
          </a:p>
          <a:p>
            <a:pPr marL="342900" indent="-342900">
              <a:spcBef>
                <a:spcPts val="0"/>
              </a:spcBef>
              <a:buFont typeface="Wingdings" panose="05000000000000000000" pitchFamily="2" charset="2"/>
              <a:buChar char="q"/>
            </a:pPr>
            <a:r>
              <a:rPr lang="en-US" sz="2000" b="0" i="0" dirty="0">
                <a:solidFill>
                  <a:srgbClr val="374151"/>
                </a:solidFill>
                <a:effectLst/>
                <a:latin typeface="Söhne"/>
              </a:rPr>
              <a:t>Αναθέστε σε υπαλλήλους με μη διαχειρίσιμο όγκο εργασίας</a:t>
            </a:r>
            <a:endParaRPr lang="en-US" sz="2000" dirty="0">
              <a:solidFill>
                <a:srgbClr val="595959"/>
              </a:solidFill>
              <a:latin typeface="Calibri"/>
              <a:ea typeface="Calibri"/>
              <a:cs typeface="Calibri"/>
              <a:sym typeface="Calibri"/>
            </a:endParaRPr>
          </a:p>
          <a:p>
            <a:pPr marL="596900" lvl="1" indent="0">
              <a:buSzPts val="2200"/>
            </a:pPr>
            <a:endParaRPr lang="en-US" dirty="0">
              <a:solidFill>
                <a:srgbClr val="595959"/>
              </a:solidFill>
              <a:latin typeface="Calibri"/>
              <a:ea typeface="Calibri"/>
              <a:cs typeface="Calibri"/>
              <a:sym typeface="Calibri"/>
            </a:endParaRPr>
          </a:p>
          <a:p>
            <a:pPr marL="0" indent="0">
              <a:buSzPts val="2400"/>
            </a:pPr>
            <a:r>
              <a:rPr lang="en-US" dirty="0"/>
              <a:t>ΕΡΩΤΗΣΗ 4</a:t>
            </a:r>
            <a:r>
              <a:rPr lang="en-US" sz="2400" dirty="0"/>
              <a:t>: </a:t>
            </a:r>
            <a:r>
              <a:rPr lang="en-US" dirty="0"/>
              <a:t>Πώς μπορούν οι οργανισμοί να αντιμετωπίσουν το ζήτημα της έλλειψης αυτονομίας και ελέγχου για να ενισχύσουν την ισορροπία μεταξύ επαγγελματικής και προσωπικής ζωής;</a:t>
            </a:r>
            <a:endParaRPr lang="el-GR" dirty="0"/>
          </a:p>
          <a:p>
            <a:pPr marL="0" indent="0">
              <a:buSzPts val="2400"/>
            </a:pPr>
            <a:endParaRPr lang="en-US" dirty="0"/>
          </a:p>
          <a:p>
            <a:pPr marL="342900" indent="-342900">
              <a:buSzPts val="2400"/>
              <a:buFont typeface="Wingdings" panose="05000000000000000000" pitchFamily="2" charset="2"/>
              <a:buChar char="q"/>
            </a:pPr>
            <a:r>
              <a:rPr lang="en-US" sz="2000" dirty="0">
                <a:solidFill>
                  <a:srgbClr val="00B050"/>
                </a:solidFill>
              </a:rPr>
              <a:t>Προώθηση μιας κουλτούρας εμπιστοσύνης και ενδυνάμωσης</a:t>
            </a:r>
          </a:p>
          <a:p>
            <a:pPr marL="342900" indent="-342900">
              <a:buSzPts val="2400"/>
              <a:buFont typeface="Wingdings" panose="05000000000000000000" pitchFamily="2" charset="2"/>
              <a:buChar char="q"/>
            </a:pPr>
            <a:r>
              <a:rPr lang="en-US" sz="2000" dirty="0"/>
              <a:t>Αύξηση της μικροδιαχείρισης και περιορισμός της εξουσίας λήψης αποφάσεων</a:t>
            </a:r>
          </a:p>
          <a:p>
            <a:pPr marL="342900" indent="-342900">
              <a:buSzPts val="2400"/>
              <a:buFont typeface="Wingdings" panose="05000000000000000000" pitchFamily="2" charset="2"/>
              <a:buChar char="q"/>
            </a:pPr>
            <a:r>
              <a:rPr lang="en-US" sz="2000" dirty="0"/>
              <a:t>Αποφύγετε την ανάθεση αρμοδιοτήτων σε υπαλλήλους</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2" name="Google Shape;432;p28"/>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ΑΥΤΟΑΞΙΟΛ</a:t>
            </a:r>
            <a:r>
              <a:rPr lang="el-GR" dirty="0"/>
              <a:t>Ο</a:t>
            </a:r>
            <a:r>
              <a:rPr lang="en-US" dirty="0"/>
              <a:t>ΓΗΣΗ 3/4</a:t>
            </a:r>
            <a:endParaRPr dirty="0"/>
          </a:p>
          <a:p>
            <a:pPr marL="0" lvl="0" indent="0" algn="l" rtl="0">
              <a:lnSpc>
                <a:spcPct val="90000"/>
              </a:lnSpc>
              <a:spcBef>
                <a:spcPts val="1000"/>
              </a:spcBef>
              <a:spcAft>
                <a:spcPts val="0"/>
              </a:spcAft>
              <a:buClr>
                <a:srgbClr val="8A4199"/>
              </a:buClr>
              <a:buSzPts val="3600"/>
              <a:buNone/>
            </a:pPr>
            <a:endParaRPr dirty="0"/>
          </a:p>
          <a:p>
            <a:pPr marL="0" lvl="0" indent="0" algn="l" rtl="0">
              <a:lnSpc>
                <a:spcPct val="90000"/>
              </a:lnSpc>
              <a:spcBef>
                <a:spcPts val="1000"/>
              </a:spcBef>
              <a:spcAft>
                <a:spcPts val="0"/>
              </a:spcAft>
              <a:buClr>
                <a:srgbClr val="8A4199"/>
              </a:buClr>
              <a:buSzPts val="3600"/>
              <a:buNone/>
            </a:pPr>
            <a:endParaRPr dirty="0"/>
          </a:p>
          <a:p>
            <a:pPr marL="0" lvl="0" indent="0" algn="l" rtl="0">
              <a:lnSpc>
                <a:spcPct val="90000"/>
              </a:lnSpc>
              <a:spcBef>
                <a:spcPts val="1000"/>
              </a:spcBef>
              <a:spcAft>
                <a:spcPts val="0"/>
              </a:spcAft>
              <a:buClr>
                <a:srgbClr val="8A4199"/>
              </a:buClr>
              <a:buSzPts val="3600"/>
              <a:buNone/>
            </a:pPr>
            <a:endParaRPr dirty="0"/>
          </a:p>
        </p:txBody>
      </p:sp>
      <p:sp>
        <p:nvSpPr>
          <p:cNvPr id="4" name="Google Shape;419;p26">
            <a:extLst>
              <a:ext uri="{FF2B5EF4-FFF2-40B4-BE49-F238E27FC236}">
                <a16:creationId xmlns:a16="http://schemas.microsoft.com/office/drawing/2014/main" id="{4C0EF080-4671-F66D-BC07-9DE0735369E3}"/>
              </a:ext>
            </a:extLst>
          </p:cNvPr>
          <p:cNvSpPr txBox="1">
            <a:spLocks noGrp="1"/>
          </p:cNvSpPr>
          <p:nvPr>
            <p:ph type="body" idx="1"/>
          </p:nvPr>
        </p:nvSpPr>
        <p:spPr>
          <a:xfrm>
            <a:off x="734714" y="1583870"/>
            <a:ext cx="10834986" cy="467552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595959"/>
              </a:buClr>
              <a:buSzPts val="2200"/>
            </a:pPr>
            <a:r>
              <a:rPr lang="en-US" dirty="0"/>
              <a:t>ΕΡΩΤΗΣΗ 5: Ποιος είναι ο σκοπός της ευρωπαϊκής οδηγίας για τον χρόνο εργασίας;</a:t>
            </a:r>
            <a:endParaRPr lang="el-GR" dirty="0"/>
          </a:p>
          <a:p>
            <a:pPr marL="0" lvl="0" indent="0" algn="l" rtl="0">
              <a:lnSpc>
                <a:spcPct val="90000"/>
              </a:lnSpc>
              <a:spcBef>
                <a:spcPts val="0"/>
              </a:spcBef>
              <a:spcAft>
                <a:spcPts val="0"/>
              </a:spcAft>
              <a:buClr>
                <a:srgbClr val="595959"/>
              </a:buClr>
              <a:buSzPts val="2200"/>
            </a:pPr>
            <a:endParaRPr lang="en-US" dirty="0"/>
          </a:p>
          <a:p>
            <a:pPr marL="342900" lvl="0" indent="-342900" algn="l" rtl="0">
              <a:lnSpc>
                <a:spcPct val="90000"/>
              </a:lnSpc>
              <a:spcBef>
                <a:spcPts val="0"/>
              </a:spcBef>
              <a:spcAft>
                <a:spcPts val="0"/>
              </a:spcAft>
              <a:buClr>
                <a:srgbClr val="595959"/>
              </a:buClr>
              <a:buSzPts val="2200"/>
              <a:buFont typeface="Wingdings" panose="05000000000000000000" pitchFamily="2" charset="2"/>
              <a:buChar char="q"/>
            </a:pPr>
            <a:r>
              <a:rPr lang="en-US" sz="2000" dirty="0"/>
              <a:t>Παροχή οικογενειακών επιδομάτων και καθεστώτων στήριξης στην Εσθονία.</a:t>
            </a:r>
          </a:p>
          <a:p>
            <a:pPr marL="342900" lvl="0" indent="-342900" algn="l" rtl="0">
              <a:lnSpc>
                <a:spcPct val="90000"/>
              </a:lnSpc>
              <a:spcBef>
                <a:spcPts val="0"/>
              </a:spcBef>
              <a:spcAft>
                <a:spcPts val="0"/>
              </a:spcAft>
              <a:buClr>
                <a:srgbClr val="595959"/>
              </a:buClr>
              <a:buSzPts val="2200"/>
              <a:buFont typeface="Wingdings" panose="05000000000000000000" pitchFamily="2" charset="2"/>
              <a:buChar char="q"/>
            </a:pPr>
            <a:r>
              <a:rPr lang="en-US" sz="2000" dirty="0">
                <a:solidFill>
                  <a:srgbClr val="00B050"/>
                </a:solidFill>
              </a:rPr>
              <a:t>Να καθορίσει τις απαιτήσεις για το χρόνο εργασίας, τις περιόδους ανάπαυσης και την ετήσια άδεια εντός της Ευρωπαϊκής Ένωσης.</a:t>
            </a:r>
          </a:p>
          <a:p>
            <a:pPr marL="342900" lvl="0" indent="-342900" algn="l" rtl="0">
              <a:lnSpc>
                <a:spcPct val="90000"/>
              </a:lnSpc>
              <a:spcBef>
                <a:spcPts val="0"/>
              </a:spcBef>
              <a:spcAft>
                <a:spcPts val="0"/>
              </a:spcAft>
              <a:buClr>
                <a:srgbClr val="595959"/>
              </a:buClr>
              <a:buSzPts val="2200"/>
              <a:buFont typeface="Wingdings" panose="05000000000000000000" pitchFamily="2" charset="2"/>
              <a:buChar char="q"/>
            </a:pPr>
            <a:r>
              <a:rPr lang="en-US" sz="2000" dirty="0"/>
              <a:t>Προώθηση της ισορροπίας μεταξύ επαγγελματικής και προσωπικής ζωής και της ισότητας των φύλων σε διάφορες χώρες.</a:t>
            </a:r>
          </a:p>
          <a:p>
            <a:pPr marL="0" lvl="0" indent="0" algn="l" rtl="0">
              <a:lnSpc>
                <a:spcPct val="90000"/>
              </a:lnSpc>
              <a:spcBef>
                <a:spcPts val="0"/>
              </a:spcBef>
              <a:spcAft>
                <a:spcPts val="0"/>
              </a:spcAft>
              <a:buClr>
                <a:srgbClr val="595959"/>
              </a:buClr>
              <a:buSzPts val="2200"/>
            </a:pPr>
            <a:endParaRPr sz="2200" dirty="0">
              <a:solidFill>
                <a:srgbClr val="595959"/>
              </a:solidFill>
              <a:latin typeface="Calibri"/>
              <a:ea typeface="Calibri"/>
              <a:cs typeface="Calibri"/>
              <a:sym typeface="Calibri"/>
            </a:endParaRPr>
          </a:p>
          <a:p>
            <a:pPr marL="0" lvl="0" indent="0" algn="l" rtl="0">
              <a:lnSpc>
                <a:spcPct val="90000"/>
              </a:lnSpc>
              <a:spcBef>
                <a:spcPts val="1000"/>
              </a:spcBef>
              <a:spcAft>
                <a:spcPts val="0"/>
              </a:spcAft>
              <a:buClr>
                <a:srgbClr val="595959"/>
              </a:buClr>
              <a:buSzPts val="2400"/>
            </a:pPr>
            <a:r>
              <a:rPr lang="en-US" dirty="0"/>
              <a:t>ΕΡΩΤΗΣΗ 6: Ποια από τις ακόλουθες διατάξεις περιλαμβάνεται συνήθως στους νόμους περί ισορροπίας μεταξύ επαγγελματικής και προσωπικής ζωής και περί ισότητας των φύλων;</a:t>
            </a:r>
            <a:endParaRPr lang="el-GR" dirty="0"/>
          </a:p>
          <a:p>
            <a:pPr marL="0" lvl="0" indent="0" algn="l" rtl="0">
              <a:lnSpc>
                <a:spcPct val="90000"/>
              </a:lnSpc>
              <a:spcBef>
                <a:spcPts val="1000"/>
              </a:spcBef>
              <a:spcAft>
                <a:spcPts val="0"/>
              </a:spcAft>
              <a:buClr>
                <a:srgbClr val="595959"/>
              </a:buClr>
              <a:buSzPts val="2400"/>
            </a:pPr>
            <a:endParaRPr lang="en-US" dirty="0"/>
          </a:p>
          <a:p>
            <a:pPr marL="342900" lvl="0" indent="-342900" algn="l" rtl="0">
              <a:lnSpc>
                <a:spcPct val="90000"/>
              </a:lnSpc>
              <a:spcBef>
                <a:spcPts val="1000"/>
              </a:spcBef>
              <a:spcAft>
                <a:spcPts val="0"/>
              </a:spcAft>
              <a:buClr>
                <a:srgbClr val="595959"/>
              </a:buClr>
              <a:buSzPts val="2400"/>
              <a:buFont typeface="Wingdings" panose="05000000000000000000" pitchFamily="2" charset="2"/>
              <a:buChar char="q"/>
            </a:pPr>
            <a:r>
              <a:rPr lang="en-US" sz="2000" dirty="0"/>
              <a:t>Κανονισμοί πληρωμής υπερωριών</a:t>
            </a:r>
          </a:p>
          <a:p>
            <a:pPr marL="342900" lvl="0" indent="-342900" algn="l" rtl="0">
              <a:lnSpc>
                <a:spcPct val="90000"/>
              </a:lnSpc>
              <a:spcBef>
                <a:spcPts val="1000"/>
              </a:spcBef>
              <a:spcAft>
                <a:spcPts val="0"/>
              </a:spcAft>
              <a:buClr>
                <a:srgbClr val="595959"/>
              </a:buClr>
              <a:buSzPts val="2400"/>
              <a:buFont typeface="Wingdings" panose="05000000000000000000" pitchFamily="2" charset="2"/>
              <a:buChar char="q"/>
            </a:pPr>
            <a:r>
              <a:rPr lang="en-US" sz="2000" dirty="0">
                <a:solidFill>
                  <a:srgbClr val="00B050"/>
                </a:solidFill>
              </a:rPr>
              <a:t>Προστασία από διακρίσεις λόγω οικογενειακών υποχρεώσεων</a:t>
            </a:r>
          </a:p>
          <a:p>
            <a:pPr marL="342900" lvl="0" indent="-342900" algn="l" rtl="0">
              <a:lnSpc>
                <a:spcPct val="90000"/>
              </a:lnSpc>
              <a:spcBef>
                <a:spcPts val="1000"/>
              </a:spcBef>
              <a:spcAft>
                <a:spcPts val="0"/>
              </a:spcAft>
              <a:buClr>
                <a:srgbClr val="595959"/>
              </a:buClr>
              <a:buSzPts val="2400"/>
              <a:buFont typeface="Wingdings" panose="05000000000000000000" pitchFamily="2" charset="2"/>
              <a:buChar char="q"/>
            </a:pPr>
            <a:r>
              <a:rPr lang="en-US" sz="2000" dirty="0"/>
              <a:t>Απαιτήσεις για την προσφορά ευέλικτων ρυθμίσεων εργασίας</a:t>
            </a: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
          <p:cNvSpPr txBox="1">
            <a:spLocks noGrp="1"/>
          </p:cNvSpPr>
          <p:nvPr>
            <p:ph type="body" idx="1"/>
          </p:nvPr>
        </p:nvSpPr>
        <p:spPr>
          <a:xfrm>
            <a:off x="3107723" y="454080"/>
            <a:ext cx="8831844" cy="10709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6000"/>
              <a:buNone/>
            </a:pPr>
            <a:r>
              <a:rPr lang="en-US" dirty="0"/>
              <a:t>2 ΜΑΘΗΣΙΑΚΟ</a:t>
            </a:r>
            <a:r>
              <a:rPr lang="el-GR" dirty="0"/>
              <a:t>Ι</a:t>
            </a:r>
            <a:r>
              <a:rPr lang="en-US" dirty="0"/>
              <a:t> ΣΤ</a:t>
            </a:r>
            <a:r>
              <a:rPr lang="el-GR" dirty="0"/>
              <a:t>Ο</a:t>
            </a:r>
            <a:r>
              <a:rPr lang="en-US" dirty="0"/>
              <a:t>ΧΟΙ</a:t>
            </a:r>
            <a:endParaRPr dirty="0"/>
          </a:p>
        </p:txBody>
      </p:sp>
      <p:sp>
        <p:nvSpPr>
          <p:cNvPr id="254" name="Google Shape;254;p3"/>
          <p:cNvSpPr txBox="1">
            <a:spLocks noGrp="1"/>
          </p:cNvSpPr>
          <p:nvPr>
            <p:ph type="body" idx="2"/>
          </p:nvPr>
        </p:nvSpPr>
        <p:spPr>
          <a:xfrm>
            <a:off x="3158059" y="1723427"/>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2.1</a:t>
            </a:r>
          </a:p>
        </p:txBody>
      </p:sp>
      <p:sp>
        <p:nvSpPr>
          <p:cNvPr id="255" name="Google Shape;255;p3"/>
          <p:cNvSpPr txBox="1">
            <a:spLocks noGrp="1"/>
          </p:cNvSpPr>
          <p:nvPr>
            <p:ph type="body" idx="3"/>
          </p:nvPr>
        </p:nvSpPr>
        <p:spPr>
          <a:xfrm>
            <a:off x="4122308" y="1666233"/>
            <a:ext cx="7208644" cy="692194"/>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595959"/>
              </a:buClr>
              <a:buSzPts val="2200"/>
              <a:buNone/>
            </a:pPr>
            <a:r>
              <a:rPr lang="en-US" dirty="0"/>
              <a:t>Ρόλοι και αρμοδιότητες για την προώθηση της ισορροπίας μεταξύ επαγγελματικής και προσωπικής ζωής</a:t>
            </a:r>
            <a:endParaRPr dirty="0"/>
          </a:p>
        </p:txBody>
      </p:sp>
      <p:sp>
        <p:nvSpPr>
          <p:cNvPr id="256" name="Google Shape;256;p3"/>
          <p:cNvSpPr txBox="1">
            <a:spLocks noGrp="1"/>
          </p:cNvSpPr>
          <p:nvPr>
            <p:ph type="body" idx="4"/>
          </p:nvPr>
        </p:nvSpPr>
        <p:spPr>
          <a:xfrm>
            <a:off x="3158059" y="2477483"/>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2.2</a:t>
            </a:r>
          </a:p>
        </p:txBody>
      </p:sp>
      <p:sp>
        <p:nvSpPr>
          <p:cNvPr id="257" name="Google Shape;257;p3"/>
          <p:cNvSpPr txBox="1">
            <a:spLocks noGrp="1"/>
          </p:cNvSpPr>
          <p:nvPr>
            <p:ph type="body" idx="5"/>
          </p:nvPr>
        </p:nvSpPr>
        <p:spPr>
          <a:xfrm>
            <a:off x="4122308" y="2420289"/>
            <a:ext cx="7208644" cy="692194"/>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595959"/>
              </a:buClr>
              <a:buSzPts val="2200"/>
              <a:buNone/>
            </a:pPr>
            <a:r>
              <a:rPr lang="en-GB" dirty="0"/>
              <a:t>Οργανωτικοί </a:t>
            </a:r>
            <a:r>
              <a:rPr lang="en-US" dirty="0"/>
              <a:t>προσδιοριστικοί παράγοντες της ισορροπίας μεταξύ επαγγελματικής και προσωπικής ζωής</a:t>
            </a:r>
            <a:endParaRPr dirty="0"/>
          </a:p>
        </p:txBody>
      </p:sp>
      <p:sp>
        <p:nvSpPr>
          <p:cNvPr id="258" name="Google Shape;258;p3"/>
          <p:cNvSpPr txBox="1">
            <a:spLocks noGrp="1"/>
          </p:cNvSpPr>
          <p:nvPr>
            <p:ph type="body" idx="6"/>
          </p:nvPr>
        </p:nvSpPr>
        <p:spPr>
          <a:xfrm>
            <a:off x="3183475" y="3224938"/>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2.3</a:t>
            </a:r>
          </a:p>
        </p:txBody>
      </p:sp>
      <p:sp>
        <p:nvSpPr>
          <p:cNvPr id="259" name="Google Shape;259;p3"/>
          <p:cNvSpPr txBox="1">
            <a:spLocks noGrp="1"/>
          </p:cNvSpPr>
          <p:nvPr>
            <p:ph type="body" idx="7"/>
          </p:nvPr>
        </p:nvSpPr>
        <p:spPr>
          <a:xfrm>
            <a:off x="4147724" y="3167744"/>
            <a:ext cx="7208644" cy="692194"/>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595959"/>
              </a:buClr>
              <a:buSzPts val="2200"/>
              <a:buNone/>
            </a:pPr>
            <a:r>
              <a:rPr lang="en-GB" dirty="0"/>
              <a:t>Νομοθεσία που υποστηρίζει την ισορροπία μεταξύ επαγγελματικής και προσωπικής ζωής</a:t>
            </a:r>
            <a:endParaRPr dirty="0"/>
          </a:p>
        </p:txBody>
      </p:sp>
      <p:sp>
        <p:nvSpPr>
          <p:cNvPr id="260" name="Google Shape;260;p3"/>
          <p:cNvSpPr txBox="1">
            <a:spLocks noGrp="1"/>
          </p:cNvSpPr>
          <p:nvPr>
            <p:ph type="body" idx="8"/>
          </p:nvPr>
        </p:nvSpPr>
        <p:spPr>
          <a:xfrm>
            <a:off x="3183475" y="3978994"/>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2.4</a:t>
            </a:r>
          </a:p>
        </p:txBody>
      </p:sp>
      <p:sp>
        <p:nvSpPr>
          <p:cNvPr id="261" name="Google Shape;261;p3"/>
          <p:cNvSpPr txBox="1">
            <a:spLocks noGrp="1"/>
          </p:cNvSpPr>
          <p:nvPr>
            <p:ph type="body" idx="9"/>
          </p:nvPr>
        </p:nvSpPr>
        <p:spPr>
          <a:xfrm>
            <a:off x="4147724" y="3921800"/>
            <a:ext cx="7208644" cy="692194"/>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595959"/>
              </a:buClr>
              <a:buSzPts val="2200"/>
              <a:buNone/>
            </a:pPr>
            <a:r>
              <a:rPr lang="en-GB" dirty="0"/>
              <a:t>Οργανισμοί </a:t>
            </a:r>
            <a:r>
              <a:rPr lang="en-US" dirty="0"/>
              <a:t>που εξισορροπούν με επιτυχία την επαγγελματική και την </a:t>
            </a:r>
            <a:r>
              <a:rPr lang="el-GR" dirty="0"/>
              <a:t>προσωπική</a:t>
            </a:r>
            <a:r>
              <a:rPr lang="en-US" dirty="0"/>
              <a:t> ζωή</a:t>
            </a:r>
            <a:endParaRPr dirty="0"/>
          </a:p>
        </p:txBody>
      </p:sp>
      <p:sp>
        <p:nvSpPr>
          <p:cNvPr id="262" name="Google Shape;262;p3"/>
          <p:cNvSpPr txBox="1">
            <a:spLocks noGrp="1"/>
          </p:cNvSpPr>
          <p:nvPr>
            <p:ph type="body" idx="13"/>
          </p:nvPr>
        </p:nvSpPr>
        <p:spPr>
          <a:xfrm>
            <a:off x="3183475" y="4733050"/>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2.5</a:t>
            </a:r>
          </a:p>
        </p:txBody>
      </p:sp>
      <p:sp>
        <p:nvSpPr>
          <p:cNvPr id="263" name="Google Shape;263;p3"/>
          <p:cNvSpPr txBox="1">
            <a:spLocks noGrp="1"/>
          </p:cNvSpPr>
          <p:nvPr>
            <p:ph type="body" idx="14"/>
          </p:nvPr>
        </p:nvSpPr>
        <p:spPr>
          <a:xfrm>
            <a:off x="4147724" y="4675856"/>
            <a:ext cx="7208644" cy="692194"/>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595959"/>
              </a:buClr>
              <a:buSzPts val="2200"/>
              <a:buNone/>
            </a:pPr>
            <a:r>
              <a:rPr lang="en-US" dirty="0"/>
              <a:t>Σχέδιο ισορροπίας μεταξύ επαγγελματικής και προσωπικής ζωής</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8" name="Google Shape;438;p29"/>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ΑΥΤΟΑΞΙΟΛ</a:t>
            </a:r>
            <a:r>
              <a:rPr lang="el-GR" dirty="0"/>
              <a:t>Ο</a:t>
            </a:r>
            <a:r>
              <a:rPr lang="en-US" dirty="0"/>
              <a:t>ΓΗΣΗ 4/4</a:t>
            </a:r>
            <a:endParaRPr dirty="0"/>
          </a:p>
          <a:p>
            <a:pPr marL="0" lvl="0" indent="0" algn="l" rtl="0">
              <a:lnSpc>
                <a:spcPct val="90000"/>
              </a:lnSpc>
              <a:spcBef>
                <a:spcPts val="1000"/>
              </a:spcBef>
              <a:spcAft>
                <a:spcPts val="0"/>
              </a:spcAft>
              <a:buClr>
                <a:srgbClr val="8A4199"/>
              </a:buClr>
              <a:buSzPts val="3600"/>
              <a:buNone/>
            </a:pPr>
            <a:endParaRPr dirty="0"/>
          </a:p>
          <a:p>
            <a:pPr marL="0" lvl="0" indent="0" algn="l" rtl="0">
              <a:lnSpc>
                <a:spcPct val="90000"/>
              </a:lnSpc>
              <a:spcBef>
                <a:spcPts val="1000"/>
              </a:spcBef>
              <a:spcAft>
                <a:spcPts val="0"/>
              </a:spcAft>
              <a:buClr>
                <a:srgbClr val="8A4199"/>
              </a:buClr>
              <a:buSzPts val="3600"/>
              <a:buNone/>
            </a:pPr>
            <a:endParaRPr dirty="0"/>
          </a:p>
          <a:p>
            <a:pPr marL="0" lvl="0" indent="0" algn="l" rtl="0">
              <a:lnSpc>
                <a:spcPct val="90000"/>
              </a:lnSpc>
              <a:spcBef>
                <a:spcPts val="1000"/>
              </a:spcBef>
              <a:spcAft>
                <a:spcPts val="0"/>
              </a:spcAft>
              <a:buClr>
                <a:srgbClr val="8A4199"/>
              </a:buClr>
              <a:buSzPts val="3600"/>
              <a:buNone/>
            </a:pPr>
            <a:endParaRPr dirty="0"/>
          </a:p>
        </p:txBody>
      </p:sp>
      <p:sp>
        <p:nvSpPr>
          <p:cNvPr id="4" name="Google Shape;419;p26">
            <a:extLst>
              <a:ext uri="{FF2B5EF4-FFF2-40B4-BE49-F238E27FC236}">
                <a16:creationId xmlns:a16="http://schemas.microsoft.com/office/drawing/2014/main" id="{FDD5B79F-A65E-3920-5C57-8E5FB7832BB2}"/>
              </a:ext>
            </a:extLst>
          </p:cNvPr>
          <p:cNvSpPr txBox="1">
            <a:spLocks noGrp="1"/>
          </p:cNvSpPr>
          <p:nvPr>
            <p:ph type="body" idx="1"/>
          </p:nvPr>
        </p:nvSpPr>
        <p:spPr>
          <a:xfrm>
            <a:off x="734714" y="1583871"/>
            <a:ext cx="10834986" cy="45435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pPr>
            <a:r>
              <a:rPr lang="en-US" dirty="0"/>
              <a:t>ΕΡΩΤΗΣΗ 7: Ποιο από τα ακόλουθα ΔΕΝ αποτελεί συνιστώμενη στρατηγική για την επίτευξη ισορροπίας μεταξύ επαγγελματικής και προσωπικής ζωής στο σχέδιο ισορροπίας μεταξύ επαγγελματικής και προσωπικής ζωής;</a:t>
            </a:r>
          </a:p>
          <a:p>
            <a:pPr marL="0" lvl="0" indent="0" algn="l" rtl="0">
              <a:lnSpc>
                <a:spcPct val="90000"/>
              </a:lnSpc>
              <a:spcBef>
                <a:spcPts val="0"/>
              </a:spcBef>
              <a:spcAft>
                <a:spcPts val="0"/>
              </a:spcAft>
              <a:buClr>
                <a:srgbClr val="595959"/>
              </a:buClr>
              <a:buSzPts val="2200"/>
            </a:pPr>
            <a:endParaRPr lang="en-US" sz="2000" dirty="0">
              <a:solidFill>
                <a:schemeClr val="lt1"/>
              </a:solidFill>
              <a:latin typeface="Montserrat Light"/>
              <a:sym typeface="Montserrat Light"/>
            </a:endParaRPr>
          </a:p>
          <a:p>
            <a:pPr marL="342900" lvl="0" indent="-342900" algn="l" rtl="0">
              <a:lnSpc>
                <a:spcPct val="90000"/>
              </a:lnSpc>
              <a:spcBef>
                <a:spcPts val="0"/>
              </a:spcBef>
              <a:spcAft>
                <a:spcPts val="0"/>
              </a:spcAft>
              <a:buClr>
                <a:srgbClr val="595959"/>
              </a:buClr>
              <a:buSzPts val="2200"/>
              <a:buFont typeface="Wingdings" panose="05000000000000000000" pitchFamily="2" charset="2"/>
              <a:buChar char="q"/>
            </a:pPr>
            <a:r>
              <a:rPr lang="en-US" sz="2000" dirty="0">
                <a:solidFill>
                  <a:srgbClr val="595959"/>
                </a:solidFill>
                <a:latin typeface="Calibri"/>
                <a:ea typeface="Calibri"/>
                <a:cs typeface="Calibri"/>
                <a:sym typeface="Calibri"/>
              </a:rPr>
              <a:t>Καθορισμός σαφών ορίων για τις ώρες εργασίας</a:t>
            </a:r>
          </a:p>
          <a:p>
            <a:pPr marL="342900" lvl="0" indent="-342900" algn="l" rtl="0">
              <a:lnSpc>
                <a:spcPct val="90000"/>
              </a:lnSpc>
              <a:spcBef>
                <a:spcPts val="0"/>
              </a:spcBef>
              <a:spcAft>
                <a:spcPts val="0"/>
              </a:spcAft>
              <a:buClr>
                <a:srgbClr val="595959"/>
              </a:buClr>
              <a:buSzPts val="2200"/>
              <a:buFont typeface="Wingdings" panose="05000000000000000000" pitchFamily="2" charset="2"/>
              <a:buChar char="q"/>
            </a:pPr>
            <a:r>
              <a:rPr lang="en-US" sz="2000" dirty="0">
                <a:solidFill>
                  <a:srgbClr val="595959"/>
                </a:solidFill>
                <a:latin typeface="Calibri"/>
                <a:ea typeface="Calibri"/>
                <a:cs typeface="Calibri"/>
                <a:sym typeface="Calibri"/>
              </a:rPr>
              <a:t>Ιεράρχηση καθηκόντων με τη χρήση τεχνικών διαχείρισης χρόνου</a:t>
            </a:r>
          </a:p>
          <a:p>
            <a:pPr marL="342900" lvl="0" indent="-342900" algn="l" rtl="0">
              <a:lnSpc>
                <a:spcPct val="90000"/>
              </a:lnSpc>
              <a:spcBef>
                <a:spcPts val="0"/>
              </a:spcBef>
              <a:spcAft>
                <a:spcPts val="0"/>
              </a:spcAft>
              <a:buClr>
                <a:srgbClr val="595959"/>
              </a:buClr>
              <a:buSzPts val="2200"/>
              <a:buFont typeface="Wingdings" panose="05000000000000000000" pitchFamily="2" charset="2"/>
              <a:buChar char="q"/>
            </a:pPr>
            <a:r>
              <a:rPr lang="en-US" sz="2000" dirty="0">
                <a:solidFill>
                  <a:srgbClr val="00B050"/>
                </a:solidFill>
                <a:latin typeface="Calibri"/>
                <a:ea typeface="Calibri"/>
                <a:cs typeface="Calibri"/>
                <a:sym typeface="Calibri"/>
              </a:rPr>
              <a:t>Αποφυγή τακτικών διαλειμμάτων και συνεχής εργασία</a:t>
            </a:r>
          </a:p>
          <a:p>
            <a:pPr marL="342900" lvl="0" indent="-342900" algn="l" rtl="0">
              <a:lnSpc>
                <a:spcPct val="90000"/>
              </a:lnSpc>
              <a:spcBef>
                <a:spcPts val="0"/>
              </a:spcBef>
              <a:spcAft>
                <a:spcPts val="0"/>
              </a:spcAft>
              <a:buClr>
                <a:srgbClr val="595959"/>
              </a:buClr>
              <a:buSzPts val="2200"/>
              <a:buFont typeface="Wingdings" panose="05000000000000000000" pitchFamily="2" charset="2"/>
              <a:buChar char="q"/>
            </a:pPr>
            <a:endParaRPr sz="2000" dirty="0">
              <a:solidFill>
                <a:srgbClr val="00B050"/>
              </a:solidFill>
              <a:latin typeface="Calibri"/>
              <a:ea typeface="Calibri"/>
              <a:cs typeface="Calibri"/>
              <a:sym typeface="Calibri"/>
            </a:endParaRPr>
          </a:p>
          <a:p>
            <a:pPr marL="0" lvl="0" indent="0" algn="l" rtl="0">
              <a:lnSpc>
                <a:spcPct val="90000"/>
              </a:lnSpc>
              <a:spcBef>
                <a:spcPts val="1000"/>
              </a:spcBef>
              <a:spcAft>
                <a:spcPts val="0"/>
              </a:spcAft>
              <a:buClr>
                <a:srgbClr val="595959"/>
              </a:buClr>
              <a:buSzPts val="2400"/>
            </a:pPr>
            <a:r>
              <a:rPr lang="en-US" dirty="0"/>
              <a:t>ΕΡΩΤΗΣΗ 8: Ποιος είναι ο σκοπός της τακτικής επανεξέτασης και προσαρμογής των στρατηγικών σας για την ισορροπία μεταξύ επαγγελματικής και προσωπικής ζωής;</a:t>
            </a:r>
          </a:p>
          <a:p>
            <a:pPr marL="342900" lvl="0" indent="-342900" algn="l" rtl="0">
              <a:lnSpc>
                <a:spcPct val="90000"/>
              </a:lnSpc>
              <a:spcBef>
                <a:spcPts val="1000"/>
              </a:spcBef>
              <a:spcAft>
                <a:spcPts val="0"/>
              </a:spcAft>
              <a:buClr>
                <a:srgbClr val="595959"/>
              </a:buClr>
              <a:buSzPts val="2400"/>
              <a:buFont typeface="Wingdings" panose="05000000000000000000" pitchFamily="2" charset="2"/>
              <a:buChar char="q"/>
            </a:pPr>
            <a:r>
              <a:rPr lang="en-US" sz="2000" dirty="0">
                <a:solidFill>
                  <a:srgbClr val="00B050"/>
                </a:solidFill>
              </a:rPr>
              <a:t>Εντοπισμός τομέων προς βελτίωση και πραγματοποίηση των απαραίτητων αλλαγών</a:t>
            </a:r>
          </a:p>
          <a:p>
            <a:pPr marL="342900" lvl="0" indent="-342900" algn="l" rtl="0">
              <a:lnSpc>
                <a:spcPct val="90000"/>
              </a:lnSpc>
              <a:spcBef>
                <a:spcPts val="1000"/>
              </a:spcBef>
              <a:spcAft>
                <a:spcPts val="0"/>
              </a:spcAft>
              <a:buClr>
                <a:srgbClr val="595959"/>
              </a:buClr>
              <a:buSzPts val="2400"/>
              <a:buFont typeface="Wingdings" panose="05000000000000000000" pitchFamily="2" charset="2"/>
              <a:buChar char="q"/>
            </a:pPr>
            <a:r>
              <a:rPr lang="en-US" sz="2000" dirty="0"/>
              <a:t>Να ζητάτε ανατροφοδότηση από συναδέλφους και μέντορες</a:t>
            </a:r>
          </a:p>
          <a:p>
            <a:pPr marL="342900" lvl="0" indent="-342900" algn="l" rtl="0">
              <a:lnSpc>
                <a:spcPct val="90000"/>
              </a:lnSpc>
              <a:spcBef>
                <a:spcPts val="1000"/>
              </a:spcBef>
              <a:spcAft>
                <a:spcPts val="0"/>
              </a:spcAft>
              <a:buClr>
                <a:srgbClr val="595959"/>
              </a:buClr>
              <a:buSzPts val="2400"/>
              <a:buFont typeface="Wingdings" panose="05000000000000000000" pitchFamily="2" charset="2"/>
              <a:buChar char="q"/>
            </a:pPr>
            <a:r>
              <a:rPr lang="en-US" sz="2000" dirty="0"/>
              <a:t>Να δημιουργήσετε ένα δίκτυο υποστηρικτικών συναδέλφων</a:t>
            </a:r>
            <a:endParaRPr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9"/>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02" name="Google Shape;302;p9"/>
          <p:cNvSpPr txBox="1">
            <a:spLocks noGrp="1"/>
          </p:cNvSpPr>
          <p:nvPr>
            <p:ph type="body" idx="1"/>
          </p:nvPr>
        </p:nvSpPr>
        <p:spPr>
          <a:xfrm>
            <a:off x="2428148" y="-22251"/>
            <a:ext cx="4795767" cy="2095144"/>
          </a:xfrm>
          <a:prstGeom prst="rect">
            <a:avLst/>
          </a:prstGeom>
          <a:noFill/>
          <a:ln>
            <a:noFill/>
          </a:ln>
        </p:spPr>
        <p:txBody>
          <a:bodyPr spcFirstLastPara="1" wrap="square" lIns="91425" tIns="45700" rIns="91425" bIns="45700" anchor="ctr" anchorCtr="0">
            <a:noAutofit/>
          </a:bodyPr>
          <a:lstStyle/>
          <a:p>
            <a:pPr marL="0" indent="0">
              <a:spcBef>
                <a:spcPts val="0"/>
              </a:spcBef>
            </a:pPr>
            <a:r>
              <a:rPr lang="en-US" sz="3600" dirty="0"/>
              <a:t>Επ</a:t>
            </a:r>
            <a:r>
              <a:rPr lang="en-US" sz="3600" dirty="0" err="1"/>
              <a:t>ισκό</a:t>
            </a:r>
            <a:r>
              <a:rPr lang="en-US" sz="3600" dirty="0"/>
              <a:t>πηση</a:t>
            </a:r>
          </a:p>
        </p:txBody>
      </p:sp>
      <p:sp>
        <p:nvSpPr>
          <p:cNvPr id="303" name="Google Shape;303;p9"/>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04</a:t>
            </a:r>
            <a:endParaRPr dirty="0"/>
          </a:p>
        </p:txBody>
      </p:sp>
    </p:spTree>
    <p:extLst>
      <p:ext uri="{BB962C8B-B14F-4D97-AF65-F5344CB8AC3E}">
        <p14:creationId xmlns:p14="http://schemas.microsoft.com/office/powerpoint/2010/main" val="4163856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0"/>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lt1"/>
              </a:buClr>
              <a:buSzPts val="2200"/>
              <a:buNone/>
            </a:pPr>
            <a:endParaRPr lang="en-US" dirty="0"/>
          </a:p>
          <a:p>
            <a:pPr marL="342900" lvl="0" indent="-342900" algn="just" rtl="0">
              <a:lnSpc>
                <a:spcPct val="90000"/>
              </a:lnSpc>
              <a:spcBef>
                <a:spcPts val="0"/>
              </a:spcBef>
              <a:spcAft>
                <a:spcPts val="0"/>
              </a:spcAft>
              <a:buClr>
                <a:schemeClr val="lt1"/>
              </a:buClr>
              <a:buSzPts val="2200"/>
              <a:buFont typeface="Arial" panose="020B0604020202020204" pitchFamily="34" charset="0"/>
              <a:buChar char="•"/>
            </a:pPr>
            <a:r>
              <a:rPr lang="en-US" dirty="0"/>
              <a:t>Αυτό το διαδικτυακό μάθημα παρέχει μια ολοκληρωμένη επισκόπηση της ισορροπίας μεταξύ επαγγελματικής και προσωπικής ζωής, δίνοντας έμφαση στους ρόλους και τις ευθύνες τόσο των οργανισμών όσο και των ατόμων για την επίτευξη αυτής της σημαντικής πτυχής της ευημερίας των εργαζομένων και της οργανωτικής επιτυχίας. Το μάθημα καλύπτει διάφορες διαστάσεις της ισορροπίας μεταξύ επαγγελματικής και προσωπικής ζωής, συμπεριλαμβανομένων νομικών και ηθικών εκτιμήσεων, οργανωτικών παραγόντων, νομοθεσίας που υποστηρίζει την ισορροπία μεταξύ επαγγελματικής και προσωπικής ζωής, παραδειγμάτων οργανισμών που έχουν εφαρμόσει με επιτυχία πρωτοβουλίες για την ισορροπία μεταξύ επαγγελματικής και προσωπικής ζωής, καθώς και ενός σχεδίου ισορροπίας μεταξύ επαγγελματικής και προσωπικής ζωής κατάλληλου για κάθε εργαζόμενο</a:t>
            </a:r>
            <a:r>
              <a:rPr lang="el-GR" dirty="0"/>
              <a:t>/η</a:t>
            </a:r>
            <a:r>
              <a:rPr lang="en-US" dirty="0"/>
              <a:t> σε κάθε </a:t>
            </a:r>
            <a:r>
              <a:rPr lang="en-GB" dirty="0"/>
              <a:t>οργανισμό</a:t>
            </a:r>
            <a:r>
              <a:rPr lang="en-US" dirty="0"/>
              <a:t>.</a:t>
            </a:r>
            <a:endParaRPr dirty="0"/>
          </a:p>
        </p:txBody>
      </p:sp>
      <p:sp>
        <p:nvSpPr>
          <p:cNvPr id="444" name="Google Shape;444;p3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a:t>ΕΠΙΣΚΟΠΗΣΗ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2"/>
          <p:cNvSpPr txBox="1">
            <a:spLocks noGrp="1"/>
          </p:cNvSpPr>
          <p:nvPr>
            <p:ph type="body" idx="1"/>
          </p:nvPr>
        </p:nvSpPr>
        <p:spPr>
          <a:xfrm>
            <a:off x="713768" y="2449285"/>
            <a:ext cx="8539960" cy="3755572"/>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lt1"/>
              </a:buClr>
              <a:buSzPts val="2200"/>
              <a:buFont typeface="Arial" panose="020B0604020202020204" pitchFamily="34" charset="0"/>
              <a:buChar char="•"/>
            </a:pPr>
            <a:r>
              <a:rPr lang="en-US" dirty="0"/>
              <a:t>Η ισορροπία μεταξύ επαγγελματικής και προσωπικής ζωής είναι μια κοινή ευθύνη που απαιτεί δέσμευση και συνεργασία τόσο από τον οργανισμό όσο και από τα άτομα. Οι οργανισμοί έχουν καθήκον να παρέχουν ένα ευνοϊκό περιβάλλον που προωθεί την ισορροπία μεταξύ επαγγελματικής και προσωπικής ζωής, ενώ τα άτομα πρέπει να διαχειρίζονται ενεργά την προσωπική και επαγγελματική τους ζωή. Με την κατανόηση αυτών των ρόλων, οι εργοδότες και οι εργαζόμενοι μπορούν να συνεργαστούν αποτελεσματικά για τη δημιουργία μιας αρμονικής ισορροπίας μεταξύ επαγγελματικής και προσωπικής ζωής.</a:t>
            </a:r>
            <a:endParaRPr dirty="0"/>
          </a:p>
        </p:txBody>
      </p:sp>
      <p:sp>
        <p:nvSpPr>
          <p:cNvPr id="394" name="Google Shape;394;p2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ΕΠΙΣΚΟΠΗΣΗ</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0"/>
          <p:cNvSpPr txBox="1">
            <a:spLocks noGrp="1"/>
          </p:cNvSpPr>
          <p:nvPr>
            <p:ph type="body" idx="1"/>
          </p:nvPr>
        </p:nvSpPr>
        <p:spPr>
          <a:xfrm>
            <a:off x="734714" y="1849605"/>
            <a:ext cx="10814158" cy="3763795"/>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lt1"/>
              </a:buClr>
              <a:buSzPts val="2200"/>
              <a:buFont typeface="Arial" panose="020B0604020202020204" pitchFamily="34" charset="0"/>
              <a:buChar char="•"/>
            </a:pPr>
            <a:r>
              <a:rPr lang="en-US" dirty="0"/>
              <a:t>Οι εργοδότες και οι εργαζόμενοι έχουν νομικές και ηθικές υποχρεώσεις όσον αφορά την ισορροπία μεταξύ επαγγελματικής και προσωπικής ζωής. Οι εργοδότες είναι νομικά υποχρεωμένοι να παρέχουν ένα υγιές και ασφαλές εργασιακό περιβάλλον, το οποίο περιλαμβάνει την εξασφάλιση εύλογων ωρών εργασίας, την αποτελεσματική διαχείριση του φόρτου εργασίας και την πρόληψη των διακρίσεων ή της παρενόχλησης. Ομοίως, </a:t>
            </a:r>
            <a:r>
              <a:rPr lang="en-US" dirty="0" err="1"/>
              <a:t>οι</a:t>
            </a:r>
            <a:r>
              <a:rPr lang="en-US" dirty="0"/>
              <a:t> </a:t>
            </a:r>
            <a:r>
              <a:rPr lang="en-US" dirty="0" err="1"/>
              <a:t>εργ</a:t>
            </a:r>
            <a:r>
              <a:rPr lang="en-US" dirty="0"/>
              <a:t>αζόμενοι</a:t>
            </a:r>
            <a:r>
              <a:rPr lang="el-GR" dirty="0"/>
              <a:t>/</a:t>
            </a:r>
            <a:r>
              <a:rPr lang="el-GR" dirty="0" err="1"/>
              <a:t>νες</a:t>
            </a:r>
            <a:r>
              <a:rPr lang="en-US" dirty="0"/>
              <a:t> έχουν την ευθύνη να συμβάλλουν θετικά στην ισορροπία μεταξύ επαγγελματικής και προσωπικής ζωής και να τηρούν ηθικές πρακτικές στον εργασιακό χώρο. Το παρόν κεφάλαιο διερευνά το νομικό πλαίσιο και τις ηθικές εκτιμήσεις που καθοδηγούν και τα δύο μέρη στην επίτευξη ισορροπίας μεταξύ επαγγελματικής και προσωπικής ζωής.</a:t>
            </a:r>
          </a:p>
        </p:txBody>
      </p:sp>
      <p:sp>
        <p:nvSpPr>
          <p:cNvPr id="444" name="Google Shape;444;p3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a:t>ΕΠΙΣΚΟΠΗΣΗ </a:t>
            </a:r>
            <a:endParaRPr/>
          </a:p>
        </p:txBody>
      </p:sp>
    </p:spTree>
    <p:extLst>
      <p:ext uri="{BB962C8B-B14F-4D97-AF65-F5344CB8AC3E}">
        <p14:creationId xmlns:p14="http://schemas.microsoft.com/office/powerpoint/2010/main" val="1125625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2"/>
          <p:cNvSpPr txBox="1">
            <a:spLocks noGrp="1"/>
          </p:cNvSpPr>
          <p:nvPr>
            <p:ph type="body" idx="1"/>
          </p:nvPr>
        </p:nvSpPr>
        <p:spPr>
          <a:xfrm>
            <a:off x="713768" y="2449285"/>
            <a:ext cx="8539960" cy="3755572"/>
          </a:xfrm>
          <a:prstGeom prst="rect">
            <a:avLst/>
          </a:prstGeom>
          <a:noFill/>
          <a:ln>
            <a:noFill/>
          </a:ln>
        </p:spPr>
        <p:txBody>
          <a:bodyPr spcFirstLastPara="1" wrap="square" lIns="91425" tIns="45700" rIns="91425" bIns="45700" anchor="t" anchorCtr="0">
            <a:normAutofit/>
          </a:bodyPr>
          <a:lstStyle/>
          <a:p>
            <a:pPr marL="342900" indent="-342900" algn="just">
              <a:spcBef>
                <a:spcPts val="0"/>
              </a:spcBef>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Η προώθηση της ισορροπίας μεταξύ επαγγελματικής και προσωπικής ζωής απαιτεί συλλογική προσπάθεια από τους οργανισμούς, τους προϊσταμένους και τα άτομα. Με την κατανόηση των ρόλων, των υποχρεώσεών τους και του αντίκτυπου των οργανωτικών θεμάτων, των νομικών πλαισίων και των βέλτιστων πρακτικών, οι ενδιαφερόμενοι</a:t>
            </a:r>
            <a:r>
              <a:rPr lang="el-GR" sz="2400" dirty="0">
                <a:effectLst/>
                <a:latin typeface="Calibri" panose="020F0502020204030204" pitchFamily="34" charset="0"/>
                <a:ea typeface="Calibri" panose="020F0502020204030204" pitchFamily="34" charset="0"/>
                <a:cs typeface="Times New Roman" panose="02020603050405020304" pitchFamily="18" charset="0"/>
              </a:rPr>
              <a:t>/</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νες</a:t>
            </a:r>
            <a:r>
              <a:rPr lang="en-GB" sz="2400" dirty="0">
                <a:effectLst/>
                <a:latin typeface="Calibri" panose="020F0502020204030204" pitchFamily="34" charset="0"/>
                <a:ea typeface="Calibri" panose="020F0502020204030204" pitchFamily="34" charset="0"/>
                <a:cs typeface="Times New Roman" panose="02020603050405020304" pitchFamily="18" charset="0"/>
              </a:rPr>
              <a:t> μπορούν να εργαστούν προς την κατεύθυνση της δημιουργίας ενός εργασιακού περιβάλλοντος που ευνοεί την ένταξη της επαγγελματικής και προσωπικής ζωής, ενισχύει την ευημερία των εργαζομένων και οδηγεί στην οργανωτική επιτυχία.</a:t>
            </a:r>
            <a:endParaRPr lang="et-E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4" name="Google Shape;394;p2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ΕΠΙΣΚΟΠΗΣΗ</a:t>
            </a:r>
            <a:endParaRPr dirty="0"/>
          </a:p>
        </p:txBody>
      </p:sp>
    </p:spTree>
    <p:extLst>
      <p:ext uri="{BB962C8B-B14F-4D97-AF65-F5344CB8AC3E}">
        <p14:creationId xmlns:p14="http://schemas.microsoft.com/office/powerpoint/2010/main" val="2204397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1"/>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Font typeface="Arial"/>
              <a:buNone/>
            </a:pPr>
            <a:r>
              <a:rPr lang="en-US" b="1"/>
              <a:t>www.balance.eu</a:t>
            </a:r>
            <a:endParaRPr/>
          </a:p>
        </p:txBody>
      </p:sp>
      <p:sp>
        <p:nvSpPr>
          <p:cNvPr id="450" name="Google Shape;450;p31"/>
          <p:cNvSpPr txBox="1">
            <a:spLocks noGrp="1"/>
          </p:cNvSpPr>
          <p:nvPr>
            <p:ph type="body" idx="3"/>
          </p:nvPr>
        </p:nvSpPr>
        <p:spPr>
          <a:xfrm>
            <a:off x="642678" y="811348"/>
            <a:ext cx="3195485" cy="1134183"/>
          </a:xfrm>
          <a:prstGeom prst="rect">
            <a:avLst/>
          </a:prstGeom>
          <a:noFill/>
          <a:ln>
            <a:noFill/>
          </a:ln>
        </p:spPr>
        <p:txBody>
          <a:bodyPr spcFirstLastPara="1" wrap="square" lIns="91425" tIns="45700" rIns="91425" bIns="45700" anchor="ctr" anchorCtr="0">
            <a:normAutofit fontScale="55000" lnSpcReduction="20000"/>
          </a:bodyPr>
          <a:lstStyle/>
          <a:p>
            <a:pPr marL="0" lvl="0" indent="0" algn="l" rtl="0">
              <a:lnSpc>
                <a:spcPct val="90000"/>
              </a:lnSpc>
              <a:spcBef>
                <a:spcPts val="0"/>
              </a:spcBef>
              <a:spcAft>
                <a:spcPts val="0"/>
              </a:spcAft>
              <a:buClr>
                <a:srgbClr val="8A4199"/>
              </a:buClr>
              <a:buSzPts val="5000"/>
              <a:buNone/>
            </a:pPr>
            <a:r>
              <a:rPr lang="en-US" b="1" dirty="0"/>
              <a:t>Μετάβαση στην Ενότητα 3: Ψηφιακή ευημερία</a:t>
            </a:r>
            <a:endParaRPr b="1" dirty="0"/>
          </a:p>
        </p:txBody>
      </p:sp>
      <p:grpSp>
        <p:nvGrpSpPr>
          <p:cNvPr id="451" name="Google Shape;451;p31"/>
          <p:cNvGrpSpPr/>
          <p:nvPr/>
        </p:nvGrpSpPr>
        <p:grpSpPr>
          <a:xfrm>
            <a:off x="1832466" y="5096758"/>
            <a:ext cx="280634" cy="280634"/>
            <a:chOff x="1950027" y="2499889"/>
            <a:chExt cx="850463" cy="850463"/>
          </a:xfrm>
        </p:grpSpPr>
        <p:sp>
          <p:nvSpPr>
            <p:cNvPr id="452" name="Google Shape;452;p31"/>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53" name="Google Shape;453;p31"/>
            <p:cNvGrpSpPr/>
            <p:nvPr/>
          </p:nvGrpSpPr>
          <p:grpSpPr>
            <a:xfrm>
              <a:off x="2107521" y="2657382"/>
              <a:ext cx="535476" cy="535477"/>
              <a:chOff x="2107521" y="2657382"/>
              <a:chExt cx="535476" cy="535477"/>
            </a:xfrm>
          </p:grpSpPr>
          <p:sp>
            <p:nvSpPr>
              <p:cNvPr id="454" name="Google Shape;454;p31"/>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31"/>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456;p31"/>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57" name="Google Shape;457;p31"/>
          <p:cNvGrpSpPr/>
          <p:nvPr/>
        </p:nvGrpSpPr>
        <p:grpSpPr>
          <a:xfrm>
            <a:off x="1140235" y="5096758"/>
            <a:ext cx="280634" cy="280634"/>
            <a:chOff x="-147782" y="2499889"/>
            <a:chExt cx="850463" cy="850463"/>
          </a:xfrm>
        </p:grpSpPr>
        <p:sp>
          <p:nvSpPr>
            <p:cNvPr id="458" name="Google Shape;458;p31"/>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31"/>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0" name="Google Shape;460;p31"/>
          <p:cNvGrpSpPr/>
          <p:nvPr/>
        </p:nvGrpSpPr>
        <p:grpSpPr>
          <a:xfrm>
            <a:off x="2178374" y="5096758"/>
            <a:ext cx="280634" cy="280634"/>
            <a:chOff x="2998302" y="2499889"/>
            <a:chExt cx="850463" cy="850463"/>
          </a:xfrm>
        </p:grpSpPr>
        <p:sp>
          <p:nvSpPr>
            <p:cNvPr id="461" name="Google Shape;461;p31"/>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31"/>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3" name="Google Shape;463;p31"/>
          <p:cNvGrpSpPr/>
          <p:nvPr/>
        </p:nvGrpSpPr>
        <p:grpSpPr>
          <a:xfrm>
            <a:off x="794328" y="5096758"/>
            <a:ext cx="280634" cy="280842"/>
            <a:chOff x="-1196056" y="2499889"/>
            <a:chExt cx="850463" cy="851092"/>
          </a:xfrm>
        </p:grpSpPr>
        <p:sp>
          <p:nvSpPr>
            <p:cNvPr id="464" name="Google Shape;464;p31"/>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31"/>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6" name="Google Shape;466;p31"/>
          <p:cNvGrpSpPr/>
          <p:nvPr/>
        </p:nvGrpSpPr>
        <p:grpSpPr>
          <a:xfrm>
            <a:off x="1486351" y="5096758"/>
            <a:ext cx="280634" cy="280634"/>
            <a:chOff x="5339337" y="8702010"/>
            <a:chExt cx="280634" cy="280634"/>
          </a:xfrm>
        </p:grpSpPr>
        <p:sp>
          <p:nvSpPr>
            <p:cNvPr id="467" name="Google Shape;467;p31"/>
            <p:cNvSpPr/>
            <p:nvPr/>
          </p:nvSpPr>
          <p:spPr>
            <a:xfrm>
              <a:off x="5339337" y="8702010"/>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68" name="Google Shape;468;p31" descr="World with solid fill"/>
            <p:cNvPicPr preferRelativeResize="0"/>
            <p:nvPr/>
          </p:nvPicPr>
          <p:blipFill rotWithShape="1">
            <a:blip r:embed="rId3">
              <a:alphaModFix/>
            </a:blip>
            <a:srcRect/>
            <a:stretch/>
          </p:blipFill>
          <p:spPr>
            <a:xfrm>
              <a:off x="5356616" y="8719289"/>
              <a:ext cx="246077" cy="246077"/>
            </a:xfrm>
            <a:prstGeom prst="rect">
              <a:avLst/>
            </a:prstGeom>
            <a:noFill/>
            <a:ln>
              <a:noFill/>
            </a:ln>
          </p:spPr>
        </p:pic>
      </p:grpSp>
      <p:sp>
        <p:nvSpPr>
          <p:cNvPr id="470" name="Google Shape;470;p31"/>
          <p:cNvSpPr txBox="1"/>
          <p:nvPr/>
        </p:nvSpPr>
        <p:spPr>
          <a:xfrm>
            <a:off x="642678" y="4380793"/>
            <a:ext cx="3195486" cy="73114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B4CB"/>
              </a:buClr>
              <a:buSzPts val="2200"/>
              <a:buFont typeface="Arial"/>
              <a:buNone/>
            </a:pPr>
            <a:r>
              <a:rPr lang="en-US" sz="2200" b="1">
                <a:solidFill>
                  <a:srgbClr val="14B4CB"/>
                </a:solidFill>
                <a:latin typeface="Calibri"/>
                <a:ea typeface="Calibri"/>
                <a:cs typeface="Calibri"/>
                <a:sym typeface="Calibri"/>
              </a:rPr>
              <a:t>Ακολουθήστε το ταξίδι μας</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
          <p:cNvSpPr txBox="1">
            <a:spLocks noGrp="1"/>
          </p:cNvSpPr>
          <p:nvPr>
            <p:ph type="body" idx="1"/>
          </p:nvPr>
        </p:nvSpPr>
        <p:spPr>
          <a:xfrm>
            <a:off x="3761704" y="1279402"/>
            <a:ext cx="4829755" cy="42991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None/>
            </a:pPr>
            <a:r>
              <a:rPr lang="en-US" b="0" i="0" dirty="0">
                <a:solidFill>
                  <a:schemeClr val="bg1"/>
                </a:solidFill>
                <a:effectLst/>
                <a:latin typeface="halcyon-regular"/>
              </a:rPr>
              <a:t>"Πρέπει να κάνουμε καλύτερη δουλειά στο να βάζουμε τους εαυτούς μας πιο ψηλά στη δική μας λίστα με τις "δουλειές που πρέπει να κάνουμε"." - </a:t>
            </a:r>
            <a:r>
              <a:rPr lang="en-US" b="0" i="1" dirty="0">
                <a:solidFill>
                  <a:schemeClr val="bg1"/>
                </a:solidFill>
                <a:effectLst/>
                <a:latin typeface="halcyon-regular"/>
              </a:rPr>
              <a:t>Μισέλ Ομπάμα, πρώην Πρώτη Κυρία</a:t>
            </a:r>
            <a:endParaRPr dirty="0">
              <a:solidFill>
                <a:schemeClr val="bg1"/>
              </a:solidFill>
            </a:endParaRPr>
          </a:p>
        </p:txBody>
      </p:sp>
      <p:sp>
        <p:nvSpPr>
          <p:cNvPr id="276" name="Google Shape;276;p5"/>
          <p:cNvSpPr/>
          <p:nvPr/>
        </p:nvSpPr>
        <p:spPr>
          <a:xfrm>
            <a:off x="2029831" y="1106380"/>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8A4199"/>
          </a:solidFill>
          <a:ln w="9525" cap="flat" cmpd="sng">
            <a:solidFill>
              <a:srgbClr val="8A41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276;p5">
            <a:extLst>
              <a:ext uri="{FF2B5EF4-FFF2-40B4-BE49-F238E27FC236}">
                <a16:creationId xmlns:a16="http://schemas.microsoft.com/office/drawing/2014/main" id="{327233DC-B493-4487-0695-36FCD501F596}"/>
              </a:ext>
            </a:extLst>
          </p:cNvPr>
          <p:cNvSpPr/>
          <p:nvPr/>
        </p:nvSpPr>
        <p:spPr>
          <a:xfrm rot="10800000">
            <a:off x="8180027" y="4110970"/>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8A4199"/>
          </a:solidFill>
          <a:ln w="9525" cap="flat" cmpd="sng">
            <a:solidFill>
              <a:srgbClr val="8A41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527998" y="787928"/>
            <a:ext cx="10751507" cy="5482911"/>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GB" sz="1800"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Φροντίστε για την ευημερία σας:</a:t>
            </a:r>
            <a:endParaRPr lang="et-EE" sz="1800"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Προγραμματισμένα </a:t>
            </a:r>
            <a:r>
              <a:rPr lang="en-GB"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Δι</a:t>
            </a: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αλείμματα: Ενσωματώστε τακτικά διαλείμματα κατά τη διάρκεια της εργάσιμης ημέρας για να επαναφορτίζεστε, να τεντώνεστε ή να ασχολείστε με τεχνικές χαλάρωσης, όπως βαθιές αναπνοές ή διαλογισμό.</a:t>
            </a:r>
            <a:endParaRPr lang="et-E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Άσκηση και σωματική δραστηριότητα: Αφιερώστε χρόνο για σωματική άσκηση, είτε πρόκειται για περπάτημα, τζόκινγκ, γιόγκα ή οποιαδήποτε άλλη δραστηριότητα που σας βοηθά να παραμείνετε δραστήριοι</a:t>
            </a:r>
            <a:r>
              <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/ες</a:t>
            </a: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και να μειώσετε το στρες.</a:t>
            </a:r>
            <a:endParaRPr lang="et-E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Εφαρμόστε την αυτοφροντίδα: Ασχοληθείτε με δραστηριότητες που προάγουν την αυτοφροντίδα και την ψυχική ευεξία, όπως το διάβασμα, η μουσική, η παραμονή στη φύση ή η ενασχόληση με ένα χόμπι.</a:t>
            </a:r>
          </a:p>
          <a:p>
            <a:pPr marL="57150" marR="0" indent="-285750">
              <a:lnSpc>
                <a:spcPct val="107000"/>
              </a:lnSpc>
              <a:spcBef>
                <a:spcPts val="0"/>
              </a:spcBef>
              <a:spcAft>
                <a:spcPts val="800"/>
              </a:spcAft>
              <a:buFont typeface="Arial" panose="020B0604020202020204" pitchFamily="34" charset="0"/>
              <a:buChar char="•"/>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1800" dirty="0">
                <a:solidFill>
                  <a:srgbClr val="8A4199"/>
                </a:solidFill>
                <a:latin typeface="Calibri" panose="020F0502020204030204" pitchFamily="34" charset="0"/>
                <a:ea typeface="Calibri" panose="020F0502020204030204" pitchFamily="34" charset="0"/>
                <a:cs typeface="Times New Roman" panose="02020603050405020304" pitchFamily="18" charset="0"/>
              </a:rPr>
              <a:t>Αναζητήστε υποστήριξη και συνεργασία:</a:t>
            </a:r>
            <a:endParaRPr lang="et-EE" sz="1800"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Ζητήστε υποστήριξη από συναδέλφους: Δημιουργήστε ένα δίκτυο υποστηρικτικών συναδέλφων με του</a:t>
            </a:r>
            <a:r>
              <a:rPr lang="el-G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ς/τις</a:t>
            </a:r>
            <a:r>
              <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οποίους</a:t>
            </a:r>
            <a:r>
              <a:rPr lang="el-G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/ες</a:t>
            </a:r>
            <a:r>
              <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μπορείτε να μοιραστείτε τις ανησυχίες σας, να ζητήσετε συμβουλές και να συζητήσετε τις προκλήσεις που σχετίζονται με την εργασία.</a:t>
            </a:r>
            <a:endParaRPr lang="et-EE"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Συνεργαστείτε και αναθέστε: Προωθήστε μια κουλτούρα συνεργασίας και υποστήριξης εντός της ομάδας σας, ενθαρρύνοντας τον επιμερισμό αρμοδιοτήτων και την αλληλοβοήθεια όταν είναι απαραίτητο.</a:t>
            </a:r>
          </a:p>
          <a:p>
            <a:pPr marL="57150" indent="-285750">
              <a:lnSpc>
                <a:spcPct val="107000"/>
              </a:lnSpc>
              <a:spcBef>
                <a:spcPts val="0"/>
              </a:spcBef>
              <a:spcAft>
                <a:spcPts val="800"/>
              </a:spcAft>
              <a:buFont typeface="Arial" panose="020B0604020202020204" pitchFamily="34" charset="0"/>
              <a:buChar char="•"/>
            </a:pPr>
            <a:endParaRPr lang="et-EE"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1800" dirty="0">
                <a:solidFill>
                  <a:srgbClr val="8A4199"/>
                </a:solidFill>
                <a:latin typeface="Calibri" panose="020F0502020204030204" pitchFamily="34" charset="0"/>
                <a:ea typeface="Calibri" panose="020F0502020204030204" pitchFamily="34" charset="0"/>
                <a:cs typeface="Times New Roman" panose="02020603050405020304" pitchFamily="18" charset="0"/>
              </a:rPr>
              <a:t>Τακτική αναθεώρηση και προσαρμογή:</a:t>
            </a:r>
            <a:endParaRPr lang="et-EE" sz="1800"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Αναλογιστείτε την πρόοδό σας: Αξιολογείτε τακτικά την ισορροπία μεταξύ επαγγελματικής και προσωπικής ζωής και κάνετε τις απαραίτητες προσαρμογές. Να είστε ανοιχτοί στο να βελτιώνετε τις στρατηγικές σας και να προσαρμόζεστε στις μεταβαλλόμενες συνθήκες.</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Ζητήστε ανατροφοδότηση: Ζητήστε ανατροφοδότηση από προϊσταμένους, συναδέλφους ή μέντορες για να αποκτήσετε πληροφορίες σχετικά με την απόδοση της εργασίας σας και τους τομείς που χρήζουν βελτίωσης.</a:t>
            </a:r>
            <a:endParaRPr lang="et-EE"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1" name="Google Shape;381;p20"/>
          <p:cNvSpPr txBox="1">
            <a:spLocks noGrp="1"/>
          </p:cNvSpPr>
          <p:nvPr>
            <p:ph type="body" idx="2"/>
          </p:nvPr>
        </p:nvSpPr>
        <p:spPr>
          <a:xfrm>
            <a:off x="678507" y="207410"/>
            <a:ext cx="10834985" cy="5805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A4199"/>
              </a:buClr>
              <a:buSzPts val="3600"/>
              <a:buNone/>
            </a:pPr>
            <a:r>
              <a:rPr lang="en-US" sz="2200" dirty="0"/>
              <a:t> Συμβουλές για ισορροπία μεταξύ επαγγελματικής και προσωπικής ζωής</a:t>
            </a:r>
            <a:endParaRPr sz="2200" dirty="0"/>
          </a:p>
        </p:txBody>
      </p:sp>
    </p:spTree>
    <p:extLst>
      <p:ext uri="{BB962C8B-B14F-4D97-AF65-F5344CB8AC3E}">
        <p14:creationId xmlns:p14="http://schemas.microsoft.com/office/powerpoint/2010/main" val="181016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
          <p:cNvSpPr txBox="1">
            <a:spLocks noGrp="1"/>
          </p:cNvSpPr>
          <p:nvPr>
            <p:ph type="body" idx="1"/>
          </p:nvPr>
        </p:nvSpPr>
        <p:spPr>
          <a:xfrm>
            <a:off x="3651976" y="749201"/>
            <a:ext cx="4939483" cy="4445500"/>
          </a:xfrm>
          <a:prstGeom prst="rect">
            <a:avLst/>
          </a:prstGeom>
          <a:noFill/>
          <a:ln>
            <a:noFill/>
          </a:ln>
        </p:spPr>
        <p:txBody>
          <a:bodyPr spcFirstLastPara="1" wrap="square" lIns="91425" tIns="45700" rIns="91425" bIns="45700" anchor="ctr" anchorCtr="0">
            <a:normAutofit/>
          </a:bodyPr>
          <a:lstStyle/>
          <a:p>
            <a:pPr marL="228600" indent="0" algn="l"/>
            <a:r>
              <a:rPr lang="en-US" b="0" i="0" dirty="0">
                <a:solidFill>
                  <a:schemeClr val="bg1"/>
                </a:solidFill>
                <a:effectLst/>
                <a:latin typeface="Inter"/>
              </a:rPr>
              <a:t>"Ποτέ μην είσαι τόσο απασχολημένος με το να βγάζεις τα προς το ζην που να ξεχνάς να φτιάχνεις τη ζωή σου". - Dolly Parton</a:t>
            </a:r>
          </a:p>
        </p:txBody>
      </p:sp>
      <p:sp>
        <p:nvSpPr>
          <p:cNvPr id="296" name="Google Shape;296;p8"/>
          <p:cNvSpPr/>
          <p:nvPr/>
        </p:nvSpPr>
        <p:spPr>
          <a:xfrm>
            <a:off x="1757456" y="2633623"/>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296;p8">
            <a:extLst>
              <a:ext uri="{FF2B5EF4-FFF2-40B4-BE49-F238E27FC236}">
                <a16:creationId xmlns:a16="http://schemas.microsoft.com/office/drawing/2014/main" id="{74F9E545-13E6-DBCD-5565-7269EC9E7F88}"/>
              </a:ext>
            </a:extLst>
          </p:cNvPr>
          <p:cNvSpPr/>
          <p:nvPr/>
        </p:nvSpPr>
        <p:spPr>
          <a:xfrm rot="10986205">
            <a:off x="7721348" y="3935186"/>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9"/>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02" name="Google Shape;302;p9"/>
          <p:cNvSpPr txBox="1">
            <a:spLocks noGrp="1"/>
          </p:cNvSpPr>
          <p:nvPr>
            <p:ph type="body" idx="1"/>
          </p:nvPr>
        </p:nvSpPr>
        <p:spPr>
          <a:xfrm>
            <a:off x="2362833" y="602336"/>
            <a:ext cx="4795767" cy="2095144"/>
          </a:xfrm>
          <a:prstGeom prst="rect">
            <a:avLst/>
          </a:prstGeom>
          <a:noFill/>
          <a:ln>
            <a:noFill/>
          </a:ln>
        </p:spPr>
        <p:txBody>
          <a:bodyPr spcFirstLastPara="1" wrap="square" lIns="91425" tIns="45700" rIns="91425" bIns="45700" anchor="ctr" anchorCtr="0">
            <a:noAutofit/>
          </a:bodyPr>
          <a:lstStyle/>
          <a:p>
            <a:pPr marL="0" indent="0">
              <a:spcBef>
                <a:spcPts val="0"/>
              </a:spcBef>
            </a:pPr>
            <a:r>
              <a:rPr lang="en-US" sz="3600" dirty="0" err="1"/>
              <a:t>Ρόλοι</a:t>
            </a:r>
            <a:r>
              <a:rPr lang="en-US" sz="3600" dirty="0"/>
              <a:t> και </a:t>
            </a:r>
            <a:r>
              <a:rPr lang="en-US" sz="3600" dirty="0" err="1"/>
              <a:t>ευθύνες</a:t>
            </a:r>
            <a:r>
              <a:rPr lang="en-US" sz="3600" dirty="0"/>
              <a:t> </a:t>
            </a:r>
            <a:r>
              <a:rPr lang="en-US" sz="3600" dirty="0" err="1"/>
              <a:t>γι</a:t>
            </a:r>
            <a:r>
              <a:rPr lang="en-US" sz="3600" dirty="0"/>
              <a:t>α την προώθηση της ισορροπίας μεταξύ επαγγελματικής και προσωπικής ζωής</a:t>
            </a:r>
          </a:p>
        </p:txBody>
      </p:sp>
      <p:sp>
        <p:nvSpPr>
          <p:cNvPr id="303" name="Google Shape;303;p9"/>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2.1</a:t>
            </a:r>
            <a:endParaRPr dirty="0"/>
          </a:p>
        </p:txBody>
      </p:sp>
    </p:spTree>
    <p:extLst>
      <p:ext uri="{BB962C8B-B14F-4D97-AF65-F5344CB8AC3E}">
        <p14:creationId xmlns:p14="http://schemas.microsoft.com/office/powerpoint/2010/main" val="301995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0"/>
          <p:cNvPicPr preferRelativeResize="0">
            <a:picLocks noGrp="1"/>
          </p:cNvPicPr>
          <p:nvPr>
            <p:ph type="pic" idx="2"/>
          </p:nvPr>
        </p:nvPicPr>
        <p:blipFill rotWithShape="1">
          <a:blip r:embed="rId3">
            <a:alphaModFix/>
          </a:blip>
          <a:srcRect t="56" b="57"/>
          <a:stretch/>
        </p:blipFill>
        <p:spPr>
          <a:xfrm>
            <a:off x="16472" y="377764"/>
            <a:ext cx="5222656" cy="5952556"/>
          </a:xfrm>
          <a:prstGeom prst="rect">
            <a:avLst/>
          </a:prstGeom>
          <a:noFill/>
          <a:ln>
            <a:noFill/>
          </a:ln>
        </p:spPr>
      </p:pic>
      <p:sp>
        <p:nvSpPr>
          <p:cNvPr id="310" name="Google Shape;310;p10"/>
          <p:cNvSpPr txBox="1">
            <a:spLocks noGrp="1"/>
          </p:cNvSpPr>
          <p:nvPr>
            <p:ph type="body" idx="3"/>
          </p:nvPr>
        </p:nvSpPr>
        <p:spPr>
          <a:xfrm>
            <a:off x="6650836" y="1894114"/>
            <a:ext cx="4918863" cy="4029530"/>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l-GR" sz="2000" dirty="0">
                <a:effectLst/>
                <a:latin typeface="Calibri" panose="020F0502020204030204" pitchFamily="34" charset="0"/>
                <a:ea typeface="Calibri" panose="020F0502020204030204" pitchFamily="34" charset="0"/>
                <a:cs typeface="Times New Roman" panose="02020603050405020304" pitchFamily="18" charset="0"/>
              </a:rPr>
              <a:t>Η προώθηση της ισορροπίας μεταξύ επαγγελματικής και προσωπικής ζωής αποτελεί κοινή ευθύνη των οργανισμών και των ατόμων. Και τα δύο μέρη έχουν διακριτούς ρόλους και ευθύνες στη δημιουργία ενός υγιούς και υποστηρικτικού εργασιακού περιβάλλοντος. </a:t>
            </a:r>
          </a:p>
          <a:p>
            <a:pPr marL="228600">
              <a:spcBef>
                <a:spcPts val="0"/>
              </a:spcBef>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pPr>
            <a:r>
              <a:rPr lang="el-GR" sz="2000" dirty="0">
                <a:effectLst/>
                <a:latin typeface="Calibri" panose="020F0502020204030204" pitchFamily="34" charset="0"/>
                <a:ea typeface="Calibri" panose="020F0502020204030204" pitchFamily="34" charset="0"/>
                <a:cs typeface="Times New Roman" panose="02020603050405020304" pitchFamily="18" charset="0"/>
              </a:rPr>
              <a:t>Ακολουθούν οι βασικές πτυχές του ρόλου τους, συμπεριλαμβανομένων των νομικών και δεοντολογικών υποχρεώσεων που απορρέουν από αυτόν:</a:t>
            </a:r>
          </a:p>
          <a:p>
            <a:pPr marL="285750" indent="-285750">
              <a:spcBef>
                <a:spcPts val="0"/>
              </a:spcBef>
              <a:buFont typeface="Arial" panose="020B0604020202020204" pitchFamily="34" charset="0"/>
              <a:buChar char="•"/>
            </a:pPr>
            <a:r>
              <a:rPr lang="el-GR" sz="2000" dirty="0">
                <a:effectLst/>
                <a:latin typeface="Calibri" panose="020F0502020204030204" pitchFamily="34" charset="0"/>
                <a:ea typeface="Calibri" panose="020F0502020204030204" pitchFamily="34" charset="0"/>
                <a:cs typeface="Times New Roman" panose="02020603050405020304" pitchFamily="18" charset="0"/>
              </a:rPr>
              <a:t>ευθύνες του οργανισμού</a:t>
            </a:r>
          </a:p>
          <a:p>
            <a:pPr marL="285750" indent="-285750">
              <a:spcBef>
                <a:spcPts val="0"/>
              </a:spcBef>
              <a:buFont typeface="Arial" panose="020B0604020202020204" pitchFamily="34" charset="0"/>
              <a:buChar char="•"/>
            </a:pPr>
            <a:r>
              <a:rPr lang="el-GR" sz="2000" dirty="0">
                <a:effectLst/>
                <a:latin typeface="Calibri" panose="020F0502020204030204" pitchFamily="34" charset="0"/>
                <a:ea typeface="Calibri" panose="020F0502020204030204" pitchFamily="34" charset="0"/>
                <a:cs typeface="Times New Roman" panose="02020603050405020304" pitchFamily="18" charset="0"/>
              </a:rPr>
              <a:t>ευθύνες του ατόμου</a:t>
            </a:r>
          </a:p>
          <a:p>
            <a:pPr marL="285750" indent="-285750">
              <a:spcBef>
                <a:spcPts val="0"/>
              </a:spcBef>
              <a:buFont typeface="Arial" panose="020B0604020202020204" pitchFamily="34" charset="0"/>
              <a:buChar char="•"/>
            </a:pPr>
            <a:r>
              <a:rPr lang="el-GR" sz="2000" dirty="0">
                <a:effectLst/>
                <a:latin typeface="Calibri" panose="020F0502020204030204" pitchFamily="34" charset="0"/>
                <a:ea typeface="Calibri" panose="020F0502020204030204" pitchFamily="34" charset="0"/>
                <a:cs typeface="Times New Roman" panose="02020603050405020304" pitchFamily="18" charset="0"/>
              </a:rPr>
              <a:t>νομικές και δεοντολογικές υποχρεώσεις</a:t>
            </a:r>
          </a:p>
          <a:p>
            <a:pPr marL="228600" lvl="0" indent="-228600" algn="l" rtl="0">
              <a:lnSpc>
                <a:spcPct val="90000"/>
              </a:lnSpc>
              <a:spcBef>
                <a:spcPts val="0"/>
              </a:spcBef>
              <a:spcAft>
                <a:spcPts val="0"/>
              </a:spcAft>
              <a:buClr>
                <a:srgbClr val="595959"/>
              </a:buClr>
              <a:buSzPts val="2200"/>
              <a:buNone/>
            </a:pPr>
            <a:endParaRPr lang="el-GR" sz="2000" dirty="0"/>
          </a:p>
        </p:txBody>
      </p:sp>
      <p:sp>
        <p:nvSpPr>
          <p:cNvPr id="311" name="Google Shape;311;p10"/>
          <p:cNvSpPr txBox="1">
            <a:spLocks noGrp="1"/>
          </p:cNvSpPr>
          <p:nvPr>
            <p:ph type="body" idx="4"/>
          </p:nvPr>
        </p:nvSpPr>
        <p:spPr>
          <a:xfrm>
            <a:off x="5374664" y="433553"/>
            <a:ext cx="5721149" cy="1162165"/>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Ρόλοι</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και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ευθύνες</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γι</a:t>
            </a:r>
            <a:r>
              <a:rPr lang="en-US" sz="2400" b="1" dirty="0">
                <a:effectLst/>
                <a:latin typeface="Calibri" panose="020F0502020204030204" pitchFamily="34" charset="0"/>
                <a:ea typeface="Calibri" panose="020F0502020204030204" pitchFamily="34" charset="0"/>
                <a:cs typeface="Times New Roman" panose="02020603050405020304" pitchFamily="18" charset="0"/>
              </a:rPr>
              <a:t>α την προώθηση της ισορροπίας μεταξύ επαγγελματικής και προσωπικής ζωής</a:t>
            </a:r>
            <a:endParaRPr lang="et-E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9EA3980-FE2A-1011-DC22-CC988279B221}"/>
              </a:ext>
            </a:extLst>
          </p:cNvPr>
          <p:cNvSpPr>
            <a:spLocks noGrp="1"/>
          </p:cNvSpPr>
          <p:nvPr>
            <p:ph type="body" idx="1"/>
          </p:nvPr>
        </p:nvSpPr>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1379</TotalTime>
  <Words>4834</Words>
  <Application>Microsoft Office PowerPoint</Application>
  <PresentationFormat>Widescreen</PresentationFormat>
  <Paragraphs>280</Paragraphs>
  <Slides>46</Slides>
  <Notes>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Calibri</vt:lpstr>
      <vt:lpstr>halcyon-regular</vt:lpstr>
      <vt:lpstr>Inter</vt:lpstr>
      <vt:lpstr>Wingdings</vt:lpstr>
      <vt:lpstr>Montserrat Light</vt:lpstr>
      <vt:lpstr>Montserrat</vt:lpstr>
      <vt:lpstr>Arial</vt:lpstr>
      <vt:lpstr>Söhne</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Microsoft Office User</dc:creator>
  <cp:keywords>, docId:D2DAF1A274E83EC26074C3B5AC4372E2</cp:keywords>
  <cp:lastModifiedBy>Epameinondas Koutavelis</cp:lastModifiedBy>
  <cp:revision>15</cp:revision>
  <dcterms:created xsi:type="dcterms:W3CDTF">2022-08-04T07:13:02Z</dcterms:created>
  <dcterms:modified xsi:type="dcterms:W3CDTF">2023-08-03T12:00:45Z</dcterms:modified>
</cp:coreProperties>
</file>