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8"/>
  </p:notesMasterIdLst>
  <p:sldIdLst>
    <p:sldId id="326" r:id="rId2"/>
    <p:sldId id="257" r:id="rId3"/>
    <p:sldId id="314" r:id="rId4"/>
    <p:sldId id="258" r:id="rId5"/>
    <p:sldId id="260" r:id="rId6"/>
    <p:sldId id="306" r:id="rId7"/>
    <p:sldId id="263" r:id="rId8"/>
    <p:sldId id="315" r:id="rId9"/>
    <p:sldId id="316" r:id="rId10"/>
    <p:sldId id="267" r:id="rId11"/>
    <p:sldId id="287" r:id="rId12"/>
    <p:sldId id="288" r:id="rId13"/>
    <p:sldId id="317" r:id="rId14"/>
    <p:sldId id="318" r:id="rId15"/>
    <p:sldId id="269" r:id="rId16"/>
    <p:sldId id="271" r:id="rId17"/>
    <p:sldId id="291" r:id="rId18"/>
    <p:sldId id="292" r:id="rId19"/>
    <p:sldId id="293" r:id="rId20"/>
    <p:sldId id="294" r:id="rId21"/>
    <p:sldId id="300" r:id="rId22"/>
    <p:sldId id="319" r:id="rId23"/>
    <p:sldId id="275" r:id="rId24"/>
    <p:sldId id="297" r:id="rId25"/>
    <p:sldId id="320" r:id="rId26"/>
    <p:sldId id="301" r:id="rId27"/>
    <p:sldId id="321" r:id="rId28"/>
    <p:sldId id="296" r:id="rId29"/>
    <p:sldId id="309" r:id="rId30"/>
    <p:sldId id="322" r:id="rId31"/>
    <p:sldId id="323" r:id="rId32"/>
    <p:sldId id="295" r:id="rId33"/>
    <p:sldId id="305" r:id="rId34"/>
    <p:sldId id="303" r:id="rId35"/>
    <p:sldId id="278" r:id="rId36"/>
    <p:sldId id="324" r:id="rId37"/>
    <p:sldId id="281" r:id="rId38"/>
    <p:sldId id="282" r:id="rId39"/>
    <p:sldId id="283" r:id="rId40"/>
    <p:sldId id="284" r:id="rId41"/>
    <p:sldId id="325" r:id="rId42"/>
    <p:sldId id="285" r:id="rId43"/>
    <p:sldId id="277" r:id="rId44"/>
    <p:sldId id="307" r:id="rId45"/>
    <p:sldId id="308" r:id="rId46"/>
    <p:sldId id="286" r:id="rId47"/>
  </p:sldIdLst>
  <p:sldSz cx="12192000" cy="6858000"/>
  <p:notesSz cx="6858000" cy="9144000"/>
  <p:embeddedFontLst>
    <p:embeddedFont>
      <p:font typeface="Calibri" panose="020F0502020204030204" pitchFamily="34" charset="0"/>
      <p:regular r:id="rId49"/>
      <p:bold r:id="rId50"/>
      <p:italic r:id="rId51"/>
      <p:boldItalic r:id="rId52"/>
    </p:embeddedFont>
    <p:embeddedFont>
      <p:font typeface="Montserrat" panose="00000500000000000000" pitchFamily="2" charset="0"/>
      <p:regular r:id="rId53"/>
      <p:bold r:id="rId54"/>
      <p:italic r:id="rId55"/>
      <p:boldItalic r:id="rId56"/>
    </p:embeddedFont>
    <p:embeddedFont>
      <p:font typeface="Montserrat Light" panose="00000400000000000000" pitchFamily="2"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2" roundtripDataSignature="AMtx7mgZbFLqeYbijJkcamIIqiA4DW18l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pameinondas Koutavelis" initials="EK" lastIdx="8" clrIdx="0">
    <p:extLst>
      <p:ext uri="{19B8F6BF-5375-455C-9EA6-DF929625EA0E}">
        <p15:presenceInfo xmlns:p15="http://schemas.microsoft.com/office/powerpoint/2012/main" userId="S::koutavelis.e@kmop.org::a0672948-61f1-45a5-b0eb-1228b9c657b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A4199"/>
    <a:srgbClr val="14B4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E4D74B-9DD6-420F-B436-038E32C6B50C}" v="14" dt="2023-05-31T10:08:16.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commentAuthors" Target="commentAuthors.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le" userId="3bef8ea25881847b" providerId="LiveId" clId="{68E4D74B-9DD6-420F-B436-038E32C6B50C}"/>
    <pc:docChg chg="undo redo custSel addSld delSld modSld sldOrd">
      <pc:chgData name="Erle" userId="3bef8ea25881847b" providerId="LiveId" clId="{68E4D74B-9DD6-420F-B436-038E32C6B50C}" dt="2023-05-31T13:20:55.751" v="2074" actId="123"/>
      <pc:docMkLst>
        <pc:docMk/>
      </pc:docMkLst>
      <pc:sldChg chg="modSp mod">
        <pc:chgData name="Erle" userId="3bef8ea25881847b" providerId="LiveId" clId="{68E4D74B-9DD6-420F-B436-038E32C6B50C}" dt="2023-05-30T17:49:25.092" v="246" actId="255"/>
        <pc:sldMkLst>
          <pc:docMk/>
          <pc:sldMk cId="0" sldId="256"/>
        </pc:sldMkLst>
        <pc:spChg chg="mod">
          <ac:chgData name="Erle" userId="3bef8ea25881847b" providerId="LiveId" clId="{68E4D74B-9DD6-420F-B436-038E32C6B50C}" dt="2023-05-30T17:49:25.092" v="246" actId="255"/>
          <ac:spMkLst>
            <pc:docMk/>
            <pc:sldMk cId="0" sldId="256"/>
            <ac:spMk id="232" creationId="{00000000-0000-0000-0000-000000000000}"/>
          </ac:spMkLst>
        </pc:spChg>
        <pc:spChg chg="mod">
          <ac:chgData name="Erle" userId="3bef8ea25881847b" providerId="LiveId" clId="{68E4D74B-9DD6-420F-B436-038E32C6B50C}" dt="2023-05-30T16:37:21.759" v="1" actId="20577"/>
          <ac:spMkLst>
            <pc:docMk/>
            <pc:sldMk cId="0" sldId="256"/>
            <ac:spMk id="233" creationId="{00000000-0000-0000-0000-000000000000}"/>
          </ac:spMkLst>
        </pc:spChg>
      </pc:sldChg>
      <pc:sldChg chg="addSp delSp modSp mod">
        <pc:chgData name="Erle" userId="3bef8ea25881847b" providerId="LiveId" clId="{68E4D74B-9DD6-420F-B436-038E32C6B50C}" dt="2023-05-31T09:23:58.370" v="1137" actId="20577"/>
        <pc:sldMkLst>
          <pc:docMk/>
          <pc:sldMk cId="0" sldId="257"/>
        </pc:sldMkLst>
        <pc:spChg chg="add del mod">
          <ac:chgData name="Erle" userId="3bef8ea25881847b" providerId="LiveId" clId="{68E4D74B-9DD6-420F-B436-038E32C6B50C}" dt="2023-05-31T09:22:36.263" v="1107" actId="478"/>
          <ac:spMkLst>
            <pc:docMk/>
            <pc:sldMk cId="0" sldId="257"/>
            <ac:spMk id="3" creationId="{A1A0B4FE-BF4E-5AC4-58FA-2828535C151B}"/>
          </ac:spMkLst>
        </pc:spChg>
        <pc:spChg chg="add del mod">
          <ac:chgData name="Erle" userId="3bef8ea25881847b" providerId="LiveId" clId="{68E4D74B-9DD6-420F-B436-038E32C6B50C}" dt="2023-05-31T09:22:35.866" v="1106" actId="478"/>
          <ac:spMkLst>
            <pc:docMk/>
            <pc:sldMk cId="0" sldId="257"/>
            <ac:spMk id="5" creationId="{23AB3495-CDA2-AD5F-AFF0-EF9B4E11D229}"/>
          </ac:spMkLst>
        </pc:spChg>
        <pc:spChg chg="add del mod">
          <ac:chgData name="Erle" userId="3bef8ea25881847b" providerId="LiveId" clId="{68E4D74B-9DD6-420F-B436-038E32C6B50C}" dt="2023-05-31T09:23:34.293" v="1127" actId="478"/>
          <ac:spMkLst>
            <pc:docMk/>
            <pc:sldMk cId="0" sldId="257"/>
            <ac:spMk id="7" creationId="{BCE1B412-76FD-FB41-D2B7-A41772D17E98}"/>
          </ac:spMkLst>
        </pc:spChg>
        <pc:spChg chg="add del mod">
          <ac:chgData name="Erle" userId="3bef8ea25881847b" providerId="LiveId" clId="{68E4D74B-9DD6-420F-B436-038E32C6B50C}" dt="2023-05-31T09:23:33.380" v="1125" actId="478"/>
          <ac:spMkLst>
            <pc:docMk/>
            <pc:sldMk cId="0" sldId="257"/>
            <ac:spMk id="9" creationId="{226C1F07-9C63-DD89-E91F-978A80FF06FB}"/>
          </ac:spMkLst>
        </pc:spChg>
        <pc:spChg chg="add del mod">
          <ac:chgData name="Erle" userId="3bef8ea25881847b" providerId="LiveId" clId="{68E4D74B-9DD6-420F-B436-038E32C6B50C}" dt="2023-05-31T09:23:52.132" v="1134" actId="20577"/>
          <ac:spMkLst>
            <pc:docMk/>
            <pc:sldMk cId="0" sldId="257"/>
            <ac:spMk id="239" creationId="{00000000-0000-0000-0000-000000000000}"/>
          </ac:spMkLst>
        </pc:spChg>
        <pc:spChg chg="mod">
          <ac:chgData name="Erle" userId="3bef8ea25881847b" providerId="LiveId" clId="{68E4D74B-9DD6-420F-B436-038E32C6B50C}" dt="2023-05-31T09:21:45.845" v="1100" actId="27636"/>
          <ac:spMkLst>
            <pc:docMk/>
            <pc:sldMk cId="0" sldId="257"/>
            <ac:spMk id="240" creationId="{00000000-0000-0000-0000-000000000000}"/>
          </ac:spMkLst>
        </pc:spChg>
        <pc:spChg chg="add del mod">
          <ac:chgData name="Erle" userId="3bef8ea25881847b" providerId="LiveId" clId="{68E4D74B-9DD6-420F-B436-038E32C6B50C}" dt="2023-05-31T09:23:54.339" v="1135" actId="20577"/>
          <ac:spMkLst>
            <pc:docMk/>
            <pc:sldMk cId="0" sldId="257"/>
            <ac:spMk id="241" creationId="{00000000-0000-0000-0000-000000000000}"/>
          </ac:spMkLst>
        </pc:spChg>
        <pc:spChg chg="mod">
          <ac:chgData name="Erle" userId="3bef8ea25881847b" providerId="LiveId" clId="{68E4D74B-9DD6-420F-B436-038E32C6B50C}" dt="2023-05-31T09:21:48.272" v="1101"/>
          <ac:spMkLst>
            <pc:docMk/>
            <pc:sldMk cId="0" sldId="257"/>
            <ac:spMk id="242" creationId="{00000000-0000-0000-0000-000000000000}"/>
          </ac:spMkLst>
        </pc:spChg>
        <pc:spChg chg="mod">
          <ac:chgData name="Erle" userId="3bef8ea25881847b" providerId="LiveId" clId="{68E4D74B-9DD6-420F-B436-038E32C6B50C}" dt="2023-05-31T09:23:56.322" v="1136" actId="20577"/>
          <ac:spMkLst>
            <pc:docMk/>
            <pc:sldMk cId="0" sldId="257"/>
            <ac:spMk id="243" creationId="{00000000-0000-0000-0000-000000000000}"/>
          </ac:spMkLst>
        </pc:spChg>
        <pc:spChg chg="mod">
          <ac:chgData name="Erle" userId="3bef8ea25881847b" providerId="LiveId" clId="{68E4D74B-9DD6-420F-B436-038E32C6B50C}" dt="2023-05-31T09:22:19.563" v="1102"/>
          <ac:spMkLst>
            <pc:docMk/>
            <pc:sldMk cId="0" sldId="257"/>
            <ac:spMk id="244" creationId="{00000000-0000-0000-0000-000000000000}"/>
          </ac:spMkLst>
        </pc:spChg>
        <pc:spChg chg="mod">
          <ac:chgData name="Erle" userId="3bef8ea25881847b" providerId="LiveId" clId="{68E4D74B-9DD6-420F-B436-038E32C6B50C}" dt="2023-05-31T09:23:58.370" v="1137" actId="20577"/>
          <ac:spMkLst>
            <pc:docMk/>
            <pc:sldMk cId="0" sldId="257"/>
            <ac:spMk id="245" creationId="{00000000-0000-0000-0000-000000000000}"/>
          </ac:spMkLst>
        </pc:spChg>
        <pc:spChg chg="mod">
          <ac:chgData name="Erle" userId="3bef8ea25881847b" providerId="LiveId" clId="{68E4D74B-9DD6-420F-B436-038E32C6B50C}" dt="2023-05-31T09:22:25.260" v="1103"/>
          <ac:spMkLst>
            <pc:docMk/>
            <pc:sldMk cId="0" sldId="257"/>
            <ac:spMk id="246" creationId="{00000000-0000-0000-0000-000000000000}"/>
          </ac:spMkLst>
        </pc:spChg>
        <pc:spChg chg="add del mod">
          <ac:chgData name="Erle" userId="3bef8ea25881847b" providerId="LiveId" clId="{68E4D74B-9DD6-420F-B436-038E32C6B50C}" dt="2023-05-31T09:22:53.331" v="1118" actId="478"/>
          <ac:spMkLst>
            <pc:docMk/>
            <pc:sldMk cId="0" sldId="257"/>
            <ac:spMk id="247" creationId="{00000000-0000-0000-0000-000000000000}"/>
          </ac:spMkLst>
        </pc:spChg>
        <pc:spChg chg="add del mod">
          <ac:chgData name="Erle" userId="3bef8ea25881847b" providerId="LiveId" clId="{68E4D74B-9DD6-420F-B436-038E32C6B50C}" dt="2023-05-31T09:22:55.889" v="1119" actId="478"/>
          <ac:spMkLst>
            <pc:docMk/>
            <pc:sldMk cId="0" sldId="257"/>
            <ac:spMk id="248" creationId="{00000000-0000-0000-0000-000000000000}"/>
          </ac:spMkLst>
        </pc:spChg>
      </pc:sldChg>
      <pc:sldChg chg="modSp mod ord">
        <pc:chgData name="Erle" userId="3bef8ea25881847b" providerId="LiveId" clId="{68E4D74B-9DD6-420F-B436-038E32C6B50C}" dt="2023-05-31T09:28:23.448" v="1196"/>
        <pc:sldMkLst>
          <pc:docMk/>
          <pc:sldMk cId="0" sldId="258"/>
        </pc:sldMkLst>
        <pc:spChg chg="mod">
          <ac:chgData name="Erle" userId="3bef8ea25881847b" providerId="LiveId" clId="{68E4D74B-9DD6-420F-B436-038E32C6B50C}" dt="2023-05-31T09:24:07.474" v="1142" actId="20577"/>
          <ac:spMkLst>
            <pc:docMk/>
            <pc:sldMk cId="0" sldId="258"/>
            <ac:spMk id="254" creationId="{00000000-0000-0000-0000-000000000000}"/>
          </ac:spMkLst>
        </pc:spChg>
        <pc:spChg chg="mod">
          <ac:chgData name="Erle" userId="3bef8ea25881847b" providerId="LiveId" clId="{68E4D74B-9DD6-420F-B436-038E32C6B50C}" dt="2023-05-30T17:53:58.714" v="252" actId="20577"/>
          <ac:spMkLst>
            <pc:docMk/>
            <pc:sldMk cId="0" sldId="258"/>
            <ac:spMk id="255" creationId="{00000000-0000-0000-0000-000000000000}"/>
          </ac:spMkLst>
        </pc:spChg>
        <pc:spChg chg="mod">
          <ac:chgData name="Erle" userId="3bef8ea25881847b" providerId="LiveId" clId="{68E4D74B-9DD6-420F-B436-038E32C6B50C}" dt="2023-05-31T09:24:10.722" v="1145" actId="20577"/>
          <ac:spMkLst>
            <pc:docMk/>
            <pc:sldMk cId="0" sldId="258"/>
            <ac:spMk id="256" creationId="{00000000-0000-0000-0000-000000000000}"/>
          </ac:spMkLst>
        </pc:spChg>
        <pc:spChg chg="mod">
          <ac:chgData name="Erle" userId="3bef8ea25881847b" providerId="LiveId" clId="{68E4D74B-9DD6-420F-B436-038E32C6B50C}" dt="2023-05-30T18:02:04.391" v="256" actId="790"/>
          <ac:spMkLst>
            <pc:docMk/>
            <pc:sldMk cId="0" sldId="258"/>
            <ac:spMk id="257" creationId="{00000000-0000-0000-0000-000000000000}"/>
          </ac:spMkLst>
        </pc:spChg>
        <pc:spChg chg="mod">
          <ac:chgData name="Erle" userId="3bef8ea25881847b" providerId="LiveId" clId="{68E4D74B-9DD6-420F-B436-038E32C6B50C}" dt="2023-05-31T09:24:15.698" v="1150" actId="20577"/>
          <ac:spMkLst>
            <pc:docMk/>
            <pc:sldMk cId="0" sldId="258"/>
            <ac:spMk id="258" creationId="{00000000-0000-0000-0000-000000000000}"/>
          </ac:spMkLst>
        </pc:spChg>
        <pc:spChg chg="mod">
          <ac:chgData name="Erle" userId="3bef8ea25881847b" providerId="LiveId" clId="{68E4D74B-9DD6-420F-B436-038E32C6B50C}" dt="2023-05-30T18:02:55.244" v="270" actId="20577"/>
          <ac:spMkLst>
            <pc:docMk/>
            <pc:sldMk cId="0" sldId="258"/>
            <ac:spMk id="259" creationId="{00000000-0000-0000-0000-000000000000}"/>
          </ac:spMkLst>
        </pc:spChg>
        <pc:spChg chg="mod">
          <ac:chgData name="Erle" userId="3bef8ea25881847b" providerId="LiveId" clId="{68E4D74B-9DD6-420F-B436-038E32C6B50C}" dt="2023-05-31T09:24:18.450" v="1153" actId="20577"/>
          <ac:spMkLst>
            <pc:docMk/>
            <pc:sldMk cId="0" sldId="258"/>
            <ac:spMk id="260" creationId="{00000000-0000-0000-0000-000000000000}"/>
          </ac:spMkLst>
        </pc:spChg>
        <pc:spChg chg="mod">
          <ac:chgData name="Erle" userId="3bef8ea25881847b" providerId="LiveId" clId="{68E4D74B-9DD6-420F-B436-038E32C6B50C}" dt="2023-05-30T18:29:18.149" v="285" actId="790"/>
          <ac:spMkLst>
            <pc:docMk/>
            <pc:sldMk cId="0" sldId="258"/>
            <ac:spMk id="261" creationId="{00000000-0000-0000-0000-000000000000}"/>
          </ac:spMkLst>
        </pc:spChg>
        <pc:spChg chg="mod">
          <ac:chgData name="Erle" userId="3bef8ea25881847b" providerId="LiveId" clId="{68E4D74B-9DD6-420F-B436-038E32C6B50C}" dt="2023-05-31T09:24:21.585" v="1156" actId="20577"/>
          <ac:spMkLst>
            <pc:docMk/>
            <pc:sldMk cId="0" sldId="258"/>
            <ac:spMk id="262" creationId="{00000000-0000-0000-0000-000000000000}"/>
          </ac:spMkLst>
        </pc:spChg>
        <pc:spChg chg="mod">
          <ac:chgData name="Erle" userId="3bef8ea25881847b" providerId="LiveId" clId="{68E4D74B-9DD6-420F-B436-038E32C6B50C}" dt="2023-05-30T18:04:53.497" v="284" actId="20577"/>
          <ac:spMkLst>
            <pc:docMk/>
            <pc:sldMk cId="0" sldId="258"/>
            <ac:spMk id="263" creationId="{00000000-0000-0000-0000-000000000000}"/>
          </ac:spMkLst>
        </pc:spChg>
      </pc:sldChg>
      <pc:sldChg chg="modSp mod">
        <pc:chgData name="Erle" userId="3bef8ea25881847b" providerId="LiveId" clId="{68E4D74B-9DD6-420F-B436-038E32C6B50C}" dt="2023-05-31T09:25:33.361" v="1183" actId="20577"/>
        <pc:sldMkLst>
          <pc:docMk/>
          <pc:sldMk cId="0" sldId="259"/>
        </pc:sldMkLst>
        <pc:spChg chg="mod">
          <ac:chgData name="Erle" userId="3bef8ea25881847b" providerId="LiveId" clId="{68E4D74B-9DD6-420F-B436-038E32C6B50C}" dt="2023-05-31T09:25:33.361" v="1183" actId="20577"/>
          <ac:spMkLst>
            <pc:docMk/>
            <pc:sldMk cId="0" sldId="259"/>
            <ac:spMk id="269" creationId="{00000000-0000-0000-0000-000000000000}"/>
          </ac:spMkLst>
        </pc:spChg>
        <pc:spChg chg="mod">
          <ac:chgData name="Erle" userId="3bef8ea25881847b" providerId="LiveId" clId="{68E4D74B-9DD6-420F-B436-038E32C6B50C}" dt="2023-05-30T19:29:28.102" v="346" actId="207"/>
          <ac:spMkLst>
            <pc:docMk/>
            <pc:sldMk cId="0" sldId="259"/>
            <ac:spMk id="270" creationId="{00000000-0000-0000-0000-000000000000}"/>
          </ac:spMkLst>
        </pc:spChg>
        <pc:picChg chg="ord">
          <ac:chgData name="Erle" userId="3bef8ea25881847b" providerId="LiveId" clId="{68E4D74B-9DD6-420F-B436-038E32C6B50C}" dt="2023-05-30T18:42:59.356" v="311" actId="167"/>
          <ac:picMkLst>
            <pc:docMk/>
            <pc:sldMk cId="0" sldId="259"/>
            <ac:picMk id="268" creationId="{00000000-0000-0000-0000-000000000000}"/>
          </ac:picMkLst>
        </pc:picChg>
      </pc:sldChg>
      <pc:sldChg chg="modSp add del mod">
        <pc:chgData name="Erle" userId="3bef8ea25881847b" providerId="LiveId" clId="{68E4D74B-9DD6-420F-B436-038E32C6B50C}" dt="2023-05-31T09:17:32.925" v="1085" actId="1076"/>
        <pc:sldMkLst>
          <pc:docMk/>
          <pc:sldMk cId="0" sldId="260"/>
        </pc:sldMkLst>
        <pc:spChg chg="mod">
          <ac:chgData name="Erle" userId="3bef8ea25881847b" providerId="LiveId" clId="{68E4D74B-9DD6-420F-B436-038E32C6B50C}" dt="2023-05-31T09:17:32.925" v="1085" actId="1076"/>
          <ac:spMkLst>
            <pc:docMk/>
            <pc:sldMk cId="0" sldId="260"/>
            <ac:spMk id="275" creationId="{00000000-0000-0000-0000-000000000000}"/>
          </ac:spMkLst>
        </pc:spChg>
      </pc:sldChg>
      <pc:sldChg chg="modSp add del mod">
        <pc:chgData name="Erle" userId="3bef8ea25881847b" providerId="LiveId" clId="{68E4D74B-9DD6-420F-B436-038E32C6B50C}" dt="2023-05-30T18:44:47.333" v="332" actId="14100"/>
        <pc:sldMkLst>
          <pc:docMk/>
          <pc:sldMk cId="0" sldId="261"/>
        </pc:sldMkLst>
        <pc:spChg chg="mod">
          <ac:chgData name="Erle" userId="3bef8ea25881847b" providerId="LiveId" clId="{68E4D74B-9DD6-420F-B436-038E32C6B50C}" dt="2023-05-30T18:44:47.333" v="332" actId="14100"/>
          <ac:spMkLst>
            <pc:docMk/>
            <pc:sldMk cId="0" sldId="261"/>
            <ac:spMk id="281" creationId="{00000000-0000-0000-0000-000000000000}"/>
          </ac:spMkLst>
        </pc:spChg>
      </pc:sldChg>
      <pc:sldChg chg="modSp add del mod">
        <pc:chgData name="Erle" userId="3bef8ea25881847b" providerId="LiveId" clId="{68E4D74B-9DD6-420F-B436-038E32C6B50C}" dt="2023-05-30T18:45:04.557" v="333"/>
        <pc:sldMkLst>
          <pc:docMk/>
          <pc:sldMk cId="0" sldId="262"/>
        </pc:sldMkLst>
        <pc:spChg chg="mod">
          <ac:chgData name="Erle" userId="3bef8ea25881847b" providerId="LiveId" clId="{68E4D74B-9DD6-420F-B436-038E32C6B50C}" dt="2023-05-30T18:45:04.557" v="333"/>
          <ac:spMkLst>
            <pc:docMk/>
            <pc:sldMk cId="0" sldId="262"/>
            <ac:spMk id="289" creationId="{00000000-0000-0000-0000-000000000000}"/>
          </ac:spMkLst>
        </pc:spChg>
      </pc:sldChg>
      <pc:sldChg chg="modSp add del mod">
        <pc:chgData name="Erle" userId="3bef8ea25881847b" providerId="LiveId" clId="{68E4D74B-9DD6-420F-B436-038E32C6B50C}" dt="2023-05-31T09:17:23.696" v="1083" actId="1076"/>
        <pc:sldMkLst>
          <pc:docMk/>
          <pc:sldMk cId="0" sldId="263"/>
        </pc:sldMkLst>
        <pc:spChg chg="mod">
          <ac:chgData name="Erle" userId="3bef8ea25881847b" providerId="LiveId" clId="{68E4D74B-9DD6-420F-B436-038E32C6B50C}" dt="2023-05-31T09:17:23.696" v="1083" actId="1076"/>
          <ac:spMkLst>
            <pc:docMk/>
            <pc:sldMk cId="0" sldId="263"/>
            <ac:spMk id="295" creationId="{00000000-0000-0000-0000-000000000000}"/>
          </ac:spMkLst>
        </pc:spChg>
      </pc:sldChg>
      <pc:sldChg chg="addSp delSp modSp del mod">
        <pc:chgData name="Erle" userId="3bef8ea25881847b" providerId="LiveId" clId="{68E4D74B-9DD6-420F-B436-038E32C6B50C}" dt="2023-05-31T09:28:16.094" v="1194" actId="47"/>
        <pc:sldMkLst>
          <pc:docMk/>
          <pc:sldMk cId="0" sldId="264"/>
        </pc:sldMkLst>
        <pc:spChg chg="add del mod">
          <ac:chgData name="Erle" userId="3bef8ea25881847b" providerId="LiveId" clId="{68E4D74B-9DD6-420F-B436-038E32C6B50C}" dt="2023-05-31T09:27:23.299" v="1187" actId="478"/>
          <ac:spMkLst>
            <pc:docMk/>
            <pc:sldMk cId="0" sldId="264"/>
            <ac:spMk id="3" creationId="{770BB4D5-C27D-72EC-AEE9-004F81F44601}"/>
          </ac:spMkLst>
        </pc:spChg>
        <pc:spChg chg="mod">
          <ac:chgData name="Erle" userId="3bef8ea25881847b" providerId="LiveId" clId="{68E4D74B-9DD6-420F-B436-038E32C6B50C}" dt="2023-05-31T09:27:50.005" v="1193" actId="14100"/>
          <ac:spMkLst>
            <pc:docMk/>
            <pc:sldMk cId="0" sldId="264"/>
            <ac:spMk id="302" creationId="{00000000-0000-0000-0000-000000000000}"/>
          </ac:spMkLst>
        </pc:spChg>
        <pc:spChg chg="mod">
          <ac:chgData name="Erle" userId="3bef8ea25881847b" providerId="LiveId" clId="{68E4D74B-9DD6-420F-B436-038E32C6B50C}" dt="2023-05-31T09:27:26.849" v="1189" actId="6549"/>
          <ac:spMkLst>
            <pc:docMk/>
            <pc:sldMk cId="0" sldId="264"/>
            <ac:spMk id="303" creationId="{00000000-0000-0000-0000-000000000000}"/>
          </ac:spMkLst>
        </pc:spChg>
        <pc:picChg chg="del mod">
          <ac:chgData name="Erle" userId="3bef8ea25881847b" providerId="LiveId" clId="{68E4D74B-9DD6-420F-B436-038E32C6B50C}" dt="2023-05-31T09:27:20.308" v="1186" actId="478"/>
          <ac:picMkLst>
            <pc:docMk/>
            <pc:sldMk cId="0" sldId="264"/>
            <ac:picMk id="301" creationId="{00000000-0000-0000-0000-000000000000}"/>
          </ac:picMkLst>
        </pc:picChg>
      </pc:sldChg>
      <pc:sldChg chg="modSp add del mod">
        <pc:chgData name="Erle" userId="3bef8ea25881847b" providerId="LiveId" clId="{68E4D74B-9DD6-420F-B436-038E32C6B50C}" dt="2023-05-31T08:34:17.451" v="442" actId="6549"/>
        <pc:sldMkLst>
          <pc:docMk/>
          <pc:sldMk cId="0" sldId="265"/>
        </pc:sldMkLst>
        <pc:spChg chg="mod">
          <ac:chgData name="Erle" userId="3bef8ea25881847b" providerId="LiveId" clId="{68E4D74B-9DD6-420F-B436-038E32C6B50C}" dt="2023-05-31T08:34:17.451" v="442" actId="6549"/>
          <ac:spMkLst>
            <pc:docMk/>
            <pc:sldMk cId="0" sldId="265"/>
            <ac:spMk id="310" creationId="{00000000-0000-0000-0000-000000000000}"/>
          </ac:spMkLst>
        </pc:spChg>
        <pc:spChg chg="mod">
          <ac:chgData name="Erle" userId="3bef8ea25881847b" providerId="LiveId" clId="{68E4D74B-9DD6-420F-B436-038E32C6B50C}" dt="2023-05-31T08:30:06.875" v="395" actId="1076"/>
          <ac:spMkLst>
            <pc:docMk/>
            <pc:sldMk cId="0" sldId="265"/>
            <ac:spMk id="311" creationId="{00000000-0000-0000-0000-000000000000}"/>
          </ac:spMkLst>
        </pc:spChg>
      </pc:sldChg>
      <pc:sldChg chg="modSp del mod ord">
        <pc:chgData name="Erle" userId="3bef8ea25881847b" providerId="LiveId" clId="{68E4D74B-9DD6-420F-B436-038E32C6B50C}" dt="2023-05-31T09:49:07.748" v="1415" actId="47"/>
        <pc:sldMkLst>
          <pc:docMk/>
          <pc:sldMk cId="0" sldId="266"/>
        </pc:sldMkLst>
        <pc:spChg chg="mod">
          <ac:chgData name="Erle" userId="3bef8ea25881847b" providerId="LiveId" clId="{68E4D74B-9DD6-420F-B436-038E32C6B50C}" dt="2023-05-31T09:48:52.247" v="1411"/>
          <ac:spMkLst>
            <pc:docMk/>
            <pc:sldMk cId="0" sldId="266"/>
            <ac:spMk id="318" creationId="{00000000-0000-0000-0000-000000000000}"/>
          </ac:spMkLst>
        </pc:spChg>
      </pc:sldChg>
      <pc:sldChg chg="modSp mod">
        <pc:chgData name="Erle" userId="3bef8ea25881847b" providerId="LiveId" clId="{68E4D74B-9DD6-420F-B436-038E32C6B50C}" dt="2023-05-31T08:35:34.055" v="468" actId="313"/>
        <pc:sldMkLst>
          <pc:docMk/>
          <pc:sldMk cId="0" sldId="267"/>
        </pc:sldMkLst>
        <pc:spChg chg="mod">
          <ac:chgData name="Erle" userId="3bef8ea25881847b" providerId="LiveId" clId="{68E4D74B-9DD6-420F-B436-038E32C6B50C}" dt="2023-05-31T08:35:06.024" v="458" actId="12"/>
          <ac:spMkLst>
            <pc:docMk/>
            <pc:sldMk cId="0" sldId="267"/>
            <ac:spMk id="324" creationId="{00000000-0000-0000-0000-000000000000}"/>
          </ac:spMkLst>
        </pc:spChg>
        <pc:spChg chg="mod">
          <ac:chgData name="Erle" userId="3bef8ea25881847b" providerId="LiveId" clId="{68E4D74B-9DD6-420F-B436-038E32C6B50C}" dt="2023-05-31T08:35:34.055" v="468" actId="313"/>
          <ac:spMkLst>
            <pc:docMk/>
            <pc:sldMk cId="0" sldId="267"/>
            <ac:spMk id="325" creationId="{00000000-0000-0000-0000-000000000000}"/>
          </ac:spMkLst>
        </pc:spChg>
      </pc:sldChg>
      <pc:sldChg chg="modSp mod">
        <pc:chgData name="Erle" userId="3bef8ea25881847b" providerId="LiveId" clId="{68E4D74B-9DD6-420F-B436-038E32C6B50C}" dt="2023-05-31T09:24:34.386" v="1162" actId="20577"/>
        <pc:sldMkLst>
          <pc:docMk/>
          <pc:sldMk cId="0" sldId="268"/>
        </pc:sldMkLst>
        <pc:spChg chg="mod">
          <ac:chgData name="Erle" userId="3bef8ea25881847b" providerId="LiveId" clId="{68E4D74B-9DD6-420F-B436-038E32C6B50C}" dt="2023-05-31T08:41:05.647" v="545" actId="1076"/>
          <ac:spMkLst>
            <pc:docMk/>
            <pc:sldMk cId="0" sldId="268"/>
            <ac:spMk id="331" creationId="{00000000-0000-0000-0000-000000000000}"/>
          </ac:spMkLst>
        </pc:spChg>
        <pc:spChg chg="mod">
          <ac:chgData name="Erle" userId="3bef8ea25881847b" providerId="LiveId" clId="{68E4D74B-9DD6-420F-B436-038E32C6B50C}" dt="2023-05-31T09:24:34.386" v="1162" actId="20577"/>
          <ac:spMkLst>
            <pc:docMk/>
            <pc:sldMk cId="0" sldId="268"/>
            <ac:spMk id="332" creationId="{00000000-0000-0000-0000-000000000000}"/>
          </ac:spMkLst>
        </pc:spChg>
      </pc:sldChg>
      <pc:sldChg chg="modSp mod">
        <pc:chgData name="Erle" userId="3bef8ea25881847b" providerId="LiveId" clId="{68E4D74B-9DD6-420F-B436-038E32C6B50C}" dt="2023-05-31T08:50:12.047" v="795" actId="27636"/>
        <pc:sldMkLst>
          <pc:docMk/>
          <pc:sldMk cId="0" sldId="269"/>
        </pc:sldMkLst>
        <pc:spChg chg="mod">
          <ac:chgData name="Erle" userId="3bef8ea25881847b" providerId="LiveId" clId="{68E4D74B-9DD6-420F-B436-038E32C6B50C}" dt="2023-05-31T08:50:12.047" v="795" actId="27636"/>
          <ac:spMkLst>
            <pc:docMk/>
            <pc:sldMk cId="0" sldId="269"/>
            <ac:spMk id="337" creationId="{00000000-0000-0000-0000-000000000000}"/>
          </ac:spMkLst>
        </pc:spChg>
        <pc:spChg chg="mod">
          <ac:chgData name="Erle" userId="3bef8ea25881847b" providerId="LiveId" clId="{68E4D74B-9DD6-420F-B436-038E32C6B50C}" dt="2023-05-31T08:41:29.657" v="567"/>
          <ac:spMkLst>
            <pc:docMk/>
            <pc:sldMk cId="0" sldId="269"/>
            <ac:spMk id="338" creationId="{00000000-0000-0000-0000-000000000000}"/>
          </ac:spMkLst>
        </pc:spChg>
        <pc:spChg chg="mod">
          <ac:chgData name="Erle" userId="3bef8ea25881847b" providerId="LiveId" clId="{68E4D74B-9DD6-420F-B436-038E32C6B50C}" dt="2023-05-31T08:45:41.138" v="685" actId="1076"/>
          <ac:spMkLst>
            <pc:docMk/>
            <pc:sldMk cId="0" sldId="269"/>
            <ac:spMk id="339" creationId="{00000000-0000-0000-0000-000000000000}"/>
          </ac:spMkLst>
        </pc:spChg>
      </pc:sldChg>
      <pc:sldChg chg="modSp mod">
        <pc:chgData name="Erle" userId="3bef8ea25881847b" providerId="LiveId" clId="{68E4D74B-9DD6-420F-B436-038E32C6B50C}" dt="2023-05-31T09:24:41.826" v="1165" actId="20577"/>
        <pc:sldMkLst>
          <pc:docMk/>
          <pc:sldMk cId="0" sldId="270"/>
        </pc:sldMkLst>
        <pc:spChg chg="mod">
          <ac:chgData name="Erle" userId="3bef8ea25881847b" providerId="LiveId" clId="{68E4D74B-9DD6-420F-B436-038E32C6B50C}" dt="2023-05-31T08:51:12.852" v="816" actId="1076"/>
          <ac:spMkLst>
            <pc:docMk/>
            <pc:sldMk cId="0" sldId="270"/>
            <ac:spMk id="345" creationId="{00000000-0000-0000-0000-000000000000}"/>
          </ac:spMkLst>
        </pc:spChg>
        <pc:spChg chg="mod">
          <ac:chgData name="Erle" userId="3bef8ea25881847b" providerId="LiveId" clId="{68E4D74B-9DD6-420F-B436-038E32C6B50C}" dt="2023-05-31T09:24:41.826" v="1165" actId="20577"/>
          <ac:spMkLst>
            <pc:docMk/>
            <pc:sldMk cId="0" sldId="270"/>
            <ac:spMk id="346" creationId="{00000000-0000-0000-0000-000000000000}"/>
          </ac:spMkLst>
        </pc:spChg>
      </pc:sldChg>
      <pc:sldChg chg="modSp mod ord">
        <pc:chgData name="Erle" userId="3bef8ea25881847b" providerId="LiveId" clId="{68E4D74B-9DD6-420F-B436-038E32C6B50C}" dt="2023-05-31T08:46:51.255" v="733" actId="12"/>
        <pc:sldMkLst>
          <pc:docMk/>
          <pc:sldMk cId="0" sldId="271"/>
        </pc:sldMkLst>
        <pc:spChg chg="mod">
          <ac:chgData name="Erle" userId="3bef8ea25881847b" providerId="LiveId" clId="{68E4D74B-9DD6-420F-B436-038E32C6B50C}" dt="2023-05-31T08:46:51.255" v="733" actId="12"/>
          <ac:spMkLst>
            <pc:docMk/>
            <pc:sldMk cId="0" sldId="271"/>
            <ac:spMk id="351" creationId="{00000000-0000-0000-0000-000000000000}"/>
          </ac:spMkLst>
        </pc:spChg>
        <pc:spChg chg="mod">
          <ac:chgData name="Erle" userId="3bef8ea25881847b" providerId="LiveId" clId="{68E4D74B-9DD6-420F-B436-038E32C6B50C}" dt="2023-05-31T08:46:11.828" v="717" actId="20577"/>
          <ac:spMkLst>
            <pc:docMk/>
            <pc:sldMk cId="0" sldId="271"/>
            <ac:spMk id="352" creationId="{00000000-0000-0000-0000-000000000000}"/>
          </ac:spMkLst>
        </pc:spChg>
      </pc:sldChg>
      <pc:sldChg chg="modSp mod ord">
        <pc:chgData name="Erle" userId="3bef8ea25881847b" providerId="LiveId" clId="{68E4D74B-9DD6-420F-B436-038E32C6B50C}" dt="2023-05-31T09:24:51.459" v="1174" actId="20577"/>
        <pc:sldMkLst>
          <pc:docMk/>
          <pc:sldMk cId="0" sldId="272"/>
        </pc:sldMkLst>
        <pc:spChg chg="mod">
          <ac:chgData name="Erle" userId="3bef8ea25881847b" providerId="LiveId" clId="{68E4D74B-9DD6-420F-B436-038E32C6B50C}" dt="2023-05-31T09:09:33.239" v="990" actId="14100"/>
          <ac:spMkLst>
            <pc:docMk/>
            <pc:sldMk cId="0" sldId="272"/>
            <ac:spMk id="358" creationId="{00000000-0000-0000-0000-000000000000}"/>
          </ac:spMkLst>
        </pc:spChg>
        <pc:spChg chg="mod">
          <ac:chgData name="Erle" userId="3bef8ea25881847b" providerId="LiveId" clId="{68E4D74B-9DD6-420F-B436-038E32C6B50C}" dt="2023-05-31T09:24:51.459" v="1174" actId="20577"/>
          <ac:spMkLst>
            <pc:docMk/>
            <pc:sldMk cId="0" sldId="272"/>
            <ac:spMk id="359" creationId="{00000000-0000-0000-0000-000000000000}"/>
          </ac:spMkLst>
        </pc:spChg>
      </pc:sldChg>
      <pc:sldChg chg="modSp mod ord">
        <pc:chgData name="Erle" userId="3bef8ea25881847b" providerId="LiveId" clId="{68E4D74B-9DD6-420F-B436-038E32C6B50C}" dt="2023-05-31T08:39:02.646" v="531"/>
        <pc:sldMkLst>
          <pc:docMk/>
          <pc:sldMk cId="0" sldId="273"/>
        </pc:sldMkLst>
        <pc:spChg chg="mod">
          <ac:chgData name="Erle" userId="3bef8ea25881847b" providerId="LiveId" clId="{68E4D74B-9DD6-420F-B436-038E32C6B50C}" dt="2023-05-31T08:39:02.646" v="531"/>
          <ac:spMkLst>
            <pc:docMk/>
            <pc:sldMk cId="0" sldId="273"/>
            <ac:spMk id="366" creationId="{00000000-0000-0000-0000-000000000000}"/>
          </ac:spMkLst>
        </pc:spChg>
        <pc:spChg chg="mod">
          <ac:chgData name="Erle" userId="3bef8ea25881847b" providerId="LiveId" clId="{68E4D74B-9DD6-420F-B436-038E32C6B50C}" dt="2023-05-31T08:38:06.169" v="528" actId="20577"/>
          <ac:spMkLst>
            <pc:docMk/>
            <pc:sldMk cId="0" sldId="273"/>
            <ac:spMk id="367" creationId="{00000000-0000-0000-0000-000000000000}"/>
          </ac:spMkLst>
        </pc:spChg>
      </pc:sldChg>
      <pc:sldChg chg="del ord">
        <pc:chgData name="Erle" userId="3bef8ea25881847b" providerId="LiveId" clId="{68E4D74B-9DD6-420F-B436-038E32C6B50C}" dt="2023-05-31T09:18:43.120" v="1089" actId="47"/>
        <pc:sldMkLst>
          <pc:docMk/>
          <pc:sldMk cId="0" sldId="274"/>
        </pc:sldMkLst>
      </pc:sldChg>
      <pc:sldChg chg="modSp mod ord">
        <pc:chgData name="Erle" userId="3bef8ea25881847b" providerId="LiveId" clId="{68E4D74B-9DD6-420F-B436-038E32C6B50C}" dt="2023-05-31T10:28:16.625" v="1874" actId="20577"/>
        <pc:sldMkLst>
          <pc:docMk/>
          <pc:sldMk cId="0" sldId="275"/>
        </pc:sldMkLst>
        <pc:spChg chg="mod">
          <ac:chgData name="Erle" userId="3bef8ea25881847b" providerId="LiveId" clId="{68E4D74B-9DD6-420F-B436-038E32C6B50C}" dt="2023-05-31T10:28:16.625" v="1874" actId="20577"/>
          <ac:spMkLst>
            <pc:docMk/>
            <pc:sldMk cId="0" sldId="275"/>
            <ac:spMk id="380" creationId="{00000000-0000-0000-0000-000000000000}"/>
          </ac:spMkLst>
        </pc:spChg>
        <pc:spChg chg="mod">
          <ac:chgData name="Erle" userId="3bef8ea25881847b" providerId="LiveId" clId="{68E4D74B-9DD6-420F-B436-038E32C6B50C}" dt="2023-05-31T08:51:53.511" v="830" actId="20577"/>
          <ac:spMkLst>
            <pc:docMk/>
            <pc:sldMk cId="0" sldId="275"/>
            <ac:spMk id="381" creationId="{00000000-0000-0000-0000-000000000000}"/>
          </ac:spMkLst>
        </pc:spChg>
      </pc:sldChg>
      <pc:sldChg chg="del">
        <pc:chgData name="Erle" userId="3bef8ea25881847b" providerId="LiveId" clId="{68E4D74B-9DD6-420F-B436-038E32C6B50C}" dt="2023-05-30T17:29:53.304" v="195" actId="47"/>
        <pc:sldMkLst>
          <pc:docMk/>
          <pc:sldMk cId="0" sldId="276"/>
        </pc:sldMkLst>
      </pc:sldChg>
      <pc:sldChg chg="modSp mod ord">
        <pc:chgData name="Erle" userId="3bef8ea25881847b" providerId="LiveId" clId="{68E4D74B-9DD6-420F-B436-038E32C6B50C}" dt="2023-05-31T13:20:32.795" v="2072" actId="123"/>
        <pc:sldMkLst>
          <pc:docMk/>
          <pc:sldMk cId="0" sldId="277"/>
        </pc:sldMkLst>
        <pc:spChg chg="mod">
          <ac:chgData name="Erle" userId="3bef8ea25881847b" providerId="LiveId" clId="{68E4D74B-9DD6-420F-B436-038E32C6B50C}" dt="2023-05-31T13:20:32.795" v="2072" actId="123"/>
          <ac:spMkLst>
            <pc:docMk/>
            <pc:sldMk cId="0" sldId="277"/>
            <ac:spMk id="393" creationId="{00000000-0000-0000-0000-000000000000}"/>
          </ac:spMkLst>
        </pc:spChg>
        <pc:spChg chg="mod">
          <ac:chgData name="Erle" userId="3bef8ea25881847b" providerId="LiveId" clId="{68E4D74B-9DD6-420F-B436-038E32C6B50C}" dt="2023-05-31T09:29:44.162" v="1227" actId="20577"/>
          <ac:spMkLst>
            <pc:docMk/>
            <pc:sldMk cId="0" sldId="277"/>
            <ac:spMk id="394" creationId="{00000000-0000-0000-0000-000000000000}"/>
          </ac:spMkLst>
        </pc:spChg>
      </pc:sldChg>
      <pc:sldChg chg="modSp mod">
        <pc:chgData name="Erle" userId="3bef8ea25881847b" providerId="LiveId" clId="{68E4D74B-9DD6-420F-B436-038E32C6B50C}" dt="2023-05-31T09:50:23.417" v="1474"/>
        <pc:sldMkLst>
          <pc:docMk/>
          <pc:sldMk cId="0" sldId="278"/>
        </pc:sldMkLst>
        <pc:spChg chg="mod">
          <ac:chgData name="Erle" userId="3bef8ea25881847b" providerId="LiveId" clId="{68E4D74B-9DD6-420F-B436-038E32C6B50C}" dt="2023-05-31T09:50:23.417" v="1474"/>
          <ac:spMkLst>
            <pc:docMk/>
            <pc:sldMk cId="0" sldId="278"/>
            <ac:spMk id="399" creationId="{00000000-0000-0000-0000-000000000000}"/>
          </ac:spMkLst>
        </pc:spChg>
        <pc:spChg chg="mod">
          <ac:chgData name="Erle" userId="3bef8ea25881847b" providerId="LiveId" clId="{68E4D74B-9DD6-420F-B436-038E32C6B50C}" dt="2023-05-31T09:50:17.985" v="1460" actId="20577"/>
          <ac:spMkLst>
            <pc:docMk/>
            <pc:sldMk cId="0" sldId="278"/>
            <ac:spMk id="400" creationId="{00000000-0000-0000-0000-000000000000}"/>
          </ac:spMkLst>
        </pc:spChg>
        <pc:spChg chg="mod">
          <ac:chgData name="Erle" userId="3bef8ea25881847b" providerId="LiveId" clId="{68E4D74B-9DD6-420F-B436-038E32C6B50C}" dt="2023-05-31T09:49:51.812" v="1428" actId="1076"/>
          <ac:spMkLst>
            <pc:docMk/>
            <pc:sldMk cId="0" sldId="278"/>
            <ac:spMk id="401" creationId="{00000000-0000-0000-0000-000000000000}"/>
          </ac:spMkLst>
        </pc:spChg>
      </pc:sldChg>
      <pc:sldChg chg="modSp mod ord">
        <pc:chgData name="Erle" userId="3bef8ea25881847b" providerId="LiveId" clId="{68E4D74B-9DD6-420F-B436-038E32C6B50C}" dt="2023-05-31T09:29:08.155" v="1205" actId="27636"/>
        <pc:sldMkLst>
          <pc:docMk/>
          <pc:sldMk cId="0" sldId="279"/>
        </pc:sldMkLst>
        <pc:spChg chg="mod">
          <ac:chgData name="Erle" userId="3bef8ea25881847b" providerId="LiveId" clId="{68E4D74B-9DD6-420F-B436-038E32C6B50C}" dt="2023-05-31T09:29:08.155" v="1205" actId="27636"/>
          <ac:spMkLst>
            <pc:docMk/>
            <pc:sldMk cId="0" sldId="279"/>
            <ac:spMk id="407" creationId="{00000000-0000-0000-0000-000000000000}"/>
          </ac:spMkLst>
        </pc:spChg>
        <pc:spChg chg="mod">
          <ac:chgData name="Erle" userId="3bef8ea25881847b" providerId="LiveId" clId="{68E4D74B-9DD6-420F-B436-038E32C6B50C}" dt="2023-05-31T09:24:56.418" v="1177" actId="20577"/>
          <ac:spMkLst>
            <pc:docMk/>
            <pc:sldMk cId="0" sldId="279"/>
            <ac:spMk id="408" creationId="{00000000-0000-0000-0000-000000000000}"/>
          </ac:spMkLst>
        </pc:spChg>
      </pc:sldChg>
      <pc:sldChg chg="modSp del mod ord">
        <pc:chgData name="Erle" userId="3bef8ea25881847b" providerId="LiveId" clId="{68E4D74B-9DD6-420F-B436-038E32C6B50C}" dt="2023-05-31T13:18:43.064" v="2062" actId="47"/>
        <pc:sldMkLst>
          <pc:docMk/>
          <pc:sldMk cId="0" sldId="280"/>
        </pc:sldMkLst>
        <pc:spChg chg="mod">
          <ac:chgData name="Erle" userId="3bef8ea25881847b" providerId="LiveId" clId="{68E4D74B-9DD6-420F-B436-038E32C6B50C}" dt="2023-05-31T13:14:28.472" v="2045" actId="20577"/>
          <ac:spMkLst>
            <pc:docMk/>
            <pc:sldMk cId="0" sldId="280"/>
            <ac:spMk id="413" creationId="{00000000-0000-0000-0000-000000000000}"/>
          </ac:spMkLst>
        </pc:spChg>
      </pc:sldChg>
      <pc:sldChg chg="addSp delSp modSp mod">
        <pc:chgData name="Erle" userId="3bef8ea25881847b" providerId="LiveId" clId="{68E4D74B-9DD6-420F-B436-038E32C6B50C}" dt="2023-05-31T10:38:10.014" v="1959" actId="20577"/>
        <pc:sldMkLst>
          <pc:docMk/>
          <pc:sldMk cId="0" sldId="281"/>
        </pc:sldMkLst>
        <pc:spChg chg="add del">
          <ac:chgData name="Erle" userId="3bef8ea25881847b" providerId="LiveId" clId="{68E4D74B-9DD6-420F-B436-038E32C6B50C}" dt="2023-05-31T10:08:15.236" v="1643"/>
          <ac:spMkLst>
            <pc:docMk/>
            <pc:sldMk cId="0" sldId="281"/>
            <ac:spMk id="2" creationId="{419BE106-2297-1B92-86F9-AB468E2E2DC8}"/>
          </ac:spMkLst>
        </pc:spChg>
        <pc:spChg chg="add del mod">
          <ac:chgData name="Erle" userId="3bef8ea25881847b" providerId="LiveId" clId="{68E4D74B-9DD6-420F-B436-038E32C6B50C}" dt="2023-05-31T10:08:14.882" v="1642"/>
          <ac:spMkLst>
            <pc:docMk/>
            <pc:sldMk cId="0" sldId="281"/>
            <ac:spMk id="3" creationId="{8D9E6A11-27C3-7CCC-6E71-73C280355702}"/>
          </ac:spMkLst>
        </pc:spChg>
        <pc:spChg chg="mod">
          <ac:chgData name="Erle" userId="3bef8ea25881847b" providerId="LiveId" clId="{68E4D74B-9DD6-420F-B436-038E32C6B50C}" dt="2023-05-31T10:38:10.014" v="1959" actId="20577"/>
          <ac:spMkLst>
            <pc:docMk/>
            <pc:sldMk cId="0" sldId="281"/>
            <ac:spMk id="419" creationId="{00000000-0000-0000-0000-000000000000}"/>
          </ac:spMkLst>
        </pc:spChg>
        <pc:spChg chg="mod">
          <ac:chgData name="Erle" userId="3bef8ea25881847b" providerId="LiveId" clId="{68E4D74B-9DD6-420F-B436-038E32C6B50C}" dt="2023-05-31T09:30:07.587" v="1229" actId="20577"/>
          <ac:spMkLst>
            <pc:docMk/>
            <pc:sldMk cId="0" sldId="281"/>
            <ac:spMk id="420" creationId="{00000000-0000-0000-0000-000000000000}"/>
          </ac:spMkLst>
        </pc:spChg>
      </pc:sldChg>
      <pc:sldChg chg="addSp delSp modSp mod">
        <pc:chgData name="Erle" userId="3bef8ea25881847b" providerId="LiveId" clId="{68E4D74B-9DD6-420F-B436-038E32C6B50C}" dt="2023-05-31T10:26:23.037" v="1831" actId="14100"/>
        <pc:sldMkLst>
          <pc:docMk/>
          <pc:sldMk cId="0" sldId="282"/>
        </pc:sldMkLst>
        <pc:spChg chg="add del mod">
          <ac:chgData name="Erle" userId="3bef8ea25881847b" providerId="LiveId" clId="{68E4D74B-9DD6-420F-B436-038E32C6B50C}" dt="2023-05-31T09:51:23.601" v="1491" actId="478"/>
          <ac:spMkLst>
            <pc:docMk/>
            <pc:sldMk cId="0" sldId="282"/>
            <ac:spMk id="3" creationId="{329483D1-A0A2-8228-0D3E-543920D99FFC}"/>
          </ac:spMkLst>
        </pc:spChg>
        <pc:spChg chg="add mod">
          <ac:chgData name="Erle" userId="3bef8ea25881847b" providerId="LiveId" clId="{68E4D74B-9DD6-420F-B436-038E32C6B50C}" dt="2023-05-31T10:26:23.037" v="1831" actId="14100"/>
          <ac:spMkLst>
            <pc:docMk/>
            <pc:sldMk cId="0" sldId="282"/>
            <ac:spMk id="4" creationId="{A0EBD7F4-9C48-B9A6-2310-98835845C241}"/>
          </ac:spMkLst>
        </pc:spChg>
        <pc:spChg chg="del">
          <ac:chgData name="Erle" userId="3bef8ea25881847b" providerId="LiveId" clId="{68E4D74B-9DD6-420F-B436-038E32C6B50C}" dt="2023-05-31T09:51:21.331" v="1489" actId="478"/>
          <ac:spMkLst>
            <pc:docMk/>
            <pc:sldMk cId="0" sldId="282"/>
            <ac:spMk id="425" creationId="{00000000-0000-0000-0000-000000000000}"/>
          </ac:spMkLst>
        </pc:spChg>
        <pc:spChg chg="mod">
          <ac:chgData name="Erle" userId="3bef8ea25881847b" providerId="LiveId" clId="{68E4D74B-9DD6-420F-B436-038E32C6B50C}" dt="2023-05-31T09:51:08.290" v="1488" actId="20577"/>
          <ac:spMkLst>
            <pc:docMk/>
            <pc:sldMk cId="0" sldId="282"/>
            <ac:spMk id="426" creationId="{00000000-0000-0000-0000-000000000000}"/>
          </ac:spMkLst>
        </pc:spChg>
      </pc:sldChg>
      <pc:sldChg chg="addSp delSp modSp mod">
        <pc:chgData name="Erle" userId="3bef8ea25881847b" providerId="LiveId" clId="{68E4D74B-9DD6-420F-B436-038E32C6B50C}" dt="2023-05-31T10:41:36.849" v="1960" actId="20577"/>
        <pc:sldMkLst>
          <pc:docMk/>
          <pc:sldMk cId="0" sldId="283"/>
        </pc:sldMkLst>
        <pc:spChg chg="add del mod">
          <ac:chgData name="Erle" userId="3bef8ea25881847b" providerId="LiveId" clId="{68E4D74B-9DD6-420F-B436-038E32C6B50C}" dt="2023-05-31T09:51:35.071" v="1493" actId="478"/>
          <ac:spMkLst>
            <pc:docMk/>
            <pc:sldMk cId="0" sldId="283"/>
            <ac:spMk id="3" creationId="{DD5503AF-AF51-7192-2328-1F61394AFE6F}"/>
          </ac:spMkLst>
        </pc:spChg>
        <pc:spChg chg="add mod">
          <ac:chgData name="Erle" userId="3bef8ea25881847b" providerId="LiveId" clId="{68E4D74B-9DD6-420F-B436-038E32C6B50C}" dt="2023-05-31T10:41:36.849" v="1960" actId="20577"/>
          <ac:spMkLst>
            <pc:docMk/>
            <pc:sldMk cId="0" sldId="283"/>
            <ac:spMk id="4" creationId="{4C0EF080-4671-F66D-BC07-9DE0735369E3}"/>
          </ac:spMkLst>
        </pc:spChg>
        <pc:spChg chg="del">
          <ac:chgData name="Erle" userId="3bef8ea25881847b" providerId="LiveId" clId="{68E4D74B-9DD6-420F-B436-038E32C6B50C}" dt="2023-05-31T09:51:30.387" v="1492" actId="478"/>
          <ac:spMkLst>
            <pc:docMk/>
            <pc:sldMk cId="0" sldId="283"/>
            <ac:spMk id="431" creationId="{00000000-0000-0000-0000-000000000000}"/>
          </ac:spMkLst>
        </pc:spChg>
      </pc:sldChg>
      <pc:sldChg chg="addSp delSp modSp mod">
        <pc:chgData name="Erle" userId="3bef8ea25881847b" providerId="LiveId" clId="{68E4D74B-9DD6-420F-B436-038E32C6B50C}" dt="2023-05-31T10:37:46.890" v="1950" actId="207"/>
        <pc:sldMkLst>
          <pc:docMk/>
          <pc:sldMk cId="0" sldId="284"/>
        </pc:sldMkLst>
        <pc:spChg chg="add del mod">
          <ac:chgData name="Erle" userId="3bef8ea25881847b" providerId="LiveId" clId="{68E4D74B-9DD6-420F-B436-038E32C6B50C}" dt="2023-05-31T09:51:43.072" v="1496" actId="478"/>
          <ac:spMkLst>
            <pc:docMk/>
            <pc:sldMk cId="0" sldId="284"/>
            <ac:spMk id="3" creationId="{EAE525BD-5B76-0B6B-ABC2-81EDE9ED7F43}"/>
          </ac:spMkLst>
        </pc:spChg>
        <pc:spChg chg="add mod">
          <ac:chgData name="Erle" userId="3bef8ea25881847b" providerId="LiveId" clId="{68E4D74B-9DD6-420F-B436-038E32C6B50C}" dt="2023-05-31T10:37:46.890" v="1950" actId="207"/>
          <ac:spMkLst>
            <pc:docMk/>
            <pc:sldMk cId="0" sldId="284"/>
            <ac:spMk id="4" creationId="{FDD5B79F-A65E-3920-5C57-8E5FB7832BB2}"/>
          </ac:spMkLst>
        </pc:spChg>
        <pc:spChg chg="del">
          <ac:chgData name="Erle" userId="3bef8ea25881847b" providerId="LiveId" clId="{68E4D74B-9DD6-420F-B436-038E32C6B50C}" dt="2023-05-31T09:51:41.080" v="1495" actId="478"/>
          <ac:spMkLst>
            <pc:docMk/>
            <pc:sldMk cId="0" sldId="284"/>
            <ac:spMk id="437" creationId="{00000000-0000-0000-0000-000000000000}"/>
          </ac:spMkLst>
        </pc:spChg>
      </pc:sldChg>
      <pc:sldChg chg="modSp mod">
        <pc:chgData name="Erle" userId="3bef8ea25881847b" providerId="LiveId" clId="{68E4D74B-9DD6-420F-B436-038E32C6B50C}" dt="2023-05-31T13:20:37.625" v="2073" actId="123"/>
        <pc:sldMkLst>
          <pc:docMk/>
          <pc:sldMk cId="0" sldId="285"/>
        </pc:sldMkLst>
        <pc:spChg chg="mod">
          <ac:chgData name="Erle" userId="3bef8ea25881847b" providerId="LiveId" clId="{68E4D74B-9DD6-420F-B436-038E32C6B50C}" dt="2023-05-31T13:20:37.625" v="2073" actId="123"/>
          <ac:spMkLst>
            <pc:docMk/>
            <pc:sldMk cId="0" sldId="285"/>
            <ac:spMk id="443" creationId="{00000000-0000-0000-0000-000000000000}"/>
          </ac:spMkLst>
        </pc:spChg>
      </pc:sldChg>
      <pc:sldChg chg="modSp add mod">
        <pc:chgData name="Erle" userId="3bef8ea25881847b" providerId="LiveId" clId="{68E4D74B-9DD6-420F-B436-038E32C6B50C}" dt="2023-05-31T08:35:53.749" v="472" actId="12"/>
        <pc:sldMkLst>
          <pc:docMk/>
          <pc:sldMk cId="1354829253" sldId="287"/>
        </pc:sldMkLst>
        <pc:spChg chg="mod">
          <ac:chgData name="Erle" userId="3bef8ea25881847b" providerId="LiveId" clId="{68E4D74B-9DD6-420F-B436-038E32C6B50C}" dt="2023-05-31T08:35:53.749" v="472" actId="12"/>
          <ac:spMkLst>
            <pc:docMk/>
            <pc:sldMk cId="1354829253" sldId="287"/>
            <ac:spMk id="324" creationId="{00000000-0000-0000-0000-000000000000}"/>
          </ac:spMkLst>
        </pc:spChg>
        <pc:spChg chg="mod">
          <ac:chgData name="Erle" userId="3bef8ea25881847b" providerId="LiveId" clId="{68E4D74B-9DD6-420F-B436-038E32C6B50C}" dt="2023-05-31T08:35:30.039" v="465" actId="313"/>
          <ac:spMkLst>
            <pc:docMk/>
            <pc:sldMk cId="1354829253" sldId="287"/>
            <ac:spMk id="325" creationId="{00000000-0000-0000-0000-000000000000}"/>
          </ac:spMkLst>
        </pc:spChg>
      </pc:sldChg>
      <pc:sldChg chg="add del">
        <pc:chgData name="Erle" userId="3bef8ea25881847b" providerId="LiveId" clId="{68E4D74B-9DD6-420F-B436-038E32C6B50C}" dt="2023-05-31T08:34:22.119" v="443" actId="47"/>
        <pc:sldMkLst>
          <pc:docMk/>
          <pc:sldMk cId="2796129273" sldId="287"/>
        </pc:sldMkLst>
      </pc:sldChg>
      <pc:sldChg chg="modSp add mod">
        <pc:chgData name="Erle" userId="3bef8ea25881847b" providerId="LiveId" clId="{68E4D74B-9DD6-420F-B436-038E32C6B50C}" dt="2023-05-31T08:37:05.477" v="489" actId="20577"/>
        <pc:sldMkLst>
          <pc:docMk/>
          <pc:sldMk cId="1335152065" sldId="288"/>
        </pc:sldMkLst>
        <pc:spChg chg="mod">
          <ac:chgData name="Erle" userId="3bef8ea25881847b" providerId="LiveId" clId="{68E4D74B-9DD6-420F-B436-038E32C6B50C}" dt="2023-05-31T08:37:05.477" v="489" actId="20577"/>
          <ac:spMkLst>
            <pc:docMk/>
            <pc:sldMk cId="1335152065" sldId="288"/>
            <ac:spMk id="324" creationId="{00000000-0000-0000-0000-000000000000}"/>
          </ac:spMkLst>
        </pc:spChg>
        <pc:spChg chg="mod">
          <ac:chgData name="Erle" userId="3bef8ea25881847b" providerId="LiveId" clId="{68E4D74B-9DD6-420F-B436-038E32C6B50C}" dt="2023-05-31T08:36:25.798" v="485" actId="20577"/>
          <ac:spMkLst>
            <pc:docMk/>
            <pc:sldMk cId="1335152065" sldId="288"/>
            <ac:spMk id="325" creationId="{00000000-0000-0000-0000-000000000000}"/>
          </ac:spMkLst>
        </pc:spChg>
      </pc:sldChg>
      <pc:sldChg chg="add del">
        <pc:chgData name="Erle" userId="3bef8ea25881847b" providerId="LiveId" clId="{68E4D74B-9DD6-420F-B436-038E32C6B50C}" dt="2023-05-31T09:46:09.121" v="1386" actId="47"/>
        <pc:sldMkLst>
          <pc:docMk/>
          <pc:sldMk cId="1338019459" sldId="289"/>
        </pc:sldMkLst>
      </pc:sldChg>
      <pc:sldChg chg="add del">
        <pc:chgData name="Erle" userId="3bef8ea25881847b" providerId="LiveId" clId="{68E4D74B-9DD6-420F-B436-038E32C6B50C}" dt="2023-05-31T09:29:18.077" v="1208" actId="47"/>
        <pc:sldMkLst>
          <pc:docMk/>
          <pc:sldMk cId="1629410685" sldId="290"/>
        </pc:sldMkLst>
      </pc:sldChg>
      <pc:sldChg chg="modSp add mod">
        <pc:chgData name="Erle" userId="3bef8ea25881847b" providerId="LiveId" clId="{68E4D74B-9DD6-420F-B436-038E32C6B50C}" dt="2023-05-31T08:47:24.448" v="757" actId="12"/>
        <pc:sldMkLst>
          <pc:docMk/>
          <pc:sldMk cId="2594252816" sldId="291"/>
        </pc:sldMkLst>
        <pc:spChg chg="mod">
          <ac:chgData name="Erle" userId="3bef8ea25881847b" providerId="LiveId" clId="{68E4D74B-9DD6-420F-B436-038E32C6B50C}" dt="2023-05-31T08:47:24.448" v="757" actId="12"/>
          <ac:spMkLst>
            <pc:docMk/>
            <pc:sldMk cId="2594252816" sldId="291"/>
            <ac:spMk id="351" creationId="{00000000-0000-0000-0000-000000000000}"/>
          </ac:spMkLst>
        </pc:spChg>
        <pc:spChg chg="mod">
          <ac:chgData name="Erle" userId="3bef8ea25881847b" providerId="LiveId" clId="{68E4D74B-9DD6-420F-B436-038E32C6B50C}" dt="2023-05-31T08:47:08.103" v="754" actId="20577"/>
          <ac:spMkLst>
            <pc:docMk/>
            <pc:sldMk cId="2594252816" sldId="291"/>
            <ac:spMk id="352" creationId="{00000000-0000-0000-0000-000000000000}"/>
          </ac:spMkLst>
        </pc:spChg>
      </pc:sldChg>
      <pc:sldChg chg="modSp add mod">
        <pc:chgData name="Erle" userId="3bef8ea25881847b" providerId="LiveId" clId="{68E4D74B-9DD6-420F-B436-038E32C6B50C}" dt="2023-05-31T08:48:41.525" v="773" actId="12"/>
        <pc:sldMkLst>
          <pc:docMk/>
          <pc:sldMk cId="3910153177" sldId="292"/>
        </pc:sldMkLst>
        <pc:spChg chg="mod">
          <ac:chgData name="Erle" userId="3bef8ea25881847b" providerId="LiveId" clId="{68E4D74B-9DD6-420F-B436-038E32C6B50C}" dt="2023-05-31T08:48:41.525" v="773" actId="12"/>
          <ac:spMkLst>
            <pc:docMk/>
            <pc:sldMk cId="3910153177" sldId="292"/>
            <ac:spMk id="351" creationId="{00000000-0000-0000-0000-000000000000}"/>
          </ac:spMkLst>
        </pc:spChg>
        <pc:spChg chg="mod">
          <ac:chgData name="Erle" userId="3bef8ea25881847b" providerId="LiveId" clId="{68E4D74B-9DD6-420F-B436-038E32C6B50C}" dt="2023-05-31T08:48:26.526" v="769"/>
          <ac:spMkLst>
            <pc:docMk/>
            <pc:sldMk cId="3910153177" sldId="292"/>
            <ac:spMk id="352" creationId="{00000000-0000-0000-0000-000000000000}"/>
          </ac:spMkLst>
        </pc:spChg>
      </pc:sldChg>
      <pc:sldChg chg="add">
        <pc:chgData name="Erle" userId="3bef8ea25881847b" providerId="LiveId" clId="{68E4D74B-9DD6-420F-B436-038E32C6B50C}" dt="2023-05-31T08:47:58.518" v="764" actId="2890"/>
        <pc:sldMkLst>
          <pc:docMk/>
          <pc:sldMk cId="3294347909" sldId="293"/>
        </pc:sldMkLst>
      </pc:sldChg>
      <pc:sldChg chg="modSp add mod">
        <pc:chgData name="Erle" userId="3bef8ea25881847b" providerId="LiveId" clId="{68E4D74B-9DD6-420F-B436-038E32C6B50C}" dt="2023-05-31T08:49:38.063" v="784" actId="12"/>
        <pc:sldMkLst>
          <pc:docMk/>
          <pc:sldMk cId="1555798716" sldId="294"/>
        </pc:sldMkLst>
        <pc:spChg chg="mod">
          <ac:chgData name="Erle" userId="3bef8ea25881847b" providerId="LiveId" clId="{68E4D74B-9DD6-420F-B436-038E32C6B50C}" dt="2023-05-31T08:49:38.063" v="784" actId="12"/>
          <ac:spMkLst>
            <pc:docMk/>
            <pc:sldMk cId="1555798716" sldId="294"/>
            <ac:spMk id="351" creationId="{00000000-0000-0000-0000-000000000000}"/>
          </ac:spMkLst>
        </pc:spChg>
        <pc:spChg chg="mod">
          <ac:chgData name="Erle" userId="3bef8ea25881847b" providerId="LiveId" clId="{68E4D74B-9DD6-420F-B436-038E32C6B50C}" dt="2023-05-31T08:48:56.678" v="775"/>
          <ac:spMkLst>
            <pc:docMk/>
            <pc:sldMk cId="1555798716" sldId="294"/>
            <ac:spMk id="352" creationId="{00000000-0000-0000-0000-000000000000}"/>
          </ac:spMkLst>
        </pc:spChg>
      </pc:sldChg>
      <pc:sldChg chg="modSp add mod ord">
        <pc:chgData name="Erle" userId="3bef8ea25881847b" providerId="LiveId" clId="{68E4D74B-9DD6-420F-B436-038E32C6B50C}" dt="2023-05-31T09:44:14.271" v="1363" actId="255"/>
        <pc:sldMkLst>
          <pc:docMk/>
          <pc:sldMk cId="3382292613" sldId="295"/>
        </pc:sldMkLst>
        <pc:spChg chg="mod">
          <ac:chgData name="Erle" userId="3bef8ea25881847b" providerId="LiveId" clId="{68E4D74B-9DD6-420F-B436-038E32C6B50C}" dt="2023-05-31T09:44:14.271" v="1363" actId="255"/>
          <ac:spMkLst>
            <pc:docMk/>
            <pc:sldMk cId="3382292613" sldId="295"/>
            <ac:spMk id="380" creationId="{00000000-0000-0000-0000-000000000000}"/>
          </ac:spMkLst>
        </pc:spChg>
        <pc:spChg chg="mod">
          <ac:chgData name="Erle" userId="3bef8ea25881847b" providerId="LiveId" clId="{68E4D74B-9DD6-420F-B436-038E32C6B50C}" dt="2023-05-31T09:40:35.331" v="1322" actId="20577"/>
          <ac:spMkLst>
            <pc:docMk/>
            <pc:sldMk cId="3382292613" sldId="295"/>
            <ac:spMk id="381" creationId="{00000000-0000-0000-0000-000000000000}"/>
          </ac:spMkLst>
        </pc:spChg>
      </pc:sldChg>
      <pc:sldChg chg="modSp add mod">
        <pc:chgData name="Erle" userId="3bef8ea25881847b" providerId="LiveId" clId="{68E4D74B-9DD6-420F-B436-038E32C6B50C}" dt="2023-05-31T09:13:20.807" v="1064" actId="20577"/>
        <pc:sldMkLst>
          <pc:docMk/>
          <pc:sldMk cId="1107150977" sldId="296"/>
        </pc:sldMkLst>
        <pc:spChg chg="mod">
          <ac:chgData name="Erle" userId="3bef8ea25881847b" providerId="LiveId" clId="{68E4D74B-9DD6-420F-B436-038E32C6B50C}" dt="2023-05-31T09:13:20.807" v="1064" actId="20577"/>
          <ac:spMkLst>
            <pc:docMk/>
            <pc:sldMk cId="1107150977" sldId="296"/>
            <ac:spMk id="380" creationId="{00000000-0000-0000-0000-000000000000}"/>
          </ac:spMkLst>
        </pc:spChg>
        <pc:spChg chg="mod">
          <ac:chgData name="Erle" userId="3bef8ea25881847b" providerId="LiveId" clId="{68E4D74B-9DD6-420F-B436-038E32C6B50C}" dt="2023-05-31T09:09:40.693" v="1000" actId="20577"/>
          <ac:spMkLst>
            <pc:docMk/>
            <pc:sldMk cId="1107150977" sldId="296"/>
            <ac:spMk id="381" creationId="{00000000-0000-0000-0000-000000000000}"/>
          </ac:spMkLst>
        </pc:spChg>
      </pc:sldChg>
      <pc:sldChg chg="modSp add mod">
        <pc:chgData name="Erle" userId="3bef8ea25881847b" providerId="LiveId" clId="{68E4D74B-9DD6-420F-B436-038E32C6B50C}" dt="2023-05-31T09:05:04.169" v="961" actId="27636"/>
        <pc:sldMkLst>
          <pc:docMk/>
          <pc:sldMk cId="2817578368" sldId="297"/>
        </pc:sldMkLst>
        <pc:spChg chg="mod">
          <ac:chgData name="Erle" userId="3bef8ea25881847b" providerId="LiveId" clId="{68E4D74B-9DD6-420F-B436-038E32C6B50C}" dt="2023-05-31T09:05:04.169" v="961" actId="27636"/>
          <ac:spMkLst>
            <pc:docMk/>
            <pc:sldMk cId="2817578368" sldId="297"/>
            <ac:spMk id="380" creationId="{00000000-0000-0000-0000-000000000000}"/>
          </ac:spMkLst>
        </pc:spChg>
      </pc:sldChg>
      <pc:sldChg chg="modSp add mod ord">
        <pc:chgData name="Erle" userId="3bef8ea25881847b" providerId="LiveId" clId="{68E4D74B-9DD6-420F-B436-038E32C6B50C}" dt="2023-05-31T09:08:03.947" v="973" actId="27636"/>
        <pc:sldMkLst>
          <pc:docMk/>
          <pc:sldMk cId="582471279" sldId="298"/>
        </pc:sldMkLst>
        <pc:spChg chg="mod">
          <ac:chgData name="Erle" userId="3bef8ea25881847b" providerId="LiveId" clId="{68E4D74B-9DD6-420F-B436-038E32C6B50C}" dt="2023-05-31T09:08:03.947" v="973" actId="27636"/>
          <ac:spMkLst>
            <pc:docMk/>
            <pc:sldMk cId="582471279" sldId="298"/>
            <ac:spMk id="366" creationId="{00000000-0000-0000-0000-000000000000}"/>
          </ac:spMkLst>
        </pc:spChg>
      </pc:sldChg>
      <pc:sldChg chg="modSp add mod ord">
        <pc:chgData name="Erle" userId="3bef8ea25881847b" providerId="LiveId" clId="{68E4D74B-9DD6-420F-B436-038E32C6B50C}" dt="2023-05-31T09:13:35.581" v="1066" actId="27636"/>
        <pc:sldMkLst>
          <pc:docMk/>
          <pc:sldMk cId="1491450197" sldId="299"/>
        </pc:sldMkLst>
        <pc:spChg chg="mod">
          <ac:chgData name="Erle" userId="3bef8ea25881847b" providerId="LiveId" clId="{68E4D74B-9DD6-420F-B436-038E32C6B50C}" dt="2023-05-31T09:13:35.581" v="1066" actId="27636"/>
          <ac:spMkLst>
            <pc:docMk/>
            <pc:sldMk cId="1491450197" sldId="299"/>
            <ac:spMk id="366" creationId="{00000000-0000-0000-0000-000000000000}"/>
          </ac:spMkLst>
        </pc:spChg>
      </pc:sldChg>
      <pc:sldChg chg="modSp add mod ord">
        <pc:chgData name="Erle" userId="3bef8ea25881847b" providerId="LiveId" clId="{68E4D74B-9DD6-420F-B436-038E32C6B50C}" dt="2023-05-31T09:16:54.162" v="1080" actId="14100"/>
        <pc:sldMkLst>
          <pc:docMk/>
          <pc:sldMk cId="2592750307" sldId="300"/>
        </pc:sldMkLst>
        <pc:spChg chg="mod">
          <ac:chgData name="Erle" userId="3bef8ea25881847b" providerId="LiveId" clId="{68E4D74B-9DD6-420F-B436-038E32C6B50C}" dt="2023-05-31T09:16:54.162" v="1080" actId="14100"/>
          <ac:spMkLst>
            <pc:docMk/>
            <pc:sldMk cId="2592750307" sldId="300"/>
            <ac:spMk id="295" creationId="{00000000-0000-0000-0000-000000000000}"/>
          </ac:spMkLst>
        </pc:spChg>
      </pc:sldChg>
      <pc:sldChg chg="modSp add mod ord">
        <pc:chgData name="Erle" userId="3bef8ea25881847b" providerId="LiveId" clId="{68E4D74B-9DD6-420F-B436-038E32C6B50C}" dt="2023-05-31T09:20:07.139" v="1096" actId="20577"/>
        <pc:sldMkLst>
          <pc:docMk/>
          <pc:sldMk cId="3375662181" sldId="301"/>
        </pc:sldMkLst>
        <pc:spChg chg="mod">
          <ac:chgData name="Erle" userId="3bef8ea25881847b" providerId="LiveId" clId="{68E4D74B-9DD6-420F-B436-038E32C6B50C}" dt="2023-05-31T09:20:07.139" v="1096" actId="20577"/>
          <ac:spMkLst>
            <pc:docMk/>
            <pc:sldMk cId="3375662181" sldId="301"/>
            <ac:spMk id="295" creationId="{00000000-0000-0000-0000-000000000000}"/>
          </ac:spMkLst>
        </pc:spChg>
      </pc:sldChg>
      <pc:sldChg chg="add">
        <pc:chgData name="Erle" userId="3bef8ea25881847b" providerId="LiveId" clId="{68E4D74B-9DD6-420F-B436-038E32C6B50C}" dt="2023-05-31T09:27:16.642" v="1184" actId="2890"/>
        <pc:sldMkLst>
          <pc:docMk/>
          <pc:sldMk cId="2645222684" sldId="302"/>
        </pc:sldMkLst>
      </pc:sldChg>
      <pc:sldChg chg="modSp add mod">
        <pc:chgData name="Erle" userId="3bef8ea25881847b" providerId="LiveId" clId="{68E4D74B-9DD6-420F-B436-038E32C6B50C}" dt="2023-05-31T09:45:42.051" v="1382" actId="1076"/>
        <pc:sldMkLst>
          <pc:docMk/>
          <pc:sldMk cId="4080088593" sldId="303"/>
        </pc:sldMkLst>
        <pc:spChg chg="mod">
          <ac:chgData name="Erle" userId="3bef8ea25881847b" providerId="LiveId" clId="{68E4D74B-9DD6-420F-B436-038E32C6B50C}" dt="2023-05-31T09:45:42.051" v="1382" actId="1076"/>
          <ac:spMkLst>
            <pc:docMk/>
            <pc:sldMk cId="4080088593" sldId="303"/>
            <ac:spMk id="380" creationId="{00000000-0000-0000-0000-000000000000}"/>
          </ac:spMkLst>
        </pc:spChg>
      </pc:sldChg>
      <pc:sldChg chg="modSp add del mod">
        <pc:chgData name="Erle" userId="3bef8ea25881847b" providerId="LiveId" clId="{68E4D74B-9DD6-420F-B436-038E32C6B50C}" dt="2023-05-31T09:45:03.426" v="1378" actId="47"/>
        <pc:sldMkLst>
          <pc:docMk/>
          <pc:sldMk cId="1764826571" sldId="304"/>
        </pc:sldMkLst>
        <pc:spChg chg="mod">
          <ac:chgData name="Erle" userId="3bef8ea25881847b" providerId="LiveId" clId="{68E4D74B-9DD6-420F-B436-038E32C6B50C}" dt="2023-05-31T09:44:49.289" v="1372" actId="21"/>
          <ac:spMkLst>
            <pc:docMk/>
            <pc:sldMk cId="1764826571" sldId="304"/>
            <ac:spMk id="380" creationId="{00000000-0000-0000-0000-000000000000}"/>
          </ac:spMkLst>
        </pc:spChg>
      </pc:sldChg>
      <pc:sldChg chg="modSp add mod">
        <pc:chgData name="Erle" userId="3bef8ea25881847b" providerId="LiveId" clId="{68E4D74B-9DD6-420F-B436-038E32C6B50C}" dt="2023-05-31T09:44:37.492" v="1369" actId="14100"/>
        <pc:sldMkLst>
          <pc:docMk/>
          <pc:sldMk cId="2967428375" sldId="305"/>
        </pc:sldMkLst>
        <pc:spChg chg="mod">
          <ac:chgData name="Erle" userId="3bef8ea25881847b" providerId="LiveId" clId="{68E4D74B-9DD6-420F-B436-038E32C6B50C}" dt="2023-05-31T09:44:37.492" v="1369" actId="14100"/>
          <ac:spMkLst>
            <pc:docMk/>
            <pc:sldMk cId="2967428375" sldId="305"/>
            <ac:spMk id="380" creationId="{00000000-0000-0000-0000-000000000000}"/>
          </ac:spMkLst>
        </pc:spChg>
      </pc:sldChg>
      <pc:sldChg chg="modSp add mod ord">
        <pc:chgData name="Erle" userId="3bef8ea25881847b" providerId="LiveId" clId="{68E4D74B-9DD6-420F-B436-038E32C6B50C}" dt="2023-05-31T10:52:57.070" v="1984" actId="20577"/>
        <pc:sldMkLst>
          <pc:docMk/>
          <pc:sldMk cId="1810163054" sldId="306"/>
        </pc:sldMkLst>
        <pc:spChg chg="mod">
          <ac:chgData name="Erle" userId="3bef8ea25881847b" providerId="LiveId" clId="{68E4D74B-9DD6-420F-B436-038E32C6B50C}" dt="2023-05-31T10:52:57.070" v="1984" actId="20577"/>
          <ac:spMkLst>
            <pc:docMk/>
            <pc:sldMk cId="1810163054" sldId="306"/>
            <ac:spMk id="381" creationId="{00000000-0000-0000-0000-000000000000}"/>
          </ac:spMkLst>
        </pc:spChg>
      </pc:sldChg>
      <pc:sldChg chg="modSp add del mod ord">
        <pc:chgData name="Erle" userId="3bef8ea25881847b" providerId="LiveId" clId="{68E4D74B-9DD6-420F-B436-038E32C6B50C}" dt="2023-05-31T09:50:27.456" v="1475" actId="47"/>
        <pc:sldMkLst>
          <pc:docMk/>
          <pc:sldMk cId="2549062333" sldId="306"/>
        </pc:sldMkLst>
        <pc:spChg chg="mod">
          <ac:chgData name="Erle" userId="3bef8ea25881847b" providerId="LiveId" clId="{68E4D74B-9DD6-420F-B436-038E32C6B50C}" dt="2023-05-31T09:46:20.084" v="1387"/>
          <ac:spMkLst>
            <pc:docMk/>
            <pc:sldMk cId="2549062333" sldId="306"/>
            <ac:spMk id="366" creationId="{00000000-0000-0000-0000-000000000000}"/>
          </ac:spMkLst>
        </pc:spChg>
        <pc:spChg chg="mod">
          <ac:chgData name="Erle" userId="3bef8ea25881847b" providerId="LiveId" clId="{68E4D74B-9DD6-420F-B436-038E32C6B50C}" dt="2023-05-31T09:46:25.520" v="1404" actId="20577"/>
          <ac:spMkLst>
            <pc:docMk/>
            <pc:sldMk cId="2549062333" sldId="306"/>
            <ac:spMk id="367" creationId="{00000000-0000-0000-0000-000000000000}"/>
          </ac:spMkLst>
        </pc:spChg>
      </pc:sldChg>
      <pc:sldChg chg="modSp add mod ord">
        <pc:chgData name="Erle" userId="3bef8ea25881847b" providerId="LiveId" clId="{68E4D74B-9DD6-420F-B436-038E32C6B50C}" dt="2023-05-31T13:20:19.472" v="2071" actId="123"/>
        <pc:sldMkLst>
          <pc:docMk/>
          <pc:sldMk cId="1125625100" sldId="307"/>
        </pc:sldMkLst>
        <pc:spChg chg="mod">
          <ac:chgData name="Erle" userId="3bef8ea25881847b" providerId="LiveId" clId="{68E4D74B-9DD6-420F-B436-038E32C6B50C}" dt="2023-05-31T13:20:19.472" v="2071" actId="123"/>
          <ac:spMkLst>
            <pc:docMk/>
            <pc:sldMk cId="1125625100" sldId="307"/>
            <ac:spMk id="443" creationId="{00000000-0000-0000-0000-000000000000}"/>
          </ac:spMkLst>
        </pc:spChg>
      </pc:sldChg>
      <pc:sldChg chg="add del ord">
        <pc:chgData name="Erle" userId="3bef8ea25881847b" providerId="LiveId" clId="{68E4D74B-9DD6-420F-B436-038E32C6B50C}" dt="2023-05-31T09:49:56.861" v="1429" actId="47"/>
        <pc:sldMkLst>
          <pc:docMk/>
          <pc:sldMk cId="2203551904" sldId="307"/>
        </pc:sldMkLst>
      </pc:sldChg>
      <pc:sldChg chg="modSp add mod ord">
        <pc:chgData name="Erle" userId="3bef8ea25881847b" providerId="LiveId" clId="{68E4D74B-9DD6-420F-B436-038E32C6B50C}" dt="2023-05-31T13:20:55.751" v="2074" actId="123"/>
        <pc:sldMkLst>
          <pc:docMk/>
          <pc:sldMk cId="2204397694" sldId="308"/>
        </pc:sldMkLst>
        <pc:spChg chg="mod">
          <ac:chgData name="Erle" userId="3bef8ea25881847b" providerId="LiveId" clId="{68E4D74B-9DD6-420F-B436-038E32C6B50C}" dt="2023-05-31T13:20:55.751" v="2074" actId="123"/>
          <ac:spMkLst>
            <pc:docMk/>
            <pc:sldMk cId="2204397694" sldId="308"/>
            <ac:spMk id="393" creationId="{00000000-0000-0000-0000-000000000000}"/>
          </ac:spMkLst>
        </pc:spChg>
      </pc:sldChg>
      <pc:sldChg chg="modSp add del mod ord">
        <pc:chgData name="Erle" userId="3bef8ea25881847b" providerId="LiveId" clId="{68E4D74B-9DD6-420F-B436-038E32C6B50C}" dt="2023-05-31T13:18:31.791" v="2061" actId="47"/>
        <pc:sldMkLst>
          <pc:docMk/>
          <pc:sldMk cId="2248366926" sldId="308"/>
        </pc:sldMkLst>
        <pc:spChg chg="mod">
          <ac:chgData name="Erle" userId="3bef8ea25881847b" providerId="LiveId" clId="{68E4D74B-9DD6-420F-B436-038E32C6B50C}" dt="2023-05-31T13:12:46.165" v="2026"/>
          <ac:spMkLst>
            <pc:docMk/>
            <pc:sldMk cId="2248366926" sldId="308"/>
            <ac:spMk id="393" creationId="{00000000-0000-0000-0000-000000000000}"/>
          </ac:spMkLst>
        </pc:spChg>
      </pc:sldChg>
      <pc:sldMasterChg chg="addSldLayout delSldLayout">
        <pc:chgData name="Erle" userId="3bef8ea25881847b" providerId="LiveId" clId="{68E4D74B-9DD6-420F-B436-038E32C6B50C}" dt="2023-05-31T09:49:07.748" v="1415" actId="47"/>
        <pc:sldMasterMkLst>
          <pc:docMk/>
          <pc:sldMasterMk cId="0" sldId="2147483648"/>
        </pc:sldMasterMkLst>
        <pc:sldLayoutChg chg="add del">
          <pc:chgData name="Erle" userId="3bef8ea25881847b" providerId="LiveId" clId="{68E4D74B-9DD6-420F-B436-038E32C6B50C}" dt="2023-05-30T17:01:09.429" v="194" actId="47"/>
          <pc:sldLayoutMkLst>
            <pc:docMk/>
            <pc:sldMasterMk cId="0" sldId="2147483648"/>
            <pc:sldLayoutMk cId="0" sldId="2147483652"/>
          </pc:sldLayoutMkLst>
        </pc:sldLayoutChg>
        <pc:sldLayoutChg chg="add del">
          <pc:chgData name="Erle" userId="3bef8ea25881847b" providerId="LiveId" clId="{68E4D74B-9DD6-420F-B436-038E32C6B50C}" dt="2023-05-30T17:01:02.516" v="190" actId="47"/>
          <pc:sldLayoutMkLst>
            <pc:docMk/>
            <pc:sldMasterMk cId="0" sldId="2147483648"/>
            <pc:sldLayoutMk cId="0" sldId="2147483653"/>
          </pc:sldLayoutMkLst>
        </pc:sldLayoutChg>
        <pc:sldLayoutChg chg="add del">
          <pc:chgData name="Erle" userId="3bef8ea25881847b" providerId="LiveId" clId="{68E4D74B-9DD6-420F-B436-038E32C6B50C}" dt="2023-05-30T17:01:02.942" v="191" actId="47"/>
          <pc:sldLayoutMkLst>
            <pc:docMk/>
            <pc:sldMasterMk cId="0" sldId="2147483648"/>
            <pc:sldLayoutMk cId="0" sldId="2147483654"/>
          </pc:sldLayoutMkLst>
        </pc:sldLayoutChg>
        <pc:sldLayoutChg chg="add del">
          <pc:chgData name="Erle" userId="3bef8ea25881847b" providerId="LiveId" clId="{68E4D74B-9DD6-420F-B436-038E32C6B50C}" dt="2023-05-30T17:01:03.449" v="192" actId="47"/>
          <pc:sldLayoutMkLst>
            <pc:docMk/>
            <pc:sldMasterMk cId="0" sldId="2147483648"/>
            <pc:sldLayoutMk cId="0" sldId="2147483655"/>
          </pc:sldLayoutMkLst>
        </pc:sldLayoutChg>
        <pc:sldLayoutChg chg="del">
          <pc:chgData name="Erle" userId="3bef8ea25881847b" providerId="LiveId" clId="{68E4D74B-9DD6-420F-B436-038E32C6B50C}" dt="2023-05-31T09:49:07.748" v="1415" actId="47"/>
          <pc:sldLayoutMkLst>
            <pc:docMk/>
            <pc:sldMasterMk cId="0" sldId="2147483648"/>
            <pc:sldLayoutMk cId="0" sldId="214748365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74558675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0352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1257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294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5" name="Google Shape;3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8302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6776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80050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67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28785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7150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1748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1203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594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872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8625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5" name="Google Shape;35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14176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1901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9173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22853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4" name="Google Shape;40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60695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73870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5642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73655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03892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7" name="Google Shape;41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94798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64699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9" name="Google Shape;42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39412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5" name="Google Shape;43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2415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80588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53250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34068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3991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86946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48930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7" name="Google Shape;44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3649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214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6734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7989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2098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133"/>
        <p:cNvGrpSpPr/>
        <p:nvPr/>
      </p:nvGrpSpPr>
      <p:grpSpPr>
        <a:xfrm>
          <a:off x="0" y="0"/>
          <a:ext cx="0" cy="0"/>
          <a:chOff x="0" y="0"/>
          <a:chExt cx="0" cy="0"/>
        </a:xfrm>
      </p:grpSpPr>
      <p:sp>
        <p:nvSpPr>
          <p:cNvPr id="134" name="Google Shape;134;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5" name="Google Shape;135;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38"/>
        <p:cNvGrpSpPr/>
        <p:nvPr/>
      </p:nvGrpSpPr>
      <p:grpSpPr>
        <a:xfrm>
          <a:off x="0" y="0"/>
          <a:ext cx="0" cy="0"/>
          <a:chOff x="0" y="0"/>
          <a:chExt cx="0" cy="0"/>
        </a:xfrm>
      </p:grpSpPr>
      <p:sp>
        <p:nvSpPr>
          <p:cNvPr id="139" name="Google Shape;139;p47"/>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cxnSp>
        <p:nvCxnSpPr>
          <p:cNvPr id="140" name="Google Shape;140;p4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41" name="Google Shape;141;p47"/>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4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43" name="Google Shape;143;p47"/>
          <p:cNvGrpSpPr/>
          <p:nvPr/>
        </p:nvGrpSpPr>
        <p:grpSpPr>
          <a:xfrm rot="-5400000">
            <a:off x="8485223" y="3378512"/>
            <a:ext cx="6554616" cy="427556"/>
            <a:chOff x="246763" y="5103257"/>
            <a:chExt cx="6554616" cy="427556"/>
          </a:xfrm>
        </p:grpSpPr>
        <p:sp>
          <p:nvSpPr>
            <p:cNvPr id="144" name="Google Shape;144;p47"/>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145" name="Google Shape;145;p47"/>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46" name="Google Shape;146;p47"/>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47"/>
        <p:cNvGrpSpPr/>
        <p:nvPr/>
      </p:nvGrpSpPr>
      <p:grpSpPr>
        <a:xfrm>
          <a:off x="0" y="0"/>
          <a:ext cx="0" cy="0"/>
          <a:chOff x="0" y="0"/>
          <a:chExt cx="0" cy="0"/>
        </a:xfrm>
      </p:grpSpPr>
      <p:sp>
        <p:nvSpPr>
          <p:cNvPr id="148" name="Google Shape;148;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50" name="Google Shape;150;p48"/>
          <p:cNvGrpSpPr/>
          <p:nvPr/>
        </p:nvGrpSpPr>
        <p:grpSpPr>
          <a:xfrm>
            <a:off x="8805395" y="3468716"/>
            <a:ext cx="3148393" cy="998194"/>
            <a:chOff x="2464177" y="4939099"/>
            <a:chExt cx="2638924" cy="836668"/>
          </a:xfrm>
        </p:grpSpPr>
        <p:sp>
          <p:nvSpPr>
            <p:cNvPr id="151" name="Google Shape;151;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 name="Google Shape;152;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153;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155;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60" name="Google Shape;160;p48"/>
            <p:cNvGrpSpPr/>
            <p:nvPr/>
          </p:nvGrpSpPr>
          <p:grpSpPr>
            <a:xfrm>
              <a:off x="4243740" y="5657885"/>
              <a:ext cx="823237" cy="104309"/>
              <a:chOff x="4243740" y="5657885"/>
              <a:chExt cx="823237" cy="104309"/>
            </a:xfrm>
          </p:grpSpPr>
          <p:sp>
            <p:nvSpPr>
              <p:cNvPr id="161" name="Google Shape;161;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 name="Google Shape;167;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168;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 name="Google Shape;169;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170;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171;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3" name="Google Shape;173;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176;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77" name="Google Shape;177;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 name="Google Shape;178;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80" name="Google Shape;180;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81" name="Google Shape;181;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a:solidFill>
                <a:schemeClr val="lt1"/>
              </a:solidFill>
              <a:latin typeface="Calibri"/>
              <a:ea typeface="Calibri"/>
              <a:cs typeface="Calibri"/>
              <a:sym typeface="Calibri"/>
            </a:endParaRPr>
          </a:p>
        </p:txBody>
      </p:sp>
      <p:sp>
        <p:nvSpPr>
          <p:cNvPr id="182" name="Google Shape;182;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Cover">
  <p:cSld name="1_Cover">
    <p:spTree>
      <p:nvGrpSpPr>
        <p:cNvPr id="1" name="Shape 185"/>
        <p:cNvGrpSpPr/>
        <p:nvPr/>
      </p:nvGrpSpPr>
      <p:grpSpPr>
        <a:xfrm>
          <a:off x="0" y="0"/>
          <a:ext cx="0" cy="0"/>
          <a:chOff x="0" y="0"/>
          <a:chExt cx="0" cy="0"/>
        </a:xfrm>
      </p:grpSpPr>
      <p:sp>
        <p:nvSpPr>
          <p:cNvPr id="186" name="Google Shape;186;p49"/>
          <p:cNvSpPr/>
          <p:nvPr/>
        </p:nvSpPr>
        <p:spPr>
          <a:xfrm>
            <a:off x="0" y="0"/>
            <a:ext cx="12192000" cy="6858001"/>
          </a:xfrm>
          <a:prstGeom prst="rect">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49"/>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i="0" u="none" strike="noStrike">
                <a:solidFill>
                  <a:schemeClr val="lt1"/>
                </a:solidFill>
                <a:latin typeface="Calibri"/>
                <a:ea typeface="Calibri"/>
                <a:cs typeface="Calibri"/>
                <a:sym typeface="Calibri"/>
              </a:rPr>
              <a:t>BALANCE</a:t>
            </a:r>
            <a:endParaRPr/>
          </a:p>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88" name="Google Shape;188;p4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22 point  -  Main Text Body </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89" name="Google Shape;189;p49"/>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BALANCE </a:t>
            </a:r>
            <a:r>
              <a:rPr lang="en-US" sz="2400" b="0" i="0" u="none" strike="noStrike">
                <a:solidFill>
                  <a:schemeClr val="lt1"/>
                </a:solidFill>
                <a:latin typeface="Calibri"/>
                <a:ea typeface="Calibri"/>
                <a:cs typeface="Calibri"/>
                <a:sym typeface="Calibri"/>
              </a:rPr>
              <a:t>PowerPoint is….</a:t>
            </a: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90" name="Google Shape;190;p4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1" name="Google Shape;191;p49"/>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2" name="Google Shape;192;p4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93" name="Google Shape;193;p4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94"/>
        <p:cNvGrpSpPr/>
        <p:nvPr/>
      </p:nvGrpSpPr>
      <p:grpSpPr>
        <a:xfrm>
          <a:off x="0" y="0"/>
          <a:ext cx="0" cy="0"/>
          <a:chOff x="0" y="0"/>
          <a:chExt cx="0" cy="0"/>
        </a:xfrm>
      </p:grpSpPr>
      <p:cxnSp>
        <p:nvCxnSpPr>
          <p:cNvPr id="195" name="Google Shape;195;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96" name="Google Shape;196;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Large Photo Slide - Pruple">
  <p:cSld name="Large Photo Slide - Pruple">
    <p:spTree>
      <p:nvGrpSpPr>
        <p:cNvPr id="1" name="Shape 199"/>
        <p:cNvGrpSpPr/>
        <p:nvPr/>
      </p:nvGrpSpPr>
      <p:grpSpPr>
        <a:xfrm>
          <a:off x="0" y="0"/>
          <a:ext cx="0" cy="0"/>
          <a:chOff x="0" y="0"/>
          <a:chExt cx="0" cy="0"/>
        </a:xfrm>
      </p:grpSpPr>
      <p:sp>
        <p:nvSpPr>
          <p:cNvPr id="200" name="Google Shape;200;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51"/>
          <p:cNvSpPr>
            <a:spLocks noGrp="1"/>
          </p:cNvSpPr>
          <p:nvPr>
            <p:ph type="pic" idx="2"/>
          </p:nvPr>
        </p:nvSpPr>
        <p:spPr>
          <a:xfrm>
            <a:off x="0" y="0"/>
            <a:ext cx="12192000" cy="6858000"/>
          </a:xfrm>
          <a:prstGeom prst="rect">
            <a:avLst/>
          </a:prstGeom>
          <a:noFill/>
          <a:ln>
            <a:noFill/>
          </a:ln>
        </p:spPr>
      </p:sp>
      <p:sp>
        <p:nvSpPr>
          <p:cNvPr id="202" name="Google Shape;202;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3" name="Google Shape;203;p51"/>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51"/>
          <p:cNvSpPr txBox="1">
            <a:spLocks noGrp="1"/>
          </p:cNvSpPr>
          <p:nvPr>
            <p:ph type="body" idx="3"/>
          </p:nvPr>
        </p:nvSpPr>
        <p:spPr>
          <a:xfrm>
            <a:off x="503238" y="1624369"/>
            <a:ext cx="4332233"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205"/>
        <p:cNvGrpSpPr/>
        <p:nvPr/>
      </p:nvGrpSpPr>
      <p:grpSpPr>
        <a:xfrm>
          <a:off x="0" y="0"/>
          <a:ext cx="0" cy="0"/>
          <a:chOff x="0" y="0"/>
          <a:chExt cx="0" cy="0"/>
        </a:xfrm>
      </p:grpSpPr>
      <p:sp>
        <p:nvSpPr>
          <p:cNvPr id="206" name="Google Shape;206;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7" name="Google Shape;207;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208" name="Google Shape;208;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209" name="Google Shape;209;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2" name="Google Shape;212;p52"/>
          <p:cNvGrpSpPr/>
          <p:nvPr/>
        </p:nvGrpSpPr>
        <p:grpSpPr>
          <a:xfrm rot="-5400000">
            <a:off x="-2874794" y="3366914"/>
            <a:ext cx="6554616" cy="427556"/>
            <a:chOff x="246763" y="5103257"/>
            <a:chExt cx="6554616" cy="427556"/>
          </a:xfrm>
        </p:grpSpPr>
        <p:sp>
          <p:nvSpPr>
            <p:cNvPr id="213" name="Google Shape;213;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214" name="Google Shape;214;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15" name="Google Shape;215;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216"/>
        <p:cNvGrpSpPr/>
        <p:nvPr/>
      </p:nvGrpSpPr>
      <p:grpSpPr>
        <a:xfrm>
          <a:off x="0" y="0"/>
          <a:ext cx="0" cy="0"/>
          <a:chOff x="0" y="0"/>
          <a:chExt cx="0" cy="0"/>
        </a:xfrm>
      </p:grpSpPr>
      <p:sp>
        <p:nvSpPr>
          <p:cNvPr id="217" name="Google Shape;217;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9" name="Google Shape;219;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220" name="Google Shape;220;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222" name="Google Shape;222;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53"/>
          <p:cNvGrpSpPr/>
          <p:nvPr/>
        </p:nvGrpSpPr>
        <p:grpSpPr>
          <a:xfrm rot="-5400000">
            <a:off x="-2874794" y="3366914"/>
            <a:ext cx="6554616" cy="427556"/>
            <a:chOff x="246763" y="5103257"/>
            <a:chExt cx="6554616" cy="427556"/>
          </a:xfrm>
        </p:grpSpPr>
        <p:sp>
          <p:nvSpPr>
            <p:cNvPr id="224" name="Google Shape;224;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225" name="Google Shape;225;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26" name="Google Shape;226;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Cov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4A3059-041D-AFC8-E471-FCDAC0BD5A29}"/>
              </a:ext>
            </a:extLst>
          </p:cNvPr>
          <p:cNvSpPr/>
          <p:nvPr userDrawn="1"/>
        </p:nvSpPr>
        <p:spPr>
          <a:xfrm>
            <a:off x="0" y="6334297"/>
            <a:ext cx="12192000" cy="523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a:extLst>
              <a:ext uri="{FF2B5EF4-FFF2-40B4-BE49-F238E27FC236}">
                <a16:creationId xmlns:a16="http://schemas.microsoft.com/office/drawing/2014/main" id="{207C95BB-D43D-DBEC-43A5-4F55375D0566}"/>
              </a:ext>
            </a:extLst>
          </p:cNvPr>
          <p:cNvSpPr/>
          <p:nvPr userDrawn="1"/>
        </p:nvSpPr>
        <p:spPr>
          <a:xfrm>
            <a:off x="-8050" y="-908165"/>
            <a:ext cx="6401126" cy="8997069"/>
          </a:xfrm>
          <a:custGeom>
            <a:avLst/>
            <a:gdLst>
              <a:gd name="connsiteX0" fmla="*/ 0 w 7560000"/>
              <a:gd name="connsiteY0" fmla="*/ 0 h 10692000"/>
              <a:gd name="connsiteX1" fmla="*/ 4534049 w 7560000"/>
              <a:gd name="connsiteY1" fmla="*/ 0 h 10692000"/>
              <a:gd name="connsiteX2" fmla="*/ 4778336 w 7560000"/>
              <a:gd name="connsiteY2" fmla="*/ 140498 h 10692000"/>
              <a:gd name="connsiteX3" fmla="*/ 7530091 w 7560000"/>
              <a:gd name="connsiteY3" fmla="*/ 4257929 h 10692000"/>
              <a:gd name="connsiteX4" fmla="*/ 7560000 w 7560000"/>
              <a:gd name="connsiteY4" fmla="*/ 4493400 h 10692000"/>
              <a:gd name="connsiteX5" fmla="*/ 7560000 w 7560000"/>
              <a:gd name="connsiteY5" fmla="*/ 5806626 h 10692000"/>
              <a:gd name="connsiteX6" fmla="*/ 7530091 w 7560000"/>
              <a:gd name="connsiteY6" fmla="*/ 6042097 h 10692000"/>
              <a:gd name="connsiteX7" fmla="*/ 3755316 w 7560000"/>
              <a:gd name="connsiteY7" fmla="*/ 10652081 h 10692000"/>
              <a:gd name="connsiteX8" fmla="*/ 3637366 w 7560000"/>
              <a:gd name="connsiteY8" fmla="*/ 10692000 h 10692000"/>
              <a:gd name="connsiteX9" fmla="*/ 0 w 7560000"/>
              <a:gd name="connsiteY9" fmla="*/ 10692000 h 10692000"/>
              <a:gd name="connsiteX10" fmla="*/ 0 w 7560000"/>
              <a:gd name="connsiteY10" fmla="*/ 7088352 h 10692000"/>
              <a:gd name="connsiteX11" fmla="*/ 83132 w 7560000"/>
              <a:gd name="connsiteY11" fmla="*/ 7163912 h 10692000"/>
              <a:gd name="connsiteX12" fmla="*/ 1741839 w 7560000"/>
              <a:gd name="connsiteY12" fmla="*/ 7760465 h 10692000"/>
              <a:gd name="connsiteX13" fmla="*/ 4351508 w 7560000"/>
              <a:gd name="connsiteY13" fmla="*/ 5150013 h 10692000"/>
              <a:gd name="connsiteX14" fmla="*/ 1741839 w 7560000"/>
              <a:gd name="connsiteY14" fmla="*/ 2539564 h 10692000"/>
              <a:gd name="connsiteX15" fmla="*/ 82431 w 7560000"/>
              <a:gd name="connsiteY15" fmla="*/ 3136663 h 10692000"/>
              <a:gd name="connsiteX16" fmla="*/ 0 w 7560000"/>
              <a:gd name="connsiteY16" fmla="*/ 3211653 h 10692000"/>
              <a:gd name="connsiteX0" fmla="*/ 0 w 7598016"/>
              <a:gd name="connsiteY0" fmla="*/ 0 h 10692000"/>
              <a:gd name="connsiteX1" fmla="*/ 4534049 w 7598016"/>
              <a:gd name="connsiteY1" fmla="*/ 0 h 10692000"/>
              <a:gd name="connsiteX2" fmla="*/ 4778336 w 7598016"/>
              <a:gd name="connsiteY2" fmla="*/ 140498 h 10692000"/>
              <a:gd name="connsiteX3" fmla="*/ 7530091 w 7598016"/>
              <a:gd name="connsiteY3" fmla="*/ 4257929 h 10692000"/>
              <a:gd name="connsiteX4" fmla="*/ 7560000 w 7598016"/>
              <a:gd name="connsiteY4" fmla="*/ 4493400 h 10692000"/>
              <a:gd name="connsiteX5" fmla="*/ 7560000 w 7598016"/>
              <a:gd name="connsiteY5" fmla="*/ 5806626 h 10692000"/>
              <a:gd name="connsiteX6" fmla="*/ 7530091 w 7598016"/>
              <a:gd name="connsiteY6" fmla="*/ 6042097 h 10692000"/>
              <a:gd name="connsiteX7" fmla="*/ 3755316 w 7598016"/>
              <a:gd name="connsiteY7" fmla="*/ 10652081 h 10692000"/>
              <a:gd name="connsiteX8" fmla="*/ 3637366 w 7598016"/>
              <a:gd name="connsiteY8" fmla="*/ 10692000 h 10692000"/>
              <a:gd name="connsiteX9" fmla="*/ 0 w 7598016"/>
              <a:gd name="connsiteY9" fmla="*/ 10692000 h 10692000"/>
              <a:gd name="connsiteX10" fmla="*/ 0 w 7598016"/>
              <a:gd name="connsiteY10" fmla="*/ 7088352 h 10692000"/>
              <a:gd name="connsiteX11" fmla="*/ 83132 w 7598016"/>
              <a:gd name="connsiteY11" fmla="*/ 7163912 h 10692000"/>
              <a:gd name="connsiteX12" fmla="*/ 1741839 w 7598016"/>
              <a:gd name="connsiteY12" fmla="*/ 7760465 h 10692000"/>
              <a:gd name="connsiteX13" fmla="*/ 4351508 w 7598016"/>
              <a:gd name="connsiteY13" fmla="*/ 5150013 h 10692000"/>
              <a:gd name="connsiteX14" fmla="*/ 1741839 w 7598016"/>
              <a:gd name="connsiteY14" fmla="*/ 2539564 h 10692000"/>
              <a:gd name="connsiteX15" fmla="*/ 82431 w 7598016"/>
              <a:gd name="connsiteY15" fmla="*/ 3136663 h 10692000"/>
              <a:gd name="connsiteX16" fmla="*/ 0 w 7598016"/>
              <a:gd name="connsiteY16" fmla="*/ 3211653 h 10692000"/>
              <a:gd name="connsiteX17" fmla="*/ 0 w 7598016"/>
              <a:gd name="connsiteY17" fmla="*/ 0 h 10692000"/>
              <a:gd name="connsiteX0" fmla="*/ 0 w 7618928"/>
              <a:gd name="connsiteY0" fmla="*/ 0 h 10692000"/>
              <a:gd name="connsiteX1" fmla="*/ 4534049 w 7618928"/>
              <a:gd name="connsiteY1" fmla="*/ 0 h 10692000"/>
              <a:gd name="connsiteX2" fmla="*/ 4778336 w 7618928"/>
              <a:gd name="connsiteY2" fmla="*/ 140498 h 10692000"/>
              <a:gd name="connsiteX3" fmla="*/ 7530091 w 7618928"/>
              <a:gd name="connsiteY3" fmla="*/ 4257929 h 10692000"/>
              <a:gd name="connsiteX4" fmla="*/ 7560000 w 7618928"/>
              <a:gd name="connsiteY4" fmla="*/ 4493400 h 10692000"/>
              <a:gd name="connsiteX5" fmla="*/ 7560000 w 7618928"/>
              <a:gd name="connsiteY5" fmla="*/ 5806626 h 10692000"/>
              <a:gd name="connsiteX6" fmla="*/ 7530091 w 7618928"/>
              <a:gd name="connsiteY6" fmla="*/ 6042097 h 10692000"/>
              <a:gd name="connsiteX7" fmla="*/ 3755316 w 7618928"/>
              <a:gd name="connsiteY7" fmla="*/ 10652081 h 10692000"/>
              <a:gd name="connsiteX8" fmla="*/ 3637366 w 7618928"/>
              <a:gd name="connsiteY8" fmla="*/ 10692000 h 10692000"/>
              <a:gd name="connsiteX9" fmla="*/ 0 w 7618928"/>
              <a:gd name="connsiteY9" fmla="*/ 10692000 h 10692000"/>
              <a:gd name="connsiteX10" fmla="*/ 0 w 7618928"/>
              <a:gd name="connsiteY10" fmla="*/ 7088352 h 10692000"/>
              <a:gd name="connsiteX11" fmla="*/ 83132 w 7618928"/>
              <a:gd name="connsiteY11" fmla="*/ 7163912 h 10692000"/>
              <a:gd name="connsiteX12" fmla="*/ 1741839 w 7618928"/>
              <a:gd name="connsiteY12" fmla="*/ 7760465 h 10692000"/>
              <a:gd name="connsiteX13" fmla="*/ 4351508 w 7618928"/>
              <a:gd name="connsiteY13" fmla="*/ 5150013 h 10692000"/>
              <a:gd name="connsiteX14" fmla="*/ 1741839 w 7618928"/>
              <a:gd name="connsiteY14" fmla="*/ 2539564 h 10692000"/>
              <a:gd name="connsiteX15" fmla="*/ 82431 w 7618928"/>
              <a:gd name="connsiteY15" fmla="*/ 3136663 h 10692000"/>
              <a:gd name="connsiteX16" fmla="*/ 0 w 7618928"/>
              <a:gd name="connsiteY16" fmla="*/ 3211653 h 10692000"/>
              <a:gd name="connsiteX17" fmla="*/ 0 w 7618928"/>
              <a:gd name="connsiteY17" fmla="*/ 0 h 10692000"/>
              <a:gd name="connsiteX0" fmla="*/ 0 w 7607015"/>
              <a:gd name="connsiteY0" fmla="*/ 0 h 10692000"/>
              <a:gd name="connsiteX1" fmla="*/ 4534049 w 7607015"/>
              <a:gd name="connsiteY1" fmla="*/ 0 h 10692000"/>
              <a:gd name="connsiteX2" fmla="*/ 4778336 w 7607015"/>
              <a:gd name="connsiteY2" fmla="*/ 140498 h 10692000"/>
              <a:gd name="connsiteX3" fmla="*/ 7530091 w 7607015"/>
              <a:gd name="connsiteY3" fmla="*/ 4257929 h 10692000"/>
              <a:gd name="connsiteX4" fmla="*/ 7560000 w 7607015"/>
              <a:gd name="connsiteY4" fmla="*/ 4493400 h 10692000"/>
              <a:gd name="connsiteX5" fmla="*/ 7560000 w 7607015"/>
              <a:gd name="connsiteY5" fmla="*/ 5806626 h 10692000"/>
              <a:gd name="connsiteX6" fmla="*/ 7530091 w 7607015"/>
              <a:gd name="connsiteY6" fmla="*/ 6042097 h 10692000"/>
              <a:gd name="connsiteX7" fmla="*/ 3755316 w 7607015"/>
              <a:gd name="connsiteY7" fmla="*/ 10652081 h 10692000"/>
              <a:gd name="connsiteX8" fmla="*/ 3637366 w 7607015"/>
              <a:gd name="connsiteY8" fmla="*/ 10692000 h 10692000"/>
              <a:gd name="connsiteX9" fmla="*/ 0 w 7607015"/>
              <a:gd name="connsiteY9" fmla="*/ 10692000 h 10692000"/>
              <a:gd name="connsiteX10" fmla="*/ 0 w 7607015"/>
              <a:gd name="connsiteY10" fmla="*/ 7088352 h 10692000"/>
              <a:gd name="connsiteX11" fmla="*/ 83132 w 7607015"/>
              <a:gd name="connsiteY11" fmla="*/ 7163912 h 10692000"/>
              <a:gd name="connsiteX12" fmla="*/ 1741839 w 7607015"/>
              <a:gd name="connsiteY12" fmla="*/ 7760465 h 10692000"/>
              <a:gd name="connsiteX13" fmla="*/ 4351508 w 7607015"/>
              <a:gd name="connsiteY13" fmla="*/ 5150013 h 10692000"/>
              <a:gd name="connsiteX14" fmla="*/ 1741839 w 7607015"/>
              <a:gd name="connsiteY14" fmla="*/ 2539564 h 10692000"/>
              <a:gd name="connsiteX15" fmla="*/ 82431 w 7607015"/>
              <a:gd name="connsiteY15" fmla="*/ 3136663 h 10692000"/>
              <a:gd name="connsiteX16" fmla="*/ 0 w 7607015"/>
              <a:gd name="connsiteY16" fmla="*/ 3211653 h 10692000"/>
              <a:gd name="connsiteX17" fmla="*/ 0 w 7607015"/>
              <a:gd name="connsiteY17" fmla="*/ 0 h 106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07015" h="1069200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9000">
                <a:srgbClr val="754483"/>
              </a:gs>
              <a:gs pos="28000">
                <a:srgbClr val="8A4199"/>
              </a:gs>
              <a:gs pos="53000">
                <a:srgbClr val="8A4199"/>
              </a:gs>
              <a:gs pos="79000">
                <a:srgbClr val="754483"/>
              </a:gs>
            </a:gsLst>
            <a:lin ang="10800000" scaled="1"/>
          </a:gradFill>
          <a:ln w="4610" cap="flat">
            <a:noFill/>
            <a:prstDash val="solid"/>
            <a:miter/>
          </a:ln>
          <a:effectLst>
            <a:innerShdw blurRad="498971" dist="662601" dir="18120000">
              <a:prstClr val="black">
                <a:alpha val="23444"/>
              </a:prstClr>
            </a:innerShdw>
          </a:effectLst>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5">
            <a:extLst>
              <a:ext uri="{FF2B5EF4-FFF2-40B4-BE49-F238E27FC236}">
                <a16:creationId xmlns:a16="http://schemas.microsoft.com/office/drawing/2014/main" id="{8E868C18-651A-DB15-258A-A5662D203449}"/>
              </a:ext>
            </a:extLst>
          </p:cNvPr>
          <p:cNvGrpSpPr/>
          <p:nvPr userDrawn="1"/>
        </p:nvGrpSpPr>
        <p:grpSpPr>
          <a:xfrm>
            <a:off x="240633" y="3102390"/>
            <a:ext cx="3148393" cy="998012"/>
            <a:chOff x="2464177" y="4939099"/>
            <a:chExt cx="2638924" cy="836515"/>
          </a:xfrm>
        </p:grpSpPr>
        <p:sp>
          <p:nvSpPr>
            <p:cNvPr id="9" name="Freeform 8">
              <a:extLst>
                <a:ext uri="{FF2B5EF4-FFF2-40B4-BE49-F238E27FC236}">
                  <a16:creationId xmlns:a16="http://schemas.microsoft.com/office/drawing/2014/main" id="{42176D80-4699-3C71-CC41-4A153E45A403}"/>
                </a:ext>
              </a:extLst>
            </p:cNvPr>
            <p:cNvSpPr/>
            <p:nvPr/>
          </p:nvSpPr>
          <p:spPr>
            <a:xfrm>
              <a:off x="2897660"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8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C4DB0B3-4FA9-F395-E9A9-C38AA82A4A1C}"/>
                </a:ext>
              </a:extLst>
            </p:cNvPr>
            <p:cNvSpPr/>
            <p:nvPr/>
          </p:nvSpPr>
          <p:spPr>
            <a:xfrm>
              <a:off x="3342551" y="4940047"/>
              <a:ext cx="98864" cy="530081"/>
            </a:xfrm>
            <a:custGeom>
              <a:avLst/>
              <a:gdLst>
                <a:gd name="connsiteX0" fmla="*/ 0 w 98864"/>
                <a:gd name="connsiteY0" fmla="*/ 0 h 530081"/>
                <a:gd name="connsiteX1" fmla="*/ 98865 w 98864"/>
                <a:gd name="connsiteY1" fmla="*/ 0 h 530081"/>
                <a:gd name="connsiteX2" fmla="*/ 98865 w 98864"/>
                <a:gd name="connsiteY2" fmla="*/ 530081 h 530081"/>
                <a:gd name="connsiteX3" fmla="*/ 0 w 98864"/>
                <a:gd name="connsiteY3" fmla="*/ 530081 h 530081"/>
              </a:gdLst>
              <a:ahLst/>
              <a:cxnLst>
                <a:cxn ang="0">
                  <a:pos x="connsiteX0" y="connsiteY0"/>
                </a:cxn>
                <a:cxn ang="0">
                  <a:pos x="connsiteX1" y="connsiteY1"/>
                </a:cxn>
                <a:cxn ang="0">
                  <a:pos x="connsiteX2" y="connsiteY2"/>
                </a:cxn>
                <a:cxn ang="0">
                  <a:pos x="connsiteX3" y="connsiteY3"/>
                </a:cxn>
              </a:cxnLst>
              <a:rect l="l" t="t" r="r" b="b"/>
              <a:pathLst>
                <a:path w="98864" h="530081">
                  <a:moveTo>
                    <a:pt x="0" y="0"/>
                  </a:moveTo>
                  <a:lnTo>
                    <a:pt x="98865" y="0"/>
                  </a:lnTo>
                  <a:lnTo>
                    <a:pt x="98865" y="530081"/>
                  </a:lnTo>
                  <a:lnTo>
                    <a:pt x="0" y="530081"/>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FDFEF6-E9EE-A975-CAA4-5D40F7FCAAA7}"/>
                </a:ext>
              </a:extLst>
            </p:cNvPr>
            <p:cNvSpPr/>
            <p:nvPr/>
          </p:nvSpPr>
          <p:spPr>
            <a:xfrm>
              <a:off x="3457576" y="5064270"/>
              <a:ext cx="412569" cy="415340"/>
            </a:xfrm>
            <a:custGeom>
              <a:avLst/>
              <a:gdLst>
                <a:gd name="connsiteX0" fmla="*/ 314656 w 412569"/>
                <a:gd name="connsiteY0" fmla="*/ 33189 h 415340"/>
                <a:gd name="connsiteX1" fmla="*/ 294693 w 412569"/>
                <a:gd name="connsiteY1" fmla="*/ 20862 h 415340"/>
                <a:gd name="connsiteX2" fmla="*/ 205334 w 412569"/>
                <a:gd name="connsiteY2" fmla="*/ 0 h 415340"/>
                <a:gd name="connsiteX3" fmla="*/ 59889 w 412569"/>
                <a:gd name="connsiteY3" fmla="*/ 60689 h 415340"/>
                <a:gd name="connsiteX4" fmla="*/ 0 w 412569"/>
                <a:gd name="connsiteY4" fmla="*/ 206722 h 415340"/>
                <a:gd name="connsiteX5" fmla="*/ 59889 w 412569"/>
                <a:gd name="connsiteY5" fmla="*/ 354652 h 415340"/>
                <a:gd name="connsiteX6" fmla="*/ 204384 w 412569"/>
                <a:gd name="connsiteY6" fmla="*/ 415341 h 415340"/>
                <a:gd name="connsiteX7" fmla="*/ 291841 w 412569"/>
                <a:gd name="connsiteY7" fmla="*/ 395427 h 415340"/>
                <a:gd name="connsiteX8" fmla="*/ 314656 w 412569"/>
                <a:gd name="connsiteY8" fmla="*/ 382151 h 415340"/>
                <a:gd name="connsiteX9" fmla="*/ 314656 w 412569"/>
                <a:gd name="connsiteY9" fmla="*/ 406806 h 415340"/>
                <a:gd name="connsiteX10" fmla="*/ 412570 w 412569"/>
                <a:gd name="connsiteY10" fmla="*/ 406806 h 415340"/>
                <a:gd name="connsiteX11" fmla="*/ 412570 w 412569"/>
                <a:gd name="connsiteY11" fmla="*/ 8534 h 415340"/>
                <a:gd name="connsiteX12" fmla="*/ 314656 w 412569"/>
                <a:gd name="connsiteY12" fmla="*/ 8534 h 415340"/>
                <a:gd name="connsiteX13" fmla="*/ 314656 w 412569"/>
                <a:gd name="connsiteY13" fmla="*/ 33189 h 415340"/>
                <a:gd name="connsiteX14" fmla="*/ 208186 w 412569"/>
                <a:gd name="connsiteY14" fmla="*/ 319566 h 415340"/>
                <a:gd name="connsiteX15" fmla="*/ 154951 w 412569"/>
                <a:gd name="connsiteY15" fmla="*/ 305342 h 415340"/>
                <a:gd name="connsiteX16" fmla="*/ 115025 w 412569"/>
                <a:gd name="connsiteY16" fmla="*/ 263618 h 415340"/>
                <a:gd name="connsiteX17" fmla="*/ 99815 w 412569"/>
                <a:gd name="connsiteY17" fmla="*/ 207670 h 415340"/>
                <a:gd name="connsiteX18" fmla="*/ 115025 w 412569"/>
                <a:gd name="connsiteY18" fmla="*/ 151723 h 415340"/>
                <a:gd name="connsiteX19" fmla="*/ 154951 w 412569"/>
                <a:gd name="connsiteY19" fmla="*/ 110947 h 415340"/>
                <a:gd name="connsiteX20" fmla="*/ 209137 w 412569"/>
                <a:gd name="connsiteY20" fmla="*/ 96723 h 415340"/>
                <a:gd name="connsiteX21" fmla="*/ 286137 w 412569"/>
                <a:gd name="connsiteY21" fmla="*/ 128964 h 415340"/>
                <a:gd name="connsiteX22" fmla="*/ 317507 w 412569"/>
                <a:gd name="connsiteY22" fmla="*/ 209567 h 415340"/>
                <a:gd name="connsiteX23" fmla="*/ 303248 w 412569"/>
                <a:gd name="connsiteY23" fmla="*/ 266463 h 415340"/>
                <a:gd name="connsiteX24" fmla="*/ 263322 w 412569"/>
                <a:gd name="connsiteY24" fmla="*/ 305342 h 415340"/>
                <a:gd name="connsiteX25" fmla="*/ 208186 w 412569"/>
                <a:gd name="connsiteY25" fmla="*/ 319566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2569" h="41534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D4A620D-6618-366C-40B6-FF284F14872D}"/>
                </a:ext>
              </a:extLst>
            </p:cNvPr>
            <p:cNvSpPr/>
            <p:nvPr/>
          </p:nvSpPr>
          <p:spPr>
            <a:xfrm>
              <a:off x="3909121" y="5064270"/>
              <a:ext cx="354581" cy="406806"/>
            </a:xfrm>
            <a:custGeom>
              <a:avLst/>
              <a:gdLst>
                <a:gd name="connsiteX0" fmla="*/ 284236 w 354581"/>
                <a:gd name="connsiteY0" fmla="*/ 23707 h 406806"/>
                <a:gd name="connsiteX1" fmla="*/ 200581 w 354581"/>
                <a:gd name="connsiteY1" fmla="*/ 0 h 406806"/>
                <a:gd name="connsiteX2" fmla="*/ 116926 w 354581"/>
                <a:gd name="connsiteY2" fmla="*/ 20862 h 406806"/>
                <a:gd name="connsiteX3" fmla="*/ 98865 w 354581"/>
                <a:gd name="connsiteY3" fmla="*/ 32241 h 406806"/>
                <a:gd name="connsiteX4" fmla="*/ 98865 w 354581"/>
                <a:gd name="connsiteY4" fmla="*/ 8534 h 406806"/>
                <a:gd name="connsiteX5" fmla="*/ 0 w 354581"/>
                <a:gd name="connsiteY5" fmla="*/ 8534 h 406806"/>
                <a:gd name="connsiteX6" fmla="*/ 0 w 354581"/>
                <a:gd name="connsiteY6" fmla="*/ 406806 h 406806"/>
                <a:gd name="connsiteX7" fmla="*/ 98865 w 354581"/>
                <a:gd name="connsiteY7" fmla="*/ 406806 h 406806"/>
                <a:gd name="connsiteX8" fmla="*/ 98865 w 354581"/>
                <a:gd name="connsiteY8" fmla="*/ 253187 h 406806"/>
                <a:gd name="connsiteX9" fmla="*/ 104568 w 354581"/>
                <a:gd name="connsiteY9" fmla="*/ 166895 h 406806"/>
                <a:gd name="connsiteX10" fmla="*/ 137840 w 354581"/>
                <a:gd name="connsiteY10" fmla="*/ 115689 h 406806"/>
                <a:gd name="connsiteX11" fmla="*/ 192025 w 354581"/>
                <a:gd name="connsiteY11" fmla="*/ 95775 h 406806"/>
                <a:gd name="connsiteX12" fmla="*/ 231952 w 354581"/>
                <a:gd name="connsiteY12" fmla="*/ 107154 h 406806"/>
                <a:gd name="connsiteX13" fmla="*/ 251915 w 354581"/>
                <a:gd name="connsiteY13" fmla="*/ 143188 h 406806"/>
                <a:gd name="connsiteX14" fmla="*/ 255717 w 354581"/>
                <a:gd name="connsiteY14" fmla="*/ 216205 h 406806"/>
                <a:gd name="connsiteX15" fmla="*/ 255717 w 354581"/>
                <a:gd name="connsiteY15" fmla="*/ 406806 h 406806"/>
                <a:gd name="connsiteX16" fmla="*/ 354582 w 354581"/>
                <a:gd name="connsiteY16" fmla="*/ 406806 h 406806"/>
                <a:gd name="connsiteX17" fmla="*/ 354582 w 354581"/>
                <a:gd name="connsiteY17" fmla="*/ 201981 h 406806"/>
                <a:gd name="connsiteX18" fmla="*/ 338421 w 354581"/>
                <a:gd name="connsiteY18" fmla="*/ 88189 h 406806"/>
                <a:gd name="connsiteX19" fmla="*/ 284236 w 354581"/>
                <a:gd name="connsiteY19" fmla="*/ 23707 h 40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81" h="406806">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A56B0091-3598-2ED9-A2CC-D1C3337397C6}"/>
                </a:ext>
              </a:extLst>
            </p:cNvPr>
            <p:cNvSpPr/>
            <p:nvPr/>
          </p:nvSpPr>
          <p:spPr>
            <a:xfrm>
              <a:off x="4282715" y="5064270"/>
              <a:ext cx="414470" cy="415340"/>
            </a:xfrm>
            <a:custGeom>
              <a:avLst/>
              <a:gdLst>
                <a:gd name="connsiteX0" fmla="*/ 319409 w 414470"/>
                <a:gd name="connsiteY0" fmla="*/ 269308 h 415340"/>
                <a:gd name="connsiteX1" fmla="*/ 216742 w 414470"/>
                <a:gd name="connsiteY1" fmla="*/ 319566 h 415340"/>
                <a:gd name="connsiteX2" fmla="*/ 154951 w 414470"/>
                <a:gd name="connsiteY2" fmla="*/ 304394 h 415340"/>
                <a:gd name="connsiteX3" fmla="*/ 113124 w 414470"/>
                <a:gd name="connsiteY3" fmla="*/ 263618 h 415340"/>
                <a:gd name="connsiteX4" fmla="*/ 97914 w 414470"/>
                <a:gd name="connsiteY4" fmla="*/ 206722 h 415340"/>
                <a:gd name="connsiteX5" fmla="*/ 131186 w 414470"/>
                <a:gd name="connsiteY5" fmla="*/ 128016 h 415340"/>
                <a:gd name="connsiteX6" fmla="*/ 216742 w 414470"/>
                <a:gd name="connsiteY6" fmla="*/ 95775 h 415340"/>
                <a:gd name="connsiteX7" fmla="*/ 319409 w 414470"/>
                <a:gd name="connsiteY7" fmla="*/ 145085 h 415340"/>
                <a:gd name="connsiteX8" fmla="*/ 334619 w 414470"/>
                <a:gd name="connsiteY8" fmla="*/ 164998 h 415340"/>
                <a:gd name="connsiteX9" fmla="*/ 413520 w 414470"/>
                <a:gd name="connsiteY9" fmla="*/ 115689 h 415340"/>
                <a:gd name="connsiteX10" fmla="*/ 400212 w 414470"/>
                <a:gd name="connsiteY10" fmla="*/ 92930 h 415340"/>
                <a:gd name="connsiteX11" fmla="*/ 355532 w 414470"/>
                <a:gd name="connsiteY11" fmla="*/ 42672 h 415340"/>
                <a:gd name="connsiteX12" fmla="*/ 293742 w 414470"/>
                <a:gd name="connsiteY12" fmla="*/ 11379 h 415340"/>
                <a:gd name="connsiteX13" fmla="*/ 219594 w 414470"/>
                <a:gd name="connsiteY13" fmla="*/ 0 h 415340"/>
                <a:gd name="connsiteX14" fmla="*/ 108371 w 414470"/>
                <a:gd name="connsiteY14" fmla="*/ 27500 h 415340"/>
                <a:gd name="connsiteX15" fmla="*/ 28519 w 414470"/>
                <a:gd name="connsiteY15" fmla="*/ 104309 h 415340"/>
                <a:gd name="connsiteX16" fmla="*/ 0 w 414470"/>
                <a:gd name="connsiteY16" fmla="*/ 210515 h 415340"/>
                <a:gd name="connsiteX17" fmla="*/ 61790 w 414470"/>
                <a:gd name="connsiteY17" fmla="*/ 355600 h 415340"/>
                <a:gd name="connsiteX18" fmla="*/ 215791 w 414470"/>
                <a:gd name="connsiteY18" fmla="*/ 415341 h 415340"/>
                <a:gd name="connsiteX19" fmla="*/ 322261 w 414470"/>
                <a:gd name="connsiteY19" fmla="*/ 391634 h 415340"/>
                <a:gd name="connsiteX20" fmla="*/ 399261 w 414470"/>
                <a:gd name="connsiteY20" fmla="*/ 324307 h 415340"/>
                <a:gd name="connsiteX21" fmla="*/ 414471 w 414470"/>
                <a:gd name="connsiteY21" fmla="*/ 301549 h 415340"/>
                <a:gd name="connsiteX22" fmla="*/ 335570 w 414470"/>
                <a:gd name="connsiteY22" fmla="*/ 249394 h 415340"/>
                <a:gd name="connsiteX23" fmla="*/ 319409 w 414470"/>
                <a:gd name="connsiteY23" fmla="*/ 269308 h 41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4470" h="41534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27D4025-FC26-905E-FC02-3F2B7B6F1142}"/>
                </a:ext>
              </a:extLst>
            </p:cNvPr>
            <p:cNvSpPr/>
            <p:nvPr/>
          </p:nvSpPr>
          <p:spPr>
            <a:xfrm rot="-2700000">
              <a:off x="3707889" y="5564999"/>
              <a:ext cx="174912" cy="174479"/>
            </a:xfrm>
            <a:custGeom>
              <a:avLst/>
              <a:gdLst>
                <a:gd name="connsiteX0" fmla="*/ 174913 w 174912"/>
                <a:gd name="connsiteY0" fmla="*/ 87240 h 174479"/>
                <a:gd name="connsiteX1" fmla="*/ 87456 w 174912"/>
                <a:gd name="connsiteY1" fmla="*/ 174479 h 174479"/>
                <a:gd name="connsiteX2" fmla="*/ 0 w 174912"/>
                <a:gd name="connsiteY2" fmla="*/ 87240 h 174479"/>
                <a:gd name="connsiteX3" fmla="*/ 87456 w 174912"/>
                <a:gd name="connsiteY3" fmla="*/ 0 h 174479"/>
                <a:gd name="connsiteX4" fmla="*/ 174913 w 174912"/>
                <a:gd name="connsiteY4" fmla="*/ 87240 h 17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12" h="174479">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A74E75BF-24C4-4074-1889-C455A587D7CC}"/>
                </a:ext>
              </a:extLst>
            </p:cNvPr>
            <p:cNvSpPr/>
            <p:nvPr/>
          </p:nvSpPr>
          <p:spPr>
            <a:xfrm>
              <a:off x="4694334" y="5063322"/>
              <a:ext cx="408767" cy="416289"/>
            </a:xfrm>
            <a:custGeom>
              <a:avLst/>
              <a:gdLst>
                <a:gd name="connsiteX0" fmla="*/ 277581 w 408767"/>
                <a:gd name="connsiteY0" fmla="*/ 293963 h 416289"/>
                <a:gd name="connsiteX1" fmla="*/ 243359 w 408767"/>
                <a:gd name="connsiteY1" fmla="*/ 312928 h 416289"/>
                <a:gd name="connsiteX2" fmla="*/ 201532 w 408767"/>
                <a:gd name="connsiteY2" fmla="*/ 320514 h 416289"/>
                <a:gd name="connsiteX3" fmla="*/ 129284 w 408767"/>
                <a:gd name="connsiteY3" fmla="*/ 290170 h 416289"/>
                <a:gd name="connsiteX4" fmla="*/ 101716 w 408767"/>
                <a:gd name="connsiteY4" fmla="*/ 238015 h 416289"/>
                <a:gd name="connsiteX5" fmla="*/ 316557 w 408767"/>
                <a:gd name="connsiteY5" fmla="*/ 238015 h 416289"/>
                <a:gd name="connsiteX6" fmla="*/ 339372 w 408767"/>
                <a:gd name="connsiteY6" fmla="*/ 238015 h 416289"/>
                <a:gd name="connsiteX7" fmla="*/ 408767 w 408767"/>
                <a:gd name="connsiteY7" fmla="*/ 238015 h 416289"/>
                <a:gd name="connsiteX8" fmla="*/ 408767 w 408767"/>
                <a:gd name="connsiteY8" fmla="*/ 210515 h 416289"/>
                <a:gd name="connsiteX9" fmla="*/ 365039 w 408767"/>
                <a:gd name="connsiteY9" fmla="*/ 76810 h 416289"/>
                <a:gd name="connsiteX10" fmla="*/ 203433 w 408767"/>
                <a:gd name="connsiteY10" fmla="*/ 0 h 416289"/>
                <a:gd name="connsiteX11" fmla="*/ 45630 w 408767"/>
                <a:gd name="connsiteY11" fmla="*/ 75861 h 416289"/>
                <a:gd name="connsiteX12" fmla="*/ 0 w 408767"/>
                <a:gd name="connsiteY12" fmla="*/ 209567 h 416289"/>
                <a:gd name="connsiteX13" fmla="*/ 54185 w 408767"/>
                <a:gd name="connsiteY13" fmla="*/ 351807 h 416289"/>
                <a:gd name="connsiteX14" fmla="*/ 206285 w 408767"/>
                <a:gd name="connsiteY14" fmla="*/ 416289 h 416289"/>
                <a:gd name="connsiteX15" fmla="*/ 284236 w 408767"/>
                <a:gd name="connsiteY15" fmla="*/ 403013 h 416289"/>
                <a:gd name="connsiteX16" fmla="*/ 346977 w 408767"/>
                <a:gd name="connsiteY16" fmla="*/ 364134 h 416289"/>
                <a:gd name="connsiteX17" fmla="*/ 393557 w 408767"/>
                <a:gd name="connsiteY17" fmla="*/ 301549 h 416289"/>
                <a:gd name="connsiteX18" fmla="*/ 304199 w 408767"/>
                <a:gd name="connsiteY18" fmla="*/ 261722 h 416289"/>
                <a:gd name="connsiteX19" fmla="*/ 277581 w 408767"/>
                <a:gd name="connsiteY19" fmla="*/ 293963 h 416289"/>
                <a:gd name="connsiteX20" fmla="*/ 134988 w 408767"/>
                <a:gd name="connsiteY20" fmla="*/ 122326 h 416289"/>
                <a:gd name="connsiteX21" fmla="*/ 203433 w 408767"/>
                <a:gd name="connsiteY21" fmla="*/ 96723 h 416289"/>
                <a:gd name="connsiteX22" fmla="*/ 250964 w 408767"/>
                <a:gd name="connsiteY22" fmla="*/ 107154 h 416289"/>
                <a:gd name="connsiteX23" fmla="*/ 286137 w 408767"/>
                <a:gd name="connsiteY23" fmla="*/ 133706 h 416289"/>
                <a:gd name="connsiteX24" fmla="*/ 293742 w 408767"/>
                <a:gd name="connsiteY24" fmla="*/ 146033 h 416289"/>
                <a:gd name="connsiteX25" fmla="*/ 116926 w 408767"/>
                <a:gd name="connsiteY25" fmla="*/ 146033 h 416289"/>
                <a:gd name="connsiteX26" fmla="*/ 134988 w 408767"/>
                <a:gd name="connsiteY26" fmla="*/ 122326 h 41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8767" h="416289">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CE05C86-0E90-7D5E-4EA9-0BBC7E8301ED}"/>
                </a:ext>
              </a:extLst>
            </p:cNvPr>
            <p:cNvSpPr/>
            <p:nvPr/>
          </p:nvSpPr>
          <p:spPr>
            <a:xfrm>
              <a:off x="2464177" y="4939099"/>
              <a:ext cx="429680" cy="539563"/>
            </a:xfrm>
            <a:custGeom>
              <a:avLst/>
              <a:gdLst>
                <a:gd name="connsiteX0" fmla="*/ 369792 w 429680"/>
                <a:gd name="connsiteY0" fmla="*/ 185860 h 539563"/>
                <a:gd name="connsiteX1" fmla="*/ 225297 w 429680"/>
                <a:gd name="connsiteY1" fmla="*/ 125171 h 539563"/>
                <a:gd name="connsiteX2" fmla="*/ 137840 w 429680"/>
                <a:gd name="connsiteY2" fmla="*/ 145085 h 539563"/>
                <a:gd name="connsiteX3" fmla="*/ 115025 w 429680"/>
                <a:gd name="connsiteY3" fmla="*/ 158361 h 539563"/>
                <a:gd name="connsiteX4" fmla="*/ 115025 w 429680"/>
                <a:gd name="connsiteY4" fmla="*/ 948 h 539563"/>
                <a:gd name="connsiteX5" fmla="*/ 69395 w 429680"/>
                <a:gd name="connsiteY5" fmla="*/ 948 h 539563"/>
                <a:gd name="connsiteX6" fmla="*/ 0 w 429680"/>
                <a:gd name="connsiteY6" fmla="*/ 0 h 539563"/>
                <a:gd name="connsiteX7" fmla="*/ 9506 w 429680"/>
                <a:gd name="connsiteY7" fmla="*/ 19914 h 539563"/>
                <a:gd name="connsiteX8" fmla="*/ 17111 w 429680"/>
                <a:gd name="connsiteY8" fmla="*/ 65430 h 539563"/>
                <a:gd name="connsiteX9" fmla="*/ 17111 w 429680"/>
                <a:gd name="connsiteY9" fmla="*/ 531029 h 539563"/>
                <a:gd name="connsiteX10" fmla="*/ 115976 w 429680"/>
                <a:gd name="connsiteY10" fmla="*/ 531029 h 539563"/>
                <a:gd name="connsiteX11" fmla="*/ 115976 w 429680"/>
                <a:gd name="connsiteY11" fmla="*/ 506374 h 539563"/>
                <a:gd name="connsiteX12" fmla="*/ 135939 w 429680"/>
                <a:gd name="connsiteY12" fmla="*/ 518702 h 539563"/>
                <a:gd name="connsiteX13" fmla="*/ 225297 w 429680"/>
                <a:gd name="connsiteY13" fmla="*/ 539564 h 539563"/>
                <a:gd name="connsiteX14" fmla="*/ 369792 w 429680"/>
                <a:gd name="connsiteY14" fmla="*/ 478875 h 539563"/>
                <a:gd name="connsiteX15" fmla="*/ 429681 w 429680"/>
                <a:gd name="connsiteY15" fmla="*/ 332842 h 539563"/>
                <a:gd name="connsiteX16" fmla="*/ 369792 w 429680"/>
                <a:gd name="connsiteY16" fmla="*/ 185860 h 539563"/>
                <a:gd name="connsiteX17" fmla="*/ 314656 w 429680"/>
                <a:gd name="connsiteY17" fmla="*/ 387841 h 539563"/>
                <a:gd name="connsiteX18" fmla="*/ 274730 w 429680"/>
                <a:gd name="connsiteY18" fmla="*/ 428617 h 539563"/>
                <a:gd name="connsiteX19" fmla="*/ 220544 w 429680"/>
                <a:gd name="connsiteY19" fmla="*/ 442841 h 539563"/>
                <a:gd name="connsiteX20" fmla="*/ 143544 w 429680"/>
                <a:gd name="connsiteY20" fmla="*/ 410600 h 539563"/>
                <a:gd name="connsiteX21" fmla="*/ 112173 w 429680"/>
                <a:gd name="connsiteY21" fmla="*/ 329997 h 539563"/>
                <a:gd name="connsiteX22" fmla="*/ 126433 w 429680"/>
                <a:gd name="connsiteY22" fmla="*/ 273101 h 539563"/>
                <a:gd name="connsiteX23" fmla="*/ 166359 w 429680"/>
                <a:gd name="connsiteY23" fmla="*/ 234222 h 539563"/>
                <a:gd name="connsiteX24" fmla="*/ 221495 w 429680"/>
                <a:gd name="connsiteY24" fmla="*/ 219050 h 539563"/>
                <a:gd name="connsiteX25" fmla="*/ 274730 w 429680"/>
                <a:gd name="connsiteY25" fmla="*/ 233274 h 539563"/>
                <a:gd name="connsiteX26" fmla="*/ 314656 w 429680"/>
                <a:gd name="connsiteY26" fmla="*/ 274997 h 539563"/>
                <a:gd name="connsiteX27" fmla="*/ 329866 w 429680"/>
                <a:gd name="connsiteY27" fmla="*/ 330945 h 539563"/>
                <a:gd name="connsiteX28" fmla="*/ 314656 w 429680"/>
                <a:gd name="connsiteY28" fmla="*/ 387841 h 53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9680" h="539563">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71CD100-BB6D-6F0B-5ED9-1D0A5F5C47E5}"/>
                </a:ext>
              </a:extLst>
            </p:cNvPr>
            <p:cNvSpPr/>
            <p:nvPr/>
          </p:nvSpPr>
          <p:spPr>
            <a:xfrm>
              <a:off x="2464177" y="5526076"/>
              <a:ext cx="2638924" cy="37930"/>
            </a:xfrm>
            <a:custGeom>
              <a:avLst/>
              <a:gdLst>
                <a:gd name="connsiteX0" fmla="*/ 0 w 2638924"/>
                <a:gd name="connsiteY0" fmla="*/ 0 h 37930"/>
                <a:gd name="connsiteX1" fmla="*/ 2638925 w 2638924"/>
                <a:gd name="connsiteY1" fmla="*/ 0 h 37930"/>
                <a:gd name="connsiteX2" fmla="*/ 2638925 w 2638924"/>
                <a:gd name="connsiteY2" fmla="*/ 37931 h 37930"/>
                <a:gd name="connsiteX3" fmla="*/ 0 w 2638924"/>
                <a:gd name="connsiteY3" fmla="*/ 37931 h 37930"/>
              </a:gdLst>
              <a:ahLst/>
              <a:cxnLst>
                <a:cxn ang="0">
                  <a:pos x="connsiteX0" y="connsiteY0"/>
                </a:cxn>
                <a:cxn ang="0">
                  <a:pos x="connsiteX1" y="connsiteY1"/>
                </a:cxn>
                <a:cxn ang="0">
                  <a:pos x="connsiteX2" y="connsiteY2"/>
                </a:cxn>
                <a:cxn ang="0">
                  <a:pos x="connsiteX3" y="connsiteY3"/>
                </a:cxn>
              </a:cxnLst>
              <a:rect l="l" t="t" r="r" b="b"/>
              <a:pathLst>
                <a:path w="2638924" h="37930">
                  <a:moveTo>
                    <a:pt x="0" y="0"/>
                  </a:moveTo>
                  <a:lnTo>
                    <a:pt x="2638925" y="0"/>
                  </a:lnTo>
                  <a:lnTo>
                    <a:pt x="2638925" y="37931"/>
                  </a:lnTo>
                  <a:lnTo>
                    <a:pt x="0" y="37931"/>
                  </a:lnTo>
                  <a:close/>
                </a:path>
              </a:pathLst>
            </a:custGeom>
            <a:solidFill>
              <a:srgbClr val="12B4CB"/>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5">
              <a:extLst>
                <a:ext uri="{FF2B5EF4-FFF2-40B4-BE49-F238E27FC236}">
                  <a16:creationId xmlns:a16="http://schemas.microsoft.com/office/drawing/2014/main" id="{6CD7AD0E-600D-82F7-0BD2-BF4CC465F4DE}"/>
                </a:ext>
              </a:extLst>
            </p:cNvPr>
            <p:cNvGrpSpPr/>
            <p:nvPr/>
          </p:nvGrpSpPr>
          <p:grpSpPr>
            <a:xfrm>
              <a:off x="4243740" y="5657885"/>
              <a:ext cx="823237" cy="104309"/>
              <a:chOff x="4243740" y="5657885"/>
              <a:chExt cx="823237" cy="104309"/>
            </a:xfrm>
            <a:solidFill>
              <a:srgbClr val="8A4199"/>
            </a:solidFill>
          </p:grpSpPr>
          <p:sp>
            <p:nvSpPr>
              <p:cNvPr id="19" name="Freeform 18">
                <a:extLst>
                  <a:ext uri="{FF2B5EF4-FFF2-40B4-BE49-F238E27FC236}">
                    <a16:creationId xmlns:a16="http://schemas.microsoft.com/office/drawing/2014/main" id="{DC18C6D0-5481-3996-D0DA-2F400877DB1A}"/>
                  </a:ext>
                </a:extLst>
              </p:cNvPr>
              <p:cNvSpPr/>
              <p:nvPr/>
            </p:nvSpPr>
            <p:spPr>
              <a:xfrm>
                <a:off x="4243740" y="5657885"/>
                <a:ext cx="57037" cy="82499"/>
              </a:xfrm>
              <a:custGeom>
                <a:avLst/>
                <a:gdLst>
                  <a:gd name="connsiteX0" fmla="*/ 43728 w 57037"/>
                  <a:gd name="connsiteY0" fmla="*/ 73965 h 82499"/>
                  <a:gd name="connsiteX1" fmla="*/ 43728 w 57037"/>
                  <a:gd name="connsiteY1" fmla="*/ 72068 h 82499"/>
                  <a:gd name="connsiteX2" fmla="*/ 38025 w 57037"/>
                  <a:gd name="connsiteY2" fmla="*/ 77758 h 82499"/>
                  <a:gd name="connsiteX3" fmla="*/ 31371 w 57037"/>
                  <a:gd name="connsiteY3" fmla="*/ 80603 h 82499"/>
                  <a:gd name="connsiteX4" fmla="*/ 23766 w 57037"/>
                  <a:gd name="connsiteY4" fmla="*/ 81551 h 82499"/>
                  <a:gd name="connsiteX5" fmla="*/ 14259 w 57037"/>
                  <a:gd name="connsiteY5" fmla="*/ 79654 h 82499"/>
                  <a:gd name="connsiteX6" fmla="*/ 6654 w 57037"/>
                  <a:gd name="connsiteY6" fmla="*/ 73017 h 82499"/>
                  <a:gd name="connsiteX7" fmla="*/ 1901 w 57037"/>
                  <a:gd name="connsiteY7" fmla="*/ 63534 h 82499"/>
                  <a:gd name="connsiteX8" fmla="*/ 0 w 57037"/>
                  <a:gd name="connsiteY8" fmla="*/ 51206 h 82499"/>
                  <a:gd name="connsiteX9" fmla="*/ 6654 w 57037"/>
                  <a:gd name="connsiteY9" fmla="*/ 29396 h 82499"/>
                  <a:gd name="connsiteX10" fmla="*/ 24716 w 57037"/>
                  <a:gd name="connsiteY10" fmla="*/ 21810 h 82499"/>
                  <a:gd name="connsiteX11" fmla="*/ 35173 w 57037"/>
                  <a:gd name="connsiteY11" fmla="*/ 23707 h 82499"/>
                  <a:gd name="connsiteX12" fmla="*/ 43728 w 57037"/>
                  <a:gd name="connsiteY12" fmla="*/ 30345 h 82499"/>
                  <a:gd name="connsiteX13" fmla="*/ 43728 w 57037"/>
                  <a:gd name="connsiteY13" fmla="*/ 8534 h 82499"/>
                  <a:gd name="connsiteX14" fmla="*/ 45630 w 57037"/>
                  <a:gd name="connsiteY14" fmla="*/ 1897 h 82499"/>
                  <a:gd name="connsiteX15" fmla="*/ 50383 w 57037"/>
                  <a:gd name="connsiteY15" fmla="*/ 0 h 82499"/>
                  <a:gd name="connsiteX16" fmla="*/ 55136 w 57037"/>
                  <a:gd name="connsiteY16" fmla="*/ 1897 h 82499"/>
                  <a:gd name="connsiteX17" fmla="*/ 57037 w 57037"/>
                  <a:gd name="connsiteY17" fmla="*/ 8534 h 82499"/>
                  <a:gd name="connsiteX18" fmla="*/ 57037 w 57037"/>
                  <a:gd name="connsiteY18" fmla="*/ 73965 h 82499"/>
                  <a:gd name="connsiteX19" fmla="*/ 55136 w 57037"/>
                  <a:gd name="connsiteY19" fmla="*/ 80603 h 82499"/>
                  <a:gd name="connsiteX20" fmla="*/ 50383 w 57037"/>
                  <a:gd name="connsiteY20" fmla="*/ 82499 h 82499"/>
                  <a:gd name="connsiteX21" fmla="*/ 45630 w 57037"/>
                  <a:gd name="connsiteY21" fmla="*/ 80603 h 82499"/>
                  <a:gd name="connsiteX22" fmla="*/ 43728 w 57037"/>
                  <a:gd name="connsiteY22" fmla="*/ 73965 h 82499"/>
                  <a:gd name="connsiteX23" fmla="*/ 14259 w 57037"/>
                  <a:gd name="connsiteY23" fmla="*/ 52155 h 82499"/>
                  <a:gd name="connsiteX24" fmla="*/ 16161 w 57037"/>
                  <a:gd name="connsiteY24" fmla="*/ 62586 h 82499"/>
                  <a:gd name="connsiteX25" fmla="*/ 20914 w 57037"/>
                  <a:gd name="connsiteY25" fmla="*/ 69223 h 82499"/>
                  <a:gd name="connsiteX26" fmla="*/ 28519 w 57037"/>
                  <a:gd name="connsiteY26" fmla="*/ 71120 h 82499"/>
                  <a:gd name="connsiteX27" fmla="*/ 36124 w 57037"/>
                  <a:gd name="connsiteY27" fmla="*/ 69223 h 82499"/>
                  <a:gd name="connsiteX28" fmla="*/ 40877 w 57037"/>
                  <a:gd name="connsiteY28" fmla="*/ 62586 h 82499"/>
                  <a:gd name="connsiteX29" fmla="*/ 42778 w 57037"/>
                  <a:gd name="connsiteY29" fmla="*/ 52155 h 82499"/>
                  <a:gd name="connsiteX30" fmla="*/ 40877 w 57037"/>
                  <a:gd name="connsiteY30" fmla="*/ 41724 h 82499"/>
                  <a:gd name="connsiteX31" fmla="*/ 35173 w 57037"/>
                  <a:gd name="connsiteY31" fmla="*/ 35086 h 82499"/>
                  <a:gd name="connsiteX32" fmla="*/ 27568 w 57037"/>
                  <a:gd name="connsiteY32" fmla="*/ 33189 h 82499"/>
                  <a:gd name="connsiteX33" fmla="*/ 19963 w 57037"/>
                  <a:gd name="connsiteY33" fmla="*/ 35086 h 82499"/>
                  <a:gd name="connsiteX34" fmla="*/ 15210 w 57037"/>
                  <a:gd name="connsiteY34" fmla="*/ 41724 h 82499"/>
                  <a:gd name="connsiteX35" fmla="*/ 14259 w 57037"/>
                  <a:gd name="connsiteY35" fmla="*/ 5215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7037" h="82499">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615F012-D36B-764A-01F6-BA08B1298A0B}"/>
                  </a:ext>
                </a:extLst>
              </p:cNvPr>
              <p:cNvSpPr/>
              <p:nvPr/>
            </p:nvSpPr>
            <p:spPr>
              <a:xfrm>
                <a:off x="4315987" y="5658834"/>
                <a:ext cx="15209" cy="80602"/>
              </a:xfrm>
              <a:custGeom>
                <a:avLst/>
                <a:gdLst>
                  <a:gd name="connsiteX0" fmla="*/ 8556 w 15209"/>
                  <a:gd name="connsiteY0" fmla="*/ 14224 h 80602"/>
                  <a:gd name="connsiteX1" fmla="*/ 2852 w 15209"/>
                  <a:gd name="connsiteY1" fmla="*/ 12327 h 80602"/>
                  <a:gd name="connsiteX2" fmla="*/ 951 w 15209"/>
                  <a:gd name="connsiteY2" fmla="*/ 6638 h 80602"/>
                  <a:gd name="connsiteX3" fmla="*/ 2852 w 15209"/>
                  <a:gd name="connsiteY3" fmla="*/ 1897 h 80602"/>
                  <a:gd name="connsiteX4" fmla="*/ 8556 w 15209"/>
                  <a:gd name="connsiteY4" fmla="*/ 0 h 80602"/>
                  <a:gd name="connsiteX5" fmla="*/ 13309 w 15209"/>
                  <a:gd name="connsiteY5" fmla="*/ 1897 h 80602"/>
                  <a:gd name="connsiteX6" fmla="*/ 15210 w 15209"/>
                  <a:gd name="connsiteY6" fmla="*/ 7586 h 80602"/>
                  <a:gd name="connsiteX7" fmla="*/ 13309 w 15209"/>
                  <a:gd name="connsiteY7" fmla="*/ 13276 h 80602"/>
                  <a:gd name="connsiteX8" fmla="*/ 8556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77DD30-CBC3-8464-C8D1-10CF154A1F61}"/>
                  </a:ext>
                </a:extLst>
              </p:cNvPr>
              <p:cNvSpPr/>
              <p:nvPr/>
            </p:nvSpPr>
            <p:spPr>
              <a:xfrm>
                <a:off x="4343555" y="5679695"/>
                <a:ext cx="57987" cy="82499"/>
              </a:xfrm>
              <a:custGeom>
                <a:avLst/>
                <a:gdLst>
                  <a:gd name="connsiteX0" fmla="*/ 57988 w 57987"/>
                  <a:gd name="connsiteY0" fmla="*/ 11379 h 82499"/>
                  <a:gd name="connsiteX1" fmla="*/ 57988 w 57987"/>
                  <a:gd name="connsiteY1" fmla="*/ 54999 h 82499"/>
                  <a:gd name="connsiteX2" fmla="*/ 56087 w 57987"/>
                  <a:gd name="connsiteY2" fmla="*/ 67327 h 82499"/>
                  <a:gd name="connsiteX3" fmla="*/ 51333 w 57987"/>
                  <a:gd name="connsiteY3" fmla="*/ 75861 h 82499"/>
                  <a:gd name="connsiteX4" fmla="*/ 41827 w 57987"/>
                  <a:gd name="connsiteY4" fmla="*/ 80603 h 82499"/>
                  <a:gd name="connsiteX5" fmla="*/ 27568 w 57987"/>
                  <a:gd name="connsiteY5" fmla="*/ 82499 h 82499"/>
                  <a:gd name="connsiteX6" fmla="*/ 13309 w 57987"/>
                  <a:gd name="connsiteY6" fmla="*/ 80603 h 82499"/>
                  <a:gd name="connsiteX7" fmla="*/ 3802 w 57987"/>
                  <a:gd name="connsiteY7" fmla="*/ 74913 h 82499"/>
                  <a:gd name="connsiteX8" fmla="*/ 951 w 57987"/>
                  <a:gd name="connsiteY8" fmla="*/ 68275 h 82499"/>
                  <a:gd name="connsiteX9" fmla="*/ 2852 w 57987"/>
                  <a:gd name="connsiteY9" fmla="*/ 63534 h 82499"/>
                  <a:gd name="connsiteX10" fmla="*/ 7605 w 57987"/>
                  <a:gd name="connsiteY10" fmla="*/ 61637 h 82499"/>
                  <a:gd name="connsiteX11" fmla="*/ 13309 w 57987"/>
                  <a:gd name="connsiteY11" fmla="*/ 64482 h 82499"/>
                  <a:gd name="connsiteX12" fmla="*/ 16161 w 57987"/>
                  <a:gd name="connsiteY12" fmla="*/ 67327 h 82499"/>
                  <a:gd name="connsiteX13" fmla="*/ 19012 w 57987"/>
                  <a:gd name="connsiteY13" fmla="*/ 70172 h 82499"/>
                  <a:gd name="connsiteX14" fmla="*/ 22815 w 57987"/>
                  <a:gd name="connsiteY14" fmla="*/ 72068 h 82499"/>
                  <a:gd name="connsiteX15" fmla="*/ 27568 w 57987"/>
                  <a:gd name="connsiteY15" fmla="*/ 73017 h 82499"/>
                  <a:gd name="connsiteX16" fmla="*/ 36124 w 57987"/>
                  <a:gd name="connsiteY16" fmla="*/ 71120 h 82499"/>
                  <a:gd name="connsiteX17" fmla="*/ 40877 w 57987"/>
                  <a:gd name="connsiteY17" fmla="*/ 66379 h 82499"/>
                  <a:gd name="connsiteX18" fmla="*/ 42778 w 57987"/>
                  <a:gd name="connsiteY18" fmla="*/ 59741 h 82499"/>
                  <a:gd name="connsiteX19" fmla="*/ 42778 w 57987"/>
                  <a:gd name="connsiteY19" fmla="*/ 49310 h 82499"/>
                  <a:gd name="connsiteX20" fmla="*/ 35173 w 57987"/>
                  <a:gd name="connsiteY20" fmla="*/ 56896 h 82499"/>
                  <a:gd name="connsiteX21" fmla="*/ 24716 w 57987"/>
                  <a:gd name="connsiteY21" fmla="*/ 59741 h 82499"/>
                  <a:gd name="connsiteX22" fmla="*/ 11407 w 57987"/>
                  <a:gd name="connsiteY22" fmla="*/ 55948 h 82499"/>
                  <a:gd name="connsiteX23" fmla="*/ 2852 w 57987"/>
                  <a:gd name="connsiteY23" fmla="*/ 45517 h 82499"/>
                  <a:gd name="connsiteX24" fmla="*/ 0 w 57987"/>
                  <a:gd name="connsiteY24" fmla="*/ 29396 h 82499"/>
                  <a:gd name="connsiteX25" fmla="*/ 1901 w 57987"/>
                  <a:gd name="connsiteY25" fmla="*/ 17069 h 82499"/>
                  <a:gd name="connsiteX26" fmla="*/ 6654 w 57987"/>
                  <a:gd name="connsiteY26" fmla="*/ 7586 h 82499"/>
                  <a:gd name="connsiteX27" fmla="*/ 14259 w 57987"/>
                  <a:gd name="connsiteY27" fmla="*/ 1897 h 82499"/>
                  <a:gd name="connsiteX28" fmla="*/ 23766 w 57987"/>
                  <a:gd name="connsiteY28" fmla="*/ 0 h 82499"/>
                  <a:gd name="connsiteX29" fmla="*/ 35173 w 57987"/>
                  <a:gd name="connsiteY29" fmla="*/ 2845 h 82499"/>
                  <a:gd name="connsiteX30" fmla="*/ 43728 w 57987"/>
                  <a:gd name="connsiteY30" fmla="*/ 10431 h 82499"/>
                  <a:gd name="connsiteX31" fmla="*/ 43728 w 57987"/>
                  <a:gd name="connsiteY31" fmla="*/ 8534 h 82499"/>
                  <a:gd name="connsiteX32" fmla="*/ 45630 w 57987"/>
                  <a:gd name="connsiteY32" fmla="*/ 2845 h 82499"/>
                  <a:gd name="connsiteX33" fmla="*/ 50383 w 57987"/>
                  <a:gd name="connsiteY33" fmla="*/ 948 h 82499"/>
                  <a:gd name="connsiteX34" fmla="*/ 56087 w 57987"/>
                  <a:gd name="connsiteY34" fmla="*/ 3793 h 82499"/>
                  <a:gd name="connsiteX35" fmla="*/ 57988 w 57987"/>
                  <a:gd name="connsiteY35" fmla="*/ 11379 h 82499"/>
                  <a:gd name="connsiteX36" fmla="*/ 15210 w 57987"/>
                  <a:gd name="connsiteY36" fmla="*/ 30345 h 82499"/>
                  <a:gd name="connsiteX37" fmla="*/ 19012 w 57987"/>
                  <a:gd name="connsiteY37" fmla="*/ 43620 h 82499"/>
                  <a:gd name="connsiteX38" fmla="*/ 29469 w 57987"/>
                  <a:gd name="connsiteY38" fmla="*/ 48362 h 82499"/>
                  <a:gd name="connsiteX39" fmla="*/ 36124 w 57987"/>
                  <a:gd name="connsiteY39" fmla="*/ 46465 h 82499"/>
                  <a:gd name="connsiteX40" fmla="*/ 41827 w 57987"/>
                  <a:gd name="connsiteY40" fmla="*/ 40775 h 82499"/>
                  <a:gd name="connsiteX41" fmla="*/ 43728 w 57987"/>
                  <a:gd name="connsiteY41" fmla="*/ 31293 h 82499"/>
                  <a:gd name="connsiteX42" fmla="*/ 39926 w 57987"/>
                  <a:gd name="connsiteY42" fmla="*/ 17069 h 82499"/>
                  <a:gd name="connsiteX43" fmla="*/ 29469 w 57987"/>
                  <a:gd name="connsiteY43" fmla="*/ 12327 h 82499"/>
                  <a:gd name="connsiteX44" fmla="*/ 19012 w 57987"/>
                  <a:gd name="connsiteY44" fmla="*/ 17069 h 82499"/>
                  <a:gd name="connsiteX45" fmla="*/ 15210 w 57987"/>
                  <a:gd name="connsiteY45" fmla="*/ 30345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987" h="82499">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68219A7-D26A-25C8-D9DB-A1469188F4B9}"/>
                  </a:ext>
                </a:extLst>
              </p:cNvPr>
              <p:cNvSpPr/>
              <p:nvPr/>
            </p:nvSpPr>
            <p:spPr>
              <a:xfrm>
                <a:off x="4416753"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B5CF3D-DA6F-A828-3ED1-9F56983B0BD4}"/>
                  </a:ext>
                </a:extLst>
              </p:cNvPr>
              <p:cNvSpPr/>
              <p:nvPr/>
            </p:nvSpPr>
            <p:spPr>
              <a:xfrm>
                <a:off x="4441469" y="5659782"/>
                <a:ext cx="39926" cy="82499"/>
              </a:xfrm>
              <a:custGeom>
                <a:avLst/>
                <a:gdLst>
                  <a:gd name="connsiteX0" fmla="*/ 6654 w 39926"/>
                  <a:gd name="connsiteY0" fmla="*/ 21810 h 82499"/>
                  <a:gd name="connsiteX1" fmla="*/ 8556 w 39926"/>
                  <a:gd name="connsiteY1" fmla="*/ 21810 h 82499"/>
                  <a:gd name="connsiteX2" fmla="*/ 8556 w 39926"/>
                  <a:gd name="connsiteY2" fmla="*/ 13276 h 82499"/>
                  <a:gd name="connsiteX3" fmla="*/ 8556 w 39926"/>
                  <a:gd name="connsiteY3" fmla="*/ 7586 h 82499"/>
                  <a:gd name="connsiteX4" fmla="*/ 9506 w 39926"/>
                  <a:gd name="connsiteY4" fmla="*/ 3793 h 82499"/>
                  <a:gd name="connsiteX5" fmla="*/ 12358 w 39926"/>
                  <a:gd name="connsiteY5" fmla="*/ 948 h 82499"/>
                  <a:gd name="connsiteX6" fmla="*/ 16161 w 39926"/>
                  <a:gd name="connsiteY6" fmla="*/ 0 h 82499"/>
                  <a:gd name="connsiteX7" fmla="*/ 20914 w 39926"/>
                  <a:gd name="connsiteY7" fmla="*/ 1897 h 82499"/>
                  <a:gd name="connsiteX8" fmla="*/ 22815 w 39926"/>
                  <a:gd name="connsiteY8" fmla="*/ 5690 h 82499"/>
                  <a:gd name="connsiteX9" fmla="*/ 22815 w 39926"/>
                  <a:gd name="connsiteY9" fmla="*/ 11379 h 82499"/>
                  <a:gd name="connsiteX10" fmla="*/ 22815 w 39926"/>
                  <a:gd name="connsiteY10" fmla="*/ 21810 h 82499"/>
                  <a:gd name="connsiteX11" fmla="*/ 28519 w 39926"/>
                  <a:gd name="connsiteY11" fmla="*/ 21810 h 82499"/>
                  <a:gd name="connsiteX12" fmla="*/ 33272 w 39926"/>
                  <a:gd name="connsiteY12" fmla="*/ 23707 h 82499"/>
                  <a:gd name="connsiteX13" fmla="*/ 35173 w 39926"/>
                  <a:gd name="connsiteY13" fmla="*/ 27500 h 82499"/>
                  <a:gd name="connsiteX14" fmla="*/ 33272 w 39926"/>
                  <a:gd name="connsiteY14" fmla="*/ 31293 h 82499"/>
                  <a:gd name="connsiteX15" fmla="*/ 26617 w 39926"/>
                  <a:gd name="connsiteY15" fmla="*/ 32241 h 82499"/>
                  <a:gd name="connsiteX16" fmla="*/ 22815 w 39926"/>
                  <a:gd name="connsiteY16" fmla="*/ 32241 h 82499"/>
                  <a:gd name="connsiteX17" fmla="*/ 22815 w 39926"/>
                  <a:gd name="connsiteY17" fmla="*/ 59741 h 82499"/>
                  <a:gd name="connsiteX18" fmla="*/ 22815 w 39926"/>
                  <a:gd name="connsiteY18" fmla="*/ 65430 h 82499"/>
                  <a:gd name="connsiteX19" fmla="*/ 23766 w 39926"/>
                  <a:gd name="connsiteY19" fmla="*/ 68275 h 82499"/>
                  <a:gd name="connsiteX20" fmla="*/ 27568 w 39926"/>
                  <a:gd name="connsiteY20" fmla="*/ 69223 h 82499"/>
                  <a:gd name="connsiteX21" fmla="*/ 31370 w 39926"/>
                  <a:gd name="connsiteY21" fmla="*/ 69223 h 82499"/>
                  <a:gd name="connsiteX22" fmla="*/ 35173 w 39926"/>
                  <a:gd name="connsiteY22" fmla="*/ 69223 h 82499"/>
                  <a:gd name="connsiteX23" fmla="*/ 38025 w 39926"/>
                  <a:gd name="connsiteY23" fmla="*/ 71120 h 82499"/>
                  <a:gd name="connsiteX24" fmla="*/ 39926 w 39926"/>
                  <a:gd name="connsiteY24" fmla="*/ 74913 h 82499"/>
                  <a:gd name="connsiteX25" fmla="*/ 36123 w 39926"/>
                  <a:gd name="connsiteY25" fmla="*/ 80603 h 82499"/>
                  <a:gd name="connsiteX26" fmla="*/ 24716 w 39926"/>
                  <a:gd name="connsiteY26" fmla="*/ 82499 h 82499"/>
                  <a:gd name="connsiteX27" fmla="*/ 14259 w 39926"/>
                  <a:gd name="connsiteY27" fmla="*/ 80603 h 82499"/>
                  <a:gd name="connsiteX28" fmla="*/ 9506 w 39926"/>
                  <a:gd name="connsiteY28" fmla="*/ 73965 h 82499"/>
                  <a:gd name="connsiteX29" fmla="*/ 8556 w 39926"/>
                  <a:gd name="connsiteY29" fmla="*/ 62586 h 82499"/>
                  <a:gd name="connsiteX30" fmla="*/ 8556 w 39926"/>
                  <a:gd name="connsiteY30" fmla="*/ 34138 h 82499"/>
                  <a:gd name="connsiteX31" fmla="*/ 6654 w 39926"/>
                  <a:gd name="connsiteY31" fmla="*/ 34138 h 82499"/>
                  <a:gd name="connsiteX32" fmla="*/ 1901 w 39926"/>
                  <a:gd name="connsiteY32" fmla="*/ 32241 h 82499"/>
                  <a:gd name="connsiteX33" fmla="*/ 0 w 39926"/>
                  <a:gd name="connsiteY33" fmla="*/ 28448 h 82499"/>
                  <a:gd name="connsiteX34" fmla="*/ 1901 w 39926"/>
                  <a:gd name="connsiteY34" fmla="*/ 24655 h 82499"/>
                  <a:gd name="connsiteX35" fmla="*/ 6654 w 39926"/>
                  <a:gd name="connsiteY35" fmla="*/ 21810 h 8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9926" h="82499">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14B489-ADC0-91C0-EF79-A85B1F7AAE1A}"/>
                  </a:ext>
                </a:extLst>
              </p:cNvPr>
              <p:cNvSpPr/>
              <p:nvPr/>
            </p:nvSpPr>
            <p:spPr>
              <a:xfrm>
                <a:off x="4484247" y="5680644"/>
                <a:ext cx="54185" cy="59740"/>
              </a:xfrm>
              <a:custGeom>
                <a:avLst/>
                <a:gdLst>
                  <a:gd name="connsiteX0" fmla="*/ 40877 w 54185"/>
                  <a:gd name="connsiteY0" fmla="*/ 51206 h 59740"/>
                  <a:gd name="connsiteX1" fmla="*/ 30420 w 54185"/>
                  <a:gd name="connsiteY1" fmla="*/ 57844 h 59740"/>
                  <a:gd name="connsiteX2" fmla="*/ 19012 w 54185"/>
                  <a:gd name="connsiteY2" fmla="*/ 59741 h 59740"/>
                  <a:gd name="connsiteX3" fmla="*/ 8556 w 54185"/>
                  <a:gd name="connsiteY3" fmla="*/ 57844 h 59740"/>
                  <a:gd name="connsiteX4" fmla="*/ 1901 w 54185"/>
                  <a:gd name="connsiteY4" fmla="*/ 52155 h 59740"/>
                  <a:gd name="connsiteX5" fmla="*/ 0 w 54185"/>
                  <a:gd name="connsiteY5" fmla="*/ 43620 h 59740"/>
                  <a:gd name="connsiteX6" fmla="*/ 3802 w 54185"/>
                  <a:gd name="connsiteY6" fmla="*/ 33189 h 59740"/>
                  <a:gd name="connsiteX7" fmla="*/ 14259 w 54185"/>
                  <a:gd name="connsiteY7" fmla="*/ 27500 h 59740"/>
                  <a:gd name="connsiteX8" fmla="*/ 20914 w 54185"/>
                  <a:gd name="connsiteY8" fmla="*/ 25603 h 59740"/>
                  <a:gd name="connsiteX9" fmla="*/ 30420 w 54185"/>
                  <a:gd name="connsiteY9" fmla="*/ 23707 h 59740"/>
                  <a:gd name="connsiteX10" fmla="*/ 38975 w 54185"/>
                  <a:gd name="connsiteY10" fmla="*/ 21810 h 59740"/>
                  <a:gd name="connsiteX11" fmla="*/ 37074 w 54185"/>
                  <a:gd name="connsiteY11" fmla="*/ 13276 h 59740"/>
                  <a:gd name="connsiteX12" fmla="*/ 28519 w 54185"/>
                  <a:gd name="connsiteY12" fmla="*/ 10431 h 59740"/>
                  <a:gd name="connsiteX13" fmla="*/ 19963 w 54185"/>
                  <a:gd name="connsiteY13" fmla="*/ 12327 h 59740"/>
                  <a:gd name="connsiteX14" fmla="*/ 15210 w 54185"/>
                  <a:gd name="connsiteY14" fmla="*/ 17069 h 59740"/>
                  <a:gd name="connsiteX15" fmla="*/ 12358 w 54185"/>
                  <a:gd name="connsiteY15" fmla="*/ 20862 h 59740"/>
                  <a:gd name="connsiteX16" fmla="*/ 8556 w 54185"/>
                  <a:gd name="connsiteY16" fmla="*/ 21810 h 59740"/>
                  <a:gd name="connsiteX17" fmla="*/ 3802 w 54185"/>
                  <a:gd name="connsiteY17" fmla="*/ 19914 h 59740"/>
                  <a:gd name="connsiteX18" fmla="*/ 1901 w 54185"/>
                  <a:gd name="connsiteY18" fmla="*/ 16121 h 59740"/>
                  <a:gd name="connsiteX19" fmla="*/ 4753 w 54185"/>
                  <a:gd name="connsiteY19" fmla="*/ 8534 h 59740"/>
                  <a:gd name="connsiteX20" fmla="*/ 13309 w 54185"/>
                  <a:gd name="connsiteY20" fmla="*/ 2845 h 59740"/>
                  <a:gd name="connsiteX21" fmla="*/ 27568 w 54185"/>
                  <a:gd name="connsiteY21" fmla="*/ 0 h 59740"/>
                  <a:gd name="connsiteX22" fmla="*/ 42778 w 54185"/>
                  <a:gd name="connsiteY22" fmla="*/ 1897 h 59740"/>
                  <a:gd name="connsiteX23" fmla="*/ 50383 w 54185"/>
                  <a:gd name="connsiteY23" fmla="*/ 9483 h 59740"/>
                  <a:gd name="connsiteX24" fmla="*/ 52284 w 54185"/>
                  <a:gd name="connsiteY24" fmla="*/ 22758 h 59740"/>
                  <a:gd name="connsiteX25" fmla="*/ 52284 w 54185"/>
                  <a:gd name="connsiteY25" fmla="*/ 31293 h 59740"/>
                  <a:gd name="connsiteX26" fmla="*/ 52284 w 54185"/>
                  <a:gd name="connsiteY26" fmla="*/ 39827 h 59740"/>
                  <a:gd name="connsiteX27" fmla="*/ 53235 w 54185"/>
                  <a:gd name="connsiteY27" fmla="*/ 48362 h 59740"/>
                  <a:gd name="connsiteX28" fmla="*/ 54185 w 54185"/>
                  <a:gd name="connsiteY28" fmla="*/ 54051 h 59740"/>
                  <a:gd name="connsiteX29" fmla="*/ 52284 w 54185"/>
                  <a:gd name="connsiteY29" fmla="*/ 57844 h 59740"/>
                  <a:gd name="connsiteX30" fmla="*/ 47531 w 54185"/>
                  <a:gd name="connsiteY30" fmla="*/ 59741 h 59740"/>
                  <a:gd name="connsiteX31" fmla="*/ 42778 w 54185"/>
                  <a:gd name="connsiteY31" fmla="*/ 57844 h 59740"/>
                  <a:gd name="connsiteX32" fmla="*/ 40877 w 54185"/>
                  <a:gd name="connsiteY32" fmla="*/ 51206 h 59740"/>
                  <a:gd name="connsiteX33" fmla="*/ 38975 w 54185"/>
                  <a:gd name="connsiteY33" fmla="*/ 30345 h 59740"/>
                  <a:gd name="connsiteX34" fmla="*/ 29469 w 54185"/>
                  <a:gd name="connsiteY34" fmla="*/ 33189 h 59740"/>
                  <a:gd name="connsiteX35" fmla="*/ 20914 w 54185"/>
                  <a:gd name="connsiteY35" fmla="*/ 35086 h 59740"/>
                  <a:gd name="connsiteX36" fmla="*/ 16161 w 54185"/>
                  <a:gd name="connsiteY36" fmla="*/ 37931 h 59740"/>
                  <a:gd name="connsiteX37" fmla="*/ 14259 w 54185"/>
                  <a:gd name="connsiteY37" fmla="*/ 42672 h 59740"/>
                  <a:gd name="connsiteX38" fmla="*/ 17111 w 54185"/>
                  <a:gd name="connsiteY38" fmla="*/ 48362 h 59740"/>
                  <a:gd name="connsiteX39" fmla="*/ 23766 w 54185"/>
                  <a:gd name="connsiteY39" fmla="*/ 51206 h 59740"/>
                  <a:gd name="connsiteX40" fmla="*/ 32321 w 54185"/>
                  <a:gd name="connsiteY40" fmla="*/ 49310 h 59740"/>
                  <a:gd name="connsiteX41" fmla="*/ 38025 w 54185"/>
                  <a:gd name="connsiteY41" fmla="*/ 44569 h 59740"/>
                  <a:gd name="connsiteX42" fmla="*/ 39926 w 54185"/>
                  <a:gd name="connsiteY42" fmla="*/ 33189 h 59740"/>
                  <a:gd name="connsiteX43" fmla="*/ 39926 w 54185"/>
                  <a:gd name="connsiteY43" fmla="*/ 30345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185" h="5974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4BA5AD-0790-BE6E-EF84-256AD9FDA450}"/>
                  </a:ext>
                </a:extLst>
              </p:cNvPr>
              <p:cNvSpPr/>
              <p:nvPr/>
            </p:nvSpPr>
            <p:spPr>
              <a:xfrm>
                <a:off x="4553642"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EE39B67C-99D6-08CB-4CB4-994E881DCEEC}"/>
                  </a:ext>
                </a:extLst>
              </p:cNvPr>
              <p:cNvSpPr/>
              <p:nvPr/>
            </p:nvSpPr>
            <p:spPr>
              <a:xfrm>
                <a:off x="4604025" y="5678747"/>
                <a:ext cx="86506" cy="63533"/>
              </a:xfrm>
              <a:custGeom>
                <a:avLst/>
                <a:gdLst>
                  <a:gd name="connsiteX0" fmla="*/ 17111 w 86506"/>
                  <a:gd name="connsiteY0" fmla="*/ 10431 h 63533"/>
                  <a:gd name="connsiteX1" fmla="*/ 26617 w 86506"/>
                  <a:gd name="connsiteY1" fmla="*/ 43620 h 63533"/>
                  <a:gd name="connsiteX2" fmla="*/ 35173 w 86506"/>
                  <a:gd name="connsiteY2" fmla="*/ 12327 h 63533"/>
                  <a:gd name="connsiteX3" fmla="*/ 37074 w 86506"/>
                  <a:gd name="connsiteY3" fmla="*/ 5690 h 63533"/>
                  <a:gd name="connsiteX4" fmla="*/ 39926 w 86506"/>
                  <a:gd name="connsiteY4" fmla="*/ 1897 h 63533"/>
                  <a:gd name="connsiteX5" fmla="*/ 44679 w 86506"/>
                  <a:gd name="connsiteY5" fmla="*/ 0 h 63533"/>
                  <a:gd name="connsiteX6" fmla="*/ 49432 w 86506"/>
                  <a:gd name="connsiteY6" fmla="*/ 1897 h 63533"/>
                  <a:gd name="connsiteX7" fmla="*/ 52284 w 86506"/>
                  <a:gd name="connsiteY7" fmla="*/ 5690 h 63533"/>
                  <a:gd name="connsiteX8" fmla="*/ 54185 w 86506"/>
                  <a:gd name="connsiteY8" fmla="*/ 12327 h 63533"/>
                  <a:gd name="connsiteX9" fmla="*/ 62741 w 86506"/>
                  <a:gd name="connsiteY9" fmla="*/ 43620 h 63533"/>
                  <a:gd name="connsiteX10" fmla="*/ 72247 w 86506"/>
                  <a:gd name="connsiteY10" fmla="*/ 10431 h 63533"/>
                  <a:gd name="connsiteX11" fmla="*/ 74148 w 86506"/>
                  <a:gd name="connsiteY11" fmla="*/ 5690 h 63533"/>
                  <a:gd name="connsiteX12" fmla="*/ 76050 w 86506"/>
                  <a:gd name="connsiteY12" fmla="*/ 2845 h 63533"/>
                  <a:gd name="connsiteX13" fmla="*/ 79852 w 86506"/>
                  <a:gd name="connsiteY13" fmla="*/ 1897 h 63533"/>
                  <a:gd name="connsiteX14" fmla="*/ 84605 w 86506"/>
                  <a:gd name="connsiteY14" fmla="*/ 3793 h 63533"/>
                  <a:gd name="connsiteX15" fmla="*/ 86506 w 86506"/>
                  <a:gd name="connsiteY15" fmla="*/ 8534 h 63533"/>
                  <a:gd name="connsiteX16" fmla="*/ 84605 w 86506"/>
                  <a:gd name="connsiteY16" fmla="*/ 15172 h 63533"/>
                  <a:gd name="connsiteX17" fmla="*/ 72247 w 86506"/>
                  <a:gd name="connsiteY17" fmla="*/ 51206 h 63533"/>
                  <a:gd name="connsiteX18" fmla="*/ 69395 w 86506"/>
                  <a:gd name="connsiteY18" fmla="*/ 57844 h 63533"/>
                  <a:gd name="connsiteX19" fmla="*/ 66544 w 86506"/>
                  <a:gd name="connsiteY19" fmla="*/ 61637 h 63533"/>
                  <a:gd name="connsiteX20" fmla="*/ 61791 w 86506"/>
                  <a:gd name="connsiteY20" fmla="*/ 63534 h 63533"/>
                  <a:gd name="connsiteX21" fmla="*/ 56087 w 86506"/>
                  <a:gd name="connsiteY21" fmla="*/ 61637 h 63533"/>
                  <a:gd name="connsiteX22" fmla="*/ 53235 w 86506"/>
                  <a:gd name="connsiteY22" fmla="*/ 57844 h 63533"/>
                  <a:gd name="connsiteX23" fmla="*/ 51334 w 86506"/>
                  <a:gd name="connsiteY23" fmla="*/ 51206 h 63533"/>
                  <a:gd name="connsiteX24" fmla="*/ 42778 w 86506"/>
                  <a:gd name="connsiteY24" fmla="*/ 21810 h 63533"/>
                  <a:gd name="connsiteX25" fmla="*/ 34222 w 86506"/>
                  <a:gd name="connsiteY25" fmla="*/ 51206 h 63533"/>
                  <a:gd name="connsiteX26" fmla="*/ 30420 w 86506"/>
                  <a:gd name="connsiteY26" fmla="*/ 60689 h 63533"/>
                  <a:gd name="connsiteX27" fmla="*/ 23766 w 86506"/>
                  <a:gd name="connsiteY27" fmla="*/ 63534 h 63533"/>
                  <a:gd name="connsiteX28" fmla="*/ 19963 w 86506"/>
                  <a:gd name="connsiteY28" fmla="*/ 62586 h 63533"/>
                  <a:gd name="connsiteX29" fmla="*/ 17111 w 86506"/>
                  <a:gd name="connsiteY29" fmla="*/ 59741 h 63533"/>
                  <a:gd name="connsiteX30" fmla="*/ 15210 w 86506"/>
                  <a:gd name="connsiteY30" fmla="*/ 55948 h 63533"/>
                  <a:gd name="connsiteX31" fmla="*/ 14259 w 86506"/>
                  <a:gd name="connsiteY31" fmla="*/ 52155 h 63533"/>
                  <a:gd name="connsiteX32" fmla="*/ 1901 w 86506"/>
                  <a:gd name="connsiteY32" fmla="*/ 16121 h 63533"/>
                  <a:gd name="connsiteX33" fmla="*/ 0 w 86506"/>
                  <a:gd name="connsiteY33" fmla="*/ 9483 h 63533"/>
                  <a:gd name="connsiteX34" fmla="*/ 1901 w 86506"/>
                  <a:gd name="connsiteY34" fmla="*/ 4741 h 63533"/>
                  <a:gd name="connsiteX35" fmla="*/ 6654 w 86506"/>
                  <a:gd name="connsiteY35" fmla="*/ 2845 h 63533"/>
                  <a:gd name="connsiteX36" fmla="*/ 11407 w 86506"/>
                  <a:gd name="connsiteY36" fmla="*/ 4741 h 63533"/>
                  <a:gd name="connsiteX37" fmla="*/ 17111 w 86506"/>
                  <a:gd name="connsiteY37" fmla="*/ 10431 h 6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6506" h="63533">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2E91EF9E-45CE-A81F-315E-BECBE759B7B8}"/>
                  </a:ext>
                </a:extLst>
              </p:cNvPr>
              <p:cNvSpPr/>
              <p:nvPr/>
            </p:nvSpPr>
            <p:spPr>
              <a:xfrm>
                <a:off x="4698137" y="5680644"/>
                <a:ext cx="58938" cy="59740"/>
              </a:xfrm>
              <a:custGeom>
                <a:avLst/>
                <a:gdLst>
                  <a:gd name="connsiteX0" fmla="*/ 58938 w 58938"/>
                  <a:gd name="connsiteY0" fmla="*/ 29396 h 59740"/>
                  <a:gd name="connsiteX1" fmla="*/ 57037 w 58938"/>
                  <a:gd name="connsiteY1" fmla="*/ 41724 h 59740"/>
                  <a:gd name="connsiteX2" fmla="*/ 51333 w 58938"/>
                  <a:gd name="connsiteY2" fmla="*/ 51206 h 59740"/>
                  <a:gd name="connsiteX3" fmla="*/ 41827 w 58938"/>
                  <a:gd name="connsiteY3" fmla="*/ 57844 h 59740"/>
                  <a:gd name="connsiteX4" fmla="*/ 29469 w 58938"/>
                  <a:gd name="connsiteY4" fmla="*/ 59741 h 59740"/>
                  <a:gd name="connsiteX5" fmla="*/ 17111 w 58938"/>
                  <a:gd name="connsiteY5" fmla="*/ 57844 h 59740"/>
                  <a:gd name="connsiteX6" fmla="*/ 7605 w 58938"/>
                  <a:gd name="connsiteY6" fmla="*/ 51206 h 59740"/>
                  <a:gd name="connsiteX7" fmla="*/ 1901 w 58938"/>
                  <a:gd name="connsiteY7" fmla="*/ 41724 h 59740"/>
                  <a:gd name="connsiteX8" fmla="*/ 0 w 58938"/>
                  <a:gd name="connsiteY8" fmla="*/ 29396 h 59740"/>
                  <a:gd name="connsiteX9" fmla="*/ 1901 w 58938"/>
                  <a:gd name="connsiteY9" fmla="*/ 17069 h 59740"/>
                  <a:gd name="connsiteX10" fmla="*/ 7605 w 58938"/>
                  <a:gd name="connsiteY10" fmla="*/ 7586 h 59740"/>
                  <a:gd name="connsiteX11" fmla="*/ 17111 w 58938"/>
                  <a:gd name="connsiteY11" fmla="*/ 1897 h 59740"/>
                  <a:gd name="connsiteX12" fmla="*/ 29469 w 58938"/>
                  <a:gd name="connsiteY12" fmla="*/ 0 h 59740"/>
                  <a:gd name="connsiteX13" fmla="*/ 41827 w 58938"/>
                  <a:gd name="connsiteY13" fmla="*/ 1897 h 59740"/>
                  <a:gd name="connsiteX14" fmla="*/ 51333 w 58938"/>
                  <a:gd name="connsiteY14" fmla="*/ 8534 h 59740"/>
                  <a:gd name="connsiteX15" fmla="*/ 57037 w 58938"/>
                  <a:gd name="connsiteY15" fmla="*/ 18017 h 59740"/>
                  <a:gd name="connsiteX16" fmla="*/ 58938 w 58938"/>
                  <a:gd name="connsiteY16" fmla="*/ 29396 h 59740"/>
                  <a:gd name="connsiteX17" fmla="*/ 43729 w 58938"/>
                  <a:gd name="connsiteY17" fmla="*/ 29396 h 59740"/>
                  <a:gd name="connsiteX18" fmla="*/ 39926 w 58938"/>
                  <a:gd name="connsiteY18" fmla="*/ 15172 h 59740"/>
                  <a:gd name="connsiteX19" fmla="*/ 29469 w 58938"/>
                  <a:gd name="connsiteY19" fmla="*/ 10431 h 59740"/>
                  <a:gd name="connsiteX20" fmla="*/ 21864 w 58938"/>
                  <a:gd name="connsiteY20" fmla="*/ 12327 h 59740"/>
                  <a:gd name="connsiteX21" fmla="*/ 17111 w 58938"/>
                  <a:gd name="connsiteY21" fmla="*/ 18965 h 59740"/>
                  <a:gd name="connsiteX22" fmla="*/ 15210 w 58938"/>
                  <a:gd name="connsiteY22" fmla="*/ 29396 h 59740"/>
                  <a:gd name="connsiteX23" fmla="*/ 17111 w 58938"/>
                  <a:gd name="connsiteY23" fmla="*/ 39827 h 59740"/>
                  <a:gd name="connsiteX24" fmla="*/ 21864 w 58938"/>
                  <a:gd name="connsiteY24" fmla="*/ 46465 h 59740"/>
                  <a:gd name="connsiteX25" fmla="*/ 29469 w 58938"/>
                  <a:gd name="connsiteY25" fmla="*/ 48362 h 59740"/>
                  <a:gd name="connsiteX26" fmla="*/ 39926 w 58938"/>
                  <a:gd name="connsiteY26" fmla="*/ 43620 h 59740"/>
                  <a:gd name="connsiteX27" fmla="*/ 43729 w 58938"/>
                  <a:gd name="connsiteY27" fmla="*/ 29396 h 5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938" h="5974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87E3765-94DE-02EB-46D8-65CF34D1679E}"/>
                  </a:ext>
                </a:extLst>
              </p:cNvPr>
              <p:cNvSpPr/>
              <p:nvPr/>
            </p:nvSpPr>
            <p:spPr>
              <a:xfrm>
                <a:off x="4768483" y="5678747"/>
                <a:ext cx="42777" cy="60689"/>
              </a:xfrm>
              <a:custGeom>
                <a:avLst/>
                <a:gdLst>
                  <a:gd name="connsiteX0" fmla="*/ 15210 w 42777"/>
                  <a:gd name="connsiteY0" fmla="*/ 39827 h 60689"/>
                  <a:gd name="connsiteX1" fmla="*/ 15210 w 42777"/>
                  <a:gd name="connsiteY1" fmla="*/ 52155 h 60689"/>
                  <a:gd name="connsiteX2" fmla="*/ 13309 w 42777"/>
                  <a:gd name="connsiteY2" fmla="*/ 58793 h 60689"/>
                  <a:gd name="connsiteX3" fmla="*/ 7605 w 42777"/>
                  <a:gd name="connsiteY3" fmla="*/ 60689 h 60689"/>
                  <a:gd name="connsiteX4" fmla="*/ 1901 w 42777"/>
                  <a:gd name="connsiteY4" fmla="*/ 58793 h 60689"/>
                  <a:gd name="connsiteX5" fmla="*/ 0 w 42777"/>
                  <a:gd name="connsiteY5" fmla="*/ 52155 h 60689"/>
                  <a:gd name="connsiteX6" fmla="*/ 0 w 42777"/>
                  <a:gd name="connsiteY6" fmla="*/ 10431 h 60689"/>
                  <a:gd name="connsiteX7" fmla="*/ 7605 w 42777"/>
                  <a:gd name="connsiteY7" fmla="*/ 0 h 60689"/>
                  <a:gd name="connsiteX8" fmla="*/ 13309 w 42777"/>
                  <a:gd name="connsiteY8" fmla="*/ 1897 h 60689"/>
                  <a:gd name="connsiteX9" fmla="*/ 15210 w 42777"/>
                  <a:gd name="connsiteY9" fmla="*/ 8534 h 60689"/>
                  <a:gd name="connsiteX10" fmla="*/ 20914 w 42777"/>
                  <a:gd name="connsiteY10" fmla="*/ 1897 h 60689"/>
                  <a:gd name="connsiteX11" fmla="*/ 28519 w 42777"/>
                  <a:gd name="connsiteY11" fmla="*/ 0 h 60689"/>
                  <a:gd name="connsiteX12" fmla="*/ 38025 w 42777"/>
                  <a:gd name="connsiteY12" fmla="*/ 1897 h 60689"/>
                  <a:gd name="connsiteX13" fmla="*/ 42778 w 42777"/>
                  <a:gd name="connsiteY13" fmla="*/ 8534 h 60689"/>
                  <a:gd name="connsiteX14" fmla="*/ 40877 w 42777"/>
                  <a:gd name="connsiteY14" fmla="*/ 13276 h 60689"/>
                  <a:gd name="connsiteX15" fmla="*/ 37074 w 42777"/>
                  <a:gd name="connsiteY15" fmla="*/ 15172 h 60689"/>
                  <a:gd name="connsiteX16" fmla="*/ 33272 w 42777"/>
                  <a:gd name="connsiteY16" fmla="*/ 14224 h 60689"/>
                  <a:gd name="connsiteX17" fmla="*/ 27568 w 42777"/>
                  <a:gd name="connsiteY17" fmla="*/ 13276 h 60689"/>
                  <a:gd name="connsiteX18" fmla="*/ 21864 w 42777"/>
                  <a:gd name="connsiteY18" fmla="*/ 15172 h 60689"/>
                  <a:gd name="connsiteX19" fmla="*/ 19012 w 42777"/>
                  <a:gd name="connsiteY19" fmla="*/ 19914 h 60689"/>
                  <a:gd name="connsiteX20" fmla="*/ 17111 w 42777"/>
                  <a:gd name="connsiteY20" fmla="*/ 27500 h 60689"/>
                  <a:gd name="connsiteX21" fmla="*/ 15210 w 42777"/>
                  <a:gd name="connsiteY21" fmla="*/ 39827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777" h="60689">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EA4116A-6CD0-610F-23CB-7621733D8C42}"/>
                  </a:ext>
                </a:extLst>
              </p:cNvPr>
              <p:cNvSpPr/>
              <p:nvPr/>
            </p:nvSpPr>
            <p:spPr>
              <a:xfrm>
                <a:off x="4816014" y="5657885"/>
                <a:ext cx="53234" cy="81550"/>
              </a:xfrm>
              <a:custGeom>
                <a:avLst/>
                <a:gdLst>
                  <a:gd name="connsiteX0" fmla="*/ 36123 w 53234"/>
                  <a:gd name="connsiteY0" fmla="*/ 75861 h 81550"/>
                  <a:gd name="connsiteX1" fmla="*/ 22815 w 53234"/>
                  <a:gd name="connsiteY1" fmla="*/ 54051 h 81550"/>
                  <a:gd name="connsiteX2" fmla="*/ 14259 w 53234"/>
                  <a:gd name="connsiteY2" fmla="*/ 61637 h 81550"/>
                  <a:gd name="connsiteX3" fmla="*/ 14259 w 53234"/>
                  <a:gd name="connsiteY3" fmla="*/ 73017 h 81550"/>
                  <a:gd name="connsiteX4" fmla="*/ 12358 w 53234"/>
                  <a:gd name="connsiteY4" fmla="*/ 79654 h 81550"/>
                  <a:gd name="connsiteX5" fmla="*/ 7605 w 53234"/>
                  <a:gd name="connsiteY5" fmla="*/ 81551 h 81550"/>
                  <a:gd name="connsiteX6" fmla="*/ 1901 w 53234"/>
                  <a:gd name="connsiteY6" fmla="*/ 79654 h 81550"/>
                  <a:gd name="connsiteX7" fmla="*/ 0 w 53234"/>
                  <a:gd name="connsiteY7" fmla="*/ 73017 h 81550"/>
                  <a:gd name="connsiteX8" fmla="*/ 0 w 53234"/>
                  <a:gd name="connsiteY8" fmla="*/ 10431 h 81550"/>
                  <a:gd name="connsiteX9" fmla="*/ 1901 w 53234"/>
                  <a:gd name="connsiteY9" fmla="*/ 2845 h 81550"/>
                  <a:gd name="connsiteX10" fmla="*/ 7605 w 53234"/>
                  <a:gd name="connsiteY10" fmla="*/ 0 h 81550"/>
                  <a:gd name="connsiteX11" fmla="*/ 13309 w 53234"/>
                  <a:gd name="connsiteY11" fmla="*/ 1897 h 81550"/>
                  <a:gd name="connsiteX12" fmla="*/ 15210 w 53234"/>
                  <a:gd name="connsiteY12" fmla="*/ 8534 h 81550"/>
                  <a:gd name="connsiteX13" fmla="*/ 15210 w 53234"/>
                  <a:gd name="connsiteY13" fmla="*/ 44569 h 81550"/>
                  <a:gd name="connsiteX14" fmla="*/ 32321 w 53234"/>
                  <a:gd name="connsiteY14" fmla="*/ 26551 h 81550"/>
                  <a:gd name="connsiteX15" fmla="*/ 37074 w 53234"/>
                  <a:gd name="connsiteY15" fmla="*/ 21810 h 81550"/>
                  <a:gd name="connsiteX16" fmla="*/ 40877 w 53234"/>
                  <a:gd name="connsiteY16" fmla="*/ 20862 h 81550"/>
                  <a:gd name="connsiteX17" fmla="*/ 45630 w 53234"/>
                  <a:gd name="connsiteY17" fmla="*/ 22758 h 81550"/>
                  <a:gd name="connsiteX18" fmla="*/ 47531 w 53234"/>
                  <a:gd name="connsiteY18" fmla="*/ 27500 h 81550"/>
                  <a:gd name="connsiteX19" fmla="*/ 41827 w 53234"/>
                  <a:gd name="connsiteY19" fmla="*/ 36034 h 81550"/>
                  <a:gd name="connsiteX20" fmla="*/ 34222 w 53234"/>
                  <a:gd name="connsiteY20" fmla="*/ 43620 h 81550"/>
                  <a:gd name="connsiteX21" fmla="*/ 49432 w 53234"/>
                  <a:gd name="connsiteY21" fmla="*/ 67327 h 81550"/>
                  <a:gd name="connsiteX22" fmla="*/ 52284 w 53234"/>
                  <a:gd name="connsiteY22" fmla="*/ 71120 h 81550"/>
                  <a:gd name="connsiteX23" fmla="*/ 53235 w 53234"/>
                  <a:gd name="connsiteY23" fmla="*/ 73965 h 81550"/>
                  <a:gd name="connsiteX24" fmla="*/ 51333 w 53234"/>
                  <a:gd name="connsiteY24" fmla="*/ 79654 h 81550"/>
                  <a:gd name="connsiteX25" fmla="*/ 46580 w 53234"/>
                  <a:gd name="connsiteY25" fmla="*/ 81551 h 81550"/>
                  <a:gd name="connsiteX26" fmla="*/ 42778 w 53234"/>
                  <a:gd name="connsiteY26" fmla="*/ 79654 h 81550"/>
                  <a:gd name="connsiteX27" fmla="*/ 36123 w 53234"/>
                  <a:gd name="connsiteY27" fmla="*/ 75861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3234" h="8155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453ADC5-C5CB-0FB7-87F6-02A236BAF347}"/>
                  </a:ext>
                </a:extLst>
              </p:cNvPr>
              <p:cNvSpPr/>
              <p:nvPr/>
            </p:nvSpPr>
            <p:spPr>
              <a:xfrm>
                <a:off x="4874952" y="5703402"/>
                <a:ext cx="32321" cy="13275"/>
              </a:xfrm>
              <a:custGeom>
                <a:avLst/>
                <a:gdLst>
                  <a:gd name="connsiteX0" fmla="*/ 24716 w 32321"/>
                  <a:gd name="connsiteY0" fmla="*/ 13276 h 13275"/>
                  <a:gd name="connsiteX1" fmla="*/ 7605 w 32321"/>
                  <a:gd name="connsiteY1" fmla="*/ 13276 h 13275"/>
                  <a:gd name="connsiteX2" fmla="*/ 1901 w 32321"/>
                  <a:gd name="connsiteY2" fmla="*/ 11379 h 13275"/>
                  <a:gd name="connsiteX3" fmla="*/ 0 w 32321"/>
                  <a:gd name="connsiteY3" fmla="*/ 6638 h 13275"/>
                  <a:gd name="connsiteX4" fmla="*/ 1901 w 32321"/>
                  <a:gd name="connsiteY4" fmla="*/ 1897 h 13275"/>
                  <a:gd name="connsiteX5" fmla="*/ 7605 w 32321"/>
                  <a:gd name="connsiteY5" fmla="*/ 0 h 13275"/>
                  <a:gd name="connsiteX6" fmla="*/ 24716 w 32321"/>
                  <a:gd name="connsiteY6" fmla="*/ 0 h 13275"/>
                  <a:gd name="connsiteX7" fmla="*/ 30420 w 32321"/>
                  <a:gd name="connsiteY7" fmla="*/ 1897 h 13275"/>
                  <a:gd name="connsiteX8" fmla="*/ 32321 w 32321"/>
                  <a:gd name="connsiteY8" fmla="*/ 6638 h 13275"/>
                  <a:gd name="connsiteX9" fmla="*/ 30420 w 32321"/>
                  <a:gd name="connsiteY9" fmla="*/ 11379 h 13275"/>
                  <a:gd name="connsiteX10" fmla="*/ 24716 w 32321"/>
                  <a:gd name="connsiteY10" fmla="*/ 13276 h 1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21" h="13275">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3C957B57-E3AA-4018-474B-C2EDEBA4C722}"/>
                  </a:ext>
                </a:extLst>
              </p:cNvPr>
              <p:cNvSpPr/>
              <p:nvPr/>
            </p:nvSpPr>
            <p:spPr>
              <a:xfrm>
                <a:off x="4916780" y="5658834"/>
                <a:ext cx="15209" cy="81550"/>
              </a:xfrm>
              <a:custGeom>
                <a:avLst/>
                <a:gdLst>
                  <a:gd name="connsiteX0" fmla="*/ 0 w 15209"/>
                  <a:gd name="connsiteY0" fmla="*/ 73017 h 81550"/>
                  <a:gd name="connsiteX1" fmla="*/ 0 w 15209"/>
                  <a:gd name="connsiteY1" fmla="*/ 8534 h 81550"/>
                  <a:gd name="connsiteX2" fmla="*/ 1901 w 15209"/>
                  <a:gd name="connsiteY2" fmla="*/ 1897 h 81550"/>
                  <a:gd name="connsiteX3" fmla="*/ 7605 w 15209"/>
                  <a:gd name="connsiteY3" fmla="*/ 0 h 81550"/>
                  <a:gd name="connsiteX4" fmla="*/ 13309 w 15209"/>
                  <a:gd name="connsiteY4" fmla="*/ 1897 h 81550"/>
                  <a:gd name="connsiteX5" fmla="*/ 15210 w 15209"/>
                  <a:gd name="connsiteY5" fmla="*/ 8534 h 81550"/>
                  <a:gd name="connsiteX6" fmla="*/ 15210 w 15209"/>
                  <a:gd name="connsiteY6" fmla="*/ 73017 h 81550"/>
                  <a:gd name="connsiteX7" fmla="*/ 13309 w 15209"/>
                  <a:gd name="connsiteY7" fmla="*/ 79654 h 81550"/>
                  <a:gd name="connsiteX8" fmla="*/ 7605 w 15209"/>
                  <a:gd name="connsiteY8" fmla="*/ 81551 h 81550"/>
                  <a:gd name="connsiteX9" fmla="*/ 1901 w 15209"/>
                  <a:gd name="connsiteY9" fmla="*/ 79654 h 81550"/>
                  <a:gd name="connsiteX10" fmla="*/ 0 w 15209"/>
                  <a:gd name="connsiteY10" fmla="*/ 73017 h 8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09" h="8155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D914C34-82EC-9A74-FEF5-64480B93EA8C}"/>
                  </a:ext>
                </a:extLst>
              </p:cNvPr>
              <p:cNvSpPr/>
              <p:nvPr/>
            </p:nvSpPr>
            <p:spPr>
              <a:xfrm>
                <a:off x="4947199" y="5658834"/>
                <a:ext cx="15209" cy="80602"/>
              </a:xfrm>
              <a:custGeom>
                <a:avLst/>
                <a:gdLst>
                  <a:gd name="connsiteX0" fmla="*/ 7605 w 15209"/>
                  <a:gd name="connsiteY0" fmla="*/ 14224 h 80602"/>
                  <a:gd name="connsiteX1" fmla="*/ 1901 w 15209"/>
                  <a:gd name="connsiteY1" fmla="*/ 12327 h 80602"/>
                  <a:gd name="connsiteX2" fmla="*/ 0 w 15209"/>
                  <a:gd name="connsiteY2" fmla="*/ 6638 h 80602"/>
                  <a:gd name="connsiteX3" fmla="*/ 1901 w 15209"/>
                  <a:gd name="connsiteY3" fmla="*/ 1897 h 80602"/>
                  <a:gd name="connsiteX4" fmla="*/ 7605 w 15209"/>
                  <a:gd name="connsiteY4" fmla="*/ 0 h 80602"/>
                  <a:gd name="connsiteX5" fmla="*/ 12358 w 15209"/>
                  <a:gd name="connsiteY5" fmla="*/ 1897 h 80602"/>
                  <a:gd name="connsiteX6" fmla="*/ 14259 w 15209"/>
                  <a:gd name="connsiteY6" fmla="*/ 7586 h 80602"/>
                  <a:gd name="connsiteX7" fmla="*/ 12358 w 15209"/>
                  <a:gd name="connsiteY7" fmla="*/ 13276 h 80602"/>
                  <a:gd name="connsiteX8" fmla="*/ 7605 w 15209"/>
                  <a:gd name="connsiteY8" fmla="*/ 14224 h 80602"/>
                  <a:gd name="connsiteX9" fmla="*/ 15210 w 15209"/>
                  <a:gd name="connsiteY9" fmla="*/ 29396 h 80602"/>
                  <a:gd name="connsiteX10" fmla="*/ 15210 w 15209"/>
                  <a:gd name="connsiteY10" fmla="*/ 72068 h 80602"/>
                  <a:gd name="connsiteX11" fmla="*/ 13309 w 15209"/>
                  <a:gd name="connsiteY11" fmla="*/ 78706 h 80602"/>
                  <a:gd name="connsiteX12" fmla="*/ 7605 w 15209"/>
                  <a:gd name="connsiteY12" fmla="*/ 80603 h 80602"/>
                  <a:gd name="connsiteX13" fmla="*/ 1901 w 15209"/>
                  <a:gd name="connsiteY13" fmla="*/ 78706 h 80602"/>
                  <a:gd name="connsiteX14" fmla="*/ 0 w 15209"/>
                  <a:gd name="connsiteY14" fmla="*/ 72068 h 80602"/>
                  <a:gd name="connsiteX15" fmla="*/ 0 w 15209"/>
                  <a:gd name="connsiteY15" fmla="*/ 29396 h 80602"/>
                  <a:gd name="connsiteX16" fmla="*/ 1901 w 15209"/>
                  <a:gd name="connsiteY16" fmla="*/ 22758 h 80602"/>
                  <a:gd name="connsiteX17" fmla="*/ 7605 w 15209"/>
                  <a:gd name="connsiteY17" fmla="*/ 20862 h 80602"/>
                  <a:gd name="connsiteX18" fmla="*/ 13309 w 15209"/>
                  <a:gd name="connsiteY18" fmla="*/ 22758 h 80602"/>
                  <a:gd name="connsiteX19" fmla="*/ 15210 w 15209"/>
                  <a:gd name="connsiteY19" fmla="*/ 29396 h 80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209" h="80602">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5FE87BCC-CEB5-7CFD-DF97-5CCF77BD186D}"/>
                  </a:ext>
                </a:extLst>
              </p:cNvPr>
              <p:cNvSpPr/>
              <p:nvPr/>
            </p:nvSpPr>
            <p:spPr>
              <a:xfrm>
                <a:off x="4970252" y="5657885"/>
                <a:ext cx="42540" cy="84395"/>
              </a:xfrm>
              <a:custGeom>
                <a:avLst/>
                <a:gdLst>
                  <a:gd name="connsiteX0" fmla="*/ 6417 w 42540"/>
                  <a:gd name="connsiteY0" fmla="*/ 23707 h 84395"/>
                  <a:gd name="connsiteX1" fmla="*/ 10219 w 42540"/>
                  <a:gd name="connsiteY1" fmla="*/ 23707 h 84395"/>
                  <a:gd name="connsiteX2" fmla="*/ 10219 w 42540"/>
                  <a:gd name="connsiteY2" fmla="*/ 18965 h 84395"/>
                  <a:gd name="connsiteX3" fmla="*/ 12120 w 42540"/>
                  <a:gd name="connsiteY3" fmla="*/ 7586 h 84395"/>
                  <a:gd name="connsiteX4" fmla="*/ 17824 w 42540"/>
                  <a:gd name="connsiteY4" fmla="*/ 1897 h 84395"/>
                  <a:gd name="connsiteX5" fmla="*/ 29232 w 42540"/>
                  <a:gd name="connsiteY5" fmla="*/ 0 h 84395"/>
                  <a:gd name="connsiteX6" fmla="*/ 42540 w 42540"/>
                  <a:gd name="connsiteY6" fmla="*/ 6638 h 84395"/>
                  <a:gd name="connsiteX7" fmla="*/ 41590 w 42540"/>
                  <a:gd name="connsiteY7" fmla="*/ 10431 h 84395"/>
                  <a:gd name="connsiteX8" fmla="*/ 38738 w 42540"/>
                  <a:gd name="connsiteY8" fmla="*/ 12327 h 84395"/>
                  <a:gd name="connsiteX9" fmla="*/ 35886 w 42540"/>
                  <a:gd name="connsiteY9" fmla="*/ 12327 h 84395"/>
                  <a:gd name="connsiteX10" fmla="*/ 32084 w 42540"/>
                  <a:gd name="connsiteY10" fmla="*/ 12327 h 84395"/>
                  <a:gd name="connsiteX11" fmla="*/ 27330 w 42540"/>
                  <a:gd name="connsiteY11" fmla="*/ 15172 h 84395"/>
                  <a:gd name="connsiteX12" fmla="*/ 26380 w 42540"/>
                  <a:gd name="connsiteY12" fmla="*/ 21810 h 84395"/>
                  <a:gd name="connsiteX13" fmla="*/ 26380 w 42540"/>
                  <a:gd name="connsiteY13" fmla="*/ 25603 h 84395"/>
                  <a:gd name="connsiteX14" fmla="*/ 30182 w 42540"/>
                  <a:gd name="connsiteY14" fmla="*/ 25603 h 84395"/>
                  <a:gd name="connsiteX15" fmla="*/ 38738 w 42540"/>
                  <a:gd name="connsiteY15" fmla="*/ 30345 h 84395"/>
                  <a:gd name="connsiteX16" fmla="*/ 36837 w 42540"/>
                  <a:gd name="connsiteY16" fmla="*/ 35086 h 84395"/>
                  <a:gd name="connsiteX17" fmla="*/ 30182 w 42540"/>
                  <a:gd name="connsiteY17" fmla="*/ 36034 h 84395"/>
                  <a:gd name="connsiteX18" fmla="*/ 26380 w 42540"/>
                  <a:gd name="connsiteY18" fmla="*/ 36034 h 84395"/>
                  <a:gd name="connsiteX19" fmla="*/ 26380 w 42540"/>
                  <a:gd name="connsiteY19" fmla="*/ 75861 h 84395"/>
                  <a:gd name="connsiteX20" fmla="*/ 24478 w 42540"/>
                  <a:gd name="connsiteY20" fmla="*/ 82499 h 84395"/>
                  <a:gd name="connsiteX21" fmla="*/ 18775 w 42540"/>
                  <a:gd name="connsiteY21" fmla="*/ 84396 h 84395"/>
                  <a:gd name="connsiteX22" fmla="*/ 13071 w 42540"/>
                  <a:gd name="connsiteY22" fmla="*/ 82499 h 84395"/>
                  <a:gd name="connsiteX23" fmla="*/ 11170 w 42540"/>
                  <a:gd name="connsiteY23" fmla="*/ 75861 h 84395"/>
                  <a:gd name="connsiteX24" fmla="*/ 11170 w 42540"/>
                  <a:gd name="connsiteY24" fmla="*/ 36034 h 84395"/>
                  <a:gd name="connsiteX25" fmla="*/ 7367 w 42540"/>
                  <a:gd name="connsiteY25" fmla="*/ 36034 h 84395"/>
                  <a:gd name="connsiteX26" fmla="*/ 2614 w 42540"/>
                  <a:gd name="connsiteY26" fmla="*/ 34138 h 84395"/>
                  <a:gd name="connsiteX27" fmla="*/ 713 w 42540"/>
                  <a:gd name="connsiteY27" fmla="*/ 30345 h 84395"/>
                  <a:gd name="connsiteX28" fmla="*/ 6417 w 42540"/>
                  <a:gd name="connsiteY28" fmla="*/ 23707 h 8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2540" h="84395">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598E0878-C5FF-112A-A1EF-E5984421072A}"/>
                  </a:ext>
                </a:extLst>
              </p:cNvPr>
              <p:cNvSpPr/>
              <p:nvPr/>
            </p:nvSpPr>
            <p:spPr>
              <a:xfrm>
                <a:off x="5009940" y="5678747"/>
                <a:ext cx="57037" cy="60689"/>
              </a:xfrm>
              <a:custGeom>
                <a:avLst/>
                <a:gdLst>
                  <a:gd name="connsiteX0" fmla="*/ 44679 w 57037"/>
                  <a:gd name="connsiteY0" fmla="*/ 35086 h 60689"/>
                  <a:gd name="connsiteX1" fmla="*/ 15210 w 57037"/>
                  <a:gd name="connsiteY1" fmla="*/ 35086 h 60689"/>
                  <a:gd name="connsiteX2" fmla="*/ 17111 w 57037"/>
                  <a:gd name="connsiteY2" fmla="*/ 43620 h 60689"/>
                  <a:gd name="connsiteX3" fmla="*/ 22815 w 57037"/>
                  <a:gd name="connsiteY3" fmla="*/ 49310 h 60689"/>
                  <a:gd name="connsiteX4" fmla="*/ 30420 w 57037"/>
                  <a:gd name="connsiteY4" fmla="*/ 51206 h 60689"/>
                  <a:gd name="connsiteX5" fmla="*/ 35173 w 57037"/>
                  <a:gd name="connsiteY5" fmla="*/ 50258 h 60689"/>
                  <a:gd name="connsiteX6" fmla="*/ 39926 w 57037"/>
                  <a:gd name="connsiteY6" fmla="*/ 48362 h 60689"/>
                  <a:gd name="connsiteX7" fmla="*/ 43729 w 57037"/>
                  <a:gd name="connsiteY7" fmla="*/ 45517 h 60689"/>
                  <a:gd name="connsiteX8" fmla="*/ 48482 w 57037"/>
                  <a:gd name="connsiteY8" fmla="*/ 41724 h 60689"/>
                  <a:gd name="connsiteX9" fmla="*/ 51333 w 57037"/>
                  <a:gd name="connsiteY9" fmla="*/ 40775 h 60689"/>
                  <a:gd name="connsiteX10" fmla="*/ 55136 w 57037"/>
                  <a:gd name="connsiteY10" fmla="*/ 41724 h 60689"/>
                  <a:gd name="connsiteX11" fmla="*/ 56087 w 57037"/>
                  <a:gd name="connsiteY11" fmla="*/ 45517 h 60689"/>
                  <a:gd name="connsiteX12" fmla="*/ 54186 w 57037"/>
                  <a:gd name="connsiteY12" fmla="*/ 50258 h 60689"/>
                  <a:gd name="connsiteX13" fmla="*/ 49432 w 57037"/>
                  <a:gd name="connsiteY13" fmla="*/ 54999 h 60689"/>
                  <a:gd name="connsiteX14" fmla="*/ 41827 w 57037"/>
                  <a:gd name="connsiteY14" fmla="*/ 58793 h 60689"/>
                  <a:gd name="connsiteX15" fmla="*/ 30420 w 57037"/>
                  <a:gd name="connsiteY15" fmla="*/ 60689 h 60689"/>
                  <a:gd name="connsiteX16" fmla="*/ 7605 w 57037"/>
                  <a:gd name="connsiteY16" fmla="*/ 52155 h 60689"/>
                  <a:gd name="connsiteX17" fmla="*/ 0 w 57037"/>
                  <a:gd name="connsiteY17" fmla="*/ 30345 h 60689"/>
                  <a:gd name="connsiteX18" fmla="*/ 1901 w 57037"/>
                  <a:gd name="connsiteY18" fmla="*/ 18017 h 60689"/>
                  <a:gd name="connsiteX19" fmla="*/ 7605 w 57037"/>
                  <a:gd name="connsiteY19" fmla="*/ 8534 h 60689"/>
                  <a:gd name="connsiteX20" fmla="*/ 17111 w 57037"/>
                  <a:gd name="connsiteY20" fmla="*/ 1897 h 60689"/>
                  <a:gd name="connsiteX21" fmla="*/ 29469 w 57037"/>
                  <a:gd name="connsiteY21" fmla="*/ 0 h 60689"/>
                  <a:gd name="connsiteX22" fmla="*/ 44679 w 57037"/>
                  <a:gd name="connsiteY22" fmla="*/ 3793 h 60689"/>
                  <a:gd name="connsiteX23" fmla="*/ 54186 w 57037"/>
                  <a:gd name="connsiteY23" fmla="*/ 13276 h 60689"/>
                  <a:gd name="connsiteX24" fmla="*/ 57037 w 57037"/>
                  <a:gd name="connsiteY24" fmla="*/ 25603 h 60689"/>
                  <a:gd name="connsiteX25" fmla="*/ 54186 w 57037"/>
                  <a:gd name="connsiteY25" fmla="*/ 33189 h 60689"/>
                  <a:gd name="connsiteX26" fmla="*/ 44679 w 57037"/>
                  <a:gd name="connsiteY26" fmla="*/ 35086 h 60689"/>
                  <a:gd name="connsiteX27" fmla="*/ 16161 w 57037"/>
                  <a:gd name="connsiteY27" fmla="*/ 26551 h 60689"/>
                  <a:gd name="connsiteX28" fmla="*/ 42778 w 57037"/>
                  <a:gd name="connsiteY28" fmla="*/ 26551 h 60689"/>
                  <a:gd name="connsiteX29" fmla="*/ 38976 w 57037"/>
                  <a:gd name="connsiteY29" fmla="*/ 15172 h 60689"/>
                  <a:gd name="connsiteX30" fmla="*/ 29469 w 57037"/>
                  <a:gd name="connsiteY30" fmla="*/ 11379 h 60689"/>
                  <a:gd name="connsiteX31" fmla="*/ 19963 w 57037"/>
                  <a:gd name="connsiteY31" fmla="*/ 15172 h 60689"/>
                  <a:gd name="connsiteX32" fmla="*/ 16161 w 57037"/>
                  <a:gd name="connsiteY32" fmla="*/ 26551 h 6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7037" h="60689">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w="9497"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5" name="Oval 34">
            <a:extLst>
              <a:ext uri="{FF2B5EF4-FFF2-40B4-BE49-F238E27FC236}">
                <a16:creationId xmlns:a16="http://schemas.microsoft.com/office/drawing/2014/main" id="{D5C0C3D1-5629-71A1-60FC-C25463254D60}"/>
              </a:ext>
            </a:extLst>
          </p:cNvPr>
          <p:cNvSpPr/>
          <p:nvPr userDrawn="1"/>
        </p:nvSpPr>
        <p:spPr>
          <a:xfrm>
            <a:off x="4873315" y="145919"/>
            <a:ext cx="1310598" cy="1310598"/>
          </a:xfrm>
          <a:prstGeom prst="ellipse">
            <a:avLst/>
          </a:prstGeom>
          <a:solidFill>
            <a:srgbClr val="14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7" name="Picture 36">
            <a:extLst>
              <a:ext uri="{FF2B5EF4-FFF2-40B4-BE49-F238E27FC236}">
                <a16:creationId xmlns:a16="http://schemas.microsoft.com/office/drawing/2014/main" id="{6F2BEA89-B953-567E-1B8C-CA055F3E2F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700384" y="5884447"/>
            <a:ext cx="2021756" cy="464267"/>
          </a:xfrm>
          <a:prstGeom prst="rect">
            <a:avLst/>
          </a:prstGeom>
          <a:ln>
            <a:noFill/>
          </a:ln>
          <a:extLst>
            <a:ext uri="{53640926-AAD7-44D8-BBD7-CCE9431645EC}">
              <a14:shadowObscured xmlns:a14="http://schemas.microsoft.com/office/drawing/2010/main"/>
            </a:ext>
          </a:extLst>
        </p:spPr>
      </p:pic>
      <p:cxnSp>
        <p:nvCxnSpPr>
          <p:cNvPr id="41" name="Straight Connector 40">
            <a:extLst>
              <a:ext uri="{FF2B5EF4-FFF2-40B4-BE49-F238E27FC236}">
                <a16:creationId xmlns:a16="http://schemas.microsoft.com/office/drawing/2014/main" id="{5EF2F973-67EF-8855-450E-3E3AF11568BE}"/>
              </a:ext>
            </a:extLst>
          </p:cNvPr>
          <p:cNvCxnSpPr>
            <a:cxnSpLocks/>
          </p:cNvCxnSpPr>
          <p:nvPr userDrawn="1"/>
        </p:nvCxnSpPr>
        <p:spPr>
          <a:xfrm>
            <a:off x="0" y="6136408"/>
            <a:ext cx="9222801" cy="0"/>
          </a:xfrm>
          <a:prstGeom prst="line">
            <a:avLst/>
          </a:prstGeom>
          <a:ln w="28575">
            <a:solidFill>
              <a:srgbClr val="12B4CB"/>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D55088BB-59D4-E97B-6656-BD531C8E39C0}"/>
              </a:ext>
            </a:extLst>
          </p:cNvPr>
          <p:cNvSpPr/>
          <p:nvPr userDrawn="1"/>
        </p:nvSpPr>
        <p:spPr>
          <a:xfrm>
            <a:off x="5760669" y="5680930"/>
            <a:ext cx="3469856" cy="697353"/>
          </a:xfrm>
          <a:prstGeom prst="rect">
            <a:avLst/>
          </a:prstGeom>
          <a:solidFill>
            <a:srgbClr val="12B4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5">
              <a:latin typeface="Calibri" panose="020F0502020204030204" pitchFamily="34" charset="0"/>
              <a:cs typeface="Calibri" panose="020F0502020204030204" pitchFamily="34" charset="0"/>
            </a:endParaRPr>
          </a:p>
        </p:txBody>
      </p:sp>
      <p:sp>
        <p:nvSpPr>
          <p:cNvPr id="43" name="Text Placeholder 23">
            <a:extLst>
              <a:ext uri="{FF2B5EF4-FFF2-40B4-BE49-F238E27FC236}">
                <a16:creationId xmlns:a16="http://schemas.microsoft.com/office/drawing/2014/main" id="{0095534A-1F9E-BFD3-F960-75D40177A9D6}"/>
              </a:ext>
            </a:extLst>
          </p:cNvPr>
          <p:cNvSpPr>
            <a:spLocks noGrp="1"/>
          </p:cNvSpPr>
          <p:nvPr>
            <p:ph type="body" sz="quarter" idx="18" hasCustomPrompt="1"/>
          </p:nvPr>
        </p:nvSpPr>
        <p:spPr>
          <a:xfrm>
            <a:off x="5760669" y="5759497"/>
            <a:ext cx="3469856" cy="589217"/>
          </a:xfrm>
        </p:spPr>
        <p:txBody>
          <a:bodyPr>
            <a:normAutofit/>
          </a:bodyPr>
          <a:lstStyle>
            <a:lvl1pPr marL="0" indent="0" algn="ctr">
              <a:buNone/>
              <a:defRPr sz="3200" b="0" i="0">
                <a:solidFill>
                  <a:schemeClr val="bg1"/>
                </a:solidFill>
                <a:latin typeface="Calibri" panose="020F0502020204030204" pitchFamily="34" charset="0"/>
                <a:cs typeface="Calibri" panose="020F0502020204030204" pitchFamily="34" charset="0"/>
              </a:defRPr>
            </a:lvl1pPr>
          </a:lstStyle>
          <a:p>
            <a:pPr lvl="0"/>
            <a:r>
              <a:rPr lang="en-US" dirty="0" err="1"/>
              <a:t>www.balance.eu</a:t>
            </a:r>
            <a:endParaRPr lang="en-US" dirty="0"/>
          </a:p>
        </p:txBody>
      </p:sp>
      <p:sp>
        <p:nvSpPr>
          <p:cNvPr id="2" name="Text Placeholder 23">
            <a:extLst>
              <a:ext uri="{FF2B5EF4-FFF2-40B4-BE49-F238E27FC236}">
                <a16:creationId xmlns:a16="http://schemas.microsoft.com/office/drawing/2014/main" id="{5DEC1AD0-B0F9-FC88-698C-9936B357FD86}"/>
              </a:ext>
            </a:extLst>
          </p:cNvPr>
          <p:cNvSpPr>
            <a:spLocks noGrp="1"/>
          </p:cNvSpPr>
          <p:nvPr>
            <p:ph type="body" sz="quarter" idx="15" hasCustomPrompt="1"/>
          </p:nvPr>
        </p:nvSpPr>
        <p:spPr>
          <a:xfrm>
            <a:off x="6819185" y="3571222"/>
            <a:ext cx="5278651" cy="697353"/>
          </a:xfrm>
        </p:spPr>
        <p:txBody>
          <a:bodyPr>
            <a:noAutofit/>
          </a:bodyPr>
          <a:lstStyle>
            <a:lvl1pPr marL="0" indent="0" algn="l">
              <a:buNone/>
              <a:defRPr sz="5400" b="1" baseline="0">
                <a:solidFill>
                  <a:srgbClr val="8A4199"/>
                </a:solidFill>
                <a:latin typeface="+mn-lt"/>
              </a:defRPr>
            </a:lvl1pPr>
          </a:lstStyle>
          <a:p>
            <a:pPr lvl="0"/>
            <a:r>
              <a:rPr lang="en-US" dirty="0"/>
              <a:t>POWERPIONT</a:t>
            </a:r>
          </a:p>
        </p:txBody>
      </p:sp>
      <p:sp>
        <p:nvSpPr>
          <p:cNvPr id="3" name="Text Placeholder 23">
            <a:extLst>
              <a:ext uri="{FF2B5EF4-FFF2-40B4-BE49-F238E27FC236}">
                <a16:creationId xmlns:a16="http://schemas.microsoft.com/office/drawing/2014/main" id="{C43D492D-B5D6-71C9-447D-6DEDF48BD66D}"/>
              </a:ext>
            </a:extLst>
          </p:cNvPr>
          <p:cNvSpPr>
            <a:spLocks noGrp="1"/>
          </p:cNvSpPr>
          <p:nvPr>
            <p:ph type="body" sz="quarter" idx="19" hasCustomPrompt="1"/>
          </p:nvPr>
        </p:nvSpPr>
        <p:spPr>
          <a:xfrm>
            <a:off x="6819185" y="2952699"/>
            <a:ext cx="5278651" cy="697353"/>
          </a:xfrm>
        </p:spPr>
        <p:txBody>
          <a:bodyPr>
            <a:normAutofit/>
          </a:bodyPr>
          <a:lstStyle>
            <a:lvl1pPr marL="0" indent="0" algn="l">
              <a:buNone/>
              <a:defRPr sz="3600" b="0" i="0">
                <a:solidFill>
                  <a:srgbClr val="8A4199"/>
                </a:solidFill>
                <a:latin typeface="+mn-lt"/>
              </a:defRPr>
            </a:lvl1pPr>
          </a:lstStyle>
          <a:p>
            <a:pPr lvl="0"/>
            <a:r>
              <a:rPr lang="en-US" dirty="0"/>
              <a:t>Cover Design 2</a:t>
            </a:r>
          </a:p>
        </p:txBody>
      </p:sp>
      <p:sp>
        <p:nvSpPr>
          <p:cNvPr id="4" name="Rectangle 3">
            <a:extLst>
              <a:ext uri="{FF2B5EF4-FFF2-40B4-BE49-F238E27FC236}">
                <a16:creationId xmlns:a16="http://schemas.microsoft.com/office/drawing/2014/main" id="{C471625C-340A-202C-C297-6AA7A2046DF1}"/>
              </a:ext>
            </a:extLst>
          </p:cNvPr>
          <p:cNvSpPr/>
          <p:nvPr userDrawn="1"/>
        </p:nvSpPr>
        <p:spPr>
          <a:xfrm>
            <a:off x="-382772" y="6858000"/>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99BEA6-09E7-39FC-81D1-DCDB6057A6BC}"/>
              </a:ext>
            </a:extLst>
          </p:cNvPr>
          <p:cNvSpPr/>
          <p:nvPr userDrawn="1"/>
        </p:nvSpPr>
        <p:spPr>
          <a:xfrm>
            <a:off x="-676940" y="-1773478"/>
            <a:ext cx="13545879" cy="177563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475528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3"/>
        <p:cNvGrpSpPr/>
        <p:nvPr/>
      </p:nvGrpSpPr>
      <p:grpSpPr>
        <a:xfrm>
          <a:off x="0" y="0"/>
          <a:ext cx="0" cy="0"/>
          <a:chOff x="0" y="0"/>
          <a:chExt cx="0" cy="0"/>
        </a:xfrm>
      </p:grpSpPr>
      <p:sp>
        <p:nvSpPr>
          <p:cNvPr id="74" name="Google Shape;74;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 name="Google Shape;75;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7"/>
        <p:cNvGrpSpPr/>
        <p:nvPr/>
      </p:nvGrpSpPr>
      <p:grpSpPr>
        <a:xfrm>
          <a:off x="0" y="0"/>
          <a:ext cx="0" cy="0"/>
          <a:chOff x="0" y="0"/>
          <a:chExt cx="0" cy="0"/>
        </a:xfrm>
      </p:grpSpPr>
      <p:sp>
        <p:nvSpPr>
          <p:cNvPr id="78" name="Google Shape;78;p37"/>
          <p:cNvSpPr txBox="1">
            <a:spLocks noGrp="1"/>
          </p:cNvSpPr>
          <p:nvPr>
            <p:ph type="body" idx="1"/>
          </p:nvPr>
        </p:nvSpPr>
        <p:spPr>
          <a:xfrm>
            <a:off x="712630" y="1762164"/>
            <a:ext cx="53833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7"/>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37"/>
          <p:cNvPicPr preferRelativeResize="0"/>
          <p:nvPr/>
        </p:nvPicPr>
        <p:blipFill rotWithShape="1">
          <a:blip r:embed="rId2">
            <a:alphaModFix/>
          </a:blip>
          <a:srcRect l="-18315" t="15976" r="29196" b="11083"/>
          <a:stretch/>
        </p:blipFill>
        <p:spPr>
          <a:xfrm>
            <a:off x="3752900" y="1166099"/>
            <a:ext cx="8439100" cy="5375657"/>
          </a:xfrm>
          <a:prstGeom prst="rect">
            <a:avLst/>
          </a:prstGeom>
          <a:noFill/>
          <a:ln>
            <a:noFill/>
          </a:ln>
        </p:spPr>
      </p:pic>
      <p:sp>
        <p:nvSpPr>
          <p:cNvPr id="81" name="Google Shape;81;p37"/>
          <p:cNvSpPr>
            <a:spLocks noGrp="1"/>
          </p:cNvSpPr>
          <p:nvPr>
            <p:ph type="pic" idx="3"/>
          </p:nvPr>
        </p:nvSpPr>
        <p:spPr>
          <a:xfrm>
            <a:off x="7061200" y="1339039"/>
            <a:ext cx="5130800" cy="3913188"/>
          </a:xfrm>
          <a:prstGeom prst="rect">
            <a:avLst/>
          </a:prstGeom>
          <a:solidFill>
            <a:schemeClr val="lt1"/>
          </a:solidFill>
          <a:ln>
            <a:noFill/>
          </a:ln>
        </p:spPr>
      </p:sp>
      <p:cxnSp>
        <p:nvCxnSpPr>
          <p:cNvPr id="82" name="Google Shape;82;p3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Quote Slide - Purple">
  <p:cSld name="Quote Slide - Purple">
    <p:spTree>
      <p:nvGrpSpPr>
        <p:cNvPr id="1" name="Shape 90"/>
        <p:cNvGrpSpPr/>
        <p:nvPr/>
      </p:nvGrpSpPr>
      <p:grpSpPr>
        <a:xfrm>
          <a:off x="0" y="0"/>
          <a:ext cx="0" cy="0"/>
          <a:chOff x="0" y="0"/>
          <a:chExt cx="0" cy="0"/>
        </a:xfrm>
      </p:grpSpPr>
      <p:sp>
        <p:nvSpPr>
          <p:cNvPr id="91" name="Google Shape;91;p39"/>
          <p:cNvSpPr/>
          <p:nvPr/>
        </p:nvSpPr>
        <p:spPr>
          <a:xfrm>
            <a:off x="3130350" y="209349"/>
            <a:ext cx="5931299" cy="5931299"/>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39"/>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39"/>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94"/>
        <p:cNvGrpSpPr/>
        <p:nvPr/>
      </p:nvGrpSpPr>
      <p:grpSpPr>
        <a:xfrm>
          <a:off x="0" y="0"/>
          <a:ext cx="0" cy="0"/>
          <a:chOff x="0" y="0"/>
          <a:chExt cx="0" cy="0"/>
        </a:xfrm>
      </p:grpSpPr>
      <p:sp>
        <p:nvSpPr>
          <p:cNvPr id="95" name="Google Shape;95;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 name="Google Shape;96;p40"/>
          <p:cNvSpPr>
            <a:spLocks noGrp="1"/>
          </p:cNvSpPr>
          <p:nvPr>
            <p:ph type="pic" idx="2"/>
          </p:nvPr>
        </p:nvSpPr>
        <p:spPr>
          <a:xfrm>
            <a:off x="7158600" y="287233"/>
            <a:ext cx="5033400" cy="5949282"/>
          </a:xfrm>
          <a:prstGeom prst="rect">
            <a:avLst/>
          </a:prstGeom>
          <a:noFill/>
          <a:ln>
            <a:noFill/>
          </a:ln>
        </p:spPr>
      </p:sp>
      <p:sp>
        <p:nvSpPr>
          <p:cNvPr id="97" name="Google Shape;97;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Photo Slide 02">
  <p:cSld name="Text/Photo Slide 02">
    <p:spTree>
      <p:nvGrpSpPr>
        <p:cNvPr id="1" name="Shape 100"/>
        <p:cNvGrpSpPr/>
        <p:nvPr/>
      </p:nvGrpSpPr>
      <p:grpSpPr>
        <a:xfrm>
          <a:off x="0" y="0"/>
          <a:ext cx="0" cy="0"/>
          <a:chOff x="0" y="0"/>
          <a:chExt cx="0" cy="0"/>
        </a:xfrm>
      </p:grpSpPr>
      <p:sp>
        <p:nvSpPr>
          <p:cNvPr id="101" name="Google Shape;101;p41"/>
          <p:cNvSpPr/>
          <p:nvPr/>
        </p:nvSpPr>
        <p:spPr>
          <a:xfrm>
            <a:off x="4007560" y="3657853"/>
            <a:ext cx="2507741" cy="2507741"/>
          </a:xfrm>
          <a:prstGeom prst="ellipse">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41"/>
          <p:cNvSpPr>
            <a:spLocks noGrp="1"/>
          </p:cNvSpPr>
          <p:nvPr>
            <p:ph type="pic" idx="2"/>
          </p:nvPr>
        </p:nvSpPr>
        <p:spPr>
          <a:xfrm>
            <a:off x="16472" y="377764"/>
            <a:ext cx="5222656" cy="5952556"/>
          </a:xfrm>
          <a:prstGeom prst="rect">
            <a:avLst/>
          </a:prstGeom>
          <a:noFill/>
          <a:ln>
            <a:noFill/>
          </a:ln>
        </p:spPr>
      </p:sp>
      <p:sp>
        <p:nvSpPr>
          <p:cNvPr id="103" name="Google Shape;103;p41"/>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lvl1pPr marL="457200" lvl="0" indent="-228600" algn="ctr">
              <a:lnSpc>
                <a:spcPct val="101666"/>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1"/>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41"/>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14"/>
        <p:cNvGrpSpPr/>
        <p:nvPr/>
      </p:nvGrpSpPr>
      <p:grpSpPr>
        <a:xfrm>
          <a:off x="0" y="0"/>
          <a:ext cx="0" cy="0"/>
          <a:chOff x="0" y="0"/>
          <a:chExt cx="0" cy="0"/>
        </a:xfrm>
      </p:grpSpPr>
      <p:cxnSp>
        <p:nvCxnSpPr>
          <p:cNvPr id="115" name="Google Shape;115;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16" name="Google Shape;116;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1 Divider">
  <p:cSld name="01 Divider">
    <p:spTree>
      <p:nvGrpSpPr>
        <p:cNvPr id="1" name="Shape 118"/>
        <p:cNvGrpSpPr/>
        <p:nvPr/>
      </p:nvGrpSpPr>
      <p:grpSpPr>
        <a:xfrm>
          <a:off x="0" y="0"/>
          <a:ext cx="0" cy="0"/>
          <a:chOff x="0" y="0"/>
          <a:chExt cx="0" cy="0"/>
        </a:xfrm>
      </p:grpSpPr>
      <p:sp>
        <p:nvSpPr>
          <p:cNvPr id="119" name="Google Shape;119;p44"/>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44"/>
          <p:cNvSpPr>
            <a:spLocks noGrp="1"/>
          </p:cNvSpPr>
          <p:nvPr>
            <p:ph type="pic" idx="2"/>
          </p:nvPr>
        </p:nvSpPr>
        <p:spPr>
          <a:xfrm>
            <a:off x="7158600" y="287233"/>
            <a:ext cx="5033400" cy="5949282"/>
          </a:xfrm>
          <a:prstGeom prst="rect">
            <a:avLst/>
          </a:prstGeom>
          <a:noFill/>
          <a:ln>
            <a:noFill/>
          </a:ln>
        </p:spPr>
      </p:sp>
      <p:sp>
        <p:nvSpPr>
          <p:cNvPr id="121" name="Google Shape;121;p44"/>
          <p:cNvSpPr/>
          <p:nvPr/>
        </p:nvSpPr>
        <p:spPr>
          <a:xfrm>
            <a:off x="2127131" y="20050"/>
            <a:ext cx="45719" cy="2021021"/>
          </a:xfrm>
          <a:prstGeom prst="rect">
            <a:avLst/>
          </a:prstGeom>
          <a:solidFill>
            <a:srgbClr val="14B4CB"/>
          </a:solidFill>
          <a:ln w="12700" cap="flat" cmpd="sng">
            <a:solidFill>
              <a:srgbClr val="14B4C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44"/>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4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24"/>
        <p:cNvGrpSpPr/>
        <p:nvPr/>
      </p:nvGrpSpPr>
      <p:grpSpPr>
        <a:xfrm>
          <a:off x="0" y="0"/>
          <a:ext cx="0" cy="0"/>
          <a:chOff x="0" y="0"/>
          <a:chExt cx="0" cy="0"/>
        </a:xfrm>
      </p:grpSpPr>
      <p:sp>
        <p:nvSpPr>
          <p:cNvPr id="125" name="Google Shape;125;p45"/>
          <p:cNvSpPr/>
          <p:nvPr/>
        </p:nvSpPr>
        <p:spPr>
          <a:xfrm>
            <a:off x="4454" y="3627004"/>
            <a:ext cx="12191999" cy="323099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sp>
        <p:nvSpPr>
          <p:cNvPr id="126" name="Google Shape;126;p45"/>
          <p:cNvSpPr/>
          <p:nvPr/>
        </p:nvSpPr>
        <p:spPr>
          <a:xfrm rot="10800000">
            <a:off x="10471272" y="3884474"/>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45"/>
          <p:cNvSpPr/>
          <p:nvPr/>
        </p:nvSpPr>
        <p:spPr>
          <a:xfrm>
            <a:off x="634224" y="5415270"/>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8" name="Google Shape;128;p4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29" name="Google Shape;129;p45"/>
          <p:cNvSpPr txBox="1"/>
          <p:nvPr/>
        </p:nvSpPr>
        <p:spPr>
          <a:xfrm>
            <a:off x="11548753" y="6368426"/>
            <a:ext cx="410610" cy="465822"/>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900" b="0" i="0">
                <a:solidFill>
                  <a:srgbClr val="595959"/>
                </a:solidFill>
                <a:latin typeface="Calibri"/>
                <a:ea typeface="Calibri"/>
                <a:cs typeface="Calibri"/>
                <a:sym typeface="Calibri"/>
              </a:rPr>
              <a:t>‹#›</a:t>
            </a:fld>
            <a:endParaRPr sz="900" b="0" i="0">
              <a:solidFill>
                <a:srgbClr val="595959"/>
              </a:solidFill>
              <a:latin typeface="Calibri"/>
              <a:ea typeface="Calibri"/>
              <a:cs typeface="Calibri"/>
              <a:sym typeface="Calibri"/>
            </a:endParaRPr>
          </a:p>
        </p:txBody>
      </p:sp>
      <p:sp>
        <p:nvSpPr>
          <p:cNvPr id="130" name="Google Shape;130;p45"/>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5"/>
          <p:cNvSpPr txBox="1">
            <a:spLocks noGrp="1"/>
          </p:cNvSpPr>
          <p:nvPr>
            <p:ph type="body" idx="3"/>
          </p:nvPr>
        </p:nvSpPr>
        <p:spPr>
          <a:xfrm>
            <a:off x="487896" y="4132101"/>
            <a:ext cx="11013542" cy="135010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u="none" strike="noStrike" cap="none"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5" r:id="rId4"/>
    <p:sldLayoutId id="2147483656" r:id="rId5"/>
    <p:sldLayoutId id="2147483657"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3.xml"/><Relationship Id="rId7" Type="http://schemas.openxmlformats.org/officeDocument/2006/relationships/slide" Target="slide4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31.xml"/><Relationship Id="rId11" Type="http://schemas.openxmlformats.org/officeDocument/2006/relationships/slide" Target="slide36.xml"/><Relationship Id="rId5" Type="http://schemas.openxmlformats.org/officeDocument/2006/relationships/slide" Target="slide8.xml"/><Relationship Id="rId10" Type="http://schemas.openxmlformats.org/officeDocument/2006/relationships/slide" Target="slide27.xml"/><Relationship Id="rId4" Type="http://schemas.openxmlformats.org/officeDocument/2006/relationships/slide" Target="slide4.xml"/><Relationship Id="rId9" Type="http://schemas.openxmlformats.org/officeDocument/2006/relationships/slide" Target="slide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5997FEC-E963-B507-548A-A75B0EF5B3A6}"/>
              </a:ext>
            </a:extLst>
          </p:cNvPr>
          <p:cNvSpPr>
            <a:spLocks noGrp="1"/>
          </p:cNvSpPr>
          <p:nvPr>
            <p:ph type="body" sz="quarter" idx="18"/>
          </p:nvPr>
        </p:nvSpPr>
        <p:spPr/>
        <p:txBody>
          <a:bodyPr>
            <a:normAutofit fontScale="92500" lnSpcReduction="10000"/>
          </a:bodyPr>
          <a:lstStyle/>
          <a:p>
            <a:r>
              <a:rPr lang="en-GB" b="1"/>
              <a:t>www.balance.eu</a:t>
            </a:r>
          </a:p>
          <a:p>
            <a:endParaRPr lang="en-GB"/>
          </a:p>
        </p:txBody>
      </p:sp>
      <p:sp>
        <p:nvSpPr>
          <p:cNvPr id="4" name="Text Placeholder 3">
            <a:extLst>
              <a:ext uri="{FF2B5EF4-FFF2-40B4-BE49-F238E27FC236}">
                <a16:creationId xmlns:a16="http://schemas.microsoft.com/office/drawing/2014/main" id="{EFA79B15-E03D-E884-83B3-7CB5286B5AB1}"/>
              </a:ext>
            </a:extLst>
          </p:cNvPr>
          <p:cNvSpPr>
            <a:spLocks noGrp="1"/>
          </p:cNvSpPr>
          <p:nvPr>
            <p:ph type="body" sz="quarter" idx="15"/>
          </p:nvPr>
        </p:nvSpPr>
        <p:spPr>
          <a:xfrm>
            <a:off x="6737541" y="2207447"/>
            <a:ext cx="5278651" cy="4428742"/>
          </a:xfrm>
        </p:spPr>
        <p:txBody>
          <a:bodyPr/>
          <a:lstStyle/>
          <a:p>
            <a:pPr marL="0" lvl="0" indent="0" algn="l" rtl="0">
              <a:lnSpc>
                <a:spcPct val="90000"/>
              </a:lnSpc>
              <a:spcBef>
                <a:spcPts val="0"/>
              </a:spcBef>
              <a:spcAft>
                <a:spcPts val="0"/>
              </a:spcAft>
              <a:buClr>
                <a:srgbClr val="8A4199"/>
              </a:buClr>
              <a:buSzPts val="5400"/>
              <a:buNone/>
            </a:pPr>
            <a:r>
              <a:rPr lang="en-US" sz="3600" dirty="0"/>
              <a:t>Κατα</a:t>
            </a:r>
            <a:r>
              <a:rPr lang="en-US" sz="3600" dirty="0" err="1"/>
              <a:t>νόηση</a:t>
            </a:r>
            <a:r>
              <a:rPr lang="en-US" sz="3600" dirty="0"/>
              <a:t> </a:t>
            </a:r>
            <a:r>
              <a:rPr lang="en-US" sz="3600" dirty="0" err="1"/>
              <a:t>των</a:t>
            </a:r>
            <a:r>
              <a:rPr lang="en-US" sz="3600" dirty="0"/>
              <a:t> </a:t>
            </a:r>
            <a:r>
              <a:rPr lang="en-US" sz="3600" dirty="0" err="1"/>
              <a:t>ευθυνών</a:t>
            </a:r>
            <a:r>
              <a:rPr lang="en-US" sz="3600" dirty="0"/>
              <a:t> και </a:t>
            </a:r>
            <a:r>
              <a:rPr lang="en-US" sz="3600" dirty="0" err="1"/>
              <a:t>των</a:t>
            </a:r>
            <a:r>
              <a:rPr lang="en-US" sz="3600" dirty="0"/>
              <a:t> </a:t>
            </a:r>
            <a:r>
              <a:rPr lang="en-US" sz="3600" dirty="0" err="1"/>
              <a:t>νόμων</a:t>
            </a:r>
            <a:r>
              <a:rPr lang="en-US" sz="3600" dirty="0"/>
              <a:t>: </a:t>
            </a:r>
            <a:r>
              <a:rPr lang="en-GB" sz="3600" dirty="0" err="1"/>
              <a:t>Οργ</a:t>
            </a:r>
            <a:r>
              <a:rPr lang="en-GB" sz="3600" dirty="0"/>
              <a:t>ανωτικές</a:t>
            </a:r>
            <a:r>
              <a:rPr lang="en-US" sz="3600" dirty="0"/>
              <a:t>, εποπ</a:t>
            </a:r>
            <a:r>
              <a:rPr lang="en-US" sz="3600" dirty="0" err="1"/>
              <a:t>τικές</a:t>
            </a:r>
            <a:r>
              <a:rPr lang="en-US" sz="3600" dirty="0"/>
              <a:t> και α</a:t>
            </a:r>
            <a:r>
              <a:rPr lang="en-US" sz="3600" dirty="0" err="1"/>
              <a:t>τομικές</a:t>
            </a:r>
            <a:r>
              <a:rPr lang="en-US" sz="3600" dirty="0"/>
              <a:t> π</a:t>
            </a:r>
            <a:r>
              <a:rPr lang="en-US" sz="3600" dirty="0" err="1"/>
              <a:t>ροο</a:t>
            </a:r>
            <a:r>
              <a:rPr lang="en-US" sz="3600" dirty="0"/>
              <a:t>πτικές</a:t>
            </a:r>
            <a:endParaRPr lang="en-GB" sz="3600" dirty="0"/>
          </a:p>
        </p:txBody>
      </p:sp>
      <p:sp>
        <p:nvSpPr>
          <p:cNvPr id="5" name="Text Placeholder 4">
            <a:extLst>
              <a:ext uri="{FF2B5EF4-FFF2-40B4-BE49-F238E27FC236}">
                <a16:creationId xmlns:a16="http://schemas.microsoft.com/office/drawing/2014/main" id="{728E6971-B424-031D-208D-ED19A4A1F114}"/>
              </a:ext>
            </a:extLst>
          </p:cNvPr>
          <p:cNvSpPr>
            <a:spLocks noGrp="1"/>
          </p:cNvSpPr>
          <p:nvPr>
            <p:ph type="body" sz="quarter" idx="19"/>
          </p:nvPr>
        </p:nvSpPr>
        <p:spPr>
          <a:xfrm>
            <a:off x="6737541" y="1510094"/>
            <a:ext cx="5278651" cy="697353"/>
          </a:xfrm>
        </p:spPr>
        <p:txBody>
          <a:bodyPr>
            <a:normAutofit/>
          </a:bodyPr>
          <a:lstStyle/>
          <a:p>
            <a:pPr marL="0" lvl="0" indent="0" algn="l" rtl="0">
              <a:lnSpc>
                <a:spcPct val="90000"/>
              </a:lnSpc>
              <a:spcBef>
                <a:spcPts val="0"/>
              </a:spcBef>
              <a:spcAft>
                <a:spcPts val="0"/>
              </a:spcAft>
              <a:buClr>
                <a:srgbClr val="14B4CB"/>
              </a:buClr>
              <a:buSzPts val="3600"/>
              <a:buNone/>
            </a:pPr>
            <a:r>
              <a:rPr lang="el-GR" dirty="0">
                <a:solidFill>
                  <a:srgbClr val="14B4CB"/>
                </a:solidFill>
              </a:rPr>
              <a:t>ΕΝΟΤΗΤΑ 2</a:t>
            </a:r>
            <a:endParaRPr lang="el-GR" dirty="0"/>
          </a:p>
        </p:txBody>
      </p:sp>
    </p:spTree>
    <p:extLst>
      <p:ext uri="{BB962C8B-B14F-4D97-AF65-F5344CB8AC3E}">
        <p14:creationId xmlns:p14="http://schemas.microsoft.com/office/powerpoint/2010/main" val="293976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734714" y="1168924"/>
            <a:ext cx="10834986" cy="5194169"/>
          </a:xfrm>
          <a:prstGeom prst="rect">
            <a:avLst/>
          </a:prstGeom>
          <a:noFill/>
          <a:ln>
            <a:noFill/>
          </a:ln>
        </p:spPr>
        <p:txBody>
          <a:bodyPr spcFirstLastPara="1" wrap="square" lIns="91425" tIns="45700" rIns="91425" bIns="45700" anchor="t" anchorCtr="0">
            <a:normAutofit fontScale="85000" lnSpcReduction="10000"/>
          </a:bodyPr>
          <a:lstStyle/>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Ανάπτυξη πολιτικής: Οι οργανισμοί θα πρέπει να αναπτύξουν και να εφαρμόσουν πολιτικές που προωθούν την ισορροπία μεταξύ επαγγελματικής και προσωπικής ζωής. Αυτές οι πολιτικές μπορεί να περιλαμβάνουν ευέλικτες ρυθμίσεις εργασίας, πολιτικές για το</a:t>
            </a:r>
            <a:r>
              <a:rPr lang="el-GR" sz="2000" dirty="0">
                <a:effectLst/>
                <a:latin typeface="Calibri" panose="020F0502020204030204" pitchFamily="34" charset="0"/>
                <a:ea typeface="Calibri" panose="020F0502020204030204" pitchFamily="34" charset="0"/>
                <a:cs typeface="Times New Roman" panose="02020603050405020304" pitchFamily="18" charset="0"/>
              </a:rPr>
              <a:t>ν</a:t>
            </a:r>
            <a:r>
              <a:rPr lang="en-GB" sz="2000" dirty="0">
                <a:effectLst/>
                <a:latin typeface="Calibri" panose="020F0502020204030204" pitchFamily="34" charset="0"/>
                <a:ea typeface="Calibri" panose="020F0502020204030204" pitchFamily="34" charset="0"/>
                <a:cs typeface="Times New Roman" panose="02020603050405020304" pitchFamily="18" charset="0"/>
              </a:rPr>
              <a:t> ελεύθερο χρόνο και προγράμματα ευεξίας.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Επικοινωνία και εκπαίδευση: Οι εργοδότες θα πρέπει να γνωστοποιούν στους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/στις</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2000" dirty="0">
                <a:effectLst/>
                <a:latin typeface="Calibri" panose="020F0502020204030204" pitchFamily="34" charset="0"/>
                <a:ea typeface="Calibri" panose="020F0502020204030204" pitchFamily="34" charset="0"/>
                <a:cs typeface="Times New Roman" panose="02020603050405020304" pitchFamily="18" charset="0"/>
              </a:rPr>
              <a:t>αζομένους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2000" dirty="0">
                <a:effectLst/>
                <a:latin typeface="Calibri" panose="020F0502020204030204" pitchFamily="34" charset="0"/>
                <a:ea typeface="Calibri" panose="020F0502020204030204" pitchFamily="34" charset="0"/>
                <a:cs typeface="Times New Roman" panose="02020603050405020304" pitchFamily="18" charset="0"/>
              </a:rPr>
              <a:t> τους τη σημασία της ισορροπίας μεταξύ επαγγελματικής και προσωπικής ζωής και να τους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/τις</a:t>
            </a:r>
            <a:r>
              <a:rPr lang="en-GB" sz="2000" dirty="0">
                <a:effectLst/>
                <a:latin typeface="Calibri" panose="020F0502020204030204" pitchFamily="34" charset="0"/>
                <a:ea typeface="Calibri" panose="020F0502020204030204" pitchFamily="34" charset="0"/>
                <a:cs typeface="Times New Roman" panose="02020603050405020304" pitchFamily="18" charset="0"/>
              </a:rPr>
              <a:t> ενημερώνουν για τους διαθέσιμους πόρους και τα συστήματα υποστήριξης.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Ευέλικτες ρυθμίσεις εργασίας: Οι οργανισμοί μπορούν να προσφέρουν ευέλικτα ωράρια εργασίας, επιλογές τηλεργασίας, προγράμματα μερικής απασχόλησης ή καταμερισμό θέσεων εργασίας για να βοηθήσουν του</a:t>
            </a:r>
            <a:r>
              <a:rPr lang="el-GR" sz="2000" dirty="0">
                <a:effectLst/>
                <a:latin typeface="Calibri" panose="020F0502020204030204" pitchFamily="34" charset="0"/>
                <a:ea typeface="Calibri" panose="020F0502020204030204" pitchFamily="34" charset="0"/>
                <a:cs typeface="Times New Roman" panose="02020603050405020304" pitchFamily="18" charset="0"/>
              </a:rPr>
              <a:t>ς/τις</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2000" dirty="0">
                <a:effectLst/>
                <a:latin typeface="Calibri" panose="020F0502020204030204" pitchFamily="34" charset="0"/>
                <a:ea typeface="Calibri" panose="020F0502020204030204" pitchFamily="34" charset="0"/>
                <a:cs typeface="Times New Roman" panose="02020603050405020304" pitchFamily="18" charset="0"/>
              </a:rPr>
              <a:t>αζόμενους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2000" dirty="0">
                <a:effectLst/>
                <a:latin typeface="Calibri" panose="020F0502020204030204" pitchFamily="34" charset="0"/>
                <a:ea typeface="Calibri" panose="020F0502020204030204" pitchFamily="34" charset="0"/>
                <a:cs typeface="Times New Roman" panose="02020603050405020304" pitchFamily="18" charset="0"/>
              </a:rPr>
              <a:t> να διαχειριστούν τις προσωπικές και επαγγελματικές τους υποχρεώσεις.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Πολιτικές αδειών: Οι εργοδότες θα πρέπει να θεσπίσουν πολιτικές αδειών που επιτρέπουν στους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/στις</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2000" dirty="0">
                <a:effectLst/>
                <a:latin typeface="Calibri" panose="020F0502020204030204" pitchFamily="34" charset="0"/>
                <a:ea typeface="Calibri" panose="020F0502020204030204" pitchFamily="34" charset="0"/>
                <a:cs typeface="Times New Roman" panose="02020603050405020304" pitchFamily="18" charset="0"/>
              </a:rPr>
              <a:t>αζομένους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2000" dirty="0">
                <a:effectLst/>
                <a:latin typeface="Calibri" panose="020F0502020204030204" pitchFamily="34" charset="0"/>
                <a:ea typeface="Calibri" panose="020F0502020204030204" pitchFamily="34" charset="0"/>
                <a:cs typeface="Times New Roman" panose="02020603050405020304" pitchFamily="18" charset="0"/>
              </a:rPr>
              <a:t> να παίρνουν άδεια για προσωπικούς λόγους, όπως διακοπές, οικογενειακά επείγοντα περιστατικά ή γονική άδεια.</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Υποστηρικτική κουλτούρα: Οι οργανισμοί θα πρέπει να καλλιεργούν μια κουλτούρα που εκτιμά την ισορροπία μεταξύ επαγγελματικής και προσωπικής ζωής, ενθαρρύνοντας τους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/τις</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διευθυντές</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ντριες</a:t>
            </a:r>
            <a:r>
              <a:rPr lang="en-GB" sz="2000" dirty="0">
                <a:effectLst/>
                <a:latin typeface="Calibri" panose="020F0502020204030204" pitchFamily="34" charset="0"/>
                <a:ea typeface="Calibri" panose="020F0502020204030204" pitchFamily="34" charset="0"/>
                <a:cs typeface="Times New Roman" panose="02020603050405020304" pitchFamily="18" charset="0"/>
              </a:rPr>
              <a:t> να υποστηρίζουν τις προσωπικές ανάγκες των υπαλλήλων τους και προωθώντας ένα υγιές εργασιακό περιβάλλον.</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Προγράμματα ευεξίας: Όπως πρόσβαση σε γυμναστήρια, εργαστήρια διαχείρισης του άγχους ή συμβουλευτικές υπηρεσίες.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rgbClr val="595959"/>
              </a:buClr>
              <a:buSzPts val="2200"/>
              <a:buNone/>
            </a:pPr>
            <a:endParaRPr dirty="0"/>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sz="3600" dirty="0">
                <a:effectLst/>
                <a:latin typeface="Calibri" panose="020F0502020204030204" pitchFamily="34" charset="0"/>
                <a:ea typeface="Calibri" panose="020F0502020204030204" pitchFamily="34" charset="0"/>
                <a:cs typeface="Times New Roman" panose="02020603050405020304" pitchFamily="18" charset="0"/>
              </a:rPr>
              <a:t>Ευθύνες του οργανισμού:</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467721" y="1171668"/>
            <a:ext cx="10834986" cy="5434546"/>
          </a:xfrm>
          <a:prstGeom prst="rect">
            <a:avLst/>
          </a:prstGeom>
          <a:noFill/>
          <a:ln>
            <a:noFill/>
          </a:ln>
        </p:spPr>
        <p:txBody>
          <a:bodyPr spcFirstLastPara="1" wrap="square" lIns="91425" tIns="45700" rIns="91425" bIns="45700" anchor="t" anchorCtr="0">
            <a:noAutofit/>
          </a:bodyPr>
          <a:lstStyle/>
          <a:p>
            <a:pPr marL="57150" marR="0" indent="-285750">
              <a:lnSpc>
                <a:spcPct val="107000"/>
              </a:lnSpc>
              <a:spcBef>
                <a:spcPts val="0"/>
              </a:spcBef>
              <a:spcAft>
                <a:spcPts val="800"/>
              </a:spcAft>
              <a:buFont typeface="Arial" panose="020B0604020202020204" pitchFamily="34" charset="0"/>
              <a:buChar char="•"/>
            </a:pPr>
            <a:r>
              <a:rPr lang="en-GB" sz="1900" dirty="0">
                <a:effectLst/>
                <a:latin typeface="Calibri" panose="020F0502020204030204" pitchFamily="34" charset="0"/>
                <a:ea typeface="Calibri" panose="020F0502020204030204" pitchFamily="34" charset="0"/>
                <a:cs typeface="Times New Roman" panose="02020603050405020304" pitchFamily="18" charset="0"/>
              </a:rPr>
              <a:t>Διαχείριση χρόνου: Οι εργαζόμενοι</a:t>
            </a:r>
            <a:r>
              <a:rPr lang="el-GR" sz="1900" dirty="0">
                <a:effectLst/>
                <a:latin typeface="Calibri" panose="020F0502020204030204" pitchFamily="34" charset="0"/>
                <a:ea typeface="Calibri" panose="020F0502020204030204" pitchFamily="34" charset="0"/>
                <a:cs typeface="Times New Roman" panose="02020603050405020304" pitchFamily="18" charset="0"/>
              </a:rPr>
              <a:t>/</a:t>
            </a:r>
            <a:r>
              <a:rPr lang="el-GR" sz="19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1900" dirty="0">
                <a:effectLst/>
                <a:latin typeface="Calibri" panose="020F0502020204030204" pitchFamily="34" charset="0"/>
                <a:ea typeface="Calibri" panose="020F0502020204030204" pitchFamily="34" charset="0"/>
                <a:cs typeface="Times New Roman" panose="02020603050405020304" pitchFamily="18" charset="0"/>
              </a:rPr>
              <a:t> θα πρέπει να θέτουν προτεραιότητες και να διαχειρίζονται αποτελεσματικά το χρόνο τους για να εξισορροπούν τις εργασιακές και προσωπικές τους υποχρεώσεις.</a:t>
            </a:r>
            <a:endParaRPr lang="et-EE" sz="19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900" dirty="0">
                <a:effectLst/>
                <a:latin typeface="Calibri" panose="020F0502020204030204" pitchFamily="34" charset="0"/>
                <a:ea typeface="Calibri" panose="020F0502020204030204" pitchFamily="34" charset="0"/>
                <a:cs typeface="Times New Roman" panose="02020603050405020304" pitchFamily="18" charset="0"/>
              </a:rPr>
              <a:t>Όρια: Τα άτομα θα πρέπει να θέτουν όρια μεταξύ εργασίας και προσωπικής ζωής για να αποτρέψουν την εισβολή της εργασίας στον προσωπικό χρόνο. Αυτό μπορεί να περιλαμβάνει την αποφυγή υπερβολικών υπερωριών ή τον έλεγχο της επικοινωνίας που σχετίζεται με την εργασία κατά τη διάρκεια του προσωπικού χρόνου.</a:t>
            </a:r>
            <a:endParaRPr lang="et-EE" sz="19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900" dirty="0">
                <a:effectLst/>
                <a:latin typeface="Calibri" panose="020F0502020204030204" pitchFamily="34" charset="0"/>
                <a:ea typeface="Calibri" panose="020F0502020204030204" pitchFamily="34" charset="0"/>
                <a:cs typeface="Times New Roman" panose="02020603050405020304" pitchFamily="18" charset="0"/>
              </a:rPr>
              <a:t>Αυτοφροντίδα: Οι εργαζόμενοι</a:t>
            </a:r>
            <a:r>
              <a:rPr lang="el-GR" sz="1900" dirty="0">
                <a:effectLst/>
                <a:latin typeface="Calibri" panose="020F0502020204030204" pitchFamily="34" charset="0"/>
                <a:ea typeface="Calibri" panose="020F0502020204030204" pitchFamily="34" charset="0"/>
                <a:cs typeface="Times New Roman" panose="02020603050405020304" pitchFamily="18" charset="0"/>
              </a:rPr>
              <a:t>/</a:t>
            </a:r>
            <a:r>
              <a:rPr lang="el-GR" sz="19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1900" dirty="0">
                <a:effectLst/>
                <a:latin typeface="Calibri" panose="020F0502020204030204" pitchFamily="34" charset="0"/>
                <a:ea typeface="Calibri" panose="020F0502020204030204" pitchFamily="34" charset="0"/>
                <a:cs typeface="Times New Roman" panose="02020603050405020304" pitchFamily="18" charset="0"/>
              </a:rPr>
              <a:t> θα πρέπει να δίνουν προτεραιότητα στην αυτοφροντίδα, συμμετέχοντας σε δραστηριότητες που προάγουν τη σωματική και ψυχική ευεξία εκτός ωραρίου εργασίας.</a:t>
            </a:r>
            <a:endParaRPr lang="et-EE" sz="19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900" dirty="0">
                <a:effectLst/>
                <a:latin typeface="Calibri" panose="020F0502020204030204" pitchFamily="34" charset="0"/>
                <a:ea typeface="Calibri" panose="020F0502020204030204" pitchFamily="34" charset="0"/>
                <a:cs typeface="Times New Roman" panose="02020603050405020304" pitchFamily="18" charset="0"/>
              </a:rPr>
              <a:t>Αποτελεσματική επικοινωνία: Τα άτομα θα πρέπει να γνωστοποιούν τις ανάγκες, τις ανησυχίες και τους περιορισμούς τους στους</a:t>
            </a:r>
            <a:r>
              <a:rPr lang="el-GR" sz="1900" dirty="0">
                <a:effectLst/>
                <a:latin typeface="Calibri" panose="020F0502020204030204" pitchFamily="34" charset="0"/>
                <a:ea typeface="Calibri" panose="020F0502020204030204" pitchFamily="34" charset="0"/>
                <a:cs typeface="Times New Roman" panose="02020603050405020304" pitchFamily="18" charset="0"/>
              </a:rPr>
              <a:t>/στις</a:t>
            </a:r>
            <a:r>
              <a:rPr lang="en-GB" sz="1900" dirty="0">
                <a:effectLst/>
                <a:latin typeface="Calibri" panose="020F0502020204030204" pitchFamily="34" charset="0"/>
                <a:ea typeface="Calibri" panose="020F0502020204030204" pitchFamily="34" charset="0"/>
                <a:cs typeface="Times New Roman" panose="02020603050405020304" pitchFamily="18" charset="0"/>
              </a:rPr>
              <a:t> π</a:t>
            </a:r>
            <a:r>
              <a:rPr lang="en-GB" sz="1900" dirty="0" err="1">
                <a:effectLst/>
                <a:latin typeface="Calibri" panose="020F0502020204030204" pitchFamily="34" charset="0"/>
                <a:ea typeface="Calibri" panose="020F0502020204030204" pitchFamily="34" charset="0"/>
                <a:cs typeface="Times New Roman" panose="02020603050405020304" pitchFamily="18" charset="0"/>
              </a:rPr>
              <a:t>ροϊστ</a:t>
            </a:r>
            <a:r>
              <a:rPr lang="en-GB" sz="1900" dirty="0">
                <a:effectLst/>
                <a:latin typeface="Calibri" panose="020F0502020204030204" pitchFamily="34" charset="0"/>
                <a:ea typeface="Calibri" panose="020F0502020204030204" pitchFamily="34" charset="0"/>
                <a:cs typeface="Times New Roman" panose="02020603050405020304" pitchFamily="18" charset="0"/>
              </a:rPr>
              <a:t>αμένους</a:t>
            </a:r>
            <a:r>
              <a:rPr lang="el-GR" sz="1900" dirty="0">
                <a:effectLst/>
                <a:latin typeface="Calibri" panose="020F0502020204030204" pitchFamily="34" charset="0"/>
                <a:ea typeface="Calibri" panose="020F0502020204030204" pitchFamily="34" charset="0"/>
                <a:cs typeface="Times New Roman" panose="02020603050405020304" pitchFamily="18" charset="0"/>
              </a:rPr>
              <a:t>/</a:t>
            </a:r>
            <a:r>
              <a:rPr lang="el-GR" sz="19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1900" dirty="0">
                <a:effectLst/>
                <a:latin typeface="Calibri" panose="020F0502020204030204" pitchFamily="34" charset="0"/>
                <a:ea typeface="Calibri" panose="020F0502020204030204" pitchFamily="34" charset="0"/>
                <a:cs typeface="Times New Roman" panose="02020603050405020304" pitchFamily="18" charset="0"/>
              </a:rPr>
              <a:t> τους ή </a:t>
            </a:r>
            <a:r>
              <a:rPr lang="en-GB" sz="1900" dirty="0" err="1">
                <a:effectLst/>
                <a:latin typeface="Calibri" panose="020F0502020204030204" pitchFamily="34" charset="0"/>
                <a:ea typeface="Calibri" panose="020F0502020204030204" pitchFamily="34" charset="0"/>
                <a:cs typeface="Times New Roman" panose="02020603050405020304" pitchFamily="18" charset="0"/>
              </a:rPr>
              <a:t>στους</a:t>
            </a:r>
            <a:r>
              <a:rPr lang="el-GR" sz="1900" dirty="0">
                <a:effectLst/>
                <a:latin typeface="Calibri" panose="020F0502020204030204" pitchFamily="34" charset="0"/>
                <a:ea typeface="Calibri" panose="020F0502020204030204" pitchFamily="34" charset="0"/>
                <a:cs typeface="Times New Roman" panose="02020603050405020304" pitchFamily="18" charset="0"/>
              </a:rPr>
              <a:t>/στις</a:t>
            </a:r>
            <a:r>
              <a:rPr lang="en-GB" sz="1900" dirty="0">
                <a:effectLst/>
                <a:latin typeface="Calibri" panose="020F0502020204030204" pitchFamily="34" charset="0"/>
                <a:ea typeface="Calibri" panose="020F0502020204030204" pitchFamily="34" charset="0"/>
                <a:cs typeface="Times New Roman" panose="02020603050405020304" pitchFamily="18" charset="0"/>
              </a:rPr>
              <a:t> εκπροσώπους του ανθρώπινου δυναμικού, ώστε να διασφαλίζεται ο σεβασμός και η υποστήριξη της ισορροπίας μεταξύ επαγγελματικής και προσωπικής ζωής.</a:t>
            </a:r>
            <a:endParaRPr lang="et-EE" sz="19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900" dirty="0">
                <a:effectLst/>
                <a:latin typeface="Calibri" panose="020F0502020204030204" pitchFamily="34" charset="0"/>
                <a:ea typeface="Calibri" panose="020F0502020204030204" pitchFamily="34" charset="0"/>
                <a:cs typeface="Times New Roman" panose="02020603050405020304" pitchFamily="18" charset="0"/>
              </a:rPr>
              <a:t>Προσωπική ανάπτυξη: Οι εργαζόμενοι</a:t>
            </a:r>
            <a:r>
              <a:rPr lang="el-GR" sz="1900" dirty="0">
                <a:effectLst/>
                <a:latin typeface="Calibri" panose="020F0502020204030204" pitchFamily="34" charset="0"/>
                <a:ea typeface="Calibri" panose="020F0502020204030204" pitchFamily="34" charset="0"/>
                <a:cs typeface="Times New Roman" panose="02020603050405020304" pitchFamily="18" charset="0"/>
              </a:rPr>
              <a:t>/</a:t>
            </a:r>
            <a:r>
              <a:rPr lang="el-GR" sz="19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1900" dirty="0">
                <a:effectLst/>
                <a:latin typeface="Calibri" panose="020F0502020204030204" pitchFamily="34" charset="0"/>
                <a:ea typeface="Calibri" panose="020F0502020204030204" pitchFamily="34" charset="0"/>
                <a:cs typeface="Times New Roman" panose="02020603050405020304" pitchFamily="18" charset="0"/>
              </a:rPr>
              <a:t> θα πρέπει να αναλάβουν την ευθύνη της προσωπικής και επαγγελματικής τους ανάπτυξης, αναζητώντας ευκαιρίες για να βελτιώσουν τις δεξιότητες και τις γνώσεις τους, ώστε να βελτιώσουν την ισορροπία μεταξύ επαγγελματικής και προσωπικής ζωής.</a:t>
            </a:r>
            <a:endParaRPr lang="et-EE" sz="1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sz="3600" dirty="0">
                <a:effectLst/>
                <a:latin typeface="Calibri" panose="020F0502020204030204" pitchFamily="34" charset="0"/>
                <a:ea typeface="Calibri" panose="020F0502020204030204" pitchFamily="34" charset="0"/>
                <a:cs typeface="Times New Roman" panose="02020603050405020304" pitchFamily="18" charset="0"/>
              </a:rPr>
              <a:t>Ευθύνες του α</a:t>
            </a:r>
            <a:r>
              <a:rPr lang="en-GB" sz="3600" dirty="0" err="1">
                <a:effectLst/>
                <a:latin typeface="Calibri" panose="020F0502020204030204" pitchFamily="34" charset="0"/>
                <a:ea typeface="Calibri" panose="020F0502020204030204" pitchFamily="34" charset="0"/>
                <a:cs typeface="Times New Roman" panose="02020603050405020304" pitchFamily="18" charset="0"/>
              </a:rPr>
              <a:t>τόμου</a:t>
            </a:r>
            <a:r>
              <a:rPr lang="en-GB" sz="3600" dirty="0">
                <a:effectLst/>
                <a:latin typeface="Calibri" panose="020F0502020204030204" pitchFamily="34" charset="0"/>
                <a:ea typeface="Calibri" panose="020F0502020204030204" pitchFamily="34" charset="0"/>
                <a:cs typeface="Times New Roman" panose="02020603050405020304" pitchFamily="18" charset="0"/>
              </a:rPr>
              <a:t>:</a:t>
            </a:r>
            <a:endParaRPr dirty="0"/>
          </a:p>
        </p:txBody>
      </p:sp>
    </p:spTree>
    <p:extLst>
      <p:ext uri="{BB962C8B-B14F-4D97-AF65-F5344CB8AC3E}">
        <p14:creationId xmlns:p14="http://schemas.microsoft.com/office/powerpoint/2010/main" val="1354829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713768" y="1544188"/>
            <a:ext cx="10834986" cy="4892344"/>
          </a:xfrm>
          <a:prstGeom prst="rect">
            <a:avLst/>
          </a:prstGeom>
          <a:noFill/>
          <a:ln>
            <a:noFill/>
          </a:ln>
        </p:spPr>
        <p:txBody>
          <a:bodyPr spcFirstLastPara="1" wrap="square" lIns="91425" tIns="45700" rIns="91425" bIns="45700" anchor="t" anchorCtr="0">
            <a:normAutofit lnSpcReduction="10000"/>
          </a:bodyPr>
          <a:lstStyle/>
          <a:p>
            <a:pPr marL="571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Νομικές υποχρεώσεις: Οι εργοδότες είναι νομικά υποχρεωμένοι να συμμορφώνονται με την ισχύουσα εργατική νομοθεσία, συμπεριλαμβανομένων εκείνων που σχετίζονται με τις ώρες εργασίας, τα διαλείμματα και τα δικαιώματα άδειας. Πρέπει να διασφαλίζουν ότι τα δικαιώματα των εργαζομένων προστατεύονται και ότι έχουν πρόσβαση σε ένα ασφαλές και υγιές εργασιακό περιβάλλον.</a:t>
            </a:r>
          </a:p>
          <a:p>
            <a:pPr marL="571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Υγεία και ασφάλεια: Οι εργοδότες πρέπει να παρέχουν ασφαλές και υγιές περιβάλλον εργασίας για του</a:t>
            </a:r>
            <a:r>
              <a:rPr lang="el-GR" sz="1800" dirty="0">
                <a:effectLst/>
                <a:latin typeface="Calibri" panose="020F0502020204030204" pitchFamily="34" charset="0"/>
                <a:ea typeface="Calibri" panose="020F0502020204030204" pitchFamily="34" charset="0"/>
                <a:cs typeface="Times New Roman" panose="02020603050405020304" pitchFamily="18" charset="0"/>
              </a:rPr>
              <a:t>ς/τις</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US" sz="1800" dirty="0">
                <a:effectLst/>
                <a:latin typeface="Calibri" panose="020F0502020204030204" pitchFamily="34" charset="0"/>
                <a:ea typeface="Calibri" panose="020F0502020204030204" pitchFamily="34" charset="0"/>
                <a:cs typeface="Times New Roman" panose="02020603050405020304" pitchFamily="18" charset="0"/>
              </a:rPr>
              <a:t>αζομένους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US" sz="1800" dirty="0">
                <a:effectLst/>
                <a:latin typeface="Calibri" panose="020F0502020204030204" pitchFamily="34" charset="0"/>
                <a:ea typeface="Calibri" panose="020F0502020204030204" pitchFamily="34" charset="0"/>
                <a:cs typeface="Times New Roman" panose="02020603050405020304" pitchFamily="18" charset="0"/>
              </a:rPr>
              <a:t>, συμπεριλαμβανομένης της εφαρμογής μέτρων για την πρόληψη των κινδύνων στο χώρο εργασίας, της παροχής κατάλληλης κατάρτισης και της τήρησης των προτύπων υγιεινής της εργασίας.</a:t>
            </a:r>
          </a:p>
          <a:p>
            <a:pPr marL="571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Μη διάκριση: Οι οργανισμοί πρέπει να αντιμετωπίζουν όλους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/όλες</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τους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/τις</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US" sz="1800" dirty="0">
                <a:effectLst/>
                <a:latin typeface="Calibri" panose="020F0502020204030204" pitchFamily="34" charset="0"/>
                <a:ea typeface="Calibri" panose="020F0502020204030204" pitchFamily="34" charset="0"/>
                <a:cs typeface="Times New Roman" panose="02020603050405020304" pitchFamily="18" charset="0"/>
              </a:rPr>
              <a:t>αζόμενους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US" sz="1800" dirty="0">
                <a:effectLst/>
                <a:latin typeface="Calibri" panose="020F0502020204030204" pitchFamily="34" charset="0"/>
                <a:ea typeface="Calibri" panose="020F0502020204030204" pitchFamily="34" charset="0"/>
                <a:cs typeface="Times New Roman" panose="02020603050405020304" pitchFamily="18" charset="0"/>
              </a:rPr>
              <a:t> δίκαια και χωρίς διακρίσεις, συμπεριλαμβανομένων των θεμάτων που σχετίζονται με την ισορροπία μεταξύ επαγγελματικής και προσωπικής ζωής. Δεν πρέπει να κάνουν διακρίσεις με βάση το φύλο, την οικογενειακή κατάσταση ή οποιοδήποτε άλλο προστατευόμενο χαρακτηριστικό όταν εξετάζουν αιτήματα για ισορροπία μεταξύ επαγγελματικής και προσωπικής ζωής.</a:t>
            </a:r>
          </a:p>
          <a:p>
            <a:pPr marL="571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Εμπιστευτικότητα: Τόσο οι εργοδότες όσο και οι εργαζόμενοι</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US" sz="1800" dirty="0">
                <a:effectLst/>
                <a:latin typeface="Calibri" panose="020F0502020204030204" pitchFamily="34" charset="0"/>
                <a:ea typeface="Calibri" panose="020F0502020204030204" pitchFamily="34" charset="0"/>
                <a:cs typeface="Times New Roman" panose="02020603050405020304" pitchFamily="18" charset="0"/>
              </a:rPr>
              <a:t> έχουν ηθικές υποχρεώσεις να σέβονται ο ένας την ιδιωτική ζωή και την εμπιστευτικότητα του άλλου, ιδίως όταν πρόκειται για προσωπικές περιστάσεις που μπορεί να επηρεάσουν την ισορροπία μεταξύ επαγγελματικής και προσωπικής ζωής.</a:t>
            </a:r>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sz="3600" dirty="0">
                <a:effectLst/>
                <a:latin typeface="Calibri" panose="020F0502020204030204" pitchFamily="34" charset="0"/>
                <a:ea typeface="Calibri" panose="020F0502020204030204" pitchFamily="34" charset="0"/>
                <a:cs typeface="Times New Roman" panose="02020603050405020304" pitchFamily="18" charset="0"/>
              </a:rPr>
              <a:t>Νομικές και δεοντολογικές υποχρεώσεις:</a:t>
            </a:r>
            <a:endParaRPr lang="en-GB" dirty="0"/>
          </a:p>
        </p:txBody>
      </p:sp>
    </p:spTree>
    <p:extLst>
      <p:ext uri="{BB962C8B-B14F-4D97-AF65-F5344CB8AC3E}">
        <p14:creationId xmlns:p14="http://schemas.microsoft.com/office/powerpoint/2010/main" val="1335152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3985257" y="4431492"/>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l-GR" dirty="0"/>
              <a:t>ΚΑΛΩΣ ΗΡΘΑΤΕ ΣΤΗΝ ΙΣΟΡΡΟΠΙΑ</a:t>
            </a:r>
          </a:p>
        </p:txBody>
      </p:sp>
      <p:sp>
        <p:nvSpPr>
          <p:cNvPr id="366" name="Google Shape;366;p18"/>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Η π</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ροώθηση</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της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ισορρο</a:t>
            </a:r>
            <a:r>
              <a:rPr lang="en-GB" sz="1800" dirty="0">
                <a:effectLst/>
                <a:latin typeface="Calibri" panose="020F0502020204030204" pitchFamily="34" charset="0"/>
                <a:ea typeface="Calibri" panose="020F0502020204030204" pitchFamily="34" charset="0"/>
                <a:cs typeface="Times New Roman" panose="02020603050405020304" pitchFamily="18" charset="0"/>
              </a:rPr>
              <a:t>πίας μεταξύ επαγγελματικής και προσωπικής ζωής απαιτεί μια συλλογική προσπάθεια μεταξύ εργοδοτών και εργαζομένων, με έμφαση στη δημιουργία μιας υποστηρικτικής κουλτούρας και στην εφαρμογή πολιτικών που επιτρέπουν στα άτομα να διαχειρίζονται αποτελεσματικά την προσωπική και επαγγελματική τους ζωή. Η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συμμόρφωση</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με</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τις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νομικές</a:t>
            </a:r>
            <a:r>
              <a:rPr lang="en-GB" sz="1800" dirty="0">
                <a:effectLst/>
                <a:latin typeface="Calibri" panose="020F0502020204030204" pitchFamily="34" charset="0"/>
                <a:ea typeface="Calibri" panose="020F0502020204030204" pitchFamily="34" charset="0"/>
                <a:cs typeface="Times New Roman" panose="02020603050405020304" pitchFamily="18" charset="0"/>
              </a:rPr>
              <a:t> υπ</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οχρεώσεις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και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τις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ηθικές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εκτιμήσεις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ενισχύει</a:t>
            </a:r>
            <a:r>
              <a:rPr lang="en-GB" sz="1800" dirty="0">
                <a:effectLst/>
                <a:latin typeface="Calibri" panose="020F0502020204030204" pitchFamily="34" charset="0"/>
                <a:ea typeface="Calibri" panose="020F0502020204030204" pitchFamily="34" charset="0"/>
                <a:cs typeface="Times New Roman" panose="02020603050405020304" pitchFamily="18" charset="0"/>
              </a:rPr>
              <a:t> π</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ερ</a:t>
            </a:r>
            <a:r>
              <a:rPr lang="en-GB" sz="1800" dirty="0">
                <a:effectLst/>
                <a:latin typeface="Calibri" panose="020F0502020204030204" pitchFamily="34" charset="0"/>
                <a:ea typeface="Calibri" panose="020F0502020204030204" pitchFamily="34" charset="0"/>
                <a:cs typeface="Times New Roman" panose="02020603050405020304" pitchFamily="18" charset="0"/>
              </a:rPr>
              <a:t>αιτέρω τη δέσμευση για την εξασφάλιση ενός υγιούς και ασφαλούς εργασιακού περιβάλλοντος για όλους.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l-GR" dirty="0"/>
              <a:t>Συμπέρασμα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31" name="Google Shape;331;p13"/>
          <p:cNvSpPr txBox="1">
            <a:spLocks noGrp="1"/>
          </p:cNvSpPr>
          <p:nvPr>
            <p:ph type="body" idx="1"/>
          </p:nvPr>
        </p:nvSpPr>
        <p:spPr>
          <a:xfrm>
            <a:off x="2280537" y="708835"/>
            <a:ext cx="5868381"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GB" sz="3600" dirty="0" err="1"/>
              <a:t>Οργ</a:t>
            </a:r>
            <a:r>
              <a:rPr lang="en-GB" sz="3600" dirty="0"/>
              <a:t>ανωτικοί προσδιοριστικοί παράγοντες της ισορροπίας μεταξύ επαγγελματικής και προσωπικής ζωής</a:t>
            </a:r>
          </a:p>
        </p:txBody>
      </p:sp>
      <p:sp>
        <p:nvSpPr>
          <p:cNvPr id="332" name="Google Shape;332;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2.2</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4"/>
          <p:cNvSpPr txBox="1">
            <a:spLocks noGrp="1"/>
          </p:cNvSpPr>
          <p:nvPr>
            <p:ph type="body" idx="1"/>
          </p:nvPr>
        </p:nvSpPr>
        <p:spPr>
          <a:xfrm>
            <a:off x="556158" y="1022258"/>
            <a:ext cx="10834986" cy="2822066"/>
          </a:xfrm>
          <a:prstGeom prst="rect">
            <a:avLst/>
          </a:prstGeom>
          <a:noFill/>
          <a:ln>
            <a:noFill/>
          </a:ln>
        </p:spPr>
        <p:txBody>
          <a:bodyPr spcFirstLastPara="1" wrap="square" lIns="91425" tIns="45700" rIns="91425" bIns="45700" anchor="t" anchorCtr="0">
            <a:normAutofit fontScale="85000" lnSpcReduction="20000"/>
          </a:bodyPr>
          <a:lstStyle/>
          <a:p>
            <a:pPr marL="228600">
              <a:spcBef>
                <a:spcPts val="0"/>
              </a:spcBef>
            </a:pPr>
            <a:r>
              <a:rPr lang="en-GB" sz="2100" dirty="0">
                <a:effectLst/>
                <a:latin typeface="Calibri" panose="020F0502020204030204" pitchFamily="34" charset="0"/>
                <a:ea typeface="Calibri" panose="020F0502020204030204" pitchFamily="34" charset="0"/>
                <a:cs typeface="Times New Roman" panose="02020603050405020304" pitchFamily="18" charset="0"/>
              </a:rPr>
              <a:t>Οργανωτικά και εποπτικά ζητήματα μπορούν να επηρεάσουν σημαντικά την ισορροπία μεταξύ επαγγελματικής και προσωπικής ζωής. Ακολουθούν ορισμένα συνήθη ζητήματα που σχετίζονται με τη διαχείριση του φόρτου εργασίας, τον προγραμματισμό και τον σχεδιασμό των θέσεων εργασίας, καθώς και στρατηγικές για τον μετριασμό τους:</a:t>
            </a:r>
            <a:endParaRPr lang="et-EE" sz="2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Bef>
                <a:spcPts val="0"/>
              </a:spcBef>
              <a:buFont typeface="Arial" panose="020B0604020202020204" pitchFamily="34" charset="0"/>
              <a:buChar char="•"/>
            </a:pPr>
            <a:r>
              <a:rPr lang="en-GB" sz="2100" dirty="0">
                <a:effectLst/>
                <a:latin typeface="Calibri" panose="020F0502020204030204" pitchFamily="34" charset="0"/>
                <a:ea typeface="Calibri" panose="020F0502020204030204" pitchFamily="34" charset="0"/>
                <a:cs typeface="Times New Roman" panose="02020603050405020304" pitchFamily="18" charset="0"/>
              </a:rPr>
              <a:t>υπερβολικός φόρτος εργασίας,</a:t>
            </a:r>
          </a:p>
          <a:p>
            <a:pPr marL="285750" indent="-285750">
              <a:spcBef>
                <a:spcPts val="0"/>
              </a:spcBef>
              <a:buFont typeface="Arial" panose="020B0604020202020204" pitchFamily="34" charset="0"/>
              <a:buChar char="•"/>
            </a:pPr>
            <a:r>
              <a:rPr lang="et-EE" sz="2100" dirty="0">
                <a:effectLst/>
                <a:latin typeface="Calibri" panose="020F0502020204030204" pitchFamily="34" charset="0"/>
                <a:ea typeface="Calibri" panose="020F0502020204030204" pitchFamily="34" charset="0"/>
                <a:cs typeface="Times New Roman" panose="02020603050405020304" pitchFamily="18" charset="0"/>
              </a:rPr>
              <a:t>άκαμπτος προγραμματισμός</a:t>
            </a:r>
            <a:r>
              <a:rPr lang="en-GB" sz="2100" dirty="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spcBef>
                <a:spcPts val="0"/>
              </a:spcBef>
              <a:buFont typeface="Arial" panose="020B0604020202020204" pitchFamily="34" charset="0"/>
              <a:buChar char="•"/>
            </a:pPr>
            <a:r>
              <a:rPr lang="en-US" sz="2100" dirty="0">
                <a:effectLst/>
                <a:latin typeface="Calibri" panose="020F0502020204030204" pitchFamily="34" charset="0"/>
                <a:ea typeface="Calibri" panose="020F0502020204030204" pitchFamily="34" charset="0"/>
                <a:cs typeface="Times New Roman" panose="02020603050405020304" pitchFamily="18" charset="0"/>
              </a:rPr>
              <a:t>έλλειψη αυτονομίας και ελέγχου</a:t>
            </a:r>
            <a:r>
              <a:rPr lang="en-US" sz="2100" dirty="0">
                <a:latin typeface="Calibri" panose="020F0502020204030204" pitchFamily="34" charset="0"/>
                <a:ea typeface="Calibri" panose="020F0502020204030204" pitchFamily="34" charset="0"/>
                <a:cs typeface="Times New Roman" panose="02020603050405020304" pitchFamily="18" charset="0"/>
              </a:rPr>
              <a:t>,</a:t>
            </a:r>
          </a:p>
          <a:p>
            <a:pPr marL="285750" indent="-285750">
              <a:spcBef>
                <a:spcPts val="0"/>
              </a:spcBef>
              <a:buFont typeface="Arial" panose="020B0604020202020204" pitchFamily="34" charset="0"/>
              <a:buChar char="•"/>
            </a:pPr>
            <a:r>
              <a:rPr lang="en-GB" sz="2100" dirty="0">
                <a:effectLst/>
                <a:latin typeface="Calibri" panose="020F0502020204030204" pitchFamily="34" charset="0"/>
                <a:ea typeface="Calibri" panose="020F0502020204030204" pitchFamily="34" charset="0"/>
                <a:cs typeface="Times New Roman" panose="02020603050405020304" pitchFamily="18" charset="0"/>
              </a:rPr>
              <a:t>ανεπαρκής </a:t>
            </a:r>
            <a:r>
              <a:rPr lang="et-EE" sz="2100" dirty="0">
                <a:effectLst/>
                <a:latin typeface="Calibri" panose="020F0502020204030204" pitchFamily="34" charset="0"/>
                <a:ea typeface="Calibri" panose="020F0502020204030204" pitchFamily="34" charset="0"/>
                <a:cs typeface="Times New Roman" panose="02020603050405020304" pitchFamily="18" charset="0"/>
              </a:rPr>
              <a:t>σχεδιασμός της εργασίας</a:t>
            </a:r>
            <a:r>
              <a:rPr lang="en-GB" sz="2100" dirty="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spcBef>
                <a:spcPts val="0"/>
              </a:spcBef>
              <a:buFont typeface="Arial" panose="020B0604020202020204" pitchFamily="34" charset="0"/>
              <a:buChar char="•"/>
            </a:pPr>
            <a:r>
              <a:rPr lang="en-US" sz="2100" dirty="0">
                <a:effectLst/>
                <a:latin typeface="Calibri" panose="020F0502020204030204" pitchFamily="34" charset="0"/>
                <a:ea typeface="Calibri" panose="020F0502020204030204" pitchFamily="34" charset="0"/>
                <a:cs typeface="Times New Roman" panose="02020603050405020304" pitchFamily="18" charset="0"/>
              </a:rPr>
              <a:t>έλλειψη επικοινωνίας και υποστήριξης.</a:t>
            </a:r>
          </a:p>
          <a:p>
            <a:pPr marL="285750" indent="-285750">
              <a:spcBef>
                <a:spcPts val="0"/>
              </a:spcBef>
              <a:buFont typeface="Arial" panose="020B0604020202020204" pitchFamily="34" charset="0"/>
              <a:buChar char="•"/>
            </a:pPr>
            <a:endParaRPr lang="en-US" sz="21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pPr>
            <a:r>
              <a:rPr lang="en-GB" sz="2100" dirty="0">
                <a:effectLst/>
                <a:latin typeface="Calibri" panose="020F0502020204030204" pitchFamily="34" charset="0"/>
                <a:ea typeface="Calibri" panose="020F0502020204030204" pitchFamily="34" charset="0"/>
                <a:cs typeface="Times New Roman" panose="02020603050405020304" pitchFamily="18" charset="0"/>
              </a:rPr>
              <a:t>Με την αντιμετώπιση αυτών των οργανωτικών και εποπτικών ζητημάτων μέσω κατάλληλων στρατηγικών, οι οργανισμοί μπορούν να δημιουργήσουν ένα περιβάλλον που υποστηρίζει την ισορροπία μεταξύ επαγγελματικής και προσωπικής ζωής και ενισχύει την ευημερία και την παραγωγικότητα των εργαζομένων τους.</a:t>
            </a:r>
            <a:endParaRPr lang="et-EE" sz="2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228600">
              <a:spcBef>
                <a:spcPts val="0"/>
              </a:spcBef>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228600">
              <a:spcBef>
                <a:spcPts val="0"/>
              </a:spcBef>
            </a:pP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8" name="Google Shape;338;p14"/>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fontScale="55000" lnSpcReduction="20000"/>
          </a:bodyPr>
          <a:lstStyle/>
          <a:p>
            <a:pPr marL="0" indent="0">
              <a:spcBef>
                <a:spcPts val="0"/>
              </a:spcBef>
            </a:pPr>
            <a:r>
              <a:rPr lang="en-GB" sz="3600" b="1" dirty="0">
                <a:effectLst/>
                <a:latin typeface="Calibri" panose="020F0502020204030204" pitchFamily="34" charset="0"/>
                <a:ea typeface="Calibri" panose="020F0502020204030204" pitchFamily="34" charset="0"/>
                <a:cs typeface="Times New Roman" panose="02020603050405020304" pitchFamily="18" charset="0"/>
              </a:rPr>
              <a:t>Οργανωτικοί </a:t>
            </a:r>
            <a:r>
              <a:rPr lang="en-US" sz="3600" b="1" dirty="0">
                <a:effectLst/>
                <a:latin typeface="Calibri" panose="020F0502020204030204" pitchFamily="34" charset="0"/>
                <a:ea typeface="Calibri" panose="020F0502020204030204" pitchFamily="34" charset="0"/>
                <a:cs typeface="Times New Roman" panose="02020603050405020304" pitchFamily="18" charset="0"/>
              </a:rPr>
              <a:t>προσδιοριστικοί παράγοντες της ισορροπίας μεταξύ επαγγελματικής και προσωπικής ζωής</a:t>
            </a:r>
            <a:endParaRPr lang="et-EE" sz="36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90000"/>
              </a:lnSpc>
              <a:spcBef>
                <a:spcPts val="0"/>
              </a:spcBef>
              <a:spcAft>
                <a:spcPts val="0"/>
              </a:spcAft>
              <a:buClr>
                <a:srgbClr val="8A4199"/>
              </a:buClr>
              <a:buSzPts val="3600"/>
              <a:buNone/>
            </a:pPr>
            <a:endParaRPr dirty="0"/>
          </a:p>
          <a:p>
            <a:pPr marL="0" lvl="0" indent="0" algn="l" rtl="0">
              <a:lnSpc>
                <a:spcPct val="90000"/>
              </a:lnSpc>
              <a:spcBef>
                <a:spcPts val="1000"/>
              </a:spcBef>
              <a:spcAft>
                <a:spcPts val="0"/>
              </a:spcAft>
              <a:buClr>
                <a:srgbClr val="8A4199"/>
              </a:buClr>
              <a:buSzPts val="3600"/>
              <a:buNone/>
            </a:pPr>
            <a:endParaRPr dirty="0"/>
          </a:p>
        </p:txBody>
      </p:sp>
      <p:sp>
        <p:nvSpPr>
          <p:cNvPr id="339" name="Google Shape;339;p14"/>
          <p:cNvSpPr txBox="1">
            <a:spLocks noGrp="1"/>
          </p:cNvSpPr>
          <p:nvPr>
            <p:ph type="body" idx="3"/>
          </p:nvPr>
        </p:nvSpPr>
        <p:spPr>
          <a:xfrm>
            <a:off x="396456" y="4424709"/>
            <a:ext cx="11013542" cy="1350107"/>
          </a:xfrm>
          <a:prstGeom prst="rect">
            <a:avLst/>
          </a:prstGeom>
          <a:noFill/>
          <a:ln>
            <a:noFill/>
          </a:ln>
        </p:spPr>
        <p:txBody>
          <a:bodyPr spcFirstLastPara="1" wrap="square" lIns="91425" tIns="45700" rIns="91425" bIns="45700" anchor="ctr" anchorCtr="0">
            <a:normAutofit/>
          </a:bodyPr>
          <a:lstStyle/>
          <a:p>
            <a:pPr marL="0" indent="0">
              <a:spcBef>
                <a:spcPts val="0"/>
              </a:spcBef>
            </a:pPr>
            <a:r>
              <a:rPr lang="en-US" b="0" i="0" dirty="0">
                <a:solidFill>
                  <a:schemeClr val="bg1"/>
                </a:solidFill>
                <a:effectLst/>
                <a:latin typeface="Inter"/>
              </a:rPr>
              <a:t>"Αν δεν έχεις χρόνο για διάλειμμα, σίγουρα χρειάζεσαι διάλειμμα!" - Dominique Andersen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4155269"/>
          </a:xfrm>
          <a:prstGeom prst="rect">
            <a:avLst/>
          </a:prstGeom>
          <a:noFill/>
          <a:ln>
            <a:noFill/>
          </a:ln>
        </p:spPr>
        <p:txBody>
          <a:bodyPr spcFirstLastPara="1" wrap="square" lIns="91425" tIns="45700" rIns="91425" bIns="45700" anchor="t" anchorCtr="0">
            <a:normAutofit fontScale="92500" lnSpcReduction="10000"/>
          </a:bodyPr>
          <a:lstStyle/>
          <a:p>
            <a:pPr marL="0" marR="0">
              <a:lnSpc>
                <a:spcPct val="107000"/>
              </a:lnSpc>
              <a:spcBef>
                <a:spcPts val="0"/>
              </a:spcBef>
              <a:spcAft>
                <a:spcPts val="800"/>
              </a:spcAft>
            </a:pPr>
            <a:r>
              <a:rPr lang="en-GB" sz="2000" b="1" dirty="0">
                <a:effectLst/>
                <a:latin typeface="Calibri" panose="020F0502020204030204" pitchFamily="34" charset="0"/>
                <a:ea typeface="Calibri" panose="020F0502020204030204" pitchFamily="34" charset="0"/>
                <a:cs typeface="Times New Roman" panose="02020603050405020304" pitchFamily="18" charset="0"/>
              </a:rPr>
              <a:t>Θέμα: </a:t>
            </a: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Η α</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νάθεση</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στους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/στις</a:t>
            </a:r>
            <a:r>
              <a:rPr lang="en-GB" sz="2000" dirty="0">
                <a:effectLst/>
                <a:latin typeface="Calibri" panose="020F0502020204030204" pitchFamily="34" charset="0"/>
                <a:ea typeface="Calibri" panose="020F0502020204030204" pitchFamily="34" charset="0"/>
                <a:cs typeface="Times New Roman" panose="02020603050405020304" pitchFamily="18" charset="0"/>
              </a:rPr>
              <a:t> υπαλλήλους ενός μη διαχειρίσιμου όγκου εργασίας μπορεί να οδηγήσει σε πολλές ώρες εργασίας και αυξημένα επίπεδα άγχους.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b="1" dirty="0" err="1">
                <a:effectLst/>
                <a:latin typeface="Calibri" panose="020F0502020204030204" pitchFamily="34" charset="0"/>
                <a:ea typeface="Calibri" panose="020F0502020204030204" pitchFamily="34" charset="0"/>
                <a:cs typeface="Times New Roman" panose="02020603050405020304" pitchFamily="18" charset="0"/>
              </a:rPr>
              <a:t>Στρ</a:t>
            </a:r>
            <a:r>
              <a:rPr lang="en-GB" sz="2000" b="1" dirty="0">
                <a:effectLst/>
                <a:latin typeface="Calibri" panose="020F0502020204030204" pitchFamily="34" charset="0"/>
                <a:ea typeface="Calibri" panose="020F0502020204030204" pitchFamily="34" charset="0"/>
                <a:cs typeface="Times New Roman" panose="02020603050405020304" pitchFamily="18" charset="0"/>
              </a:rPr>
              <a:t>ατηγικές:</a:t>
            </a:r>
            <a:endParaRPr lang="et-EE" sz="2000" b="1"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Διεξάγετε τακτικές αξιολογήσεις του φόρτου εργασίας για να διασφαλίσετε ότι οι εργαζόμενοι</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2000" dirty="0">
                <a:effectLst/>
                <a:latin typeface="Calibri" panose="020F0502020204030204" pitchFamily="34" charset="0"/>
                <a:ea typeface="Calibri" panose="020F0502020204030204" pitchFamily="34" charset="0"/>
                <a:cs typeface="Times New Roman" panose="02020603050405020304" pitchFamily="18" charset="0"/>
              </a:rPr>
              <a:t> έχουν ρεαλιστικό και διαχειρίσιμο φόρτο εργασίας.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Παροχή κατάρτισης για την ενίσχυση των δεξιοτήτων διαχείρισης χρόνου και παραγωγικότητας.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Εξετάστε το ενδεχόμενο ανακατανομής καθηκόντων ή πρόσληψης πρόσθετου προσωπικού για την εξισορρόπηση του φόρτου εργασίας σε όλη την ομάδα.</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Ενθαρρύνετε την ανοιχτή επικοινωνία, όπου οι εργαζόμενοι μπορούν να συζητούν τις ανησυχίες τους σχετικά με τον φόρτο εργασίας και να ζητούν υποστήριξη ή προσαρμογές, εάν χρειάζεται.</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chemeClr val="lt1"/>
              </a:buClr>
              <a:buSzPts val="2200"/>
              <a:buNone/>
            </a:pP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b="1" dirty="0">
                <a:effectLst/>
                <a:latin typeface="Calibri" panose="020F0502020204030204" pitchFamily="34" charset="0"/>
                <a:ea typeface="Calibri" panose="020F0502020204030204" pitchFamily="34" charset="0"/>
                <a:cs typeface="Times New Roman" panose="02020603050405020304" pitchFamily="18" charset="0"/>
              </a:rPr>
              <a:t>Υπερβολικός φόρτος εργασίας</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4089282"/>
          </a:xfrm>
          <a:prstGeom prst="rect">
            <a:avLst/>
          </a:prstGeom>
          <a:noFill/>
          <a:ln>
            <a:noFill/>
          </a:ln>
        </p:spPr>
        <p:txBody>
          <a:bodyPr spcFirstLastPara="1" wrap="square" lIns="91425" tIns="45700" rIns="91425" bIns="45700" anchor="t" anchorCtr="0">
            <a:normAutofit fontScale="92500" lnSpcReduction="20000"/>
          </a:bodyPr>
          <a:lstStyle/>
          <a:p>
            <a:pPr marL="0" marR="0">
              <a:lnSpc>
                <a:spcPct val="107000"/>
              </a:lnSpc>
              <a:spcBef>
                <a:spcPts val="0"/>
              </a:spcBef>
              <a:spcAft>
                <a:spcPts val="800"/>
              </a:spcAft>
            </a:pPr>
            <a:r>
              <a:rPr lang="en-GB" sz="2000" b="1" dirty="0">
                <a:effectLst/>
                <a:latin typeface="Calibri" panose="020F0502020204030204" pitchFamily="34" charset="0"/>
                <a:ea typeface="Calibri" panose="020F0502020204030204" pitchFamily="34" charset="0"/>
                <a:cs typeface="Times New Roman" panose="02020603050405020304" pitchFamily="18" charset="0"/>
              </a:rPr>
              <a:t>Θέμα: </a:t>
            </a: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Τα άκαμπτα ωράρια εργασίας μπορεί να καταστήσουν δύσκολο για τους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/τις</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2000" dirty="0">
                <a:effectLst/>
                <a:latin typeface="Calibri" panose="020F0502020204030204" pitchFamily="34" charset="0"/>
                <a:ea typeface="Calibri" panose="020F0502020204030204" pitchFamily="34" charset="0"/>
                <a:cs typeface="Times New Roman" panose="02020603050405020304" pitchFamily="18" charset="0"/>
              </a:rPr>
              <a:t>αζόμενους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2000" dirty="0">
                <a:effectLst/>
                <a:latin typeface="Calibri" panose="020F0502020204030204" pitchFamily="34" charset="0"/>
                <a:ea typeface="Calibri" panose="020F0502020204030204" pitchFamily="34" charset="0"/>
                <a:cs typeface="Times New Roman" panose="02020603050405020304" pitchFamily="18" charset="0"/>
              </a:rPr>
              <a:t> να εξισορροπήσουν τις προσωπικές τους υποχρεώσεις, όπως οι ευθύνες φροντίδας ή η συνέχιση της εκπαίδευσής τους.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b="1" dirty="0">
                <a:effectLst/>
                <a:latin typeface="Calibri" panose="020F0502020204030204" pitchFamily="34" charset="0"/>
                <a:ea typeface="Calibri" panose="020F0502020204030204" pitchFamily="34" charset="0"/>
                <a:cs typeface="Times New Roman" panose="02020603050405020304" pitchFamily="18" charset="0"/>
              </a:rPr>
              <a:t>Στρατηγικές:</a:t>
            </a:r>
            <a:endParaRPr lang="et-EE" sz="2000" b="1"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Προσφέρετε ευέλικτες ρυθμίσεις εργασίας, όπως ευέλικτο ωράριο, συμπιεσμένες εβδομάδες εργασίας ή επιλογές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τηλ</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2000" dirty="0">
                <a:effectLst/>
                <a:latin typeface="Calibri" panose="020F0502020204030204" pitchFamily="34" charset="0"/>
                <a:ea typeface="Calibri" panose="020F0502020204030204" pitchFamily="34" charset="0"/>
                <a:cs typeface="Times New Roman" panose="02020603050405020304" pitchFamily="18" charset="0"/>
              </a:rPr>
              <a:t>ασίας, όπου αυτό είναι εφικτό.</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Εφαρμόστε ένα σύστημα εναλλαγής βάρδιας ή επιτρέψτε στους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/στις</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2000" dirty="0">
                <a:effectLst/>
                <a:latin typeface="Calibri" panose="020F0502020204030204" pitchFamily="34" charset="0"/>
                <a:ea typeface="Calibri" panose="020F0502020204030204" pitchFamily="34" charset="0"/>
                <a:cs typeface="Times New Roman" panose="02020603050405020304" pitchFamily="18" charset="0"/>
              </a:rPr>
              <a:t>αζομένους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2000" dirty="0">
                <a:effectLst/>
                <a:latin typeface="Calibri" panose="020F0502020204030204" pitchFamily="34" charset="0"/>
                <a:ea typeface="Calibri" panose="020F0502020204030204" pitchFamily="34" charset="0"/>
                <a:cs typeface="Times New Roman" panose="02020603050405020304" pitchFamily="18" charset="0"/>
              </a:rPr>
              <a:t> να έχουν τον έλεγχο του προγράμματός τους μέσω εργαλείων αυτοπρογραμματισμού.</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Δημιουργήστε μια κουλτούρα που εκτιμά την απόδοση της εργασίας και όχι την αυστηρή τήρηση σταθερών ωρών εργασίας.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Βεβαιωθείτε ότι οι αποφάσεις για τον προγραμματισμό λαμβάνουν υπόψη τις προτιμήσεις και τις ανάγκες των εργαζομένων όσο το δυνατόν περισσότερο.</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chemeClr val="lt1"/>
              </a:buClr>
              <a:buSzPts val="2200"/>
              <a:buNone/>
            </a:pP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b="1" dirty="0">
                <a:effectLst/>
                <a:latin typeface="Calibri" panose="020F0502020204030204" pitchFamily="34" charset="0"/>
                <a:ea typeface="Calibri" panose="020F0502020204030204" pitchFamily="34" charset="0"/>
                <a:cs typeface="Times New Roman" panose="02020603050405020304" pitchFamily="18" charset="0"/>
              </a:rPr>
              <a:t>Ευέλικτος προγραμματισμός:</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4252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4268391"/>
          </a:xfrm>
          <a:prstGeom prst="rect">
            <a:avLst/>
          </a:prstGeom>
          <a:noFill/>
          <a:ln>
            <a:noFill/>
          </a:ln>
        </p:spPr>
        <p:txBody>
          <a:bodyPr spcFirstLastPara="1" wrap="square" lIns="91425" tIns="45700" rIns="91425" bIns="45700" anchor="t" anchorCtr="0">
            <a:normAutofit fontScale="92500" lnSpcReduction="10000"/>
          </a:bodyPr>
          <a:lstStyle/>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Θέμα:</a:t>
            </a: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Οι κακοσχεδιασμένες θέσεις εργασίας μπορεί να οδηγήσουν σε μονοτονία, έλλειψη προκλήσεων και ανισορροπία μεταξύ επαγγελματικής και προσωπικής ζωής.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Στρατηγικές: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Διεξαγωγή ανάλυσης και επανασχεδιασμού θέσεων εργασίας για να διασφαλιστεί ότι οι ρόλοι εργασίας έχουν νόημα, είναι ελκυστικοί και ευθυγραμμίζονται με τις δεξιότητες και τα ενδιαφέροντα των εργαζομένων.</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Ενσωμάτωση ποικιλίας και ευκαιριών για ανάπτυξη δεξιοτήτων στο πλαίσιο των εργασιακών ρόλων.</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Εφαρμόστε την εναλλαγή θέσεων εργασίας ή τον εμπλουτισμό θέσεων εργασίας για να παρέχετε στους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/στις</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2000" dirty="0">
                <a:effectLst/>
                <a:latin typeface="Calibri" panose="020F0502020204030204" pitchFamily="34" charset="0"/>
                <a:ea typeface="Calibri" panose="020F0502020204030204" pitchFamily="34" charset="0"/>
                <a:cs typeface="Times New Roman" panose="02020603050405020304" pitchFamily="18" charset="0"/>
              </a:rPr>
              <a:t>αζόμενους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2000" dirty="0">
                <a:effectLst/>
                <a:latin typeface="Calibri" panose="020F0502020204030204" pitchFamily="34" charset="0"/>
                <a:ea typeface="Calibri" panose="020F0502020204030204" pitchFamily="34" charset="0"/>
                <a:cs typeface="Times New Roman" panose="02020603050405020304" pitchFamily="18" charset="0"/>
              </a:rPr>
              <a:t> ένα ευρύτερο φάσμα καθηκόντων και αρμοδιοτήτων.</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Προώθηση ενός υποστηρικτικού και χωρίς αποκλεισμούς εργασιακού περιβάλλοντος, όπου οι εργαζόμενοι</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2000" dirty="0">
                <a:effectLst/>
                <a:latin typeface="Calibri" panose="020F0502020204030204" pitchFamily="34" charset="0"/>
                <a:ea typeface="Calibri" panose="020F0502020204030204" pitchFamily="34" charset="0"/>
                <a:cs typeface="Times New Roman" panose="02020603050405020304" pitchFamily="18" charset="0"/>
              </a:rPr>
              <a:t> αισθάνονται ότι εκτιμώνται και αναγνωρίζονται για τη συμβολή τους.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chemeClr val="lt1"/>
              </a:buClr>
              <a:buSzPts val="2200"/>
              <a:buNone/>
            </a:pP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marR="0">
              <a:lnSpc>
                <a:spcPct val="107000"/>
              </a:lnSpc>
              <a:spcBef>
                <a:spcPts val="0"/>
              </a:spcBef>
              <a:spcAft>
                <a:spcPts val="800"/>
              </a:spcAft>
            </a:pPr>
            <a:r>
              <a:rPr lang="en-GB" b="1" dirty="0">
                <a:effectLst/>
                <a:latin typeface="Calibri" panose="020F0502020204030204" pitchFamily="34" charset="0"/>
                <a:ea typeface="Calibri" panose="020F0502020204030204" pitchFamily="34" charset="0"/>
                <a:cs typeface="Times New Roman" panose="02020603050405020304" pitchFamily="18" charset="0"/>
              </a:rPr>
              <a:t>Ανεπαρκής σχεδιασμός εργασίας:</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0153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4079855"/>
          </a:xfrm>
          <a:prstGeom prst="rect">
            <a:avLst/>
          </a:prstGeom>
          <a:noFill/>
          <a:ln>
            <a:noFill/>
          </a:ln>
        </p:spPr>
        <p:txBody>
          <a:bodyPr spcFirstLastPara="1" wrap="square" lIns="91425" tIns="45700" rIns="91425" bIns="45700" anchor="t" anchorCtr="0">
            <a:normAutofit lnSpcReduction="10000"/>
          </a:bodyPr>
          <a:lstStyle/>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Θέμα:</a:t>
            </a: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Η μικροδιαχείριση και η περιορισμένη εξουσία λήψης αποφάσεων μπορεί να αυξήσει το άγχος και να εμποδίσει την ισορροπία μεταξύ επαγγελματικής και προσωπικής ζωής.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Στρατηγικές: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Προωθήστε μια κουλτούρα εμπιστοσύνης, ενδυνάμωσης και αυτονομίας, όπου οι εργαζόμενοι</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2000" dirty="0">
                <a:effectLst/>
                <a:latin typeface="Calibri" panose="020F0502020204030204" pitchFamily="34" charset="0"/>
                <a:ea typeface="Calibri" panose="020F0502020204030204" pitchFamily="34" charset="0"/>
                <a:cs typeface="Times New Roman" panose="02020603050405020304" pitchFamily="18" charset="0"/>
              </a:rPr>
              <a:t> έχουν την ελευθερία να λαμβάνουν αποφάσεις και να διαχειρίζονται την εργασία τους.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Αναθέστε αρμοδιότητες και δώστε στους υπαλλήλους την ευκαιρία να αναλάβουν την ευθύνη των καθηκόντων τους.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Παρέχετε σαφείς προσδοκίες και κατευθυντήριες γραμμές, επιτρέποντας παράλληλα στους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/στις</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2000" dirty="0">
                <a:effectLst/>
                <a:latin typeface="Calibri" panose="020F0502020204030204" pitchFamily="34" charset="0"/>
                <a:ea typeface="Calibri" panose="020F0502020204030204" pitchFamily="34" charset="0"/>
                <a:cs typeface="Times New Roman" panose="02020603050405020304" pitchFamily="18" charset="0"/>
              </a:rPr>
              <a:t>αζομένους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2000" dirty="0">
                <a:effectLst/>
                <a:latin typeface="Calibri" panose="020F0502020204030204" pitchFamily="34" charset="0"/>
                <a:ea typeface="Calibri" panose="020F0502020204030204" pitchFamily="34" charset="0"/>
                <a:cs typeface="Times New Roman" panose="02020603050405020304" pitchFamily="18" charset="0"/>
              </a:rPr>
              <a:t> την ευελιξία να καθορίζουν τον τρόπο με τον οποίο θα επιτύχουν τους στόχους τους.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chemeClr val="lt1"/>
              </a:buClr>
              <a:buSzPts val="2200"/>
              <a:buNone/>
            </a:pP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marR="0">
              <a:lnSpc>
                <a:spcPct val="107000"/>
              </a:lnSpc>
              <a:spcBef>
                <a:spcPts val="0"/>
              </a:spcBef>
              <a:spcAft>
                <a:spcPts val="800"/>
              </a:spcAft>
            </a:pPr>
            <a:r>
              <a:rPr lang="en-GB" b="1" dirty="0">
                <a:effectLst/>
                <a:latin typeface="Calibri" panose="020F0502020204030204" pitchFamily="34" charset="0"/>
                <a:ea typeface="Calibri" panose="020F0502020204030204" pitchFamily="34" charset="0"/>
                <a:cs typeface="Times New Roman" panose="02020603050405020304" pitchFamily="18" charset="0"/>
              </a:rPr>
              <a:t>Έλλειψη αυτονομίας και ελέγχου:</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347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
          <p:cNvSpPr txBox="1">
            <a:spLocks noGrp="1"/>
          </p:cNvSpPr>
          <p:nvPr>
            <p:ph type="body" idx="1"/>
          </p:nvPr>
        </p:nvSpPr>
        <p:spPr>
          <a:xfrm>
            <a:off x="3107723" y="454080"/>
            <a:ext cx="4961621"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ΠΕΡΙΕΧΟΜΕΝΑ</a:t>
            </a:r>
            <a:endParaRPr sz="4800" dirty="0"/>
          </a:p>
        </p:txBody>
      </p:sp>
      <p:sp>
        <p:nvSpPr>
          <p:cNvPr id="239" name="Google Shape;239;p2"/>
          <p:cNvSpPr txBox="1">
            <a:spLocks noGrp="1"/>
          </p:cNvSpPr>
          <p:nvPr>
            <p:ph type="body" idx="2"/>
          </p:nvPr>
        </p:nvSpPr>
        <p:spPr>
          <a:xfrm>
            <a:off x="3183474" y="1420278"/>
            <a:ext cx="745417" cy="6662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sz="2400" dirty="0"/>
              <a:t>1</a:t>
            </a:r>
            <a:endParaRPr sz="2400" dirty="0"/>
          </a:p>
        </p:txBody>
      </p:sp>
      <p:sp>
        <p:nvSpPr>
          <p:cNvPr id="240" name="Google Shape;240;p2"/>
          <p:cNvSpPr txBox="1">
            <a:spLocks noGrp="1"/>
          </p:cNvSpPr>
          <p:nvPr>
            <p:ph type="body" idx="3"/>
          </p:nvPr>
        </p:nvSpPr>
        <p:spPr>
          <a:xfrm>
            <a:off x="4122308" y="1508108"/>
            <a:ext cx="7208644" cy="692194"/>
          </a:xfrm>
          <a:prstGeom prst="rect">
            <a:avLst/>
          </a:prstGeom>
          <a:noFill/>
          <a:ln>
            <a:noFill/>
          </a:ln>
        </p:spPr>
        <p:txBody>
          <a:bodyPr spcFirstLastPara="1" wrap="square" lIns="91425" tIns="45700" rIns="91425" bIns="45700" anchor="ctr" anchorCtr="0">
            <a:normAutofit/>
          </a:bodyPr>
          <a:lstStyle/>
          <a:p>
            <a:pPr marL="0" indent="0">
              <a:spcBef>
                <a:spcPts val="0"/>
              </a:spcBef>
            </a:pPr>
            <a:r>
              <a:rPr lang="en-US" sz="1800" dirty="0">
                <a:hlinkClick r:id="rId3" action="ppaction://hlinksldjump"/>
              </a:rPr>
              <a:t>Εισαγωγή</a:t>
            </a:r>
          </a:p>
        </p:txBody>
      </p:sp>
      <p:sp>
        <p:nvSpPr>
          <p:cNvPr id="241" name="Google Shape;241;p2"/>
          <p:cNvSpPr txBox="1">
            <a:spLocks noGrp="1"/>
          </p:cNvSpPr>
          <p:nvPr>
            <p:ph type="body" idx="4"/>
          </p:nvPr>
        </p:nvSpPr>
        <p:spPr>
          <a:xfrm>
            <a:off x="3206757" y="1956672"/>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sz="2400" dirty="0"/>
              <a:t>2</a:t>
            </a:r>
            <a:endParaRPr sz="2400" dirty="0"/>
          </a:p>
        </p:txBody>
      </p:sp>
      <p:sp>
        <p:nvSpPr>
          <p:cNvPr id="242" name="Google Shape;242;p2"/>
          <p:cNvSpPr txBox="1">
            <a:spLocks noGrp="1"/>
          </p:cNvSpPr>
          <p:nvPr>
            <p:ph type="body" idx="5"/>
          </p:nvPr>
        </p:nvSpPr>
        <p:spPr>
          <a:xfrm>
            <a:off x="4122308" y="198759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sz="1800" dirty="0">
                <a:hlinkClick r:id="rId4" action="ppaction://hlinksldjump"/>
              </a:rPr>
              <a:t>Μαθησιακοί στόχοι</a:t>
            </a:r>
            <a:endParaRPr lang="en-US" sz="1800" dirty="0"/>
          </a:p>
        </p:txBody>
      </p:sp>
      <p:sp>
        <p:nvSpPr>
          <p:cNvPr id="243" name="Google Shape;243;p2"/>
          <p:cNvSpPr txBox="1">
            <a:spLocks noGrp="1"/>
          </p:cNvSpPr>
          <p:nvPr>
            <p:ph type="body" idx="6"/>
          </p:nvPr>
        </p:nvSpPr>
        <p:spPr>
          <a:xfrm>
            <a:off x="3183474" y="2477026"/>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sz="2400" dirty="0"/>
              <a:t>3</a:t>
            </a:r>
            <a:endParaRPr sz="2400" dirty="0"/>
          </a:p>
        </p:txBody>
      </p:sp>
      <p:sp>
        <p:nvSpPr>
          <p:cNvPr id="244" name="Google Shape;244;p2"/>
          <p:cNvSpPr txBox="1">
            <a:spLocks noGrp="1"/>
          </p:cNvSpPr>
          <p:nvPr>
            <p:ph type="body" idx="7"/>
          </p:nvPr>
        </p:nvSpPr>
        <p:spPr>
          <a:xfrm>
            <a:off x="4122308" y="247848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GB" sz="1800" dirty="0">
                <a:hlinkClick r:id="rId5" action="ppaction://hlinksldjump"/>
              </a:rPr>
              <a:t>Ρόλοι και ευθύνες για την προώθηση της ισορροπίας μεταξύ επαγγελματικής και προσωπικής ζωής</a:t>
            </a:r>
            <a:endParaRPr lang="en-GB" sz="1800" dirty="0"/>
          </a:p>
        </p:txBody>
      </p:sp>
      <p:sp>
        <p:nvSpPr>
          <p:cNvPr id="2" name="Google Shape;243;p2">
            <a:extLst>
              <a:ext uri="{FF2B5EF4-FFF2-40B4-BE49-F238E27FC236}">
                <a16:creationId xmlns:a16="http://schemas.microsoft.com/office/drawing/2014/main" id="{C71FCB89-6431-5D27-263C-B5DA128A45F2}"/>
              </a:ext>
            </a:extLst>
          </p:cNvPr>
          <p:cNvSpPr txBox="1">
            <a:spLocks/>
          </p:cNvSpPr>
          <p:nvPr/>
        </p:nvSpPr>
        <p:spPr>
          <a:xfrm>
            <a:off x="3220798" y="4532135"/>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dirty="0"/>
              <a:t>7</a:t>
            </a:r>
          </a:p>
        </p:txBody>
      </p:sp>
      <p:sp>
        <p:nvSpPr>
          <p:cNvPr id="3" name="Google Shape;244;p2">
            <a:extLst>
              <a:ext uri="{FF2B5EF4-FFF2-40B4-BE49-F238E27FC236}">
                <a16:creationId xmlns:a16="http://schemas.microsoft.com/office/drawing/2014/main" id="{D9EB8C8C-9598-5CCB-CC81-907DDE45D7CD}"/>
              </a:ext>
            </a:extLst>
          </p:cNvPr>
          <p:cNvSpPr txBox="1">
            <a:spLocks/>
          </p:cNvSpPr>
          <p:nvPr/>
        </p:nvSpPr>
        <p:spPr>
          <a:xfrm>
            <a:off x="4128020" y="4490566"/>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l" rtl="0">
              <a:lnSpc>
                <a:spcPct val="90000"/>
              </a:lnSpc>
              <a:spcBef>
                <a:spcPts val="0"/>
              </a:spcBef>
              <a:spcAft>
                <a:spcPts val="0"/>
              </a:spcAft>
              <a:buClr>
                <a:srgbClr val="595959"/>
              </a:buClr>
              <a:buSzPts val="2200"/>
              <a:buNone/>
            </a:pPr>
            <a:r>
              <a:rPr lang="en-US" sz="1800" dirty="0">
                <a:hlinkClick r:id="rId6" action="ppaction://hlinksldjump"/>
              </a:rPr>
              <a:t>Σχέδιο ισορροπίας μεταξύ επαγγελματικής και προσωπικής ζωής</a:t>
            </a:r>
            <a:endParaRPr lang="en-US" sz="1800" dirty="0"/>
          </a:p>
        </p:txBody>
      </p:sp>
      <p:sp>
        <p:nvSpPr>
          <p:cNvPr id="4" name="Google Shape;243;p2">
            <a:extLst>
              <a:ext uri="{FF2B5EF4-FFF2-40B4-BE49-F238E27FC236}">
                <a16:creationId xmlns:a16="http://schemas.microsoft.com/office/drawing/2014/main" id="{9807CFFD-7D40-9F78-3E9B-F51A9CBDB47E}"/>
              </a:ext>
            </a:extLst>
          </p:cNvPr>
          <p:cNvSpPr txBox="1">
            <a:spLocks/>
          </p:cNvSpPr>
          <p:nvPr/>
        </p:nvSpPr>
        <p:spPr>
          <a:xfrm>
            <a:off x="3206757" y="5356047"/>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dirty="0"/>
              <a:t>9</a:t>
            </a:r>
          </a:p>
        </p:txBody>
      </p:sp>
      <p:sp>
        <p:nvSpPr>
          <p:cNvPr id="5" name="Google Shape;244;p2">
            <a:extLst>
              <a:ext uri="{FF2B5EF4-FFF2-40B4-BE49-F238E27FC236}">
                <a16:creationId xmlns:a16="http://schemas.microsoft.com/office/drawing/2014/main" id="{386906C8-FADD-7C50-EDAF-C9CDB7AF1206}"/>
              </a:ext>
            </a:extLst>
          </p:cNvPr>
          <p:cNvSpPr txBox="1">
            <a:spLocks/>
          </p:cNvSpPr>
          <p:nvPr/>
        </p:nvSpPr>
        <p:spPr>
          <a:xfrm>
            <a:off x="4128020" y="5356047"/>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sz="1800" dirty="0">
                <a:hlinkClick r:id="rId7" action="ppaction://hlinksldjump"/>
              </a:rPr>
              <a:t>Επισκόπηση</a:t>
            </a:r>
            <a:endParaRPr lang="en-GB" sz="1800" dirty="0"/>
          </a:p>
        </p:txBody>
      </p:sp>
      <p:sp>
        <p:nvSpPr>
          <p:cNvPr id="6" name="Google Shape;243;p2">
            <a:extLst>
              <a:ext uri="{FF2B5EF4-FFF2-40B4-BE49-F238E27FC236}">
                <a16:creationId xmlns:a16="http://schemas.microsoft.com/office/drawing/2014/main" id="{EC53D71E-3F34-638A-CFDF-678C48D85473}"/>
              </a:ext>
            </a:extLst>
          </p:cNvPr>
          <p:cNvSpPr txBox="1">
            <a:spLocks/>
          </p:cNvSpPr>
          <p:nvPr/>
        </p:nvSpPr>
        <p:spPr>
          <a:xfrm>
            <a:off x="3206756" y="3007039"/>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dirty="0"/>
              <a:t>4</a:t>
            </a:r>
          </a:p>
        </p:txBody>
      </p:sp>
      <p:sp>
        <p:nvSpPr>
          <p:cNvPr id="7" name="Google Shape;243;p2">
            <a:extLst>
              <a:ext uri="{FF2B5EF4-FFF2-40B4-BE49-F238E27FC236}">
                <a16:creationId xmlns:a16="http://schemas.microsoft.com/office/drawing/2014/main" id="{E615AA03-55CA-0AE1-679B-E869C6153EB6}"/>
              </a:ext>
            </a:extLst>
          </p:cNvPr>
          <p:cNvSpPr txBox="1">
            <a:spLocks/>
          </p:cNvSpPr>
          <p:nvPr/>
        </p:nvSpPr>
        <p:spPr>
          <a:xfrm>
            <a:off x="3211467" y="3590364"/>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dirty="0"/>
              <a:t>5</a:t>
            </a:r>
          </a:p>
        </p:txBody>
      </p:sp>
      <p:sp>
        <p:nvSpPr>
          <p:cNvPr id="8" name="Google Shape;244;p2">
            <a:extLst>
              <a:ext uri="{FF2B5EF4-FFF2-40B4-BE49-F238E27FC236}">
                <a16:creationId xmlns:a16="http://schemas.microsoft.com/office/drawing/2014/main" id="{2E2256A4-EAD5-93F5-9697-EFE02F1AC3F7}"/>
              </a:ext>
            </a:extLst>
          </p:cNvPr>
          <p:cNvSpPr txBox="1">
            <a:spLocks/>
          </p:cNvSpPr>
          <p:nvPr/>
        </p:nvSpPr>
        <p:spPr>
          <a:xfrm>
            <a:off x="4145590" y="3007039"/>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sz="1800" dirty="0">
                <a:hlinkClick r:id="rId8" action="ppaction://hlinksldjump"/>
              </a:rPr>
              <a:t>Οργανωτικοί προσδιοριστικοί παράγοντες της ισορροπίας μεταξύ επαγγελματικής και προσωπικής ζωής</a:t>
            </a:r>
            <a:endParaRPr lang="en-GB" sz="1800" dirty="0"/>
          </a:p>
        </p:txBody>
      </p:sp>
      <p:sp>
        <p:nvSpPr>
          <p:cNvPr id="9" name="Google Shape;244;p2">
            <a:extLst>
              <a:ext uri="{FF2B5EF4-FFF2-40B4-BE49-F238E27FC236}">
                <a16:creationId xmlns:a16="http://schemas.microsoft.com/office/drawing/2014/main" id="{B79D4034-3D87-320C-F4DB-3EFF18127269}"/>
              </a:ext>
            </a:extLst>
          </p:cNvPr>
          <p:cNvSpPr txBox="1">
            <a:spLocks/>
          </p:cNvSpPr>
          <p:nvPr/>
        </p:nvSpPr>
        <p:spPr>
          <a:xfrm>
            <a:off x="4116595" y="3541771"/>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sz="1800" dirty="0">
                <a:hlinkClick r:id="rId9" action="ppaction://hlinksldjump"/>
              </a:rPr>
              <a:t>Νομοθεσία που υποστηρίζει την ισορροπία μεταξύ επαγγελματικής και προσωπικής ζωής</a:t>
            </a:r>
            <a:endParaRPr lang="en-GB" sz="1800" dirty="0"/>
          </a:p>
        </p:txBody>
      </p:sp>
      <p:sp>
        <p:nvSpPr>
          <p:cNvPr id="10" name="Google Shape;244;p2">
            <a:extLst>
              <a:ext uri="{FF2B5EF4-FFF2-40B4-BE49-F238E27FC236}">
                <a16:creationId xmlns:a16="http://schemas.microsoft.com/office/drawing/2014/main" id="{BA205D02-0A78-76D4-1DF9-7B02B5C3BEDE}"/>
              </a:ext>
            </a:extLst>
          </p:cNvPr>
          <p:cNvSpPr txBox="1">
            <a:spLocks/>
          </p:cNvSpPr>
          <p:nvPr/>
        </p:nvSpPr>
        <p:spPr>
          <a:xfrm>
            <a:off x="4122308" y="4021321"/>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sz="1800" dirty="0">
                <a:hlinkClick r:id="rId10" action="ppaction://hlinksldjump"/>
              </a:rPr>
              <a:t>Οργανισμοί που εξισορροπούν με επιτυχία την επαγγελματική και την ιδιωτική ζωή</a:t>
            </a:r>
            <a:endParaRPr lang="en-GB" sz="1800" dirty="0"/>
          </a:p>
        </p:txBody>
      </p:sp>
      <p:sp>
        <p:nvSpPr>
          <p:cNvPr id="11" name="Google Shape;243;p2">
            <a:extLst>
              <a:ext uri="{FF2B5EF4-FFF2-40B4-BE49-F238E27FC236}">
                <a16:creationId xmlns:a16="http://schemas.microsoft.com/office/drawing/2014/main" id="{FA3821BE-F35C-61D7-42F5-49FBE190A9B1}"/>
              </a:ext>
            </a:extLst>
          </p:cNvPr>
          <p:cNvSpPr txBox="1">
            <a:spLocks/>
          </p:cNvSpPr>
          <p:nvPr/>
        </p:nvSpPr>
        <p:spPr>
          <a:xfrm>
            <a:off x="3212469" y="4040713"/>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dirty="0"/>
              <a:t>6</a:t>
            </a:r>
          </a:p>
        </p:txBody>
      </p:sp>
      <p:sp>
        <p:nvSpPr>
          <p:cNvPr id="12" name="Google Shape;244;p2">
            <a:extLst>
              <a:ext uri="{FF2B5EF4-FFF2-40B4-BE49-F238E27FC236}">
                <a16:creationId xmlns:a16="http://schemas.microsoft.com/office/drawing/2014/main" id="{136B432A-8B80-64BA-E6C8-145612A6DF78}"/>
              </a:ext>
            </a:extLst>
          </p:cNvPr>
          <p:cNvSpPr txBox="1">
            <a:spLocks/>
          </p:cNvSpPr>
          <p:nvPr/>
        </p:nvSpPr>
        <p:spPr>
          <a:xfrm>
            <a:off x="4133343" y="4947027"/>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sz="1800" dirty="0">
                <a:hlinkClick r:id="rId11" action="ppaction://hlinksldjump"/>
              </a:rPr>
              <a:t>Αυτοαξιολόγηση</a:t>
            </a:r>
            <a:endParaRPr lang="en-GB" sz="1800" dirty="0"/>
          </a:p>
        </p:txBody>
      </p:sp>
      <p:sp>
        <p:nvSpPr>
          <p:cNvPr id="13" name="Google Shape;243;p2">
            <a:extLst>
              <a:ext uri="{FF2B5EF4-FFF2-40B4-BE49-F238E27FC236}">
                <a16:creationId xmlns:a16="http://schemas.microsoft.com/office/drawing/2014/main" id="{C658DC88-078F-7C2B-A9B8-1D054150F1C6}"/>
              </a:ext>
            </a:extLst>
          </p:cNvPr>
          <p:cNvSpPr txBox="1">
            <a:spLocks/>
          </p:cNvSpPr>
          <p:nvPr/>
        </p:nvSpPr>
        <p:spPr>
          <a:xfrm>
            <a:off x="3212080" y="4947502"/>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dirty="0"/>
              <a:t>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4277818"/>
          </a:xfrm>
          <a:prstGeom prst="rect">
            <a:avLst/>
          </a:prstGeom>
          <a:noFill/>
          <a:ln>
            <a:noFill/>
          </a:ln>
        </p:spPr>
        <p:txBody>
          <a:bodyPr spcFirstLastPara="1" wrap="square" lIns="91425" tIns="45700" rIns="91425" bIns="45700" anchor="t" anchorCtr="0">
            <a:normAutofit fontScale="92500"/>
          </a:bodyPr>
          <a:lstStyle/>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Θέμα:</a:t>
            </a: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Η ανεπαρκής επικοινωνία και υποστήριξη από τους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/τις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π</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ροϊστ</a:t>
            </a:r>
            <a:r>
              <a:rPr lang="en-GB" sz="1800" dirty="0">
                <a:effectLst/>
                <a:latin typeface="Calibri" panose="020F0502020204030204" pitchFamily="34" charset="0"/>
                <a:ea typeface="Calibri" panose="020F0502020204030204" pitchFamily="34" charset="0"/>
                <a:cs typeface="Times New Roman" panose="02020603050405020304" pitchFamily="18" charset="0"/>
              </a:rPr>
              <a:t>αμένους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1800" dirty="0">
                <a:effectLst/>
                <a:latin typeface="Calibri" panose="020F0502020204030204" pitchFamily="34" charset="0"/>
                <a:ea typeface="Calibri" panose="020F0502020204030204" pitchFamily="34" charset="0"/>
                <a:cs typeface="Times New Roman" panose="02020603050405020304" pitchFamily="18" charset="0"/>
              </a:rPr>
              <a:t> μπορεί να επιδεινώσει την ανισορροπία μεταξύ επαγγελματικής και προσωπικής ζωής.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Στρατηγικές: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Ενθαρρύνετε την ανοικτή και διαφανή επικοινωνία μεταξύ προϊσταμένων και εργαζομένων σχετικά με τις ανησυχίες για την ισορροπία μεταξύ επαγγελματικής και προσωπικής ζωής.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err="1">
                <a:effectLst/>
                <a:latin typeface="Calibri" panose="020F0502020204030204" pitchFamily="34" charset="0"/>
                <a:ea typeface="Calibri" panose="020F0502020204030204" pitchFamily="34" charset="0"/>
                <a:cs typeface="Times New Roman" panose="02020603050405020304" pitchFamily="18" charset="0"/>
              </a:rPr>
              <a:t>Εκ</a:t>
            </a:r>
            <a:r>
              <a:rPr lang="en-GB" sz="1800" dirty="0">
                <a:effectLst/>
                <a:latin typeface="Calibri" panose="020F0502020204030204" pitchFamily="34" charset="0"/>
                <a:ea typeface="Calibri" panose="020F0502020204030204" pitchFamily="34" charset="0"/>
                <a:cs typeface="Times New Roman" panose="02020603050405020304" pitchFamily="18" charset="0"/>
              </a:rPr>
              <a:t>παιδεύστε τους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/τις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π</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ροϊστ</a:t>
            </a:r>
            <a:r>
              <a:rPr lang="en-GB" sz="1800" dirty="0">
                <a:effectLst/>
                <a:latin typeface="Calibri" panose="020F0502020204030204" pitchFamily="34" charset="0"/>
                <a:ea typeface="Calibri" panose="020F0502020204030204" pitchFamily="34" charset="0"/>
                <a:cs typeface="Times New Roman" panose="02020603050405020304" pitchFamily="18" charset="0"/>
              </a:rPr>
              <a:t>αμένους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1800" dirty="0">
                <a:effectLst/>
                <a:latin typeface="Calibri" panose="020F0502020204030204" pitchFamily="34" charset="0"/>
                <a:ea typeface="Calibri" panose="020F0502020204030204" pitchFamily="34" charset="0"/>
                <a:cs typeface="Times New Roman" panose="02020603050405020304" pitchFamily="18" charset="0"/>
              </a:rPr>
              <a:t> να είναι προσεκτικοί και ενσυναισθητικοί, ακούγοντας ενεργά τις ανάγκες των εργαζομένων και παρέχοντας την κατάλληλη υποστήριξη.</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Καθιέρωση προγραμμάτων υποστήριξης εργαζομένων ή πρωτοβουλιών ευεξίας για την αντιμετώπιση προσωπικών προκλήσεων που ενδέχεται να επηρεάζουν την ισορροπία μεταξύ επαγγελματικής και προσωπικής ζωής.</a:t>
            </a: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Προωθήστε μια κουλτούρα που εκτιμά την ισορροπία μεταξύ επαγγελματικής και προσωπικής ζωής και δώστε το παράδειγμα με τη δέσμευση των ανώτερων στελεχών για την ισορροπία μεταξύ επαγγελματικής και προσωπικής ζωής.</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p>
            <a:pPr marL="0" marR="0">
              <a:lnSpc>
                <a:spcPct val="107000"/>
              </a:lnSpc>
              <a:spcBef>
                <a:spcPts val="0"/>
              </a:spcBef>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Έλλειψη επικοινωνίας και υποστήριξης: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5798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493008" y="1306076"/>
            <a:ext cx="5257800" cy="3742267"/>
          </a:xfrm>
          <a:prstGeom prst="rect">
            <a:avLst/>
          </a:prstGeom>
          <a:noFill/>
          <a:ln>
            <a:noFill/>
          </a:ln>
        </p:spPr>
        <p:txBody>
          <a:bodyPr spcFirstLastPara="1" wrap="square" lIns="91425" tIns="45700" rIns="91425" bIns="45700" anchor="ctr" anchorCtr="0">
            <a:normAutofit/>
          </a:bodyPr>
          <a:lstStyle/>
          <a:p>
            <a:pPr marL="228600" indent="0" algn="l"/>
            <a:r>
              <a:rPr lang="en-US" b="0" i="0" dirty="0">
                <a:solidFill>
                  <a:schemeClr val="bg1"/>
                </a:solidFill>
                <a:effectLst/>
                <a:latin typeface="Inter"/>
              </a:rPr>
              <a:t>"Έμαθα ότι δεν μπορείς να έχεις τα πάντα και να τα κάνεις όλα ταυτόχρονα" - Oprah Winfrey</a:t>
            </a:r>
          </a:p>
        </p:txBody>
      </p:sp>
      <p:sp>
        <p:nvSpPr>
          <p:cNvPr id="296" name="Google Shape;296;p8"/>
          <p:cNvSpPr/>
          <p:nvPr/>
        </p:nvSpPr>
        <p:spPr>
          <a:xfrm rot="10542407">
            <a:off x="8120156" y="3824248"/>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ACC0D874-99C0-99B5-FA11-50FC5A6F8E72}"/>
              </a:ext>
            </a:extLst>
          </p:cNvPr>
          <p:cNvSpPr/>
          <p:nvPr/>
        </p:nvSpPr>
        <p:spPr>
          <a:xfrm>
            <a:off x="1909856" y="27860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2750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5"/>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45" name="Google Shape;345;p15"/>
          <p:cNvSpPr txBox="1">
            <a:spLocks noGrp="1"/>
          </p:cNvSpPr>
          <p:nvPr>
            <p:ph type="body" idx="1"/>
          </p:nvPr>
        </p:nvSpPr>
        <p:spPr>
          <a:xfrm>
            <a:off x="2278325" y="322641"/>
            <a:ext cx="5510151" cy="1610512"/>
          </a:xfrm>
          <a:prstGeom prst="rect">
            <a:avLst/>
          </a:prstGeom>
          <a:noFill/>
          <a:ln>
            <a:noFill/>
          </a:ln>
        </p:spPr>
        <p:txBody>
          <a:bodyPr spcFirstLastPara="1" wrap="square" lIns="91425" tIns="45700" rIns="91425" bIns="45700" anchor="ctr" anchorCtr="0">
            <a:normAutofit fontScale="92500" lnSpcReduction="20000"/>
          </a:bodyPr>
          <a:lstStyle/>
          <a:p>
            <a:pPr marL="0" indent="0">
              <a:spcBef>
                <a:spcPts val="0"/>
              </a:spcBef>
            </a:pPr>
            <a:r>
              <a:rPr lang="en-GB" sz="3600" dirty="0" err="1"/>
              <a:t>Νομοθεσί</a:t>
            </a:r>
            <a:r>
              <a:rPr lang="en-GB" sz="3600" dirty="0"/>
              <a:t>α που υποστηρίζει την ισορροπία μεταξύ επαγγελματικής και προσωπικής ζωής</a:t>
            </a:r>
          </a:p>
        </p:txBody>
      </p:sp>
      <p:sp>
        <p:nvSpPr>
          <p:cNvPr id="346" name="Google Shape;346;p15"/>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2.3</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258464" y="1079499"/>
            <a:ext cx="10834986" cy="469900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595959"/>
              </a:buClr>
              <a:buSzPts val="2200"/>
            </a:pPr>
            <a:r>
              <a:rPr lang="en-US" dirty="0"/>
              <a:t>Υπάρχουν διάφοροι νόμοι και νομοθεσίες σε εθνικό και διεθνές επίπεδο που αφορούν την ισορροπία μεταξύ επαγγελματικής και προσωπικής ζωής και επηρεάζουν τις οργανωτικές πολιτικές και πρακτικές. Ακολουθούν ορισμένοι από τους βασικούς νόμους και τη νομοθεσία που σχετίζονται με την ισορροπία μεταξύ επαγγελματικής και προσωπικής ζωής:</a:t>
            </a:r>
          </a:p>
          <a:p>
            <a:pPr marL="228600" lvl="0" indent="-228600" algn="l" rtl="0">
              <a:lnSpc>
                <a:spcPct val="90000"/>
              </a:lnSpc>
              <a:spcBef>
                <a:spcPts val="0"/>
              </a:spcBef>
              <a:spcAft>
                <a:spcPts val="0"/>
              </a:spcAft>
              <a:buClr>
                <a:srgbClr val="595959"/>
              </a:buClr>
              <a:buSzPts val="2200"/>
              <a:buNone/>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r>
              <a:rPr lang="en-GB" sz="2000" dirty="0"/>
              <a:t>Νόμος περί οικογενειακών παροχών (FBA) (Εσθονία): Στην </a:t>
            </a:r>
            <a:r>
              <a:rPr lang="en-US" sz="2000" b="0" i="0" dirty="0">
                <a:effectLst/>
                <a:latin typeface="Google Sans"/>
              </a:rPr>
              <a:t>Εσθονία εφαρμόζεται ένα καθολικό σύστημα οικογενειακής στήριξης - κάθε παιδί είναι πολύτιμο και έχει δικαίωμα σε κρατική στήριξη. Το δικαίωμα λήψης οικογενειακών επιδομάτων προκύπτει τόσο με τη γέννηση ενός παιδιού όσο και με την είσοδο στην οικογένεια με άλλο τρόπο - για παράδειγμα, με τη φροντίδα του παιδιού, την υιοθεσία ή την κηδεμονία ενός παιδιού.</a:t>
            </a:r>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sz="2000" b="0" i="0" dirty="0">
              <a:effectLst/>
              <a:latin typeface="Google Sans"/>
            </a:endParaRPr>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r>
              <a:rPr lang="en-GB" sz="2000" dirty="0"/>
              <a:t>Νόμος περί συμβάσεων εργασίας (ECA) (Εσθονία): </a:t>
            </a:r>
            <a:r>
              <a:rPr lang="en-US" sz="2000" dirty="0"/>
              <a:t>ο νόμος ECA καθορίζει τον κατώτατο μισθό, την </a:t>
            </a:r>
            <a:r>
              <a:rPr lang="en-GB" sz="2000" dirty="0"/>
              <a:t>αμοιβή για </a:t>
            </a:r>
            <a:r>
              <a:rPr lang="en-US" sz="2000" dirty="0"/>
              <a:t>υπερωρίες </a:t>
            </a:r>
            <a:r>
              <a:rPr lang="en-GB" sz="2000" dirty="0"/>
              <a:t>και τα πρότυπα παιδικής εργασίας στην Εσθονία. </a:t>
            </a:r>
            <a:r>
              <a:rPr lang="en-US" sz="2000" dirty="0"/>
              <a:t>Ορίζει ως τυπική εβδομαδιαία εργασία τις 40 ώρες και απαιτεί από τους εργοδότες να καταβάλλουν στους δικαιούχους εργαζομένους αποζημίωση υπερωριακής εργασίας για τις ώρες εργασίας πέραν των 40 την εβδομάδα. Οι οργανισμοί πρέπει να συμμορφώνονται με τους κανονισμούς της ECA για να εξασφαλίζουν δίκαιη αποζημίωση για τις ώρες εργασίας των εργαζομένων και να διαχειρίζονται τις υπερωρίες για να αποτρέπουν τον υπερβολικό φόρτο εργασίας και την πιθανή ανισορροπία μεταξύ επαγγελματικής και προσωπικής ζωής.</a:t>
            </a:r>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dirty="0"/>
          </a:p>
        </p:txBody>
      </p:sp>
      <p:sp>
        <p:nvSpPr>
          <p:cNvPr id="381" name="Google Shape;381;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fontScale="92500"/>
          </a:bodyPr>
          <a:lstStyle/>
          <a:p>
            <a:pPr marL="0" indent="0">
              <a:spcBef>
                <a:spcPts val="0"/>
              </a:spcBef>
            </a:pPr>
            <a:r>
              <a:rPr lang="en-GB" sz="2400" b="1" dirty="0">
                <a:effectLst/>
                <a:latin typeface="Calibri" panose="020F0502020204030204" pitchFamily="34" charset="0"/>
                <a:ea typeface="Calibri" panose="020F0502020204030204" pitchFamily="34" charset="0"/>
                <a:cs typeface="Times New Roman" panose="02020603050405020304" pitchFamily="18" charset="0"/>
              </a:rPr>
              <a:t>Νομοθεσία που υποστηρίζει την ισορροπία μεταξύ επαγγελματικής και προσωπικής ζωής</a:t>
            </a:r>
            <a:endParaRPr sz="2400" dirty="0"/>
          </a:p>
          <a:p>
            <a:pPr marL="571500" lvl="0" indent="-571500" algn="l" rtl="0">
              <a:lnSpc>
                <a:spcPct val="90000"/>
              </a:lnSpc>
              <a:spcBef>
                <a:spcPts val="1000"/>
              </a:spcBef>
              <a:spcAft>
                <a:spcPts val="0"/>
              </a:spcAft>
              <a:buClr>
                <a:srgbClr val="8A4199"/>
              </a:buClr>
              <a:buSzPts val="3600"/>
              <a:buFont typeface="Arial" panose="020B0604020202020204" pitchFamily="34" charset="0"/>
              <a:buChar char="•"/>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34714" y="914400"/>
            <a:ext cx="10834986" cy="5062194"/>
          </a:xfrm>
          <a:prstGeom prst="rect">
            <a:avLst/>
          </a:prstGeom>
          <a:noFill/>
          <a:ln>
            <a:noFill/>
          </a:ln>
        </p:spPr>
        <p:txBody>
          <a:bodyPr spcFirstLastPara="1" wrap="square" lIns="91425" tIns="45700" rIns="91425" bIns="45700" anchor="t" anchorCtr="0">
            <a:normAutofit fontScale="92500"/>
          </a:bodyPr>
          <a:lstStyle/>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r>
              <a:rPr lang="en-US" dirty="0"/>
              <a:t>Ευρωπαϊκή οδηγία για τον χρόνο εργασίας (ΕΕ): Η ευρωπαϊκή οδηγία για τον χρόνο εργασίας καθορίζει τις ελάχιστες απαιτήσεις για τον χρόνο εργασίας, τις περιόδους ανάπαυσης και την ετήσια άδεια στην Ευρωπαϊκή Ένωση. Περιορίζει τον μέγιστο μέσο χρόνο εργασίας σε 48 ώρες την εβδομάδα και παρέχει στους</a:t>
            </a:r>
            <a:r>
              <a:rPr lang="el-GR" dirty="0"/>
              <a:t>/στις</a:t>
            </a:r>
            <a:r>
              <a:rPr lang="en-US" dirty="0"/>
              <a:t> </a:t>
            </a:r>
            <a:r>
              <a:rPr lang="en-US" dirty="0" err="1"/>
              <a:t>εργ</a:t>
            </a:r>
            <a:r>
              <a:rPr lang="en-US" dirty="0"/>
              <a:t>αζόμενους</a:t>
            </a:r>
            <a:r>
              <a:rPr lang="el-GR" dirty="0"/>
              <a:t>/</a:t>
            </a:r>
            <a:r>
              <a:rPr lang="el-GR" dirty="0" err="1"/>
              <a:t>νες</a:t>
            </a:r>
            <a:r>
              <a:rPr lang="en-US" dirty="0"/>
              <a:t> ελάχιστες ημερήσιες και εβδομαδιαίες περιόδους ανάπαυσης. Οι εργοδότες οφείλουν να τηρούν τους κανονισμούς αυτούς και να πα</a:t>
            </a:r>
            <a:r>
              <a:rPr lang="en-US" dirty="0" err="1"/>
              <a:t>ρέχουν</a:t>
            </a:r>
            <a:r>
              <a:rPr lang="en-US" dirty="0"/>
              <a:t> </a:t>
            </a:r>
            <a:r>
              <a:rPr lang="en-US" dirty="0" err="1"/>
              <a:t>στους</a:t>
            </a:r>
            <a:r>
              <a:rPr lang="el-GR" dirty="0"/>
              <a:t>/στις</a:t>
            </a:r>
            <a:r>
              <a:rPr lang="en-US" dirty="0"/>
              <a:t> </a:t>
            </a:r>
            <a:r>
              <a:rPr lang="en-US" dirty="0" err="1"/>
              <a:t>εργ</a:t>
            </a:r>
            <a:r>
              <a:rPr lang="en-US" dirty="0"/>
              <a:t>αζομένους</a:t>
            </a:r>
            <a:r>
              <a:rPr lang="el-GR" dirty="0"/>
              <a:t>/</a:t>
            </a:r>
            <a:r>
              <a:rPr lang="el-GR" dirty="0" err="1"/>
              <a:t>νες</a:t>
            </a:r>
            <a:r>
              <a:rPr lang="en-US" dirty="0"/>
              <a:t> επαρκή χρόνο ανάπαυσης και άδειας για την υποστήριξη της ισορροπίας μεταξύ επαγγελματικής και προσωπικής ζωής.</a:t>
            </a:r>
          </a:p>
          <a:p>
            <a:pPr marL="0" lvl="0" indent="0" algn="l" rtl="0">
              <a:lnSpc>
                <a:spcPct val="90000"/>
              </a:lnSpc>
              <a:spcBef>
                <a:spcPts val="0"/>
              </a:spcBef>
              <a:spcAft>
                <a:spcPts val="0"/>
              </a:spcAft>
              <a:buClr>
                <a:srgbClr val="595959"/>
              </a:buClr>
              <a:buSzPts val="2200"/>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r>
              <a:rPr lang="en-US" dirty="0"/>
              <a:t>Ισορροπία μεταξύ επαγγελματικής και προσωπικής ζωής και νόμοι για την ισότητα των φύλων: Πολλές χώρες διαθέτουν ειδικούς νόμους και κανονισμούς που αποσκοπούν στην προώθηση της ισορροπίας μεταξύ επαγγελματικής και προσωπικής ζωής και της ισότητας των φύλων. Αυτοί οι νόμοι μπορεί να περιλαμβάνουν διατάξεις για γονική άδεια, παροχές μητρότητας και πατρότητας, υποστήριξη για τη φροντίδα των παιδιών και προστασία από διακρίσεις που σχετίζονται με τις οικογενειακές υποχρεώσεις. Οι οργανισμοί πρέπει να τηρούν αυτούς τους νόμους και να αναπτύσσουν πολιτικές και πρακτικές που υποστηρίζουν την ισορροπία μεταξύ επαγγελματικής και προσωπικής ζωής και τις ίσες ευκαιρίες για όλους τους εργαζόμενους.</a:t>
            </a:r>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dirty="0"/>
          </a:p>
        </p:txBody>
      </p:sp>
      <p:sp>
        <p:nvSpPr>
          <p:cNvPr id="381" name="Google Shape;381;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fontScale="92500"/>
          </a:bodyPr>
          <a:lstStyle/>
          <a:p>
            <a:pPr marL="0" indent="0">
              <a:spcBef>
                <a:spcPts val="0"/>
              </a:spcBef>
            </a:pPr>
            <a:r>
              <a:rPr lang="en-GB" sz="2400" b="1" dirty="0">
                <a:effectLst/>
                <a:latin typeface="Calibri" panose="020F0502020204030204" pitchFamily="34" charset="0"/>
                <a:ea typeface="Calibri" panose="020F0502020204030204" pitchFamily="34" charset="0"/>
                <a:cs typeface="Times New Roman" panose="02020603050405020304" pitchFamily="18" charset="0"/>
              </a:rPr>
              <a:t>Νομοθεσία που υποστηρίζει την ισορροπία μεταξύ επαγγελματικής και προσωπικής ζωής</a:t>
            </a:r>
            <a:endParaRPr sz="2400"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2817578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n-US"/>
              <a:t>WELCOME TO BALANCE</a:t>
            </a:r>
            <a:endParaRPr/>
          </a:p>
        </p:txBody>
      </p:sp>
      <p:sp>
        <p:nvSpPr>
          <p:cNvPr id="366" name="Google Shape;366;p18"/>
          <p:cNvSpPr txBox="1">
            <a:spLocks noGrp="1"/>
          </p:cNvSpPr>
          <p:nvPr>
            <p:ph type="body" idx="3"/>
          </p:nvPr>
        </p:nvSpPr>
        <p:spPr>
          <a:xfrm>
            <a:off x="6650836" y="1618488"/>
            <a:ext cx="4918863" cy="4305156"/>
          </a:xfrm>
          <a:prstGeom prst="rect">
            <a:avLst/>
          </a:prstGeom>
          <a:noFill/>
          <a:ln>
            <a:noFill/>
          </a:ln>
        </p:spPr>
        <p:txBody>
          <a:bodyPr spcFirstLastPara="1" wrap="square" lIns="91425" tIns="45700" rIns="91425" bIns="45700" anchor="t" anchorCtr="0">
            <a:normAutofit fontScale="92500" lnSpcReduction="20000"/>
          </a:bodyPr>
          <a:lstStyle/>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Ο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συγκεκριμένος</a:t>
            </a:r>
            <a:r>
              <a:rPr lang="en-GB" sz="1800" dirty="0">
                <a:effectLst/>
                <a:latin typeface="Calibri" panose="020F0502020204030204" pitchFamily="34" charset="0"/>
                <a:ea typeface="Calibri" panose="020F0502020204030204" pitchFamily="34" charset="0"/>
                <a:cs typeface="Times New Roman" panose="02020603050405020304" pitchFamily="18" charset="0"/>
              </a:rPr>
              <a:t> α</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ντίκτυ</a:t>
            </a:r>
            <a:r>
              <a:rPr lang="en-GB" sz="1800" dirty="0">
                <a:effectLst/>
                <a:latin typeface="Calibri" panose="020F0502020204030204" pitchFamily="34" charset="0"/>
                <a:ea typeface="Calibri" panose="020F0502020204030204" pitchFamily="34" charset="0"/>
                <a:cs typeface="Times New Roman" panose="02020603050405020304" pitchFamily="18" charset="0"/>
              </a:rPr>
              <a:t>πος αυτών των νόμων στις οργανωτικές πολιτικές και πρακτικές θα διαφέρει ανάλογα με τη δικαιοδοσία.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Ωστόσο</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σε</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γενικές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γρ</a:t>
            </a:r>
            <a:r>
              <a:rPr lang="en-GB" sz="1800" dirty="0">
                <a:effectLst/>
                <a:latin typeface="Calibri" panose="020F0502020204030204" pitchFamily="34" charset="0"/>
                <a:ea typeface="Calibri" panose="020F0502020204030204" pitchFamily="34" charset="0"/>
                <a:cs typeface="Times New Roman" panose="02020603050405020304" pitchFamily="18" charset="0"/>
              </a:rPr>
              <a:t>αμμές, οι οργανισμοί πρέπει να αναπτύσσουν και να εφαρμόζουν πολιτικές που ευθυγραμμίζονται με τις νομικές απαιτήσεις, όπως η προσφορά γονικής άδειας, η διευκόλυνση ευέλικτων ρυθμίσεων εργασίας, η παροχή επαρκών περιόδων ανάπαυσης και η εξασφάλιση δίκαιης αποζημίωσης για τις ώρες εργασίας. Η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συμμόρφωση</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με</a:t>
            </a:r>
            <a:r>
              <a:rPr lang="en-GB" sz="1800" dirty="0">
                <a:effectLst/>
                <a:latin typeface="Calibri" panose="020F0502020204030204" pitchFamily="34" charset="0"/>
                <a:ea typeface="Calibri" panose="020F0502020204030204" pitchFamily="34" charset="0"/>
                <a:cs typeface="Times New Roman" panose="02020603050405020304" pitchFamily="18" charset="0"/>
              </a:rPr>
              <a:t> α</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υτούς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τους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νόμους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συμ</a:t>
            </a:r>
            <a:r>
              <a:rPr lang="en-GB" sz="1800" dirty="0">
                <a:effectLst/>
                <a:latin typeface="Calibri" panose="020F0502020204030204" pitchFamily="34" charset="0"/>
                <a:ea typeface="Calibri" panose="020F0502020204030204" pitchFamily="34" charset="0"/>
                <a:cs typeface="Times New Roman" panose="02020603050405020304" pitchFamily="18" charset="0"/>
              </a:rPr>
              <a:t>βάλλει στη δημιουργία ενός υποστηρικτικού εργασιακού περιβάλλοντος που σέβεται τα δικαιώματα των εργαζομένων στην ισορροπία μεταξύ επαγγελματικής και προσωπικής ζωής και συμβάλλει στη συνολική ευημερία τους.</a:t>
            </a:r>
          </a:p>
          <a:p>
            <a:pPr marL="0" marR="0">
              <a:lnSpc>
                <a:spcPct val="107000"/>
              </a:lnSpc>
              <a:spcBef>
                <a:spcPts val="0"/>
              </a:spcBef>
              <a:spcAft>
                <a:spcPts val="80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Οι</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νόμοι</a:t>
            </a:r>
            <a:r>
              <a:rPr lang="en-US" sz="1800" dirty="0">
                <a:effectLst/>
                <a:latin typeface="Calibri" panose="020F0502020204030204" pitchFamily="34" charset="0"/>
                <a:ea typeface="Calibri" panose="020F0502020204030204" pitchFamily="34" charset="0"/>
                <a:cs typeface="Times New Roman" panose="02020603050405020304" pitchFamily="18" charset="0"/>
              </a:rPr>
              <a:t> π</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ου</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διέ</a:t>
            </a:r>
            <a:r>
              <a:rPr lang="en-US" sz="1800" dirty="0">
                <a:effectLst/>
                <a:latin typeface="Calibri" panose="020F0502020204030204" pitchFamily="34" charset="0"/>
                <a:ea typeface="Calibri" panose="020F0502020204030204" pitchFamily="34" charset="0"/>
                <a:cs typeface="Times New Roman" panose="02020603050405020304" pitchFamily="18" charset="0"/>
              </a:rPr>
              <a:t>πουν κάθε τομέα σε μια συγκεκριμένη χώρα πρέπει να εξετάζονται ανά χώρα.</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l-GR" dirty="0"/>
              <a:t>Συμπέρασμα</a:t>
            </a:r>
          </a:p>
        </p:txBody>
      </p:sp>
    </p:spTree>
    <p:extLst>
      <p:ext uri="{BB962C8B-B14F-4D97-AF65-F5344CB8AC3E}">
        <p14:creationId xmlns:p14="http://schemas.microsoft.com/office/powerpoint/2010/main" val="790590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493008" y="1306076"/>
            <a:ext cx="5257800" cy="3742267"/>
          </a:xfrm>
          <a:prstGeom prst="rect">
            <a:avLst/>
          </a:prstGeom>
          <a:noFill/>
          <a:ln>
            <a:noFill/>
          </a:ln>
        </p:spPr>
        <p:txBody>
          <a:bodyPr spcFirstLastPara="1" wrap="square" lIns="91425" tIns="45700" rIns="91425" bIns="45700" anchor="ctr" anchorCtr="0">
            <a:normAutofit/>
          </a:bodyPr>
          <a:lstStyle/>
          <a:p>
            <a:pPr marL="228600" indent="0" algn="l"/>
            <a:r>
              <a:rPr lang="en-GB" b="0" i="0" dirty="0">
                <a:solidFill>
                  <a:schemeClr val="bg1"/>
                </a:solidFill>
                <a:effectLst/>
                <a:latin typeface="Inter"/>
              </a:rPr>
              <a:t>"Το όχι είναι μια ολοκληρωμένη πρόταση". - Anne Lamont</a:t>
            </a:r>
          </a:p>
        </p:txBody>
      </p:sp>
      <p:sp>
        <p:nvSpPr>
          <p:cNvPr id="296" name="Google Shape;296;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B712C129-5D5B-FE08-B253-8140C0622B8D}"/>
              </a:ext>
            </a:extLst>
          </p:cNvPr>
          <p:cNvSpPr/>
          <p:nvPr/>
        </p:nvSpPr>
        <p:spPr>
          <a:xfrm rot="10800000">
            <a:off x="7829264" y="3576598"/>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5662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17"/>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58" name="Google Shape;358;p17"/>
          <p:cNvSpPr txBox="1">
            <a:spLocks noGrp="1"/>
          </p:cNvSpPr>
          <p:nvPr>
            <p:ph type="body" idx="1"/>
          </p:nvPr>
        </p:nvSpPr>
        <p:spPr>
          <a:xfrm>
            <a:off x="2362832" y="287233"/>
            <a:ext cx="5257167" cy="1875688"/>
          </a:xfrm>
          <a:prstGeom prst="rect">
            <a:avLst/>
          </a:prstGeom>
          <a:noFill/>
          <a:ln>
            <a:noFill/>
          </a:ln>
        </p:spPr>
        <p:txBody>
          <a:bodyPr spcFirstLastPara="1" wrap="square" lIns="91425" tIns="45700" rIns="91425" bIns="45700" anchor="ctr" anchorCtr="0">
            <a:noAutofit/>
          </a:bodyPr>
          <a:lstStyle/>
          <a:p>
            <a:pPr marL="0" indent="0">
              <a:spcBef>
                <a:spcPts val="0"/>
              </a:spcBef>
            </a:pPr>
            <a:r>
              <a:rPr lang="en-GB" sz="3600" dirty="0" err="1">
                <a:effectLst/>
                <a:latin typeface="Calibri" panose="020F0502020204030204" pitchFamily="34" charset="0"/>
                <a:ea typeface="Calibri" panose="020F0502020204030204" pitchFamily="34" charset="0"/>
                <a:cs typeface="Times New Roman" panose="02020603050405020304" pitchFamily="18" charset="0"/>
              </a:rPr>
              <a:t>Οργ</a:t>
            </a:r>
            <a:r>
              <a:rPr lang="en-GB" sz="3600" dirty="0">
                <a:effectLst/>
                <a:latin typeface="Calibri" panose="020F0502020204030204" pitchFamily="34" charset="0"/>
                <a:ea typeface="Calibri" panose="020F0502020204030204" pitchFamily="34" charset="0"/>
                <a:cs typeface="Times New Roman" panose="02020603050405020304" pitchFamily="18" charset="0"/>
              </a:rPr>
              <a:t>ανισμοί που εξισορροπούν με επιτυχία την επαγγελματική και την </a:t>
            </a:r>
            <a:r>
              <a:rPr lang="el-GR" sz="3600" dirty="0">
                <a:effectLst/>
                <a:latin typeface="Calibri" panose="020F0502020204030204" pitchFamily="34" charset="0"/>
                <a:ea typeface="Calibri" panose="020F0502020204030204" pitchFamily="34" charset="0"/>
                <a:cs typeface="Times New Roman" panose="02020603050405020304" pitchFamily="18" charset="0"/>
              </a:rPr>
              <a:t>προσωπική</a:t>
            </a:r>
            <a:r>
              <a:rPr lang="en-GB" sz="3600" dirty="0">
                <a:effectLst/>
                <a:latin typeface="Calibri" panose="020F0502020204030204" pitchFamily="34" charset="0"/>
                <a:ea typeface="Calibri" panose="020F0502020204030204" pitchFamily="34" charset="0"/>
                <a:cs typeface="Times New Roman" panose="02020603050405020304" pitchFamily="18" charset="0"/>
              </a:rPr>
              <a:t> </a:t>
            </a:r>
            <a:r>
              <a:rPr lang="en-GB" sz="3600" dirty="0" err="1">
                <a:effectLst/>
                <a:latin typeface="Calibri" panose="020F0502020204030204" pitchFamily="34" charset="0"/>
                <a:ea typeface="Calibri" panose="020F0502020204030204" pitchFamily="34" charset="0"/>
                <a:cs typeface="Times New Roman" panose="02020603050405020304" pitchFamily="18" charset="0"/>
              </a:rPr>
              <a:t>ζωή</a:t>
            </a:r>
            <a:endParaRPr lang="et-EE"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9" name="Google Shape;359;p17"/>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2.4</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13768" y="1001986"/>
            <a:ext cx="10834986" cy="4855464"/>
          </a:xfrm>
          <a:prstGeom prst="rect">
            <a:avLst/>
          </a:prstGeom>
          <a:noFill/>
          <a:ln>
            <a:noFill/>
          </a:ln>
        </p:spPr>
        <p:txBody>
          <a:bodyPr spcFirstLastPara="1" wrap="square" lIns="91425" tIns="45700" rIns="91425" bIns="45700" anchor="t" anchorCtr="0">
            <a:normAutofit fontScale="92500" lnSpcReduction="20000"/>
          </a:bodyPr>
          <a:lstStyle/>
          <a:p>
            <a:pPr marL="57150" marR="0" indent="-285750">
              <a:lnSpc>
                <a:spcPct val="107000"/>
              </a:lnSpc>
              <a:spcBef>
                <a:spcPts val="0"/>
              </a:spcBef>
              <a:spcAft>
                <a:spcPts val="800"/>
              </a:spcAft>
              <a:buFont typeface="Wingdings" panose="05000000000000000000" pitchFamily="2" charset="2"/>
              <a:buChar char="ü"/>
            </a:pPr>
            <a:r>
              <a:rPr lang="en-GB" sz="1800" b="1" dirty="0">
                <a:effectLst/>
                <a:latin typeface="Calibri" panose="020F0502020204030204" pitchFamily="34" charset="0"/>
                <a:ea typeface="Calibri" panose="020F0502020204030204" pitchFamily="34" charset="0"/>
                <a:cs typeface="Times New Roman" panose="02020603050405020304" pitchFamily="18" charset="0"/>
              </a:rPr>
              <a:t>Google</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Η Google είναι γνωστή για τις πρωτοβουλίες της σχετικά με την ισορροπία μεταξύ επαγγελματικής και προσωπικής ζωής. Η εταιρεία προσφέρει μια σειρά από παροχές και προγράμματα για την υποστήριξη της ευημερίας των εργαζομένων, όπως ευέλικτο ωράριο εργασίας, επιλογές απομακρυσμένης εργασίας και γενναιόδωρη γονική άδεια. Παρέχει επιτόπιες ανέσεις, όπως γυμναστήρια, δωρεάν γεύματα και εγκαταστάσεις αναψυχής, δημιουργώντας ένα περιβάλλον που προωθεί την ενσωμάτωση της επαγγελματικής και προσωπικής ζωής.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Η Google ενθαρρύνει επίσης μια κουλτούρα ανοιχτής επικοινωνίας και υποστηρίζει την ψυχική υγεία των εργαζομένων μέσω συμβουλευτικών υπηρεσιών και προγραμμάτων mindfulness.</a:t>
            </a:r>
          </a:p>
          <a:p>
            <a:pPr marL="57150" marR="0" indent="-285750">
              <a:lnSpc>
                <a:spcPct val="107000"/>
              </a:lnSpc>
              <a:spcBef>
                <a:spcPts val="0"/>
              </a:spcBef>
              <a:spcAft>
                <a:spcPts val="800"/>
              </a:spcAft>
              <a:buFont typeface="Wingdings" panose="05000000000000000000" pitchFamily="2" charset="2"/>
              <a:buChar char="ü"/>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Microsoft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Η Microsoft έχει υλοποιήσει διάφορες πρωτοβουλίες για την προώθηση της ισορροπίας μεταξύ επαγγελματικής και προσωπικής ζωής. Προσφέρει ευέλικτες ρυθμίσεις εργασίας, συμπεριλαμβανομένων επιλογών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τηλ</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1800" dirty="0">
                <a:effectLst/>
                <a:latin typeface="Calibri" panose="020F0502020204030204" pitchFamily="34" charset="0"/>
                <a:ea typeface="Calibri" panose="020F0502020204030204" pitchFamily="34" charset="0"/>
                <a:cs typeface="Times New Roman" panose="02020603050405020304" pitchFamily="18" charset="0"/>
              </a:rPr>
              <a:t>ασίας, ώστε οι εργαζόμενοι</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1800" dirty="0">
                <a:effectLst/>
                <a:latin typeface="Calibri" panose="020F0502020204030204" pitchFamily="34" charset="0"/>
                <a:ea typeface="Calibri" panose="020F0502020204030204" pitchFamily="34" charset="0"/>
                <a:cs typeface="Times New Roman" panose="02020603050405020304" pitchFamily="18" charset="0"/>
              </a:rPr>
              <a:t> να μπορούν να διαχειρίζονται αποτελεσματικά την προσωπική και επαγγελματική τους ζωή. Η εταιρεία δίνει έμφαση σε ένα εργασιακό περιβάλλον προσανατολισμένο στα αποτελέσματα, εστιάζοντας στα αποτελέσματα και όχι σε συγκεκριμένες ώρες εργασίας.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Η Microsoft παρέχει εκτεταμένη γονική άδεια μετ' αποδοχών τόσο για τις μητέρες όσο και για τους πατέρες, αναγνωρίζοντας τη σημασία της οικογένειας και υποστηρίζοντας τους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/τις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1800" dirty="0">
                <a:effectLst/>
                <a:latin typeface="Calibri" panose="020F0502020204030204" pitchFamily="34" charset="0"/>
                <a:ea typeface="Calibri" panose="020F0502020204030204" pitchFamily="34" charset="0"/>
                <a:cs typeface="Times New Roman" panose="02020603050405020304" pitchFamily="18" charset="0"/>
              </a:rPr>
              <a:t>αζόμενους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1800" dirty="0">
                <a:effectLst/>
                <a:latin typeface="Calibri" panose="020F0502020204030204" pitchFamily="34" charset="0"/>
                <a:ea typeface="Calibri" panose="020F0502020204030204" pitchFamily="34" charset="0"/>
                <a:cs typeface="Times New Roman" panose="02020603050405020304" pitchFamily="18" charset="0"/>
              </a:rPr>
              <a:t> κατά τη διάρκεια σημαντικών γεγονότων της ζωής τους.</a:t>
            </a:r>
          </a:p>
        </p:txBody>
      </p:sp>
      <p:sp>
        <p:nvSpPr>
          <p:cNvPr id="381" name="Google Shape;381;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fontScale="92500"/>
          </a:bodyPr>
          <a:lstStyle/>
          <a:p>
            <a:pPr marL="0" indent="0">
              <a:spcBef>
                <a:spcPts val="0"/>
              </a:spcBef>
            </a:pPr>
            <a:r>
              <a:rPr lang="en-GB" sz="2400" b="1" dirty="0">
                <a:effectLst/>
                <a:latin typeface="Calibri" panose="020F0502020204030204" pitchFamily="34" charset="0"/>
                <a:ea typeface="Calibri" panose="020F0502020204030204" pitchFamily="34" charset="0"/>
                <a:cs typeface="Times New Roman" panose="02020603050405020304" pitchFamily="18" charset="0"/>
              </a:rPr>
              <a:t>Οργανισμοί που εξισορροπούν με επιτυχία την επαγγελματική και την ιδιωτική ζωή</a:t>
            </a:r>
            <a:endParaRPr sz="2400"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1107150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13768" y="1001986"/>
            <a:ext cx="10834986" cy="5257412"/>
          </a:xfrm>
          <a:prstGeom prst="rect">
            <a:avLst/>
          </a:prstGeom>
          <a:noFill/>
          <a:ln>
            <a:noFill/>
          </a:ln>
        </p:spPr>
        <p:txBody>
          <a:bodyPr spcFirstLastPara="1" wrap="square" lIns="91425" tIns="45700" rIns="91425" bIns="45700" anchor="t" anchorCtr="0">
            <a:normAutofit fontScale="85000" lnSpcReduction="10000"/>
          </a:bodyPr>
          <a:lstStyle/>
          <a:p>
            <a:pPr marL="57150" marR="0" indent="-285750">
              <a:lnSpc>
                <a:spcPct val="107000"/>
              </a:lnSpc>
              <a:spcBef>
                <a:spcPts val="0"/>
              </a:spcBef>
              <a:spcAft>
                <a:spcPts val="800"/>
              </a:spcAft>
              <a:buFont typeface="Wingdings" panose="05000000000000000000" pitchFamily="2" charset="2"/>
              <a:buChar char="ü"/>
            </a:pPr>
            <a:r>
              <a:rPr lang="en-US" sz="1800" b="1" dirty="0">
                <a:effectLst/>
                <a:latin typeface="Calibri" panose="020F0502020204030204" pitchFamily="34" charset="0"/>
                <a:ea typeface="Calibri" panose="020F0502020204030204" pitchFamily="34" charset="0"/>
                <a:cs typeface="Times New Roman" panose="02020603050405020304" pitchFamily="18" charset="0"/>
              </a:rPr>
              <a:t>Patagonia</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Η Patagonia, μια εταιρεία ενδυμάτων εξωτερικού χώρου, προωθεί την ισορροπία μεταξύ επαγγελματικής και προσωπικής ζωής δίνοντας έμφαση στην ευελιξία και το υγιές εργασιακό περιβάλλον. Προσφέρει ευέλικτο ωράριο εργασίας, συμπιεσμένες εβδομάδες εργασίας και επιλογές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τηλ</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US" sz="1800" dirty="0">
                <a:effectLst/>
                <a:latin typeface="Calibri" panose="020F0502020204030204" pitchFamily="34" charset="0"/>
                <a:ea typeface="Calibri" panose="020F0502020204030204" pitchFamily="34" charset="0"/>
                <a:cs typeface="Times New Roman" panose="02020603050405020304" pitchFamily="18" charset="0"/>
              </a:rPr>
              <a:t>ασίας για να βοηθήσει τους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/τις</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US" sz="1800" dirty="0">
                <a:effectLst/>
                <a:latin typeface="Calibri" panose="020F0502020204030204" pitchFamily="34" charset="0"/>
                <a:ea typeface="Calibri" panose="020F0502020204030204" pitchFamily="34" charset="0"/>
                <a:cs typeface="Times New Roman" panose="02020603050405020304" pitchFamily="18" charset="0"/>
              </a:rPr>
              <a:t>αζόμενους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US" sz="1800" dirty="0">
                <a:effectLst/>
                <a:latin typeface="Calibri" panose="020F0502020204030204" pitchFamily="34" charset="0"/>
                <a:ea typeface="Calibri" panose="020F0502020204030204" pitchFamily="34" charset="0"/>
                <a:cs typeface="Times New Roman" panose="02020603050405020304" pitchFamily="18" charset="0"/>
              </a:rPr>
              <a:t> να διαχειριστούν τις προσωπικές τους υποχρεώσεις.</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Η Patagonia παρέχει επίσης επιτόπια παιδική φροντίδα, ενθαρρύνοντας τους εργαζόμενους να φέρνουν τα παιδιά τους στη δουλειά.</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Η πολιτική "Let My People Go Surfing" της εταιρείας επιτρέπει στους υπαλλήλους να παίρνουν άδεια κατά τη διάρκεια της εργάσιμης ημέρας για να ασχοληθούν με υπαίθριες δραστηριότητες, ευθυγραμμιζόμενη με τις βασικές αξίες της και υποστηρίζοντας έναν ισορροπημένο τρόπο ζωής.</a:t>
            </a:r>
          </a:p>
          <a:p>
            <a:pPr marL="57150" marR="0" indent="-285750">
              <a:lnSpc>
                <a:spcPct val="107000"/>
              </a:lnSpc>
              <a:spcBef>
                <a:spcPts val="0"/>
              </a:spcBef>
              <a:spcAft>
                <a:spcPts val="800"/>
              </a:spcAft>
              <a:buFont typeface="Wingdings" panose="05000000000000000000" pitchFamily="2" charset="2"/>
              <a:buChar char="ü"/>
            </a:pPr>
            <a:r>
              <a:rPr lang="en-GB" sz="1800" b="1" dirty="0">
                <a:effectLst/>
                <a:latin typeface="Calibri" panose="020F0502020204030204" pitchFamily="34" charset="0"/>
                <a:ea typeface="Calibri" panose="020F0502020204030204" pitchFamily="34" charset="0"/>
                <a:cs typeface="Times New Roman" panose="02020603050405020304" pitchFamily="18" charset="0"/>
              </a:rPr>
              <a:t>Johnson &amp; Johnson</a:t>
            </a:r>
            <a:endParaRPr lang="et-EE"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Η Johnson &amp; Johnson δίνει μεγάλη έμφαση στην ισορροπία μεταξύ επαγγελματικής και προσωπικής ζωής και προσφέρει ολοκληρωμένα προγράμματα ευεξίας για τους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/τις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υπαλλήλους της. Παρέχουν πόρους και υποστήριξη για την ψυχική υγεία και τη διαχείριση του άγχους, συμπεριλαμβανομένων υπηρεσιών συμβουλευτικής και προγραμμάτων υποστήριξης εργαζομένων.</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Η εταιρεία προσφέρει ευέλικτες ρυθμίσεις εργασίας, επιλογές τηλεργασίας και ευκαιρίες μερικής απασχόλησης, επιτρέποντας στους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/στις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1800" dirty="0">
                <a:effectLst/>
                <a:latin typeface="Calibri" panose="020F0502020204030204" pitchFamily="34" charset="0"/>
                <a:ea typeface="Calibri" panose="020F0502020204030204" pitchFamily="34" charset="0"/>
                <a:cs typeface="Times New Roman" panose="02020603050405020304" pitchFamily="18" charset="0"/>
              </a:rPr>
              <a:t>αζόμενους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1800" dirty="0">
                <a:effectLst/>
                <a:latin typeface="Calibri" panose="020F0502020204030204" pitchFamily="34" charset="0"/>
                <a:ea typeface="Calibri" panose="020F0502020204030204" pitchFamily="34" charset="0"/>
                <a:cs typeface="Times New Roman" panose="02020603050405020304" pitchFamily="18" charset="0"/>
              </a:rPr>
              <a:t> να προσαρμόζουν το ωράριό τους στις ανάγκες τους.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Η Johnson &amp; Johnson ενθαρρύνει επίσης τους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/τις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διευθυντές</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ντριες</a:t>
            </a:r>
            <a:r>
              <a:rPr lang="en-GB" sz="1800" dirty="0">
                <a:effectLst/>
                <a:latin typeface="Calibri" panose="020F0502020204030204" pitchFamily="34" charset="0"/>
                <a:ea typeface="Calibri" panose="020F0502020204030204" pitchFamily="34" charset="0"/>
                <a:cs typeface="Times New Roman" panose="02020603050405020304" pitchFamily="18" charset="0"/>
              </a:rPr>
              <a:t> να κάνουν ανοιχτό διάλογο με τις ομάδες τους σχετικά με την ισορροπία μεταξύ επαγγελματικής και προσωπικής ζωής, διασφαλίζοντας ότι οι εργαζόμενοι</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1800" dirty="0">
                <a:effectLst/>
                <a:latin typeface="Calibri" panose="020F0502020204030204" pitchFamily="34" charset="0"/>
                <a:ea typeface="Calibri" panose="020F0502020204030204" pitchFamily="34" charset="0"/>
                <a:cs typeface="Times New Roman" panose="02020603050405020304" pitchFamily="18" charset="0"/>
              </a:rPr>
              <a:t> αισθάνονται ότι υποστηρίζονται και ότι οι ανάγκες τους αντιμετωπίζονται.</a:t>
            </a:r>
            <a:endParaRPr dirty="0"/>
          </a:p>
        </p:txBody>
      </p:sp>
      <p:sp>
        <p:nvSpPr>
          <p:cNvPr id="381" name="Google Shape;381;p20"/>
          <p:cNvSpPr txBox="1">
            <a:spLocks noGrp="1"/>
          </p:cNvSpPr>
          <p:nvPr>
            <p:ph type="body" idx="2"/>
          </p:nvPr>
        </p:nvSpPr>
        <p:spPr>
          <a:xfrm>
            <a:off x="713768" y="421468"/>
            <a:ext cx="10834985" cy="426257"/>
          </a:xfrm>
          <a:prstGeom prst="rect">
            <a:avLst/>
          </a:prstGeom>
          <a:noFill/>
          <a:ln>
            <a:noFill/>
          </a:ln>
        </p:spPr>
        <p:txBody>
          <a:bodyPr spcFirstLastPara="1" wrap="square" lIns="91425" tIns="45700" rIns="91425" bIns="45700" anchor="t" anchorCtr="0">
            <a:normAutofit fontScale="92500"/>
          </a:bodyPr>
          <a:lstStyle/>
          <a:p>
            <a:pPr marL="0" indent="0">
              <a:spcBef>
                <a:spcPts val="0"/>
              </a:spcBef>
            </a:pPr>
            <a:r>
              <a:rPr lang="en-GB" sz="2400" b="1" dirty="0">
                <a:effectLst/>
                <a:latin typeface="Calibri" panose="020F0502020204030204" pitchFamily="34" charset="0"/>
                <a:ea typeface="Calibri" panose="020F0502020204030204" pitchFamily="34" charset="0"/>
                <a:cs typeface="Times New Roman" panose="02020603050405020304" pitchFamily="18" charset="0"/>
              </a:rPr>
              <a:t>Οργανισμοί που εξισορροπούν με επιτυχία την επαγγελματική και την ιδιωτική ζωή</a:t>
            </a:r>
            <a:endParaRPr sz="2400"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2223702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6"/>
          <p:cNvSpPr txBox="1">
            <a:spLocks noGrp="1"/>
          </p:cNvSpPr>
          <p:nvPr>
            <p:ph type="body" idx="1"/>
          </p:nvPr>
        </p:nvSpPr>
        <p:spPr>
          <a:xfrm>
            <a:off x="532156" y="1645356"/>
            <a:ext cx="5652076" cy="4782337"/>
          </a:xfrm>
          <a:prstGeom prst="rect">
            <a:avLst/>
          </a:prstGeom>
          <a:noFill/>
          <a:ln>
            <a:noFill/>
          </a:ln>
        </p:spPr>
        <p:txBody>
          <a:bodyPr spcFirstLastPara="1" wrap="square" lIns="91425" tIns="45700" rIns="91425" bIns="45700" anchor="t" anchorCtr="0">
            <a:noAutofit/>
          </a:bodyPr>
          <a:lstStyle/>
          <a:p>
            <a:pPr marL="0" indent="0" algn="just">
              <a:spcBef>
                <a:spcPts val="0"/>
              </a:spcBef>
            </a:pPr>
            <a:r>
              <a:rPr lang="en-GB" sz="2000" dirty="0" err="1">
                <a:effectLst/>
                <a:latin typeface="Calibri" panose="020F0502020204030204" pitchFamily="34" charset="0"/>
                <a:ea typeface="Calibri" panose="020F0502020204030204" pitchFamily="34" charset="0"/>
                <a:cs typeface="Times New Roman" panose="02020603050405020304" pitchFamily="18" charset="0"/>
              </a:rPr>
              <a:t>Στο</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σημερινό</a:t>
            </a:r>
            <a:r>
              <a:rPr lang="en-GB" sz="2000" dirty="0">
                <a:effectLst/>
                <a:latin typeface="Calibri" panose="020F0502020204030204" pitchFamily="34" charset="0"/>
                <a:ea typeface="Calibri" panose="020F0502020204030204" pitchFamily="34" charset="0"/>
                <a:cs typeface="Times New Roman" panose="02020603050405020304" pitchFamily="18" charset="0"/>
              </a:rPr>
              <a:t> τα</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χέως</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εξελισσόμενο</a:t>
            </a:r>
            <a:r>
              <a:rPr lang="en-GB" sz="2000" dirty="0">
                <a:effectLst/>
                <a:latin typeface="Calibri" panose="020F0502020204030204" pitchFamily="34" charset="0"/>
                <a:ea typeface="Calibri" panose="020F0502020204030204" pitchFamily="34" charset="0"/>
                <a:cs typeface="Times New Roman" panose="02020603050405020304" pitchFamily="18" charset="0"/>
              </a:rPr>
              <a:t> και απα</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ιτητικό</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εργ</a:t>
            </a:r>
            <a:r>
              <a:rPr lang="en-GB" sz="2000" dirty="0">
                <a:effectLst/>
                <a:latin typeface="Calibri" panose="020F0502020204030204" pitchFamily="34" charset="0"/>
                <a:ea typeface="Calibri" panose="020F0502020204030204" pitchFamily="34" charset="0"/>
                <a:cs typeface="Times New Roman" panose="02020603050405020304" pitchFamily="18" charset="0"/>
              </a:rPr>
              <a:t>ασιακό περιβάλλον, η επίτευξη μιας υγιούς ισορροπίας μεταξύ επαγγελματικής και προσωπικής ζωής έχει καταστεί ουσιώδης πτυχή της ευημερίας των εργαζομένων και της οργανωτικής επιτυχίας. Κα</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θώς</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τόσο</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οι</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οργ</a:t>
            </a:r>
            <a:r>
              <a:rPr lang="en-GB" sz="2000" dirty="0">
                <a:effectLst/>
                <a:latin typeface="Calibri" panose="020F0502020204030204" pitchFamily="34" charset="0"/>
                <a:ea typeface="Calibri" panose="020F0502020204030204" pitchFamily="34" charset="0"/>
                <a:cs typeface="Times New Roman" panose="02020603050405020304" pitchFamily="18" charset="0"/>
              </a:rPr>
              <a:t>ανισμοί όσο και τα άτομα διαδραματίζουν κρίσιμο ρόλο στην προώθηση της ισορροπίας μεταξύ επαγγελματικής και προσωπικής ζωής, είναι σημαντικό να κατανοήσουμε τις αντίστοιχες ευθύνες και υποχρεώσεις τους.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Το</a:t>
            </a:r>
            <a:r>
              <a:rPr lang="en-GB" sz="2000" dirty="0">
                <a:effectLst/>
                <a:latin typeface="Calibri" panose="020F0502020204030204" pitchFamily="34" charset="0"/>
                <a:ea typeface="Calibri" panose="020F0502020204030204" pitchFamily="34" charset="0"/>
                <a:cs typeface="Times New Roman" panose="02020603050405020304" pitchFamily="18" charset="0"/>
              </a:rPr>
              <a:t> πα</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ρόν</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r>
              <a:rPr lang="en-GB" sz="2000" dirty="0" err="1">
                <a:effectLst/>
                <a:latin typeface="Calibri" panose="020F0502020204030204" pitchFamily="34" charset="0"/>
                <a:ea typeface="Calibri" panose="020F0502020204030204" pitchFamily="34" charset="0"/>
                <a:cs typeface="Times New Roman" panose="02020603050405020304" pitchFamily="18" charset="0"/>
              </a:rPr>
              <a:t>κεφάλ</a:t>
            </a:r>
            <a:r>
              <a:rPr lang="en-GB" sz="2000" dirty="0">
                <a:effectLst/>
                <a:latin typeface="Calibri" panose="020F0502020204030204" pitchFamily="34" charset="0"/>
                <a:ea typeface="Calibri" panose="020F0502020204030204" pitchFamily="34" charset="0"/>
                <a:cs typeface="Times New Roman" panose="02020603050405020304" pitchFamily="18" charset="0"/>
              </a:rPr>
              <a:t>αιο εμβαθύνει στις διάφορες διαστάσεις της ισορροπίας μεταξύ επαγγελματικής και προσωπικής ζωής, συμπεριλαμβανομένων των νομικών και ηθικών προβληματισμών που διαμορφώνουν τους ρόλους των εργοδοτών και των εργαζομένων στην εξασφάλιση ενός ασφαλούς και υποστηρικτικού εργασιακού περιβάλλοντος.</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2" name="Google Shape;282;p6"/>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8A4199"/>
              </a:buClr>
              <a:buSzPts val="3600"/>
              <a:buNone/>
            </a:pPr>
            <a:r>
              <a:rPr lang="el-GR" dirty="0"/>
              <a:t>Επίτευξη ισορροπίας μεταξύ επαγγελματικής και προσωπικής ζωής</a:t>
            </a:r>
          </a:p>
        </p:txBody>
      </p:sp>
      <p:pic>
        <p:nvPicPr>
          <p:cNvPr id="283" name="Google Shape;283;p6"/>
          <p:cNvPicPr preferRelativeResize="0">
            <a:picLocks noGrp="1"/>
          </p:cNvPicPr>
          <p:nvPr>
            <p:ph type="pic" idx="3"/>
          </p:nvPr>
        </p:nvPicPr>
        <p:blipFill rotWithShape="1">
          <a:blip r:embed="rId3">
            <a:alphaModFix/>
          </a:blip>
          <a:srcRect l="6295" r="6295"/>
          <a:stretch/>
        </p:blipFill>
        <p:spPr>
          <a:xfrm>
            <a:off x="7061200" y="1339039"/>
            <a:ext cx="5130800" cy="3913188"/>
          </a:xfrm>
          <a:prstGeom prst="rect">
            <a:avLst/>
          </a:prstGeom>
          <a:solidFill>
            <a:schemeClr val="lt1"/>
          </a:solid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n-US"/>
              <a:t>WELCOME TO BALANCE</a:t>
            </a:r>
            <a:endParaRPr/>
          </a:p>
        </p:txBody>
      </p:sp>
      <p:sp>
        <p:nvSpPr>
          <p:cNvPr id="366" name="Google Shape;366;p18"/>
          <p:cNvSpPr txBox="1">
            <a:spLocks noGrp="1"/>
          </p:cNvSpPr>
          <p:nvPr>
            <p:ph type="body" idx="3"/>
          </p:nvPr>
        </p:nvSpPr>
        <p:spPr>
          <a:xfrm>
            <a:off x="6650836" y="1618488"/>
            <a:ext cx="4918863" cy="4305156"/>
          </a:xfrm>
          <a:prstGeom prst="rect">
            <a:avLst/>
          </a:prstGeom>
          <a:noFill/>
          <a:ln>
            <a:noFill/>
          </a:ln>
        </p:spPr>
        <p:txBody>
          <a:bodyPr spcFirstLastPara="1" wrap="square" lIns="91425" tIns="45700" rIns="91425" bIns="45700" anchor="t" anchorCtr="0">
            <a:normAutofit fontScale="92500" lnSpcReduction="20000"/>
          </a:bodyPr>
          <a:lstStyle/>
          <a:p>
            <a:pPr marL="0" marR="0">
              <a:lnSpc>
                <a:spcPct val="107000"/>
              </a:lnSpc>
              <a:spcBef>
                <a:spcPts val="0"/>
              </a:spcBef>
              <a:spcAft>
                <a:spcPts val="800"/>
              </a:spcAft>
            </a:pPr>
            <a:r>
              <a:rPr lang="en-GB" sz="1800" dirty="0" err="1">
                <a:effectLst/>
                <a:latin typeface="Calibri" panose="020F0502020204030204" pitchFamily="34" charset="0"/>
                <a:ea typeface="Calibri" panose="020F0502020204030204" pitchFamily="34" charset="0"/>
                <a:cs typeface="Times New Roman" panose="02020603050405020304" pitchFamily="18" charset="0"/>
              </a:rPr>
              <a:t>Οι</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οργ</a:t>
            </a:r>
            <a:r>
              <a:rPr lang="en-GB" sz="1800" dirty="0">
                <a:effectLst/>
                <a:latin typeface="Calibri" panose="020F0502020204030204" pitchFamily="34" charset="0"/>
                <a:ea typeface="Calibri" panose="020F0502020204030204" pitchFamily="34" charset="0"/>
                <a:cs typeface="Times New Roman" panose="02020603050405020304" pitchFamily="18" charset="0"/>
              </a:rPr>
              <a:t>ανισμοί αυτοί έχουν αναγνωριστεί για την επιτυχή εφαρμογή πρωτοβουλιών για την ισορροπία μεταξύ επαγγελματικής και προσωπικής ζωής, με αποτέλεσμα τη βελτίωση της ικανοποίησης, της παραγωγικότητας και της διατήρησης των εργαζομένων.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Οι</a:t>
            </a:r>
            <a:r>
              <a:rPr lang="en-GB" sz="1800" dirty="0">
                <a:effectLst/>
                <a:latin typeface="Calibri" panose="020F0502020204030204" pitchFamily="34" charset="0"/>
                <a:ea typeface="Calibri" panose="020F0502020204030204" pitchFamily="34" charset="0"/>
                <a:cs typeface="Times New Roman" panose="02020603050405020304" pitchFamily="18" charset="0"/>
              </a:rPr>
              <a:t> π</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ροσεγγίσεις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τους</a:t>
            </a:r>
            <a:r>
              <a:rPr lang="en-GB" sz="1800" dirty="0">
                <a:effectLst/>
                <a:latin typeface="Calibri" panose="020F0502020204030204" pitchFamily="34" charset="0"/>
                <a:ea typeface="Calibri" panose="020F0502020204030204" pitchFamily="34" charset="0"/>
                <a:cs typeface="Times New Roman" panose="02020603050405020304" pitchFamily="18" charset="0"/>
              </a:rPr>
              <a:t> π</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εριλ</a:t>
            </a:r>
            <a:r>
              <a:rPr lang="en-GB" sz="1800" dirty="0">
                <a:effectLst/>
                <a:latin typeface="Calibri" panose="020F0502020204030204" pitchFamily="34" charset="0"/>
                <a:ea typeface="Calibri" panose="020F0502020204030204" pitchFamily="34" charset="0"/>
                <a:cs typeface="Times New Roman" panose="02020603050405020304" pitchFamily="18" charset="0"/>
              </a:rPr>
              <a:t>αμβάνουν την παροχή ευέλικτων ρυθμίσεων εργασίας, την προώθηση μιας υποστηρικτικής κουλτούρας, την προσφορά ολοκληρωμένων παροχών και την προτεραιότητα στην ευημερία των εργαζομένων. </a:t>
            </a:r>
          </a:p>
          <a:p>
            <a:pPr marL="0" marR="0">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Πα</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ίρνοντ</a:t>
            </a:r>
            <a:r>
              <a:rPr lang="en-GB" sz="1800" dirty="0">
                <a:effectLst/>
                <a:latin typeface="Calibri" panose="020F0502020204030204" pitchFamily="34" charset="0"/>
                <a:ea typeface="Calibri" panose="020F0502020204030204" pitchFamily="34" charset="0"/>
                <a:cs typeface="Times New Roman" panose="02020603050405020304" pitchFamily="18" charset="0"/>
              </a:rPr>
              <a:t>ας έμπνευση από αυτά τα παραδείγματα, άλλοι οργανισμοί μπορούν να αναπτύξουν τις δικές τους προσαρμοσμένες στρατηγικές για να δημιουργήσουν ένα περιβάλλον φιλικό προς την ισορροπία μεταξύ επαγγελματικής και προσωπικής ζωής.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l-GR" dirty="0"/>
              <a:t>Συμπέρασμα</a:t>
            </a:r>
          </a:p>
        </p:txBody>
      </p:sp>
    </p:spTree>
    <p:extLst>
      <p:ext uri="{BB962C8B-B14F-4D97-AF65-F5344CB8AC3E}">
        <p14:creationId xmlns:p14="http://schemas.microsoft.com/office/powerpoint/2010/main" val="6526192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Google Shape;406;p24"/>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407" name="Google Shape;407;p24"/>
          <p:cNvSpPr txBox="1">
            <a:spLocks noGrp="1"/>
          </p:cNvSpPr>
          <p:nvPr>
            <p:ph type="body" idx="1"/>
          </p:nvPr>
        </p:nvSpPr>
        <p:spPr>
          <a:xfrm>
            <a:off x="2362833" y="448665"/>
            <a:ext cx="5674743" cy="1153312"/>
          </a:xfrm>
          <a:prstGeom prst="rect">
            <a:avLst/>
          </a:prstGeom>
          <a:noFill/>
          <a:ln>
            <a:noFill/>
          </a:ln>
        </p:spPr>
        <p:txBody>
          <a:bodyPr spcFirstLastPara="1" wrap="square" lIns="91425" tIns="45700" rIns="91425" bIns="45700" anchor="ctr" anchorCtr="0">
            <a:normAutofit fontScale="92500" lnSpcReduction="20000"/>
          </a:bodyPr>
          <a:lstStyle/>
          <a:p>
            <a:pPr marL="0" lvl="0" indent="0" algn="l" rtl="0">
              <a:lnSpc>
                <a:spcPct val="90000"/>
              </a:lnSpc>
              <a:spcBef>
                <a:spcPts val="0"/>
              </a:spcBef>
              <a:spcAft>
                <a:spcPts val="0"/>
              </a:spcAft>
              <a:buClr>
                <a:srgbClr val="595959"/>
              </a:buClr>
              <a:buSzPts val="2200"/>
              <a:buNone/>
            </a:pPr>
            <a:r>
              <a:rPr lang="en-US" sz="3600" dirty="0" err="1"/>
              <a:t>Σχέδιο</a:t>
            </a:r>
            <a:r>
              <a:rPr lang="en-US" sz="3600" dirty="0"/>
              <a:t> </a:t>
            </a:r>
            <a:r>
              <a:rPr lang="en-US" sz="3600" dirty="0" err="1"/>
              <a:t>ισορρο</a:t>
            </a:r>
            <a:r>
              <a:rPr lang="en-US" sz="3600" dirty="0"/>
              <a:t>πίας μεταξύ επαγγελματικής και προσωπικής ζωής</a:t>
            </a:r>
          </a:p>
        </p:txBody>
      </p:sp>
      <p:sp>
        <p:nvSpPr>
          <p:cNvPr id="408" name="Google Shape;408;p2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2.5</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291728" y="2189574"/>
            <a:ext cx="11608544" cy="4271781"/>
          </a:xfrm>
          <a:prstGeom prst="rect">
            <a:avLst/>
          </a:prstGeom>
          <a:noFill/>
          <a:ln>
            <a:noFill/>
          </a:ln>
        </p:spPr>
        <p:txBody>
          <a:bodyPr spcFirstLastPara="1" wrap="square" lIns="91425" tIns="45700" rIns="91425" bIns="45700" numCol="2" spcCol="720000" anchor="t" anchorCtr="0">
            <a:noAutofit/>
          </a:bodyPr>
          <a:lstStyle/>
          <a:p>
            <a:pPr marL="0" marR="0">
              <a:lnSpc>
                <a:spcPct val="107000"/>
              </a:lnSpc>
              <a:spcBef>
                <a:spcPts val="0"/>
              </a:spcBef>
              <a:spcAft>
                <a:spcPts val="800"/>
              </a:spcAft>
            </a:pPr>
            <a:r>
              <a:rPr lang="en-GB"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Αυτοαξιολόγηση:</a:t>
            </a:r>
            <a:endParaRPr lang="et-EE"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Προσδιορίστε τις προτεραιότητές σας: Αφιερώστε χρόνο για να σκεφτείτε τους προσωπικούς και επαγγελματικούς σας στόχους και καθορίστε τι έχει πραγματικά σημασία για εσάς.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Αξιολογήστε την τρέχουσα ισορροπία μεταξύ επαγγελματικής και προσωπικής ζωής: Αξιολογήστε πώς το τρέχον πρόγραμμά σας ευθυγραμμίζεται με τις προτεραιότητές σας και εντοπίστε τους τομείς στους οποίους μπορείτε να κάνετε βελτιώσεις.</a:t>
            </a:r>
          </a:p>
          <a:p>
            <a:pPr marL="57150" marR="0" indent="-285750">
              <a:lnSpc>
                <a:spcPct val="107000"/>
              </a:lnSpc>
              <a:spcBef>
                <a:spcPts val="0"/>
              </a:spcBef>
              <a:spcAft>
                <a:spcPts val="800"/>
              </a:spcAft>
              <a:buFont typeface="Arial" panose="020B0604020202020204" pitchFamily="34" charset="0"/>
              <a:buChar char="•"/>
            </a:pP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b="1" dirty="0" err="1">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Θέστε</a:t>
            </a:r>
            <a:r>
              <a:rPr lang="en-GB"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 σαφή όρια:</a:t>
            </a:r>
            <a:endParaRPr lang="et-EE"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Καθορίστε το ωράριό σας: Καθορίστε μια σαφή ώρα έναρξης και λήξης της εργάσιμης ημέρας και γνωστοποιήστε την στους συναδέλφους και τους προϊσταμένους σας.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Αποφύγετε την υπερκόπωση: Σεβαστείτε τα όριά σας αντιστεκόμενοι στον πειρασμό να εργάζεστε υπερβολικά πολλές ώρες. Να θυμάστε ότι η ποιότητα της εργασίας είναι πιο σημαντική από την ποσότητα.</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Ορίστε χρόνο για προσωπικές δραστηριότητες: Αφιερώστε συγκεκριμένα χρονικά περιθώρια για δραστηριότητες που προάγουν τη χαλάρωση</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rPr>
              <a:t>και το να περνάτε χρόνο με αγαπημένα πρόσωπα.</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780443" y="230968"/>
            <a:ext cx="10834985" cy="58051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A4199"/>
              </a:buClr>
              <a:buSzPts val="3600"/>
              <a:buNone/>
            </a:pPr>
            <a:r>
              <a:rPr lang="en-US" sz="3200" dirty="0"/>
              <a:t>Σχέδιο ισορροπίας εργασίας-ζωής</a:t>
            </a:r>
            <a:endParaRPr sz="3200" dirty="0"/>
          </a:p>
        </p:txBody>
      </p:sp>
      <p:sp>
        <p:nvSpPr>
          <p:cNvPr id="3" name="TextBox 2">
            <a:extLst>
              <a:ext uri="{FF2B5EF4-FFF2-40B4-BE49-F238E27FC236}">
                <a16:creationId xmlns:a16="http://schemas.microsoft.com/office/drawing/2014/main" id="{CECFF8DC-3A9C-D07C-7AB5-B723EDBED75A}"/>
              </a:ext>
            </a:extLst>
          </p:cNvPr>
          <p:cNvSpPr txBox="1"/>
          <p:nvPr/>
        </p:nvSpPr>
        <p:spPr>
          <a:xfrm>
            <a:off x="676235" y="924932"/>
            <a:ext cx="10183443" cy="1264642"/>
          </a:xfrm>
          <a:prstGeom prst="rect">
            <a:avLst/>
          </a:prstGeom>
          <a:noFill/>
        </p:spPr>
        <p:txBody>
          <a:bodyPr wrap="square">
            <a:spAutoFit/>
          </a:bodyPr>
          <a:lstStyle/>
          <a:p>
            <a:pPr marL="0" marR="0">
              <a:lnSpc>
                <a:spcPct val="107000"/>
              </a:lnSpc>
              <a:spcBef>
                <a:spcPts val="0"/>
              </a:spcBef>
              <a:spcAft>
                <a:spcPts val="800"/>
              </a:spcAft>
            </a:pPr>
            <a:r>
              <a:rPr lang="en-US"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Στόχος του προγράμματος για την ισορροπία μεταξύ επαγγελματικής και προσωπικής ζωής είναι να βοηθήσει τους</a:t>
            </a:r>
            <a:r>
              <a:rPr lang="el-GR"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/τις</a:t>
            </a:r>
            <a:r>
              <a:rPr lang="en-US"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εργ</a:t>
            </a:r>
            <a:r>
              <a:rPr lang="en-US"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αζόμενους</a:t>
            </a:r>
            <a:r>
              <a:rPr lang="el-GR"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dirty="0" err="1">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νες</a:t>
            </a:r>
            <a:r>
              <a:rPr lang="en-US"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να επιτύχουν μια υγιή ισορροπία μεταξύ επαγγελματικής και προσωπικής ζωής, διαχειριζόμενοι αποτελεσματικά το χρόνο τους και θέτοντας την προσωπική τους ευημερία σε προτεραιότητα.</a:t>
            </a:r>
            <a:endParaRPr lang="et-EE" sz="18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22926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424654" y="976402"/>
            <a:ext cx="11619036" cy="5654720"/>
          </a:xfrm>
          <a:prstGeom prst="rect">
            <a:avLst/>
          </a:prstGeom>
          <a:noFill/>
          <a:ln>
            <a:noFill/>
          </a:ln>
        </p:spPr>
        <p:txBody>
          <a:bodyPr spcFirstLastPara="1" wrap="square" lIns="91425" tIns="45700" rIns="91425" bIns="45700" numCol="2" spcCol="720000" anchor="t" anchorCtr="0">
            <a:noAutofit/>
          </a:bodyPr>
          <a:lstStyle/>
          <a:p>
            <a:pPr marL="0" marR="0">
              <a:lnSpc>
                <a:spcPct val="107000"/>
              </a:lnSpc>
              <a:spcBef>
                <a:spcPts val="0"/>
              </a:spcBef>
              <a:spcAft>
                <a:spcPts val="800"/>
              </a:spcAft>
            </a:pPr>
            <a:r>
              <a:rPr lang="en-GB"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Ιεράρχηση καθηκόντων:</a:t>
            </a:r>
            <a:endParaRPr lang="et-EE"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Χρησιμοποιήστε τεχνικές διαχείρισης χρόνου: Χρησιμοποιήστε μεθόδους όπως ο πίνακας Eisenhower ή η τεχνική Pomodoro για να κατανέμετε αποτελεσματικά το χρόνο σας.</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Χωρίστε τις εργασίες σε διαχειρίσιμα κομμάτια: Χωρίστε τα μεγαλύτερα έργα σε μικρότερα, εφαρμόσιμα καθήκοντα για να αποφύγετε το αίσθημα της υπερφόρτωσης και να παρακολουθείτε αποτελεσματικά την πρόοδο.</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l-GR" sz="1800" dirty="0">
                <a:effectLst/>
                <a:latin typeface="Calibri" panose="020F0502020204030204" pitchFamily="34" charset="0"/>
                <a:ea typeface="Calibri" panose="020F0502020204030204" pitchFamily="34" charset="0"/>
                <a:cs typeface="Times New Roman" panose="02020603050405020304" pitchFamily="18" charset="0"/>
              </a:rPr>
              <a:t>Ανακατανείμετε</a:t>
            </a:r>
            <a:r>
              <a:rPr lang="en-GB" sz="1800" dirty="0">
                <a:effectLst/>
                <a:latin typeface="Calibri" panose="020F0502020204030204" pitchFamily="34" charset="0"/>
                <a:ea typeface="Calibri" panose="020F0502020204030204" pitchFamily="34" charset="0"/>
                <a:cs typeface="Times New Roman" panose="02020603050405020304" pitchFamily="18" charset="0"/>
              </a:rPr>
              <a:t> αρμοδιότητες όταν είναι δυνατόν: Εντοπίστε τις εργασίες που μπορούν να ανατεθούν σε συναδέλφους ή φοιτητές</a:t>
            </a:r>
            <a:r>
              <a:rPr lang="el-GR" sz="1800" dirty="0">
                <a:effectLst/>
                <a:latin typeface="Calibri" panose="020F0502020204030204" pitchFamily="34" charset="0"/>
                <a:ea typeface="Calibri" panose="020F0502020204030204" pitchFamily="34" charset="0"/>
                <a:cs typeface="Times New Roman" panose="02020603050405020304" pitchFamily="18" charset="0"/>
              </a:rPr>
              <a:t>/τριες</a:t>
            </a:r>
            <a:r>
              <a:rPr lang="en-GB" sz="1800" dirty="0">
                <a:effectLst/>
                <a:latin typeface="Calibri" panose="020F0502020204030204" pitchFamily="34" charset="0"/>
                <a:ea typeface="Calibri" panose="020F0502020204030204" pitchFamily="34" charset="0"/>
                <a:cs typeface="Times New Roman" panose="02020603050405020304" pitchFamily="18" charset="0"/>
              </a:rPr>
              <a:t>, προωθώντας την ομαδική εργασία και ελαφρύνοντας το φόρτο εργασίας σας.</a:t>
            </a:r>
          </a:p>
          <a:p>
            <a:pPr marL="57150" marR="0" indent="-285750">
              <a:lnSpc>
                <a:spcPct val="107000"/>
              </a:lnSpc>
              <a:spcBef>
                <a:spcPts val="0"/>
              </a:spcBef>
              <a:spcAft>
                <a:spcPts val="800"/>
              </a:spcAft>
              <a:buFont typeface="Arial" panose="020B0604020202020204" pitchFamily="34" charset="0"/>
              <a:buChar char="•"/>
            </a:pP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Κα</a:t>
            </a:r>
            <a:r>
              <a:rPr lang="en-GB" sz="1800" b="1" dirty="0" err="1">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θιέρωση</a:t>
            </a:r>
            <a:r>
              <a:rPr lang="en-GB"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 αποτελεσματικής επικοινωνίας</a:t>
            </a:r>
            <a:endParaRPr lang="et-EE"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Επικοινωνήστε τις προσδοκίες: Επικοινωνήστε με σαφήνεια τη διαθεσιμότητά σας και το χρόνο ανταπόκρισής σας στους</a:t>
            </a:r>
            <a:r>
              <a:rPr lang="el-GR" sz="1800" dirty="0">
                <a:effectLst/>
                <a:latin typeface="Calibri" panose="020F0502020204030204" pitchFamily="34" charset="0"/>
                <a:ea typeface="Calibri" panose="020F0502020204030204" pitchFamily="34" charset="0"/>
                <a:cs typeface="Times New Roman" panose="02020603050405020304" pitchFamily="18" charset="0"/>
              </a:rPr>
              <a:t>/στις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συναδέλφους σας, διασφαλίζοντας ότι καταλαβαίνουν πότε είστε προσβάσιμοι</a:t>
            </a:r>
            <a:r>
              <a:rPr lang="el-GR" sz="1800" dirty="0">
                <a:effectLst/>
                <a:latin typeface="Calibri" panose="020F0502020204030204" pitchFamily="34" charset="0"/>
                <a:ea typeface="Calibri" panose="020F0502020204030204" pitchFamily="34" charset="0"/>
                <a:cs typeface="Times New Roman" panose="02020603050405020304" pitchFamily="18" charset="0"/>
              </a:rPr>
              <a:t>/ες</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Χρησιμοποιήστε φίλτρα και φακέλους ηλεκτρονικού ταχυδρομείου: Οργανώστε τα εισερχόμενά σας δημιουργώντας φίλτρα και φακέλους για την ταξινόμηση των εισερχόμενων μηνυμάτων, μειώνοντας το χρόνο που ξοδεύετε για την αναζήτηση σημαντικών πληροφοριών.</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Περιορίστε τις μη απαρα</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ίτητες</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dirty="0">
                <a:effectLst/>
                <a:latin typeface="Calibri" panose="020F0502020204030204" pitchFamily="34" charset="0"/>
                <a:ea typeface="Calibri" panose="020F0502020204030204" pitchFamily="34" charset="0"/>
                <a:cs typeface="Times New Roman" panose="02020603050405020304" pitchFamily="18" charset="0"/>
              </a:rPr>
              <a:t>συναντήσεις</a:t>
            </a:r>
            <a:r>
              <a:rPr lang="en-GB" sz="1800" dirty="0">
                <a:effectLst/>
                <a:latin typeface="Calibri" panose="020F0502020204030204" pitchFamily="34" charset="0"/>
                <a:ea typeface="Calibri" panose="020F0502020204030204" pitchFamily="34" charset="0"/>
                <a:cs typeface="Times New Roman" panose="02020603050405020304" pitchFamily="18" charset="0"/>
              </a:rPr>
              <a:t>: Αξιολογήστε την αναγκαιότητα κάθε συνάντησης και απορρίψτε εκείνες που δεν συμβάλλουν άμεσα στους στόχους σας ή δεν απαιτούν την παρουσία σας.</a:t>
            </a:r>
          </a:p>
        </p:txBody>
      </p:sp>
      <p:sp>
        <p:nvSpPr>
          <p:cNvPr id="381" name="Google Shape;381;p20"/>
          <p:cNvSpPr txBox="1">
            <a:spLocks noGrp="1"/>
          </p:cNvSpPr>
          <p:nvPr>
            <p:ph type="body" idx="2"/>
          </p:nvPr>
        </p:nvSpPr>
        <p:spPr>
          <a:xfrm>
            <a:off x="678507" y="395884"/>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Σχέδιο ισορροπίας εργασίας-ζωής</a:t>
            </a:r>
            <a:endParaRPr dirty="0"/>
          </a:p>
        </p:txBody>
      </p:sp>
    </p:spTree>
    <p:extLst>
      <p:ext uri="{BB962C8B-B14F-4D97-AF65-F5344CB8AC3E}">
        <p14:creationId xmlns:p14="http://schemas.microsoft.com/office/powerpoint/2010/main" val="29674283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228600" y="1096496"/>
            <a:ext cx="11820525" cy="5761504"/>
          </a:xfrm>
          <a:prstGeom prst="rect">
            <a:avLst/>
          </a:prstGeom>
          <a:noFill/>
          <a:ln>
            <a:noFill/>
          </a:ln>
        </p:spPr>
        <p:txBody>
          <a:bodyPr spcFirstLastPara="1" wrap="square" lIns="91425" tIns="45700" rIns="91425" bIns="45700" numCol="3" spcCol="360000" anchor="t" anchorCtr="0">
            <a:noAutofit/>
          </a:bodyPr>
          <a:lstStyle/>
          <a:p>
            <a:pPr marL="0" marR="0">
              <a:lnSpc>
                <a:spcPct val="107000"/>
              </a:lnSpc>
              <a:spcBef>
                <a:spcPts val="0"/>
              </a:spcBef>
              <a:spcAft>
                <a:spcPts val="800"/>
              </a:spcAft>
            </a:pPr>
            <a:r>
              <a:rPr lang="en-GB" sz="16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Φροντίστε για την ευημερία σας:</a:t>
            </a:r>
            <a:endParaRPr lang="et-EE" sz="16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600" dirty="0" err="1">
                <a:effectLst/>
                <a:latin typeface="Calibri" panose="020F0502020204030204" pitchFamily="34" charset="0"/>
                <a:ea typeface="Calibri" panose="020F0502020204030204" pitchFamily="34" charset="0"/>
                <a:cs typeface="Times New Roman" panose="02020603050405020304" pitchFamily="18" charset="0"/>
              </a:rPr>
              <a:t>Δι</a:t>
            </a:r>
            <a:r>
              <a:rPr lang="en-GB" sz="1600" dirty="0">
                <a:effectLst/>
                <a:latin typeface="Calibri" panose="020F0502020204030204" pitchFamily="34" charset="0"/>
                <a:ea typeface="Calibri" panose="020F0502020204030204" pitchFamily="34" charset="0"/>
                <a:cs typeface="Times New Roman" panose="02020603050405020304" pitchFamily="18" charset="0"/>
              </a:rPr>
              <a:t>αλείμματα: Ενσωματώστε τακτικά διαλείμματα κατά τη διάρκεια της εργάσιμης ημέρας για να επαναφορτίζεστε, να τεντώνεστε ή να ασχολείστε με τεχνικές χαλάρωσης, όπως βαθιές αναπνοές ή διαλογισμό.</a:t>
            </a:r>
            <a:endParaRPr lang="et-EE" sz="16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Άσκηση και σωματική δραστηριότητα: Αφιερώστε χρόνο για σωματική άσκηση, είτε πρόκειται για περπάτημα, τζόκινγκ, γιόγκα ή οποιαδήποτε άλλη δραστηριότητα που σας βοηθά να παραμείνετε δραστήριοι και να μειώσετε το στρες.</a:t>
            </a:r>
            <a:endParaRPr lang="et-EE" sz="16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Εφαρμόστε την αυτοφροντίδα: Ασχοληθείτε με δραστηριότητες που προάγουν την αυτοφροντίδα και την ψυ</a:t>
            </a:r>
            <a:r>
              <a:rPr lang="el-GR" sz="1600" dirty="0">
                <a:effectLst/>
                <a:latin typeface="Calibri" panose="020F0502020204030204" pitchFamily="34" charset="0"/>
                <a:ea typeface="Calibri" panose="020F0502020204030204" pitchFamily="34" charset="0"/>
                <a:cs typeface="Times New Roman" panose="02020603050405020304" pitchFamily="18" charset="0"/>
              </a:rPr>
              <a:t>χ</a:t>
            </a:r>
            <a:r>
              <a:rPr lang="en-GB" sz="1600" dirty="0" err="1">
                <a:effectLst/>
                <a:latin typeface="Calibri" panose="020F0502020204030204" pitchFamily="34" charset="0"/>
                <a:ea typeface="Calibri" panose="020F0502020204030204" pitchFamily="34" charset="0"/>
                <a:cs typeface="Times New Roman" panose="02020603050405020304" pitchFamily="18" charset="0"/>
              </a:rPr>
              <a:t>ική</a:t>
            </a:r>
            <a:r>
              <a:rPr lang="en-GB" sz="1600" dirty="0">
                <a:effectLst/>
                <a:latin typeface="Calibri" panose="020F0502020204030204" pitchFamily="34" charset="0"/>
                <a:ea typeface="Calibri" panose="020F0502020204030204" pitchFamily="34" charset="0"/>
                <a:cs typeface="Times New Roman" panose="02020603050405020304" pitchFamily="18" charset="0"/>
              </a:rPr>
              <a:t> ευεξία, </a:t>
            </a:r>
            <a:r>
              <a:rPr lang="el-GR" sz="1600" dirty="0">
                <a:effectLst/>
                <a:latin typeface="Calibri" panose="020F0502020204030204" pitchFamily="34" charset="0"/>
                <a:ea typeface="Calibri" panose="020F0502020204030204" pitchFamily="34" charset="0"/>
                <a:cs typeface="Times New Roman" panose="02020603050405020304" pitchFamily="18" charset="0"/>
              </a:rPr>
              <a:t>πχ </a:t>
            </a:r>
            <a:r>
              <a:rPr lang="en-GB" sz="1600" dirty="0" err="1">
                <a:effectLst/>
                <a:latin typeface="Calibri" panose="020F0502020204030204" pitchFamily="34" charset="0"/>
                <a:ea typeface="Calibri" panose="020F0502020204030204" pitchFamily="34" charset="0"/>
                <a:cs typeface="Times New Roman" panose="02020603050405020304" pitchFamily="18" charset="0"/>
              </a:rPr>
              <a:t>διά</a:t>
            </a:r>
            <a:r>
              <a:rPr lang="en-GB" sz="1600" dirty="0">
                <a:effectLst/>
                <a:latin typeface="Calibri" panose="020F0502020204030204" pitchFamily="34" charset="0"/>
                <a:ea typeface="Calibri" panose="020F0502020204030204" pitchFamily="34" charset="0"/>
                <a:cs typeface="Times New Roman" panose="02020603050405020304" pitchFamily="18" charset="0"/>
              </a:rPr>
              <a:t>βασμα, μουσική,</a:t>
            </a:r>
            <a:r>
              <a:rPr lang="el-GR" sz="1600" dirty="0">
                <a:effectLst/>
                <a:latin typeface="Calibri" panose="020F0502020204030204" pitchFamily="34" charset="0"/>
                <a:ea typeface="Calibri" panose="020F0502020204030204" pitchFamily="34" charset="0"/>
                <a:cs typeface="Times New Roman" panose="02020603050405020304" pitchFamily="18" charset="0"/>
              </a:rPr>
              <a:t> </a:t>
            </a:r>
            <a:r>
              <a:rPr lang="en-GB" sz="1600" dirty="0">
                <a:effectLst/>
                <a:latin typeface="Calibri" panose="020F0502020204030204" pitchFamily="34" charset="0"/>
                <a:ea typeface="Calibri" panose="020F0502020204030204" pitchFamily="34" charset="0"/>
                <a:cs typeface="Times New Roman" panose="02020603050405020304" pitchFamily="18" charset="0"/>
              </a:rPr>
              <a:t>ή η ενασχόληση με χόμπι.</a:t>
            </a:r>
          </a:p>
          <a:p>
            <a:pPr marL="0">
              <a:lnSpc>
                <a:spcPct val="107000"/>
              </a:lnSpc>
              <a:spcBef>
                <a:spcPts val="0"/>
              </a:spcBef>
              <a:spcAft>
                <a:spcPts val="800"/>
              </a:spcAft>
            </a:pPr>
            <a:r>
              <a:rPr lang="en-GB" sz="16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Αναζητήστε υποστήριξη και συνεργασία:</a:t>
            </a:r>
            <a:endParaRPr lang="et-EE" sz="16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600" dirty="0">
                <a:latin typeface="Calibri" panose="020F0502020204030204" pitchFamily="34" charset="0"/>
                <a:ea typeface="Calibri" panose="020F0502020204030204" pitchFamily="34" charset="0"/>
                <a:cs typeface="Times New Roman" panose="02020603050405020304" pitchFamily="18" charset="0"/>
              </a:rPr>
              <a:t>Ζητήστε υποστήριξη από συναδέλφους: Δημιουργήστε ένα δίκτυο υποστηρικτικών συναδέλφων με τους</a:t>
            </a:r>
            <a:r>
              <a:rPr lang="el-GR" sz="1600" dirty="0">
                <a:latin typeface="Calibri" panose="020F0502020204030204" pitchFamily="34" charset="0"/>
                <a:ea typeface="Calibri" panose="020F0502020204030204" pitchFamily="34" charset="0"/>
                <a:cs typeface="Times New Roman" panose="02020603050405020304" pitchFamily="18" charset="0"/>
              </a:rPr>
              <a:t>/τις</a:t>
            </a:r>
            <a:r>
              <a:rPr lang="en-GB" sz="1600" dirty="0">
                <a:latin typeface="Calibri" panose="020F0502020204030204" pitchFamily="34" charset="0"/>
                <a:ea typeface="Calibri" panose="020F0502020204030204" pitchFamily="34" charset="0"/>
                <a:cs typeface="Times New Roman" panose="02020603050405020304" pitchFamily="18" charset="0"/>
              </a:rPr>
              <a:t> οπ</a:t>
            </a:r>
            <a:r>
              <a:rPr lang="en-GB" sz="1600" dirty="0" err="1">
                <a:latin typeface="Calibri" panose="020F0502020204030204" pitchFamily="34" charset="0"/>
                <a:ea typeface="Calibri" panose="020F0502020204030204" pitchFamily="34" charset="0"/>
                <a:cs typeface="Times New Roman" panose="02020603050405020304" pitchFamily="18" charset="0"/>
              </a:rPr>
              <a:t>οίους</a:t>
            </a:r>
            <a:r>
              <a:rPr lang="el-GR" sz="1600" dirty="0">
                <a:latin typeface="Calibri" panose="020F0502020204030204" pitchFamily="34" charset="0"/>
                <a:ea typeface="Calibri" panose="020F0502020204030204" pitchFamily="34" charset="0"/>
                <a:cs typeface="Times New Roman" panose="02020603050405020304" pitchFamily="18" charset="0"/>
              </a:rPr>
              <a:t>/ες</a:t>
            </a:r>
            <a:r>
              <a:rPr lang="en-GB" sz="1600" dirty="0">
                <a:latin typeface="Calibri" panose="020F0502020204030204" pitchFamily="34" charset="0"/>
                <a:ea typeface="Calibri" panose="020F0502020204030204" pitchFamily="34" charset="0"/>
                <a:cs typeface="Times New Roman" panose="02020603050405020304" pitchFamily="18" charset="0"/>
              </a:rPr>
              <a:t> μπορείτε να μοιραστείτε τις ανησυχίες σας, να ζητήσετε συμβουλές και να συζητήσετε τις προκλήσεις που σχετίζονται με την εργασία.</a:t>
            </a:r>
            <a:endParaRPr lang="et-EE" sz="1600" dirty="0">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600" dirty="0">
                <a:latin typeface="Calibri" panose="020F0502020204030204" pitchFamily="34" charset="0"/>
                <a:ea typeface="Calibri" panose="020F0502020204030204" pitchFamily="34" charset="0"/>
                <a:cs typeface="Times New Roman" panose="02020603050405020304" pitchFamily="18" charset="0"/>
              </a:rPr>
              <a:t>Συνεργαστείτε και αναθέστε: Προωθήστε μια κουλτούρα συνεργασίας και υποστήριξης εντός της ομάδας σας, ενθαρρύνοντας τον επιμερισμό αρμοδιοτήτων και την αλληλοβοήθεια όταν είναι απαραίτητο.</a:t>
            </a:r>
          </a:p>
          <a:p>
            <a:pPr marL="57150" indent="-285750">
              <a:lnSpc>
                <a:spcPct val="107000"/>
              </a:lnSpc>
              <a:spcBef>
                <a:spcPts val="0"/>
              </a:spcBef>
              <a:spcAft>
                <a:spcPts val="800"/>
              </a:spcAft>
              <a:buFont typeface="Arial" panose="020B0604020202020204" pitchFamily="34" charset="0"/>
              <a:buChar char="•"/>
            </a:pPr>
            <a:endParaRPr lang="et-EE" sz="16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l-GR" sz="16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l-GR" sz="16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l-GR" sz="16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6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Τα</a:t>
            </a:r>
            <a:r>
              <a:rPr lang="en-GB" sz="16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κτική</a:t>
            </a:r>
            <a:r>
              <a:rPr lang="en-GB" sz="16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αναθεώρηση και προσαρμογή:</a:t>
            </a:r>
            <a:endParaRPr lang="et-EE" sz="16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600" dirty="0">
                <a:latin typeface="Calibri" panose="020F0502020204030204" pitchFamily="34" charset="0"/>
                <a:ea typeface="Calibri" panose="020F0502020204030204" pitchFamily="34" charset="0"/>
                <a:cs typeface="Times New Roman" panose="02020603050405020304" pitchFamily="18" charset="0"/>
              </a:rPr>
              <a:t>Αναλογιστείτε την πρόοδό σας: Αξιολογείτε τακτικά την ισορροπία μεταξύ επαγγελματικής και προσωπικής ζωής και κάνετε τις απαραίτητες προσαρμογές. Να </a:t>
            </a:r>
            <a:r>
              <a:rPr lang="en-GB" sz="1600" dirty="0" err="1">
                <a:latin typeface="Calibri" panose="020F0502020204030204" pitchFamily="34" charset="0"/>
                <a:ea typeface="Calibri" panose="020F0502020204030204" pitchFamily="34" charset="0"/>
                <a:cs typeface="Times New Roman" panose="02020603050405020304" pitchFamily="18" charset="0"/>
              </a:rPr>
              <a:t>είστε</a:t>
            </a:r>
            <a:r>
              <a:rPr lang="en-GB" sz="1600" dirty="0">
                <a:latin typeface="Calibri" panose="020F0502020204030204" pitchFamily="34" charset="0"/>
                <a:ea typeface="Calibri" panose="020F0502020204030204" pitchFamily="34" charset="0"/>
                <a:cs typeface="Times New Roman" panose="02020603050405020304" pitchFamily="18" charset="0"/>
              </a:rPr>
              <a:t> α</a:t>
            </a:r>
            <a:r>
              <a:rPr lang="en-GB" sz="1600" dirty="0" err="1">
                <a:latin typeface="Calibri" panose="020F0502020204030204" pitchFamily="34" charset="0"/>
                <a:ea typeface="Calibri" panose="020F0502020204030204" pitchFamily="34" charset="0"/>
                <a:cs typeface="Times New Roman" panose="02020603050405020304" pitchFamily="18" charset="0"/>
              </a:rPr>
              <a:t>νοιχτοί</a:t>
            </a:r>
            <a:r>
              <a:rPr lang="el-GR" sz="1600" dirty="0">
                <a:latin typeface="Calibri" panose="020F0502020204030204" pitchFamily="34" charset="0"/>
                <a:ea typeface="Calibri" panose="020F0502020204030204" pitchFamily="34" charset="0"/>
                <a:cs typeface="Times New Roman" panose="02020603050405020304" pitchFamily="18" charset="0"/>
              </a:rPr>
              <a:t>/ες</a:t>
            </a:r>
            <a:r>
              <a:rPr lang="en-GB" sz="1600" dirty="0">
                <a:latin typeface="Calibri" panose="020F0502020204030204" pitchFamily="34" charset="0"/>
                <a:ea typeface="Calibri" panose="020F0502020204030204" pitchFamily="34" charset="0"/>
                <a:cs typeface="Times New Roman" panose="02020603050405020304" pitchFamily="18" charset="0"/>
              </a:rPr>
              <a:t> στο να βελτιώνετε τις στρατηγικές σας και να προσαρμόζεστε στις μεταβαλλόμενες συνθήκες.</a:t>
            </a:r>
            <a:endParaRPr lang="et-EE" sz="1600" dirty="0">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600" dirty="0">
                <a:latin typeface="Calibri" panose="020F0502020204030204" pitchFamily="34" charset="0"/>
                <a:ea typeface="Calibri" panose="020F0502020204030204" pitchFamily="34" charset="0"/>
                <a:cs typeface="Times New Roman" panose="02020603050405020304" pitchFamily="18" charset="0"/>
              </a:rPr>
              <a:t>Ζητήστε ανατροφοδότηση: Ζητήστε ανατροφοδότηση από προϊσταμένους, συναδέλφους ή μέντορες για να αποκτήσετε πληροφορίες σχετικά με την απόδοση της εργασίας σας και τους τομείς που χρήζουν βελτίωσης.</a:t>
            </a:r>
            <a:endParaRPr lang="et-EE" sz="1600" dirty="0">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t-E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799493" y="317074"/>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Σχέδιο ισορροπίας εργασίας-ζωής</a:t>
            </a:r>
            <a:endParaRPr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4080088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3"/>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p>
            <a:pPr marL="228600">
              <a:spcBef>
                <a:spcPts val="0"/>
              </a:spcBef>
            </a:pPr>
            <a:r>
              <a:rPr lang="en-GB" sz="2400" dirty="0">
                <a:effectLst/>
                <a:latin typeface="Calibri" panose="020F0502020204030204" pitchFamily="34" charset="0"/>
                <a:ea typeface="Calibri" panose="020F0502020204030204" pitchFamily="34" charset="0"/>
                <a:cs typeface="Times New Roman" panose="02020603050405020304" pitchFamily="18" charset="0"/>
              </a:rPr>
              <a:t>Να θυμάστε ότι η επίτευξη ισορροπίας μεταξύ επαγγελματικής και προσωπικής ζωής είναι μια συνεχής διαδικασία. Εφαρμόζοντας αυτές τις στρατηγικές και αξιολογώντας συνεχώς την προσέγγισή σας, μπορείτε να δημιουργήσετε μια πιο υγιή και ικανοποιητική ισορροπία μεταξύ επαγγελματικής και προσωπικής ζωής ως μέλος του πανεπιστημιακού προσωπικού.</a:t>
            </a:r>
            <a:endParaRPr lang="et-EE" sz="24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rgbClr val="595959"/>
              </a:buClr>
              <a:buSzPts val="2200"/>
              <a:buNone/>
            </a:pPr>
            <a:endParaRPr dirty="0"/>
          </a:p>
        </p:txBody>
      </p:sp>
      <p:sp>
        <p:nvSpPr>
          <p:cNvPr id="400" name="Google Shape;400;p2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Συμπέρασμα</a:t>
            </a:r>
            <a:endParaRPr dirty="0"/>
          </a:p>
          <a:p>
            <a:pPr marL="0" lvl="0" indent="0" algn="l" rtl="0">
              <a:lnSpc>
                <a:spcPct val="90000"/>
              </a:lnSpc>
              <a:spcBef>
                <a:spcPts val="1000"/>
              </a:spcBef>
              <a:spcAft>
                <a:spcPts val="0"/>
              </a:spcAft>
              <a:buClr>
                <a:srgbClr val="8A4199"/>
              </a:buClr>
              <a:buSzPts val="3600"/>
              <a:buNone/>
            </a:pPr>
            <a:endParaRPr dirty="0"/>
          </a:p>
        </p:txBody>
      </p:sp>
      <p:sp>
        <p:nvSpPr>
          <p:cNvPr id="401" name="Google Shape;401;p23"/>
          <p:cNvSpPr txBox="1">
            <a:spLocks noGrp="1"/>
          </p:cNvSpPr>
          <p:nvPr>
            <p:ph type="body" idx="3"/>
          </p:nvPr>
        </p:nvSpPr>
        <p:spPr>
          <a:xfrm>
            <a:off x="1146264" y="3959352"/>
            <a:ext cx="9387624" cy="22132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dirty="0"/>
              <a:t>"Δεν χρειάζεται να κάνεις τον εαυτό σου δυστυχισμένο για να είσαι επιτυχημένος... η επιτυχία δεν έχει να κάνει με το να δουλεύεις σκληρά, αλλά με το να δουλεύεις έξυπνα". - Andrew Wilkinson</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31" name="Google Shape;331;p13"/>
          <p:cNvSpPr txBox="1">
            <a:spLocks noGrp="1"/>
          </p:cNvSpPr>
          <p:nvPr>
            <p:ph type="body" idx="1"/>
          </p:nvPr>
        </p:nvSpPr>
        <p:spPr>
          <a:xfrm>
            <a:off x="2280537" y="708835"/>
            <a:ext cx="5336415"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GB" sz="3600" dirty="0" err="1"/>
              <a:t>Αυτο</a:t>
            </a:r>
            <a:r>
              <a:rPr lang="en-GB" sz="3600" dirty="0"/>
              <a:t>αξιολόγηση</a:t>
            </a:r>
          </a:p>
        </p:txBody>
      </p:sp>
      <p:sp>
        <p:nvSpPr>
          <p:cNvPr id="332" name="Google Shape;332;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03</a:t>
            </a:r>
            <a:endParaRPr dirty="0"/>
          </a:p>
        </p:txBody>
      </p:sp>
    </p:spTree>
    <p:extLst>
      <p:ext uri="{BB962C8B-B14F-4D97-AF65-F5344CB8AC3E}">
        <p14:creationId xmlns:p14="http://schemas.microsoft.com/office/powerpoint/2010/main" val="35133775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959"/>
              </a:buClr>
              <a:buSzPts val="2200"/>
            </a:pPr>
            <a:r>
              <a:rPr lang="en-US" dirty="0"/>
              <a:t>ΕΡΩΤΗΣΗ 1: Η </a:t>
            </a:r>
            <a:r>
              <a:rPr lang="en-GB" dirty="0">
                <a:effectLst/>
                <a:latin typeface="Calibri" panose="020F0502020204030204" pitchFamily="34" charset="0"/>
                <a:ea typeface="Calibri" panose="020F0502020204030204" pitchFamily="34" charset="0"/>
                <a:cs typeface="Times New Roman" panose="02020603050405020304" pitchFamily="18" charset="0"/>
              </a:rPr>
              <a:t>προώθηση της ισορροπίας μεταξύ επαγγελματικής και προσωπικής ζωής αποτελεί κοινή ευθύνη μεταξύ</a:t>
            </a:r>
            <a:r>
              <a:rPr lang="en-US" dirty="0"/>
              <a:t>: </a:t>
            </a:r>
            <a:endParaRPr dirty="0"/>
          </a:p>
          <a:p>
            <a:pPr marL="914400" lvl="1" indent="-457200" algn="l" rtl="0">
              <a:lnSpc>
                <a:spcPct val="90000"/>
              </a:lnSpc>
              <a:spcBef>
                <a:spcPts val="500"/>
              </a:spcBef>
              <a:spcAft>
                <a:spcPts val="0"/>
              </a:spcAft>
              <a:buClr>
                <a:srgbClr val="595959"/>
              </a:buClr>
              <a:buSzPts val="2200"/>
              <a:buFont typeface="Wingdings" panose="05000000000000000000" pitchFamily="2" charset="2"/>
              <a:buChar char="q"/>
            </a:pPr>
            <a:r>
              <a:rPr lang="el-GR" sz="2200" dirty="0">
                <a:solidFill>
                  <a:srgbClr val="00B050"/>
                </a:solidFill>
                <a:latin typeface="Calibri"/>
                <a:ea typeface="Calibri"/>
                <a:cs typeface="Calibri"/>
                <a:sym typeface="Calibri"/>
              </a:rPr>
              <a:t>Ατόμων και οργανισμών</a:t>
            </a:r>
            <a:endParaRPr lang="en-US" sz="2200" dirty="0">
              <a:solidFill>
                <a:srgbClr val="00B050"/>
              </a:solidFill>
              <a:latin typeface="Calibri"/>
              <a:ea typeface="Calibri"/>
              <a:cs typeface="Calibri"/>
              <a:sym typeface="Calibri"/>
            </a:endParaRPr>
          </a:p>
          <a:p>
            <a:pPr lvl="1" indent="-457200">
              <a:buClr>
                <a:srgbClr val="595959"/>
              </a:buClr>
              <a:buSzPts val="2200"/>
              <a:buFont typeface="Wingdings" panose="05000000000000000000" pitchFamily="2" charset="2"/>
              <a:buChar char="q"/>
            </a:pPr>
            <a:r>
              <a:rPr lang="el-GR" sz="2000" dirty="0">
                <a:solidFill>
                  <a:schemeClr val="tx1"/>
                </a:solidFill>
                <a:latin typeface="Calibri"/>
                <a:ea typeface="Calibri"/>
                <a:cs typeface="Calibri"/>
                <a:sym typeface="Calibri"/>
              </a:rPr>
              <a:t>Ιδιωτών</a:t>
            </a:r>
            <a:r>
              <a:rPr lang="en-US" sz="2000" dirty="0">
                <a:solidFill>
                  <a:schemeClr val="tx1"/>
                </a:solidFill>
                <a:latin typeface="Calibri"/>
                <a:ea typeface="Calibri"/>
                <a:cs typeface="Calibri"/>
                <a:sym typeface="Calibri"/>
              </a:rPr>
              <a:t>, </a:t>
            </a:r>
            <a:r>
              <a:rPr lang="en-US" sz="2000" dirty="0" err="1">
                <a:solidFill>
                  <a:schemeClr val="tx1"/>
                </a:solidFill>
                <a:latin typeface="Calibri"/>
                <a:ea typeface="Calibri"/>
                <a:cs typeface="Calibri"/>
                <a:sym typeface="Calibri"/>
              </a:rPr>
              <a:t>οργ</a:t>
            </a:r>
            <a:r>
              <a:rPr lang="en-US" sz="2000" dirty="0">
                <a:solidFill>
                  <a:schemeClr val="tx1"/>
                </a:solidFill>
                <a:latin typeface="Calibri"/>
                <a:ea typeface="Calibri"/>
                <a:cs typeface="Calibri"/>
                <a:sym typeface="Calibri"/>
              </a:rPr>
              <a:t>ανισμ</a:t>
            </a:r>
            <a:r>
              <a:rPr lang="el-GR" sz="2000" dirty="0" err="1">
                <a:solidFill>
                  <a:schemeClr val="tx1"/>
                </a:solidFill>
                <a:latin typeface="Calibri"/>
                <a:ea typeface="Calibri"/>
                <a:cs typeface="Calibri"/>
                <a:sym typeface="Calibri"/>
              </a:rPr>
              <a:t>ών</a:t>
            </a:r>
            <a:r>
              <a:rPr lang="en-US" sz="2000" dirty="0">
                <a:solidFill>
                  <a:schemeClr val="tx1"/>
                </a:solidFill>
                <a:latin typeface="Calibri"/>
                <a:ea typeface="Calibri"/>
                <a:cs typeface="Calibri"/>
                <a:sym typeface="Calibri"/>
              </a:rPr>
              <a:t> και </a:t>
            </a:r>
            <a:r>
              <a:rPr lang="en-US" sz="2000" dirty="0" err="1">
                <a:solidFill>
                  <a:schemeClr val="tx1"/>
                </a:solidFill>
                <a:latin typeface="Calibri"/>
                <a:ea typeface="Calibri"/>
                <a:cs typeface="Calibri"/>
                <a:sym typeface="Calibri"/>
              </a:rPr>
              <a:t>το</a:t>
            </a:r>
            <a:r>
              <a:rPr lang="en-US" sz="2000" dirty="0">
                <a:solidFill>
                  <a:schemeClr val="tx1"/>
                </a:solidFill>
                <a:latin typeface="Calibri"/>
                <a:ea typeface="Calibri"/>
                <a:cs typeface="Calibri"/>
                <a:sym typeface="Calibri"/>
              </a:rPr>
              <a:t>πική</a:t>
            </a:r>
            <a:r>
              <a:rPr lang="el-GR" sz="2000" dirty="0">
                <a:solidFill>
                  <a:schemeClr val="tx1"/>
                </a:solidFill>
                <a:latin typeface="Calibri"/>
                <a:ea typeface="Calibri"/>
                <a:cs typeface="Calibri"/>
                <a:sym typeface="Calibri"/>
              </a:rPr>
              <a:t>ς</a:t>
            </a:r>
            <a:r>
              <a:rPr lang="en-US" sz="2000" dirty="0">
                <a:solidFill>
                  <a:schemeClr val="tx1"/>
                </a:solidFill>
                <a:latin typeface="Calibri"/>
                <a:ea typeface="Calibri"/>
                <a:cs typeface="Calibri"/>
                <a:sym typeface="Calibri"/>
              </a:rPr>
              <a:t> α</a:t>
            </a:r>
            <a:r>
              <a:rPr lang="en-US" sz="2000" dirty="0" err="1">
                <a:solidFill>
                  <a:schemeClr val="tx1"/>
                </a:solidFill>
                <a:latin typeface="Calibri"/>
                <a:ea typeface="Calibri"/>
                <a:cs typeface="Calibri"/>
                <a:sym typeface="Calibri"/>
              </a:rPr>
              <a:t>υτοδιοίκηση</a:t>
            </a:r>
            <a:r>
              <a:rPr lang="el-GR" sz="2000" dirty="0">
                <a:solidFill>
                  <a:schemeClr val="tx1"/>
                </a:solidFill>
                <a:latin typeface="Calibri"/>
                <a:ea typeface="Calibri"/>
                <a:cs typeface="Calibri"/>
                <a:sym typeface="Calibri"/>
              </a:rPr>
              <a:t>ς</a:t>
            </a:r>
            <a:endParaRPr lang="en-US" sz="2000" dirty="0">
              <a:solidFill>
                <a:schemeClr val="tx1"/>
              </a:solidFill>
              <a:latin typeface="Calibri"/>
              <a:ea typeface="Calibri"/>
              <a:cs typeface="Calibri"/>
              <a:sym typeface="Calibri"/>
            </a:endParaRPr>
          </a:p>
          <a:p>
            <a:pPr lvl="1" indent="-457200">
              <a:buClr>
                <a:srgbClr val="595959"/>
              </a:buClr>
              <a:buSzPts val="2200"/>
              <a:buFont typeface="Wingdings" panose="05000000000000000000" pitchFamily="2" charset="2"/>
              <a:buChar char="q"/>
            </a:pPr>
            <a:r>
              <a:rPr lang="en-US" sz="2000" dirty="0" err="1">
                <a:solidFill>
                  <a:schemeClr val="tx1"/>
                </a:solidFill>
                <a:latin typeface="Calibri"/>
                <a:ea typeface="Calibri"/>
                <a:cs typeface="Calibri"/>
                <a:sym typeface="Calibri"/>
              </a:rPr>
              <a:t>Ιδι</a:t>
            </a:r>
            <a:r>
              <a:rPr lang="el-GR" sz="2000" dirty="0" err="1">
                <a:solidFill>
                  <a:schemeClr val="tx1"/>
                </a:solidFill>
                <a:latin typeface="Calibri"/>
                <a:ea typeface="Calibri"/>
                <a:cs typeface="Calibri"/>
                <a:sym typeface="Calibri"/>
              </a:rPr>
              <a:t>ωτών</a:t>
            </a:r>
            <a:r>
              <a:rPr lang="en-US" sz="2000" dirty="0">
                <a:solidFill>
                  <a:schemeClr val="tx1"/>
                </a:solidFill>
                <a:latin typeface="Calibri"/>
                <a:ea typeface="Calibri"/>
                <a:cs typeface="Calibri"/>
                <a:sym typeface="Calibri"/>
              </a:rPr>
              <a:t> και </a:t>
            </a:r>
            <a:r>
              <a:rPr lang="en-US" sz="2000" dirty="0" err="1">
                <a:solidFill>
                  <a:schemeClr val="tx1"/>
                </a:solidFill>
                <a:latin typeface="Calibri"/>
                <a:ea typeface="Calibri"/>
                <a:cs typeface="Calibri"/>
                <a:sym typeface="Calibri"/>
              </a:rPr>
              <a:t>ιδρ</a:t>
            </a:r>
            <a:r>
              <a:rPr lang="el-GR" sz="2000" dirty="0">
                <a:solidFill>
                  <a:schemeClr val="tx1"/>
                </a:solidFill>
                <a:latin typeface="Calibri"/>
                <a:ea typeface="Calibri"/>
                <a:cs typeface="Calibri"/>
                <a:sym typeface="Calibri"/>
              </a:rPr>
              <a:t>υ</a:t>
            </a:r>
            <a:r>
              <a:rPr lang="en-US" sz="2000" dirty="0">
                <a:solidFill>
                  <a:schemeClr val="tx1"/>
                </a:solidFill>
                <a:latin typeface="Calibri"/>
                <a:ea typeface="Calibri"/>
                <a:cs typeface="Calibri"/>
                <a:sym typeface="Calibri"/>
              </a:rPr>
              <a:t>μ</a:t>
            </a:r>
            <a:r>
              <a:rPr lang="el-GR" sz="2000" dirty="0">
                <a:solidFill>
                  <a:schemeClr val="tx1"/>
                </a:solidFill>
                <a:latin typeface="Calibri"/>
                <a:ea typeface="Calibri"/>
                <a:cs typeface="Calibri"/>
                <a:sym typeface="Calibri"/>
              </a:rPr>
              <a:t>ά</a:t>
            </a:r>
            <a:r>
              <a:rPr lang="en-US" sz="2000" dirty="0">
                <a:solidFill>
                  <a:schemeClr val="tx1"/>
                </a:solidFill>
                <a:latin typeface="Calibri"/>
                <a:ea typeface="Calibri"/>
                <a:cs typeface="Calibri"/>
                <a:sym typeface="Calibri"/>
              </a:rPr>
              <a:t>τ</a:t>
            </a:r>
            <a:r>
              <a:rPr lang="el-GR" sz="2000" dirty="0">
                <a:solidFill>
                  <a:schemeClr val="tx1"/>
                </a:solidFill>
                <a:latin typeface="Calibri"/>
                <a:ea typeface="Calibri"/>
                <a:cs typeface="Calibri"/>
                <a:sym typeface="Calibri"/>
              </a:rPr>
              <a:t>ων</a:t>
            </a:r>
            <a:r>
              <a:rPr lang="en-US" sz="2000" dirty="0">
                <a:solidFill>
                  <a:schemeClr val="tx1"/>
                </a:solidFill>
                <a:latin typeface="Calibri"/>
                <a:ea typeface="Calibri"/>
                <a:cs typeface="Calibri"/>
                <a:sym typeface="Calibri"/>
              </a:rPr>
              <a:t> υγειονομικής περίθαλψης</a:t>
            </a:r>
            <a:endParaRPr dirty="0">
              <a:solidFill>
                <a:schemeClr val="tx1"/>
              </a:solidFill>
            </a:endParaRPr>
          </a:p>
          <a:p>
            <a:pPr marL="914400" lvl="1" indent="-317500" algn="l" rtl="0">
              <a:lnSpc>
                <a:spcPct val="90000"/>
              </a:lnSpc>
              <a:spcBef>
                <a:spcPts val="500"/>
              </a:spcBef>
              <a:spcAft>
                <a:spcPts val="0"/>
              </a:spcAft>
              <a:buClr>
                <a:schemeClr val="lt1"/>
              </a:buClr>
              <a:buSzPts val="2200"/>
              <a:buFont typeface="Arial"/>
              <a:buNone/>
            </a:pPr>
            <a:endParaRPr sz="2200" dirty="0">
              <a:solidFill>
                <a:srgbClr val="595959"/>
              </a:solidFill>
              <a:latin typeface="Calibri"/>
              <a:ea typeface="Calibri"/>
              <a:cs typeface="Calibri"/>
              <a:sym typeface="Calibri"/>
            </a:endParaRPr>
          </a:p>
          <a:p>
            <a:pPr marL="0" indent="0">
              <a:spcBef>
                <a:spcPts val="0"/>
              </a:spcBef>
            </a:pPr>
            <a:r>
              <a:rPr lang="en-US" dirty="0"/>
              <a:t>ΕΡΩΤΗΣΗ 2 : Ποιο από τα ακόλουθα δεν αποτελεί νόμιμη υποχρέωση του εργοδότη:</a:t>
            </a:r>
          </a:p>
          <a:p>
            <a:pPr lvl="1" indent="-457200">
              <a:buClr>
                <a:srgbClr val="595959"/>
              </a:buClr>
              <a:buSzPts val="2200"/>
              <a:buFont typeface="Wingdings" panose="05000000000000000000" pitchFamily="2" charset="2"/>
              <a:buChar char="q"/>
            </a:pPr>
            <a:r>
              <a:rPr lang="en-US" sz="2200" dirty="0">
                <a:solidFill>
                  <a:schemeClr val="tx1"/>
                </a:solidFill>
                <a:latin typeface="Calibri"/>
                <a:ea typeface="Calibri"/>
                <a:cs typeface="Calibri"/>
              </a:rPr>
              <a:t>Διασφάλιση της εμπιστευτικότητας</a:t>
            </a:r>
          </a:p>
          <a:p>
            <a:pPr lvl="1" indent="-457200">
              <a:buClr>
                <a:srgbClr val="595959"/>
              </a:buClr>
              <a:buSzPts val="2200"/>
              <a:buFont typeface="Wingdings" panose="05000000000000000000" pitchFamily="2" charset="2"/>
              <a:buChar char="q"/>
            </a:pPr>
            <a:r>
              <a:rPr lang="en-US" sz="2200" dirty="0">
                <a:solidFill>
                  <a:schemeClr val="tx1"/>
                </a:solidFill>
                <a:latin typeface="Calibri"/>
                <a:ea typeface="Calibri"/>
                <a:cs typeface="Calibri"/>
              </a:rPr>
              <a:t>Δίκαιη μεταχείριση των εργαζομένων</a:t>
            </a:r>
          </a:p>
          <a:p>
            <a:pPr lvl="1" indent="-457200">
              <a:buClr>
                <a:srgbClr val="595959"/>
              </a:buClr>
              <a:buSzPts val="2200"/>
              <a:buFont typeface="Wingdings" panose="05000000000000000000" pitchFamily="2" charset="2"/>
              <a:buChar char="q"/>
            </a:pPr>
            <a:r>
              <a:rPr lang="en-US" sz="2200" dirty="0">
                <a:solidFill>
                  <a:schemeClr val="tx1"/>
                </a:solidFill>
                <a:latin typeface="Calibri"/>
                <a:ea typeface="Calibri"/>
                <a:cs typeface="Calibri"/>
              </a:rPr>
              <a:t>Συμμόρφωση με τις απαιτήσεις για το χρόνο εργασίας και την περίοδο ανάπαυσης</a:t>
            </a:r>
          </a:p>
          <a:p>
            <a:pPr lvl="1" indent="-457200">
              <a:buClr>
                <a:srgbClr val="595959"/>
              </a:buClr>
              <a:buSzPts val="2200"/>
              <a:buFont typeface="Wingdings" panose="05000000000000000000" pitchFamily="2" charset="2"/>
              <a:buChar char="q"/>
            </a:pPr>
            <a:r>
              <a:rPr lang="en-US" sz="2200" dirty="0">
                <a:solidFill>
                  <a:srgbClr val="00B050"/>
                </a:solidFill>
                <a:latin typeface="Calibri"/>
                <a:ea typeface="Calibri"/>
                <a:cs typeface="Calibri"/>
              </a:rPr>
              <a:t>Παροχή παιδικής φροντίδας</a:t>
            </a:r>
            <a:endParaRPr sz="2200" dirty="0">
              <a:solidFill>
                <a:srgbClr val="00B050"/>
              </a:solidFill>
              <a:latin typeface="Calibri"/>
              <a:ea typeface="Calibri"/>
              <a:cs typeface="Calibri"/>
            </a:endParaRPr>
          </a:p>
        </p:txBody>
      </p:sp>
      <p:sp>
        <p:nvSpPr>
          <p:cNvPr id="420" name="Google Shape;420;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3. ΑΥΤΟΑΞΙΟΛ</a:t>
            </a:r>
            <a:r>
              <a:rPr lang="el-GR" dirty="0"/>
              <a:t>Ο</a:t>
            </a:r>
            <a:r>
              <a:rPr lang="en-US" dirty="0"/>
              <a:t>ΓΗΣΗ 1/4</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6" name="Google Shape;426;p2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2/4</a:t>
            </a:r>
            <a:endParaRPr lang="en-GB" dirty="0"/>
          </a:p>
        </p:txBody>
      </p:sp>
      <p:sp>
        <p:nvSpPr>
          <p:cNvPr id="4" name="Google Shape;419;p26">
            <a:extLst>
              <a:ext uri="{FF2B5EF4-FFF2-40B4-BE49-F238E27FC236}">
                <a16:creationId xmlns:a16="http://schemas.microsoft.com/office/drawing/2014/main" id="{A0EBD7F4-9C48-B9A6-2310-98835845C241}"/>
              </a:ext>
            </a:extLst>
          </p:cNvPr>
          <p:cNvSpPr txBox="1">
            <a:spLocks/>
          </p:cNvSpPr>
          <p:nvPr/>
        </p:nvSpPr>
        <p:spPr>
          <a:xfrm>
            <a:off x="713768" y="1204274"/>
            <a:ext cx="10834986" cy="4696905"/>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ΕΡΩΤΗΣΗ 3: </a:t>
            </a:r>
            <a:r>
              <a:rPr lang="en-US" sz="2200" dirty="0">
                <a:solidFill>
                  <a:srgbClr val="595959"/>
                </a:solidFill>
                <a:latin typeface="Calibri"/>
                <a:ea typeface="Calibri"/>
                <a:cs typeface="Calibri"/>
                <a:sym typeface="Calibri"/>
              </a:rPr>
              <a:t>Ποιες από τις ακόλουθες στρατηγικές μπορούν να μετριάσουν το πρόβλημα του υπερβολικού φόρτου εργασίας και να προωθήσουν την ισορροπία μεταξύ επαγγελματικής και προσωπικής ζωής;</a:t>
            </a:r>
            <a:endParaRPr lang="el-GR" sz="2200" dirty="0">
              <a:solidFill>
                <a:srgbClr val="595959"/>
              </a:solidFill>
              <a:latin typeface="Calibri"/>
              <a:ea typeface="Calibri"/>
              <a:cs typeface="Calibri"/>
              <a:sym typeface="Calibri"/>
            </a:endParaRPr>
          </a:p>
          <a:p>
            <a:pPr marL="0" indent="0">
              <a:spcBef>
                <a:spcPts val="0"/>
              </a:spcBef>
            </a:pPr>
            <a:endParaRPr lang="en-US" sz="2200" dirty="0">
              <a:solidFill>
                <a:schemeClr val="lt1"/>
              </a:solidFill>
              <a:latin typeface="Montserrat Light"/>
              <a:sym typeface="Montserrat Light"/>
            </a:endParaRPr>
          </a:p>
          <a:p>
            <a:pPr marL="342900" indent="-342900">
              <a:spcBef>
                <a:spcPts val="0"/>
              </a:spcBef>
              <a:buFont typeface="Wingdings" panose="05000000000000000000" pitchFamily="2" charset="2"/>
              <a:buChar char="q"/>
            </a:pPr>
            <a:r>
              <a:rPr lang="en-US" sz="2000" dirty="0">
                <a:solidFill>
                  <a:srgbClr val="595959"/>
                </a:solidFill>
                <a:latin typeface="Calibri"/>
                <a:ea typeface="Calibri"/>
                <a:cs typeface="Calibri"/>
                <a:sym typeface="Calibri"/>
              </a:rPr>
              <a:t>Εφαρμογή αυστηρού προγράμματος εργασίας για τους εργαζόμενους</a:t>
            </a:r>
          </a:p>
          <a:p>
            <a:pPr marL="342900" indent="-342900">
              <a:spcBef>
                <a:spcPts val="0"/>
              </a:spcBef>
              <a:buFont typeface="Wingdings" panose="05000000000000000000" pitchFamily="2" charset="2"/>
              <a:buChar char="q"/>
            </a:pPr>
            <a:r>
              <a:rPr lang="en-GB" sz="2000" b="0" i="0" dirty="0">
                <a:solidFill>
                  <a:srgbClr val="00B050"/>
                </a:solidFill>
                <a:effectLst/>
                <a:latin typeface="Söhne"/>
              </a:rPr>
              <a:t>Διεξαγωγή τακτικών αξιολογήσεων του φόρτου εργασίας</a:t>
            </a:r>
          </a:p>
          <a:p>
            <a:pPr marL="342900" indent="-342900">
              <a:spcBef>
                <a:spcPts val="0"/>
              </a:spcBef>
              <a:buFont typeface="Wingdings" panose="05000000000000000000" pitchFamily="2" charset="2"/>
              <a:buChar char="q"/>
            </a:pPr>
            <a:r>
              <a:rPr lang="en-US" sz="2000" b="0" i="0" dirty="0">
                <a:solidFill>
                  <a:srgbClr val="374151"/>
                </a:solidFill>
                <a:effectLst/>
                <a:latin typeface="Söhne"/>
              </a:rPr>
              <a:t>Αναθέστε σε υπαλλήλους με μη διαχειρίσιμο όγκο εργασίας</a:t>
            </a:r>
            <a:endParaRPr lang="en-US" sz="2000" dirty="0">
              <a:solidFill>
                <a:srgbClr val="595959"/>
              </a:solidFill>
              <a:latin typeface="Calibri"/>
              <a:ea typeface="Calibri"/>
              <a:cs typeface="Calibri"/>
              <a:sym typeface="Calibri"/>
            </a:endParaRPr>
          </a:p>
          <a:p>
            <a:pPr marL="596900" lvl="1" indent="0">
              <a:buSzPts val="2200"/>
            </a:pPr>
            <a:endParaRPr lang="en-US" dirty="0">
              <a:solidFill>
                <a:srgbClr val="595959"/>
              </a:solidFill>
              <a:latin typeface="Calibri"/>
              <a:ea typeface="Calibri"/>
              <a:cs typeface="Calibri"/>
              <a:sym typeface="Calibri"/>
            </a:endParaRPr>
          </a:p>
          <a:p>
            <a:pPr marL="0" indent="0">
              <a:buSzPts val="2400"/>
            </a:pPr>
            <a:r>
              <a:rPr lang="en-US" dirty="0"/>
              <a:t>ΕΡΩΤΗΣΗ 4</a:t>
            </a:r>
            <a:r>
              <a:rPr lang="en-US" sz="2400" dirty="0"/>
              <a:t>: </a:t>
            </a:r>
            <a:r>
              <a:rPr lang="en-US" dirty="0"/>
              <a:t>Πώς μπορούν οι οργανισμοί να αντιμετωπίσουν το ζήτημα της έλλειψης αυτονομίας και ελέγχου για να ενισχύσουν την ισορροπία μεταξύ επαγγελματικής και προσωπικής ζωής;</a:t>
            </a:r>
            <a:endParaRPr lang="el-GR" dirty="0"/>
          </a:p>
          <a:p>
            <a:pPr marL="0" indent="0">
              <a:buSzPts val="2400"/>
            </a:pPr>
            <a:endParaRPr lang="en-US" dirty="0"/>
          </a:p>
          <a:p>
            <a:pPr marL="342900" indent="-342900">
              <a:buSzPts val="2400"/>
              <a:buFont typeface="Wingdings" panose="05000000000000000000" pitchFamily="2" charset="2"/>
              <a:buChar char="q"/>
            </a:pPr>
            <a:r>
              <a:rPr lang="en-US" sz="2000" dirty="0">
                <a:solidFill>
                  <a:srgbClr val="00B050"/>
                </a:solidFill>
              </a:rPr>
              <a:t>Προώθηση μιας κουλτούρας εμπιστοσύνης και ενδυνάμωσης</a:t>
            </a:r>
          </a:p>
          <a:p>
            <a:pPr marL="342900" indent="-342900">
              <a:buSzPts val="2400"/>
              <a:buFont typeface="Wingdings" panose="05000000000000000000" pitchFamily="2" charset="2"/>
              <a:buChar char="q"/>
            </a:pPr>
            <a:r>
              <a:rPr lang="en-US" sz="2000" dirty="0"/>
              <a:t>Αύξηση της μικροδιαχείρισης και περιορισμός της εξουσίας λήψης αποφάσεων</a:t>
            </a:r>
          </a:p>
          <a:p>
            <a:pPr marL="342900" indent="-342900">
              <a:buSzPts val="2400"/>
              <a:buFont typeface="Wingdings" panose="05000000000000000000" pitchFamily="2" charset="2"/>
              <a:buChar char="q"/>
            </a:pPr>
            <a:r>
              <a:rPr lang="en-US" sz="2000" dirty="0"/>
              <a:t>Αποφύγετε την ανάθεση αρμοδιοτήτων σε υπαλλήλους</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2" name="Google Shape;432;p28"/>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3/4</a:t>
            </a:r>
            <a:endParaRPr dirty="0"/>
          </a:p>
          <a:p>
            <a:pPr marL="0" lvl="0" indent="0" algn="l" rtl="0">
              <a:lnSpc>
                <a:spcPct val="90000"/>
              </a:lnSpc>
              <a:spcBef>
                <a:spcPts val="1000"/>
              </a:spcBef>
              <a:spcAft>
                <a:spcPts val="0"/>
              </a:spcAft>
              <a:buClr>
                <a:srgbClr val="8A4199"/>
              </a:buClr>
              <a:buSzPts val="3600"/>
              <a:buNone/>
            </a:pPr>
            <a:endParaRPr dirty="0"/>
          </a:p>
          <a:p>
            <a:pPr marL="0" lvl="0" indent="0" algn="l" rtl="0">
              <a:lnSpc>
                <a:spcPct val="90000"/>
              </a:lnSpc>
              <a:spcBef>
                <a:spcPts val="1000"/>
              </a:spcBef>
              <a:spcAft>
                <a:spcPts val="0"/>
              </a:spcAft>
              <a:buClr>
                <a:srgbClr val="8A4199"/>
              </a:buClr>
              <a:buSzPts val="3600"/>
              <a:buNone/>
            </a:pPr>
            <a:endParaRPr dirty="0"/>
          </a:p>
          <a:p>
            <a:pPr marL="0" lvl="0" indent="0" algn="l" rtl="0">
              <a:lnSpc>
                <a:spcPct val="90000"/>
              </a:lnSpc>
              <a:spcBef>
                <a:spcPts val="1000"/>
              </a:spcBef>
              <a:spcAft>
                <a:spcPts val="0"/>
              </a:spcAft>
              <a:buClr>
                <a:srgbClr val="8A4199"/>
              </a:buClr>
              <a:buSzPts val="3600"/>
              <a:buNone/>
            </a:pPr>
            <a:endParaRPr dirty="0"/>
          </a:p>
        </p:txBody>
      </p:sp>
      <p:sp>
        <p:nvSpPr>
          <p:cNvPr id="4" name="Google Shape;419;p26">
            <a:extLst>
              <a:ext uri="{FF2B5EF4-FFF2-40B4-BE49-F238E27FC236}">
                <a16:creationId xmlns:a16="http://schemas.microsoft.com/office/drawing/2014/main" id="{4C0EF080-4671-F66D-BC07-9DE0735369E3}"/>
              </a:ext>
            </a:extLst>
          </p:cNvPr>
          <p:cNvSpPr txBox="1">
            <a:spLocks noGrp="1"/>
          </p:cNvSpPr>
          <p:nvPr>
            <p:ph type="body" idx="1"/>
          </p:nvPr>
        </p:nvSpPr>
        <p:spPr>
          <a:xfrm>
            <a:off x="734714" y="1583870"/>
            <a:ext cx="10834986" cy="467552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595959"/>
              </a:buClr>
              <a:buSzPts val="2200"/>
            </a:pPr>
            <a:r>
              <a:rPr lang="en-US" dirty="0"/>
              <a:t>ΕΡΩΤΗΣΗ 5: Ποιος είναι ο σκοπός της ευρωπαϊκής οδηγίας για τον χρόνο εργασίας;</a:t>
            </a:r>
            <a:endParaRPr lang="el-GR" dirty="0"/>
          </a:p>
          <a:p>
            <a:pPr marL="0" lvl="0" indent="0" algn="l" rtl="0">
              <a:lnSpc>
                <a:spcPct val="90000"/>
              </a:lnSpc>
              <a:spcBef>
                <a:spcPts val="0"/>
              </a:spcBef>
              <a:spcAft>
                <a:spcPts val="0"/>
              </a:spcAft>
              <a:buClr>
                <a:srgbClr val="595959"/>
              </a:buClr>
              <a:buSzPts val="2200"/>
            </a:pPr>
            <a:endParaRPr lang="en-US" dirty="0"/>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t>Παροχή οικογενειακών επιδομάτων και καθεστώτων στήριξης στην Εσθονία.</a:t>
            </a: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solidFill>
                  <a:srgbClr val="00B050"/>
                </a:solidFill>
              </a:rPr>
              <a:t>Να καθορίσει τις απαιτήσεις για το χρόνο εργασίας, τις περιόδους ανάπαυσης και την ετήσια άδεια εντός της Ευρωπαϊκής Ένωσης.</a:t>
            </a: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t>Προώθηση της ισορροπίας μεταξύ επαγγελματικής και προσωπικής ζωής και της ισότητας των φύλων σε διάφορες χώρες.</a:t>
            </a:r>
          </a:p>
          <a:p>
            <a:pPr marL="0" lvl="0" indent="0" algn="l" rtl="0">
              <a:lnSpc>
                <a:spcPct val="90000"/>
              </a:lnSpc>
              <a:spcBef>
                <a:spcPts val="0"/>
              </a:spcBef>
              <a:spcAft>
                <a:spcPts val="0"/>
              </a:spcAft>
              <a:buClr>
                <a:srgbClr val="595959"/>
              </a:buClr>
              <a:buSzPts val="2200"/>
            </a:pPr>
            <a:endParaRPr sz="2200" dirty="0">
              <a:solidFill>
                <a:srgbClr val="595959"/>
              </a:solidFill>
              <a:latin typeface="Calibri"/>
              <a:ea typeface="Calibri"/>
              <a:cs typeface="Calibri"/>
              <a:sym typeface="Calibri"/>
            </a:endParaRPr>
          </a:p>
          <a:p>
            <a:pPr marL="0" lvl="0" indent="0" algn="l" rtl="0">
              <a:lnSpc>
                <a:spcPct val="90000"/>
              </a:lnSpc>
              <a:spcBef>
                <a:spcPts val="1000"/>
              </a:spcBef>
              <a:spcAft>
                <a:spcPts val="0"/>
              </a:spcAft>
              <a:buClr>
                <a:srgbClr val="595959"/>
              </a:buClr>
              <a:buSzPts val="2400"/>
            </a:pPr>
            <a:r>
              <a:rPr lang="en-US" dirty="0"/>
              <a:t>ΕΡΩΤΗΣΗ 6: Ποια από τις ακόλουθες διατάξεις περιλαμβάνεται συνήθως στους νόμους περί ισορροπίας μεταξύ επαγγελματικής και προσωπικής ζωής και περί ισότητας των φύλων;</a:t>
            </a:r>
            <a:endParaRPr lang="el-GR" dirty="0"/>
          </a:p>
          <a:p>
            <a:pPr marL="0" lvl="0" indent="0" algn="l" rtl="0">
              <a:lnSpc>
                <a:spcPct val="90000"/>
              </a:lnSpc>
              <a:spcBef>
                <a:spcPts val="1000"/>
              </a:spcBef>
              <a:spcAft>
                <a:spcPts val="0"/>
              </a:spcAft>
              <a:buClr>
                <a:srgbClr val="595959"/>
              </a:buClr>
              <a:buSzPts val="2400"/>
            </a:pPr>
            <a:endParaRPr lang="en-US" dirty="0"/>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t>Κανονισμοί πληρωμής υπερωριών</a:t>
            </a:r>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solidFill>
                  <a:srgbClr val="00B050"/>
                </a:solidFill>
              </a:rPr>
              <a:t>Προστασία από διακρίσεις λόγω οικογενειακών υποχρεώσεων</a:t>
            </a:r>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t>Απαιτήσεις για την προσφορά ευέλικτων ρυθμίσεων εργασίας</a:t>
            </a:r>
            <a:endParaRP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
          <p:cNvSpPr txBox="1">
            <a:spLocks noGrp="1"/>
          </p:cNvSpPr>
          <p:nvPr>
            <p:ph type="body" idx="1"/>
          </p:nvPr>
        </p:nvSpPr>
        <p:spPr>
          <a:xfrm>
            <a:off x="3107723" y="454080"/>
            <a:ext cx="8831844"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2 ΜΑΘΗΣΙΑΚΟ</a:t>
            </a:r>
            <a:r>
              <a:rPr lang="el-GR" dirty="0"/>
              <a:t>Ι</a:t>
            </a:r>
            <a:r>
              <a:rPr lang="en-US" dirty="0"/>
              <a:t> ΣΤ</a:t>
            </a:r>
            <a:r>
              <a:rPr lang="el-GR" dirty="0"/>
              <a:t>Ο</a:t>
            </a:r>
            <a:r>
              <a:rPr lang="en-US" dirty="0"/>
              <a:t>ΧΟΙ</a:t>
            </a:r>
            <a:endParaRPr dirty="0"/>
          </a:p>
        </p:txBody>
      </p:sp>
      <p:sp>
        <p:nvSpPr>
          <p:cNvPr id="254" name="Google Shape;254;p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2.1</a:t>
            </a:r>
          </a:p>
        </p:txBody>
      </p:sp>
      <p:sp>
        <p:nvSpPr>
          <p:cNvPr id="255" name="Google Shape;255;p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US" dirty="0"/>
              <a:t>Ρόλοι και αρμοδιότητες για την προώθηση της ισορροπίας μεταξύ επαγγελματικής και προσωπικής ζωής</a:t>
            </a:r>
            <a:endParaRPr dirty="0"/>
          </a:p>
        </p:txBody>
      </p:sp>
      <p:sp>
        <p:nvSpPr>
          <p:cNvPr id="256" name="Google Shape;256;p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2.2</a:t>
            </a:r>
          </a:p>
        </p:txBody>
      </p:sp>
      <p:sp>
        <p:nvSpPr>
          <p:cNvPr id="257" name="Google Shape;257;p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GB" dirty="0"/>
              <a:t>Οργανωτικοί </a:t>
            </a:r>
            <a:r>
              <a:rPr lang="en-US" dirty="0"/>
              <a:t>προσδιοριστικοί παράγοντες της ισορροπίας μεταξύ επαγγελματικής και προσωπικής ζωής</a:t>
            </a:r>
            <a:endParaRPr dirty="0"/>
          </a:p>
        </p:txBody>
      </p:sp>
      <p:sp>
        <p:nvSpPr>
          <p:cNvPr id="258" name="Google Shape;258;p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2.3</a:t>
            </a:r>
          </a:p>
        </p:txBody>
      </p:sp>
      <p:sp>
        <p:nvSpPr>
          <p:cNvPr id="259" name="Google Shape;259;p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GB" dirty="0"/>
              <a:t>Νομοθεσία που υποστηρίζει την ισορροπία μεταξύ επαγγελματικής και προσωπικής ζωής</a:t>
            </a:r>
            <a:endParaRPr dirty="0"/>
          </a:p>
        </p:txBody>
      </p:sp>
      <p:sp>
        <p:nvSpPr>
          <p:cNvPr id="260" name="Google Shape;260;p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2.4</a:t>
            </a:r>
          </a:p>
        </p:txBody>
      </p:sp>
      <p:sp>
        <p:nvSpPr>
          <p:cNvPr id="261" name="Google Shape;261;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GB" dirty="0"/>
              <a:t>Οργανισμοί </a:t>
            </a:r>
            <a:r>
              <a:rPr lang="en-US" dirty="0"/>
              <a:t>που εξισορροπούν με επιτυχία την επαγγελματική και την </a:t>
            </a:r>
            <a:r>
              <a:rPr lang="el-GR" dirty="0"/>
              <a:t>προσωπική</a:t>
            </a:r>
            <a:r>
              <a:rPr lang="en-US" dirty="0"/>
              <a:t> ζωή</a:t>
            </a:r>
            <a:endParaRPr dirty="0"/>
          </a:p>
        </p:txBody>
      </p:sp>
      <p:sp>
        <p:nvSpPr>
          <p:cNvPr id="262" name="Google Shape;262;p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2.5</a:t>
            </a:r>
          </a:p>
        </p:txBody>
      </p:sp>
      <p:sp>
        <p:nvSpPr>
          <p:cNvPr id="263" name="Google Shape;263;p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US" dirty="0"/>
              <a:t>Σχέδιο ισορροπίας μεταξύ επαγγελματικής και προσωπικής ζωής</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8" name="Google Shape;438;p29"/>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4/4</a:t>
            </a:r>
            <a:endParaRPr dirty="0"/>
          </a:p>
          <a:p>
            <a:pPr marL="0" lvl="0" indent="0" algn="l" rtl="0">
              <a:lnSpc>
                <a:spcPct val="90000"/>
              </a:lnSpc>
              <a:spcBef>
                <a:spcPts val="1000"/>
              </a:spcBef>
              <a:spcAft>
                <a:spcPts val="0"/>
              </a:spcAft>
              <a:buClr>
                <a:srgbClr val="8A4199"/>
              </a:buClr>
              <a:buSzPts val="3600"/>
              <a:buNone/>
            </a:pPr>
            <a:endParaRPr dirty="0"/>
          </a:p>
          <a:p>
            <a:pPr marL="0" lvl="0" indent="0" algn="l" rtl="0">
              <a:lnSpc>
                <a:spcPct val="90000"/>
              </a:lnSpc>
              <a:spcBef>
                <a:spcPts val="1000"/>
              </a:spcBef>
              <a:spcAft>
                <a:spcPts val="0"/>
              </a:spcAft>
              <a:buClr>
                <a:srgbClr val="8A4199"/>
              </a:buClr>
              <a:buSzPts val="3600"/>
              <a:buNone/>
            </a:pPr>
            <a:endParaRPr dirty="0"/>
          </a:p>
          <a:p>
            <a:pPr marL="0" lvl="0" indent="0" algn="l" rtl="0">
              <a:lnSpc>
                <a:spcPct val="90000"/>
              </a:lnSpc>
              <a:spcBef>
                <a:spcPts val="1000"/>
              </a:spcBef>
              <a:spcAft>
                <a:spcPts val="0"/>
              </a:spcAft>
              <a:buClr>
                <a:srgbClr val="8A4199"/>
              </a:buClr>
              <a:buSzPts val="3600"/>
              <a:buNone/>
            </a:pPr>
            <a:endParaRPr dirty="0"/>
          </a:p>
        </p:txBody>
      </p:sp>
      <p:sp>
        <p:nvSpPr>
          <p:cNvPr id="4" name="Google Shape;419;p26">
            <a:extLst>
              <a:ext uri="{FF2B5EF4-FFF2-40B4-BE49-F238E27FC236}">
                <a16:creationId xmlns:a16="http://schemas.microsoft.com/office/drawing/2014/main" id="{FDD5B79F-A65E-3920-5C57-8E5FB7832BB2}"/>
              </a:ext>
            </a:extLst>
          </p:cNvPr>
          <p:cNvSpPr txBox="1">
            <a:spLocks noGrp="1"/>
          </p:cNvSpPr>
          <p:nvPr>
            <p:ph type="body" idx="1"/>
          </p:nvPr>
        </p:nvSpPr>
        <p:spPr>
          <a:xfrm>
            <a:off x="734714" y="1583871"/>
            <a:ext cx="10834986" cy="454355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959"/>
              </a:buClr>
              <a:buSzPts val="2200"/>
            </a:pPr>
            <a:r>
              <a:rPr lang="en-US" dirty="0"/>
              <a:t>ΕΡΩΤΗΣΗ 7: Ποιο από τα ακόλουθα ΔΕΝ αποτελεί συνιστώμενη στρατηγική για την επίτευξη ισορροπίας μεταξύ επαγγελματικής και προσωπικής ζωής στο σχέδιο ισορροπίας μεταξύ επαγγελματικής και προσωπικής ζωής;</a:t>
            </a:r>
          </a:p>
          <a:p>
            <a:pPr marL="0" lvl="0" indent="0" algn="l" rtl="0">
              <a:lnSpc>
                <a:spcPct val="90000"/>
              </a:lnSpc>
              <a:spcBef>
                <a:spcPts val="0"/>
              </a:spcBef>
              <a:spcAft>
                <a:spcPts val="0"/>
              </a:spcAft>
              <a:buClr>
                <a:srgbClr val="595959"/>
              </a:buClr>
              <a:buSzPts val="2200"/>
            </a:pPr>
            <a:endParaRPr lang="en-US" sz="2000" dirty="0">
              <a:solidFill>
                <a:schemeClr val="lt1"/>
              </a:solidFill>
              <a:latin typeface="Montserrat Light"/>
              <a:sym typeface="Montserrat Light"/>
            </a:endParaRP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solidFill>
                  <a:srgbClr val="595959"/>
                </a:solidFill>
                <a:latin typeface="Calibri"/>
                <a:ea typeface="Calibri"/>
                <a:cs typeface="Calibri"/>
                <a:sym typeface="Calibri"/>
              </a:rPr>
              <a:t>Καθορισμός σαφών ορίων για τις ώρες εργασίας</a:t>
            </a: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solidFill>
                  <a:srgbClr val="595959"/>
                </a:solidFill>
                <a:latin typeface="Calibri"/>
                <a:ea typeface="Calibri"/>
                <a:cs typeface="Calibri"/>
                <a:sym typeface="Calibri"/>
              </a:rPr>
              <a:t>Ιεράρχηση καθηκόντων με τη χρήση τεχνικών διαχείρισης χρόνου</a:t>
            </a: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r>
              <a:rPr lang="en-US" sz="2000" dirty="0">
                <a:solidFill>
                  <a:srgbClr val="00B050"/>
                </a:solidFill>
                <a:latin typeface="Calibri"/>
                <a:ea typeface="Calibri"/>
                <a:cs typeface="Calibri"/>
                <a:sym typeface="Calibri"/>
              </a:rPr>
              <a:t>Αποφυγή τακτικών διαλειμμάτων και συνεχής εργασία</a:t>
            </a:r>
          </a:p>
          <a:p>
            <a:pPr marL="342900" lvl="0" indent="-342900" algn="l" rtl="0">
              <a:lnSpc>
                <a:spcPct val="90000"/>
              </a:lnSpc>
              <a:spcBef>
                <a:spcPts val="0"/>
              </a:spcBef>
              <a:spcAft>
                <a:spcPts val="0"/>
              </a:spcAft>
              <a:buClr>
                <a:srgbClr val="595959"/>
              </a:buClr>
              <a:buSzPts val="2200"/>
              <a:buFont typeface="Wingdings" panose="05000000000000000000" pitchFamily="2" charset="2"/>
              <a:buChar char="q"/>
            </a:pPr>
            <a:endParaRPr sz="2000" dirty="0">
              <a:solidFill>
                <a:srgbClr val="00B050"/>
              </a:solidFill>
              <a:latin typeface="Calibri"/>
              <a:ea typeface="Calibri"/>
              <a:cs typeface="Calibri"/>
              <a:sym typeface="Calibri"/>
            </a:endParaRPr>
          </a:p>
          <a:p>
            <a:pPr marL="0" lvl="0" indent="0" algn="l" rtl="0">
              <a:lnSpc>
                <a:spcPct val="90000"/>
              </a:lnSpc>
              <a:spcBef>
                <a:spcPts val="1000"/>
              </a:spcBef>
              <a:spcAft>
                <a:spcPts val="0"/>
              </a:spcAft>
              <a:buClr>
                <a:srgbClr val="595959"/>
              </a:buClr>
              <a:buSzPts val="2400"/>
            </a:pPr>
            <a:r>
              <a:rPr lang="en-US" dirty="0"/>
              <a:t>ΕΡΩΤΗΣΗ 8: Ποιος είναι ο σκοπός της τακτικής επανεξέτασης και προσαρμογής των στρατηγικών σας για την ισορροπία μεταξύ επαγγελματικής και προσωπικής ζωής;</a:t>
            </a:r>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solidFill>
                  <a:srgbClr val="00B050"/>
                </a:solidFill>
              </a:rPr>
              <a:t>Εντοπισμός τομέων προς βελτίωση και πραγματοποίηση των απαραίτητων αλλαγών</a:t>
            </a:r>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t>Να ζητάτε ανατροφοδότηση από συναδέλφους και μέντορες</a:t>
            </a:r>
          </a:p>
          <a:p>
            <a:pPr marL="342900" lvl="0" indent="-342900" algn="l" rtl="0">
              <a:lnSpc>
                <a:spcPct val="90000"/>
              </a:lnSpc>
              <a:spcBef>
                <a:spcPts val="1000"/>
              </a:spcBef>
              <a:spcAft>
                <a:spcPts val="0"/>
              </a:spcAft>
              <a:buClr>
                <a:srgbClr val="595959"/>
              </a:buClr>
              <a:buSzPts val="2400"/>
              <a:buFont typeface="Wingdings" panose="05000000000000000000" pitchFamily="2" charset="2"/>
              <a:buChar char="q"/>
            </a:pPr>
            <a:r>
              <a:rPr lang="en-US" sz="2000" dirty="0"/>
              <a:t>Να δημιουργήσετε ένα δίκτυο υποστηρικτικών συναδέλφων</a:t>
            </a:r>
            <a:endParaRPr sz="2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02" name="Google Shape;302;p9"/>
          <p:cNvSpPr txBox="1">
            <a:spLocks noGrp="1"/>
          </p:cNvSpPr>
          <p:nvPr>
            <p:ph type="body" idx="1"/>
          </p:nvPr>
        </p:nvSpPr>
        <p:spPr>
          <a:xfrm>
            <a:off x="2428148" y="-22251"/>
            <a:ext cx="4795767" cy="2095144"/>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3600" dirty="0"/>
              <a:t>Επ</a:t>
            </a:r>
            <a:r>
              <a:rPr lang="en-US" sz="3600" dirty="0" err="1"/>
              <a:t>ισκό</a:t>
            </a:r>
            <a:r>
              <a:rPr lang="en-US" sz="3600" dirty="0"/>
              <a:t>πηση</a:t>
            </a:r>
          </a:p>
        </p:txBody>
      </p:sp>
      <p:sp>
        <p:nvSpPr>
          <p:cNvPr id="303" name="Google Shape;303;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04</a:t>
            </a:r>
            <a:endParaRPr dirty="0"/>
          </a:p>
        </p:txBody>
      </p:sp>
    </p:spTree>
    <p:extLst>
      <p:ext uri="{BB962C8B-B14F-4D97-AF65-F5344CB8AC3E}">
        <p14:creationId xmlns:p14="http://schemas.microsoft.com/office/powerpoint/2010/main" val="41638568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lt1"/>
              </a:buClr>
              <a:buSzPts val="2200"/>
              <a:buNone/>
            </a:pPr>
            <a:endParaRPr lang="en-US" dirty="0"/>
          </a:p>
          <a:p>
            <a:pPr marL="342900" lvl="0" indent="-342900" algn="just" rtl="0">
              <a:lnSpc>
                <a:spcPct val="90000"/>
              </a:lnSpc>
              <a:spcBef>
                <a:spcPts val="0"/>
              </a:spcBef>
              <a:spcAft>
                <a:spcPts val="0"/>
              </a:spcAft>
              <a:buClr>
                <a:schemeClr val="lt1"/>
              </a:buClr>
              <a:buSzPts val="2200"/>
              <a:buFont typeface="Arial" panose="020B0604020202020204" pitchFamily="34" charset="0"/>
              <a:buChar char="•"/>
            </a:pPr>
            <a:r>
              <a:rPr lang="en-US" dirty="0"/>
              <a:t>Αυτό το διαδικτυακό μάθημα παρέχει μια ολοκληρωμένη επισκόπηση της ισορροπίας μεταξύ επαγγελματικής και προσωπικής ζωής, δίνοντας έμφαση στους ρόλους και τις ευθύνες τόσο των οργανισμών όσο και των ατόμων για την επίτευξη αυτής της σημαντικής πτυχής της ευημερίας των εργαζομένων και της οργανωτικής επιτυχίας. Το μάθημα καλύπτει διάφορες διαστάσεις της ισορροπίας μεταξύ επαγγελματικής και προσωπικής ζωής, συμπεριλαμβανομένων νομικών και ηθικών εκτιμήσεων, οργανωτικών παραγόντων, νομοθεσίας που υποστηρίζει την ισορροπία μεταξύ επαγγελματικής και προσωπικής ζωής, παραδειγμάτων οργανισμών που έχουν εφαρμόσει με επιτυχία πρωτοβουλίες για την ισορροπία μεταξύ επαγγελματικής και προσωπικής ζωής, καθώς και ενός σχεδίου ισορροπίας μεταξύ επαγγελματικής και προσωπικής ζωής κατάλληλου για κάθε εργαζόμενο</a:t>
            </a:r>
            <a:r>
              <a:rPr lang="el-GR" dirty="0"/>
              <a:t>/η</a:t>
            </a:r>
            <a:r>
              <a:rPr lang="en-US" dirty="0"/>
              <a:t> σε κάθε </a:t>
            </a:r>
            <a:r>
              <a:rPr lang="en-GB" dirty="0"/>
              <a:t>οργανισμό</a:t>
            </a:r>
            <a:r>
              <a:rPr lang="en-US" dirty="0"/>
              <a:t>.</a:t>
            </a:r>
            <a:endParaRPr dirty="0"/>
          </a:p>
        </p:txBody>
      </p:sp>
      <p:sp>
        <p:nvSpPr>
          <p:cNvPr id="444" name="Google Shape;444;p3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ΕΠΙΣΚΟΠΗΣΗ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2"/>
          <p:cNvSpPr txBox="1">
            <a:spLocks noGrp="1"/>
          </p:cNvSpPr>
          <p:nvPr>
            <p:ph type="body" idx="1"/>
          </p:nvPr>
        </p:nvSpPr>
        <p:spPr>
          <a:xfrm>
            <a:off x="713768" y="2449285"/>
            <a:ext cx="8539960" cy="3755572"/>
          </a:xfrm>
          <a:prstGeom prst="rect">
            <a:avLst/>
          </a:prstGeom>
          <a:noFill/>
          <a:ln>
            <a:noFill/>
          </a:ln>
        </p:spPr>
        <p:txBody>
          <a:bodyPr spcFirstLastPara="1" wrap="square" lIns="91425" tIns="45700" rIns="91425" bIns="45700" anchor="t" anchorCtr="0">
            <a:normAutofit/>
          </a:bodyPr>
          <a:lstStyle/>
          <a:p>
            <a:pPr marL="342900" lvl="0" indent="-342900" algn="just" rtl="0">
              <a:lnSpc>
                <a:spcPct val="90000"/>
              </a:lnSpc>
              <a:spcBef>
                <a:spcPts val="0"/>
              </a:spcBef>
              <a:spcAft>
                <a:spcPts val="0"/>
              </a:spcAft>
              <a:buClr>
                <a:schemeClr val="lt1"/>
              </a:buClr>
              <a:buSzPts val="2200"/>
              <a:buFont typeface="Arial" panose="020B0604020202020204" pitchFamily="34" charset="0"/>
              <a:buChar char="•"/>
            </a:pPr>
            <a:r>
              <a:rPr lang="en-US" dirty="0"/>
              <a:t>Η ισορροπία μεταξύ επαγγελματικής και προσωπικής ζωής είναι μια κοινή ευθύνη που απαιτεί δέσμευση και συνεργασία τόσο από τον οργανισμό όσο και από τα άτομα. Οι οργανισμοί έχουν καθήκον να παρέχουν ένα ευνοϊκό περιβάλλον που προωθεί την ισορροπία μεταξύ επαγγελματικής και προσωπικής ζωής, ενώ τα άτομα πρέπει να διαχειρίζονται ενεργά την προσωπική και επαγγελματική τους ζωή. Με την κατανόηση αυτών των ρόλων, οι εργοδότες και οι εργαζόμενοι μπορούν να συνεργαστούν αποτελεσματικά για τη δημιουργία μιας αρμονικής ισορροπίας μεταξύ επαγγελματικής και προσωπικής ζωής.</a:t>
            </a:r>
            <a:endParaRPr dirty="0"/>
          </a:p>
        </p:txBody>
      </p:sp>
      <p:sp>
        <p:nvSpPr>
          <p:cNvPr id="394" name="Google Shape;394;p2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ΕΠΙΣΚΟΠΗΣΗ</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body" idx="1"/>
          </p:nvPr>
        </p:nvSpPr>
        <p:spPr>
          <a:xfrm>
            <a:off x="734714" y="1849605"/>
            <a:ext cx="10814158" cy="3763795"/>
          </a:xfrm>
          <a:prstGeom prst="rect">
            <a:avLst/>
          </a:prstGeom>
          <a:noFill/>
          <a:ln>
            <a:noFill/>
          </a:ln>
        </p:spPr>
        <p:txBody>
          <a:bodyPr spcFirstLastPara="1" wrap="square" lIns="91425" tIns="45700" rIns="91425" bIns="45700" anchor="t" anchorCtr="0">
            <a:normAutofit/>
          </a:bodyPr>
          <a:lstStyle/>
          <a:p>
            <a:pPr marL="342900" lvl="0" indent="-342900" algn="just" rtl="0">
              <a:lnSpc>
                <a:spcPct val="90000"/>
              </a:lnSpc>
              <a:spcBef>
                <a:spcPts val="0"/>
              </a:spcBef>
              <a:spcAft>
                <a:spcPts val="0"/>
              </a:spcAft>
              <a:buClr>
                <a:schemeClr val="lt1"/>
              </a:buClr>
              <a:buSzPts val="2200"/>
              <a:buFont typeface="Arial" panose="020B0604020202020204" pitchFamily="34" charset="0"/>
              <a:buChar char="•"/>
            </a:pPr>
            <a:r>
              <a:rPr lang="en-US" dirty="0"/>
              <a:t>Οι εργοδότες και οι εργαζόμενοι έχουν νομικές και ηθικές υποχρεώσεις όσον αφορά την ισορροπία μεταξύ επαγγελματικής και προσωπικής ζωής. Οι εργοδότες είναι νομικά υποχρεωμένοι να παρέχουν ένα υγιές και ασφαλές εργασιακό περιβάλλον, το οποίο περιλαμβάνει την εξασφάλιση εύλογων ωρών εργασίας, την αποτελεσματική διαχείριση του φόρτου εργασίας και την πρόληψη των διακρίσεων ή της παρενόχλησης. Ομοίως, </a:t>
            </a:r>
            <a:r>
              <a:rPr lang="en-US" dirty="0" err="1"/>
              <a:t>οι</a:t>
            </a:r>
            <a:r>
              <a:rPr lang="en-US" dirty="0"/>
              <a:t> </a:t>
            </a:r>
            <a:r>
              <a:rPr lang="en-US" dirty="0" err="1"/>
              <a:t>εργ</a:t>
            </a:r>
            <a:r>
              <a:rPr lang="en-US" dirty="0"/>
              <a:t>αζόμενοι</a:t>
            </a:r>
            <a:r>
              <a:rPr lang="el-GR" dirty="0"/>
              <a:t>/</a:t>
            </a:r>
            <a:r>
              <a:rPr lang="el-GR" dirty="0" err="1"/>
              <a:t>νες</a:t>
            </a:r>
            <a:r>
              <a:rPr lang="en-US" dirty="0"/>
              <a:t> έχουν την ευθύνη να συμβάλλουν θετικά στην ισορροπία μεταξύ επαγγελματικής και προσωπικής ζωής και να τηρούν ηθικές πρακτικές στον εργασιακό χώρο. Το παρόν κεφάλαιο διερευνά το νομικό πλαίσιο και τις ηθικές εκτιμήσεις που καθοδηγούν και τα δύο μέρη στην επίτευξη ισορροπίας μεταξύ επαγγελματικής και προσωπικής ζωής.</a:t>
            </a:r>
          </a:p>
        </p:txBody>
      </p:sp>
      <p:sp>
        <p:nvSpPr>
          <p:cNvPr id="444" name="Google Shape;444;p3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ΕΠΙΣΚΟΠΗΣΗ </a:t>
            </a:r>
            <a:endParaRPr/>
          </a:p>
        </p:txBody>
      </p:sp>
    </p:spTree>
    <p:extLst>
      <p:ext uri="{BB962C8B-B14F-4D97-AF65-F5344CB8AC3E}">
        <p14:creationId xmlns:p14="http://schemas.microsoft.com/office/powerpoint/2010/main" val="11256251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2"/>
          <p:cNvSpPr txBox="1">
            <a:spLocks noGrp="1"/>
          </p:cNvSpPr>
          <p:nvPr>
            <p:ph type="body" idx="1"/>
          </p:nvPr>
        </p:nvSpPr>
        <p:spPr>
          <a:xfrm>
            <a:off x="713768" y="2449285"/>
            <a:ext cx="8539960" cy="3755572"/>
          </a:xfrm>
          <a:prstGeom prst="rect">
            <a:avLst/>
          </a:prstGeom>
          <a:noFill/>
          <a:ln>
            <a:noFill/>
          </a:ln>
        </p:spPr>
        <p:txBody>
          <a:bodyPr spcFirstLastPara="1" wrap="square" lIns="91425" tIns="45700" rIns="91425" bIns="45700" anchor="t" anchorCtr="0">
            <a:normAutofit/>
          </a:bodyPr>
          <a:lstStyle/>
          <a:p>
            <a:pPr marL="342900" indent="-342900" algn="just">
              <a:spcBef>
                <a:spcPts val="0"/>
              </a:spcBef>
              <a:buFont typeface="Arial" panose="020B0604020202020204" pitchFamily="34" charset="0"/>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Η προώθηση της ισορροπίας μεταξύ επαγγελματικής και προσωπικής ζωής απαιτεί συλλογική προσπάθεια από τους οργανισμούς, τους προϊσταμένους και τα άτομα. Με την κατανόηση των ρόλων, των υποχρεώσεών τους και του αντίκτυπου των οργανωτικών θεμάτων, των νομικών πλαισίων και των βέλτιστων πρακτικών, οι ενδιαφερόμενοι</a:t>
            </a:r>
            <a:r>
              <a:rPr lang="el-GR" sz="2400" dirty="0">
                <a:effectLst/>
                <a:latin typeface="Calibri" panose="020F0502020204030204" pitchFamily="34" charset="0"/>
                <a:ea typeface="Calibri" panose="020F0502020204030204" pitchFamily="34" charset="0"/>
                <a:cs typeface="Times New Roman" panose="02020603050405020304" pitchFamily="18" charset="0"/>
              </a:rPr>
              <a:t>/</a:t>
            </a:r>
            <a:r>
              <a:rPr lang="el-GR" sz="2400" dirty="0" err="1">
                <a:effectLst/>
                <a:latin typeface="Calibri" panose="020F0502020204030204" pitchFamily="34" charset="0"/>
                <a:ea typeface="Calibri" panose="020F0502020204030204" pitchFamily="34" charset="0"/>
                <a:cs typeface="Times New Roman" panose="02020603050405020304" pitchFamily="18" charset="0"/>
              </a:rPr>
              <a:t>νες</a:t>
            </a:r>
            <a:r>
              <a:rPr lang="en-GB" sz="2400" dirty="0">
                <a:effectLst/>
                <a:latin typeface="Calibri" panose="020F0502020204030204" pitchFamily="34" charset="0"/>
                <a:ea typeface="Calibri" panose="020F0502020204030204" pitchFamily="34" charset="0"/>
                <a:cs typeface="Times New Roman" panose="02020603050405020304" pitchFamily="18" charset="0"/>
              </a:rPr>
              <a:t> μπορούν να εργαστούν προς την κατεύθυνση της δημιουργίας ενός εργασιακού περιβάλλοντος που ευνοεί την ένταξη της επαγγελματικής και προσωπικής ζωής, ενισχύει την ευημερία των εργαζομένων και οδηγεί στην οργανωτική επιτυχία.</a:t>
            </a:r>
            <a:endParaRPr lang="et-E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4" name="Google Shape;394;p2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ΕΠΙΣΚΟΠΗΣΗ</a:t>
            </a:r>
            <a:endParaRPr dirty="0"/>
          </a:p>
        </p:txBody>
      </p:sp>
    </p:spTree>
    <p:extLst>
      <p:ext uri="{BB962C8B-B14F-4D97-AF65-F5344CB8AC3E}">
        <p14:creationId xmlns:p14="http://schemas.microsoft.com/office/powerpoint/2010/main" val="22043976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Font typeface="Arial"/>
              <a:buNone/>
            </a:pPr>
            <a:r>
              <a:rPr lang="en-US" b="1"/>
              <a:t>www.balance.eu</a:t>
            </a:r>
            <a:endParaRPr/>
          </a:p>
        </p:txBody>
      </p:sp>
      <p:sp>
        <p:nvSpPr>
          <p:cNvPr id="450" name="Google Shape;450;p31"/>
          <p:cNvSpPr txBox="1">
            <a:spLocks noGrp="1"/>
          </p:cNvSpPr>
          <p:nvPr>
            <p:ph type="body" idx="3"/>
          </p:nvPr>
        </p:nvSpPr>
        <p:spPr>
          <a:xfrm>
            <a:off x="642678" y="811348"/>
            <a:ext cx="3195485" cy="1134183"/>
          </a:xfrm>
          <a:prstGeom prst="rect">
            <a:avLst/>
          </a:prstGeom>
          <a:noFill/>
          <a:ln>
            <a:noFill/>
          </a:ln>
        </p:spPr>
        <p:txBody>
          <a:bodyPr spcFirstLastPara="1" wrap="square" lIns="91425" tIns="45700" rIns="91425" bIns="45700" anchor="ctr" anchorCtr="0">
            <a:normAutofit fontScale="55000" lnSpcReduction="20000"/>
          </a:bodyPr>
          <a:lstStyle/>
          <a:p>
            <a:pPr marL="0" lvl="0" indent="0" algn="l" rtl="0">
              <a:lnSpc>
                <a:spcPct val="90000"/>
              </a:lnSpc>
              <a:spcBef>
                <a:spcPts val="0"/>
              </a:spcBef>
              <a:spcAft>
                <a:spcPts val="0"/>
              </a:spcAft>
              <a:buClr>
                <a:srgbClr val="8A4199"/>
              </a:buClr>
              <a:buSzPts val="5000"/>
              <a:buNone/>
            </a:pPr>
            <a:r>
              <a:rPr lang="en-US" b="1" dirty="0"/>
              <a:t>Μετάβαση στην Ενότητα 3: Ψηφιακή ευημερία</a:t>
            </a:r>
            <a:endParaRPr b="1" dirty="0"/>
          </a:p>
        </p:txBody>
      </p:sp>
      <p:grpSp>
        <p:nvGrpSpPr>
          <p:cNvPr id="451" name="Google Shape;451;p31"/>
          <p:cNvGrpSpPr/>
          <p:nvPr/>
        </p:nvGrpSpPr>
        <p:grpSpPr>
          <a:xfrm>
            <a:off x="1832466" y="5096758"/>
            <a:ext cx="280634" cy="280634"/>
            <a:chOff x="1950027" y="2499889"/>
            <a:chExt cx="850463" cy="850463"/>
          </a:xfrm>
        </p:grpSpPr>
        <p:sp>
          <p:nvSpPr>
            <p:cNvPr id="452" name="Google Shape;452;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53" name="Google Shape;453;p31"/>
            <p:cNvGrpSpPr/>
            <p:nvPr/>
          </p:nvGrpSpPr>
          <p:grpSpPr>
            <a:xfrm>
              <a:off x="2107521" y="2657382"/>
              <a:ext cx="535476" cy="535477"/>
              <a:chOff x="2107521" y="2657382"/>
              <a:chExt cx="535476" cy="535477"/>
            </a:xfrm>
          </p:grpSpPr>
          <p:sp>
            <p:nvSpPr>
              <p:cNvPr id="454" name="Google Shape;454;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6" name="Google Shape;456;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57" name="Google Shape;457;p31"/>
          <p:cNvGrpSpPr/>
          <p:nvPr/>
        </p:nvGrpSpPr>
        <p:grpSpPr>
          <a:xfrm>
            <a:off x="1140235" y="5096758"/>
            <a:ext cx="280634" cy="280634"/>
            <a:chOff x="-147782" y="2499889"/>
            <a:chExt cx="850463" cy="850463"/>
          </a:xfrm>
        </p:grpSpPr>
        <p:sp>
          <p:nvSpPr>
            <p:cNvPr id="458" name="Google Shape;458;p31"/>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p31"/>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0" name="Google Shape;460;p31"/>
          <p:cNvGrpSpPr/>
          <p:nvPr/>
        </p:nvGrpSpPr>
        <p:grpSpPr>
          <a:xfrm>
            <a:off x="2178374" y="5096758"/>
            <a:ext cx="280634" cy="280634"/>
            <a:chOff x="2998302" y="2499889"/>
            <a:chExt cx="850463" cy="850463"/>
          </a:xfrm>
        </p:grpSpPr>
        <p:sp>
          <p:nvSpPr>
            <p:cNvPr id="461" name="Google Shape;461;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2" name="Google Shape;462;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3" name="Google Shape;463;p31"/>
          <p:cNvGrpSpPr/>
          <p:nvPr/>
        </p:nvGrpSpPr>
        <p:grpSpPr>
          <a:xfrm>
            <a:off x="794328" y="5096758"/>
            <a:ext cx="280634" cy="280842"/>
            <a:chOff x="-1196056" y="2499889"/>
            <a:chExt cx="850463" cy="851092"/>
          </a:xfrm>
        </p:grpSpPr>
        <p:sp>
          <p:nvSpPr>
            <p:cNvPr id="464" name="Google Shape;464;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5" name="Google Shape;465;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6" name="Google Shape;466;p31"/>
          <p:cNvGrpSpPr/>
          <p:nvPr/>
        </p:nvGrpSpPr>
        <p:grpSpPr>
          <a:xfrm>
            <a:off x="1486351" y="5096758"/>
            <a:ext cx="280634" cy="280634"/>
            <a:chOff x="5339337" y="8702010"/>
            <a:chExt cx="280634" cy="280634"/>
          </a:xfrm>
        </p:grpSpPr>
        <p:sp>
          <p:nvSpPr>
            <p:cNvPr id="467" name="Google Shape;467;p31"/>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68" name="Google Shape;468;p31"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sp>
        <p:nvSpPr>
          <p:cNvPr id="470" name="Google Shape;470;p31"/>
          <p:cNvSpPr txBox="1"/>
          <p:nvPr/>
        </p:nvSpPr>
        <p:spPr>
          <a:xfrm>
            <a:off x="642678" y="4380793"/>
            <a:ext cx="3195486" cy="7311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14B4CB"/>
              </a:buClr>
              <a:buSzPts val="2200"/>
              <a:buFont typeface="Arial"/>
              <a:buNone/>
            </a:pPr>
            <a:r>
              <a:rPr lang="en-US" sz="2200" b="1">
                <a:solidFill>
                  <a:srgbClr val="14B4CB"/>
                </a:solidFill>
                <a:latin typeface="Calibri"/>
                <a:ea typeface="Calibri"/>
                <a:cs typeface="Calibri"/>
                <a:sym typeface="Calibri"/>
              </a:rPr>
              <a:t>Ακολουθήστε το ταξίδι μας</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
          <p:cNvSpPr txBox="1">
            <a:spLocks noGrp="1"/>
          </p:cNvSpPr>
          <p:nvPr>
            <p:ph type="body" idx="1"/>
          </p:nvPr>
        </p:nvSpPr>
        <p:spPr>
          <a:xfrm>
            <a:off x="3761704" y="1279402"/>
            <a:ext cx="4829755" cy="429919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b="0" i="0" dirty="0">
                <a:solidFill>
                  <a:schemeClr val="bg1"/>
                </a:solidFill>
                <a:effectLst/>
                <a:latin typeface="halcyon-regular"/>
              </a:rPr>
              <a:t>"Πρέπει να κάνουμε καλύτερη δουλειά στο να βάζουμε τους εαυτούς μας πιο ψηλά στη δική μας λίστα με τις "δουλειές που πρέπει να κάνουμε"." - </a:t>
            </a:r>
            <a:r>
              <a:rPr lang="en-US" b="0" i="1" dirty="0">
                <a:solidFill>
                  <a:schemeClr val="bg1"/>
                </a:solidFill>
                <a:effectLst/>
                <a:latin typeface="halcyon-regular"/>
              </a:rPr>
              <a:t>Μισέλ Ομπάμα, πρώην Πρώτη Κυρία</a:t>
            </a:r>
            <a:endParaRPr dirty="0">
              <a:solidFill>
                <a:schemeClr val="bg1"/>
              </a:solidFill>
            </a:endParaRPr>
          </a:p>
        </p:txBody>
      </p:sp>
      <p:sp>
        <p:nvSpPr>
          <p:cNvPr id="276" name="Google Shape;276;p5"/>
          <p:cNvSpPr/>
          <p:nvPr/>
        </p:nvSpPr>
        <p:spPr>
          <a:xfrm>
            <a:off x="2029831" y="1106380"/>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76;p5">
            <a:extLst>
              <a:ext uri="{FF2B5EF4-FFF2-40B4-BE49-F238E27FC236}">
                <a16:creationId xmlns:a16="http://schemas.microsoft.com/office/drawing/2014/main" id="{327233DC-B493-4487-0695-36FCD501F596}"/>
              </a:ext>
            </a:extLst>
          </p:cNvPr>
          <p:cNvSpPr/>
          <p:nvPr/>
        </p:nvSpPr>
        <p:spPr>
          <a:xfrm rot="10800000">
            <a:off x="8180027" y="4110970"/>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527998" y="787928"/>
            <a:ext cx="10751507" cy="5482911"/>
          </a:xfrm>
          <a:prstGeom prst="rect">
            <a:avLst/>
          </a:prstGeom>
          <a:noFill/>
          <a:ln>
            <a:noFill/>
          </a:ln>
        </p:spPr>
        <p:txBody>
          <a:bodyPr spcFirstLastPara="1" wrap="square" lIns="91425" tIns="45700" rIns="91425" bIns="45700" anchor="t" anchorCtr="0">
            <a:noAutofit/>
          </a:bodyPr>
          <a:lstStyle/>
          <a:p>
            <a:pPr marL="0" marR="0">
              <a:lnSpc>
                <a:spcPct val="107000"/>
              </a:lnSpc>
              <a:spcBef>
                <a:spcPts val="0"/>
              </a:spcBef>
              <a:spcAft>
                <a:spcPts val="800"/>
              </a:spcAft>
            </a:pPr>
            <a:r>
              <a:rPr lang="en-GB" sz="1800"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Φροντίστε για την ευημερία σας:</a:t>
            </a:r>
            <a:endParaRPr lang="et-EE" sz="1800"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l-G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Προγραμματισμένα </a:t>
            </a:r>
            <a:r>
              <a:rPr lang="en-GB" sz="14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Δι</a:t>
            </a:r>
            <a:r>
              <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αλείμματα: Ενσωματώστε τακτικά διαλείμματα κατά τη διάρκεια της εργάσιμης ημέρας για να επαναφορτίζεστε, να τεντώνεστε ή να ασχολείστε με τεχνικές χαλάρωσης, όπως βαθιές αναπνοές ή διαλογισμό.</a:t>
            </a:r>
            <a:endParaRPr lang="et-E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Άσκηση και σωματική δραστηριότητα: Αφιερώστε χρόνο για σωματική άσκηση, είτε πρόκειται για περπάτημα, τζόκινγκ, γιόγκα ή οποιαδήποτε άλλη δραστηριότητα που σας βοηθά να παραμείνετε δραστήριοι</a:t>
            </a:r>
            <a:r>
              <a:rPr lang="el-G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/ες</a:t>
            </a:r>
            <a:r>
              <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και να μειώσετε το στρες.</a:t>
            </a:r>
            <a:endParaRPr lang="et-E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r>
              <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Εφαρμόστε την αυτοφροντίδα: Ασχοληθείτε με δραστηριότητες που προάγουν την αυτοφροντίδα και την ψυχική ευεξία, όπως το διάβασμα, η μουσική, η παραμονή στη φύση ή η ενασχόληση με ένα χόμπι.</a:t>
            </a:r>
          </a:p>
          <a:p>
            <a:pPr marL="57150" marR="0" indent="-285750">
              <a:lnSpc>
                <a:spcPct val="107000"/>
              </a:lnSpc>
              <a:spcBef>
                <a:spcPts val="0"/>
              </a:spcBef>
              <a:spcAft>
                <a:spcPts val="800"/>
              </a:spcAft>
              <a:buFont typeface="Arial" panose="020B0604020202020204" pitchFamily="34" charset="0"/>
              <a:buChar char="•"/>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dirty="0">
                <a:solidFill>
                  <a:srgbClr val="8A4199"/>
                </a:solidFill>
                <a:latin typeface="Calibri" panose="020F0502020204030204" pitchFamily="34" charset="0"/>
                <a:ea typeface="Calibri" panose="020F0502020204030204" pitchFamily="34" charset="0"/>
                <a:cs typeface="Times New Roman" panose="02020603050405020304" pitchFamily="18" charset="0"/>
              </a:rPr>
              <a:t>Αναζητήστε υποστήριξη και συνεργασία:</a:t>
            </a:r>
            <a:endParaRPr lang="et-EE" sz="1800"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Ζητήστε υποστήριξη από συναδέλφους: Δημιουργήστε ένα δίκτυο υποστηρικτικών συναδέλφων με του</a:t>
            </a:r>
            <a:r>
              <a:rPr lang="el-GR"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ς/τις</a:t>
            </a:r>
            <a:r>
              <a:rPr lang="en-GB"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 οποίους</a:t>
            </a:r>
            <a:r>
              <a:rPr lang="el-GR"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/ες</a:t>
            </a:r>
            <a:r>
              <a:rPr lang="en-GB"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 μπορείτε να μοιραστείτε τις ανησυχίες σας, να ζητήσετε συμβουλές και να συζητήσετε τις προκλήσεις που σχετίζονται με την εργασία.</a:t>
            </a:r>
            <a:endParaRPr lang="et-EE" sz="1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Συνεργαστείτε και αναθέστε: Προωθήστε μια κουλτούρα συνεργασίας και υποστήριξης εντός της ομάδας σας, ενθαρρύνοντας τον επιμερισμό αρμοδιοτήτων και την αλληλοβοήθεια όταν είναι απαραίτητο.</a:t>
            </a:r>
          </a:p>
          <a:p>
            <a:pPr marL="57150" indent="-285750">
              <a:lnSpc>
                <a:spcPct val="107000"/>
              </a:lnSpc>
              <a:spcBef>
                <a:spcPts val="0"/>
              </a:spcBef>
              <a:spcAft>
                <a:spcPts val="800"/>
              </a:spcAft>
              <a:buFont typeface="Arial" panose="020B0604020202020204" pitchFamily="34" charset="0"/>
              <a:buChar char="•"/>
            </a:pPr>
            <a:endParaRPr lang="et-EE" sz="1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dirty="0">
                <a:solidFill>
                  <a:srgbClr val="8A4199"/>
                </a:solidFill>
                <a:latin typeface="Calibri" panose="020F0502020204030204" pitchFamily="34" charset="0"/>
                <a:ea typeface="Calibri" panose="020F0502020204030204" pitchFamily="34" charset="0"/>
                <a:cs typeface="Times New Roman" panose="02020603050405020304" pitchFamily="18" charset="0"/>
              </a:rPr>
              <a:t>Τακτική αναθεώρηση και προσαρμογή:</a:t>
            </a:r>
            <a:endParaRPr lang="et-EE" sz="1800"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Αναλογιστείτε την πρόοδό σας: Αξιολογείτε τακτικά την ισορροπία μεταξύ επαγγελματικής και προσωπικής ζωής και κάνετε τις απαραίτητες προσαρμογές. Να είστε ανοιχτοί στο να βελτιώνετε τις στρατηγικές σας και να προσαρμόζεστε στις μεταβαλλόμενες συνθήκες.</a:t>
            </a:r>
            <a:endParaRPr lang="et-EE" sz="1400" dirty="0">
              <a:effectLst/>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Ζητήστε ανατροφοδότηση: Ζητήστε ανατροφοδότηση από προϊσταμένους, συναδέλφους ή μέντορες για να αποκτήσετε πληροφορίες σχετικά με την απόδοση της εργασίας σας και τους τομείς που χρήζουν βελτίωσης.</a:t>
            </a:r>
            <a:endParaRPr lang="et-EE" sz="1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678507" y="207410"/>
            <a:ext cx="10834985" cy="58051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A4199"/>
              </a:buClr>
              <a:buSzPts val="3600"/>
              <a:buNone/>
            </a:pPr>
            <a:r>
              <a:rPr lang="en-US" sz="2200" dirty="0"/>
              <a:t> Συμβουλές για ισορροπία μεταξύ επαγγελματικής και προσωπικής ζωής</a:t>
            </a:r>
            <a:endParaRPr sz="2200" dirty="0"/>
          </a:p>
        </p:txBody>
      </p:sp>
    </p:spTree>
    <p:extLst>
      <p:ext uri="{BB962C8B-B14F-4D97-AF65-F5344CB8AC3E}">
        <p14:creationId xmlns:p14="http://schemas.microsoft.com/office/powerpoint/2010/main" val="1810163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651976" y="749201"/>
            <a:ext cx="4939483" cy="4445500"/>
          </a:xfrm>
          <a:prstGeom prst="rect">
            <a:avLst/>
          </a:prstGeom>
          <a:noFill/>
          <a:ln>
            <a:noFill/>
          </a:ln>
        </p:spPr>
        <p:txBody>
          <a:bodyPr spcFirstLastPara="1" wrap="square" lIns="91425" tIns="45700" rIns="91425" bIns="45700" anchor="ctr" anchorCtr="0">
            <a:normAutofit/>
          </a:bodyPr>
          <a:lstStyle/>
          <a:p>
            <a:pPr marL="228600" indent="0" algn="l"/>
            <a:r>
              <a:rPr lang="en-US" b="0" i="0" dirty="0">
                <a:solidFill>
                  <a:schemeClr val="bg1"/>
                </a:solidFill>
                <a:effectLst/>
                <a:latin typeface="Inter"/>
              </a:rPr>
              <a:t>"Ποτέ μην είσαι τόσο απασχολημένος με το να βγάζεις τα προς το ζην που να ξεχνάς να φτιάχνεις τη ζωή σου". - Dolly Parton</a:t>
            </a:r>
          </a:p>
        </p:txBody>
      </p:sp>
      <p:sp>
        <p:nvSpPr>
          <p:cNvPr id="296" name="Google Shape;296;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74F9E545-13E6-DBCD-5565-7269EC9E7F88}"/>
              </a:ext>
            </a:extLst>
          </p:cNvPr>
          <p:cNvSpPr/>
          <p:nvPr/>
        </p:nvSpPr>
        <p:spPr>
          <a:xfrm rot="10986205">
            <a:off x="7721348" y="3935186"/>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02" name="Google Shape;302;p9"/>
          <p:cNvSpPr txBox="1">
            <a:spLocks noGrp="1"/>
          </p:cNvSpPr>
          <p:nvPr>
            <p:ph type="body" idx="1"/>
          </p:nvPr>
        </p:nvSpPr>
        <p:spPr>
          <a:xfrm>
            <a:off x="2362833" y="602336"/>
            <a:ext cx="4795767" cy="2095144"/>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3600" dirty="0" err="1"/>
              <a:t>Ρόλοι</a:t>
            </a:r>
            <a:r>
              <a:rPr lang="en-US" sz="3600" dirty="0"/>
              <a:t> και </a:t>
            </a:r>
            <a:r>
              <a:rPr lang="en-US" sz="3600" dirty="0" err="1"/>
              <a:t>ευθύνες</a:t>
            </a:r>
            <a:r>
              <a:rPr lang="en-US" sz="3600" dirty="0"/>
              <a:t> </a:t>
            </a:r>
            <a:r>
              <a:rPr lang="en-US" sz="3600" dirty="0" err="1"/>
              <a:t>γι</a:t>
            </a:r>
            <a:r>
              <a:rPr lang="en-US" sz="3600" dirty="0"/>
              <a:t>α την προώθηση της ισορροπίας μεταξύ επαγγελματικής και προσωπικής ζωής</a:t>
            </a:r>
          </a:p>
        </p:txBody>
      </p:sp>
      <p:sp>
        <p:nvSpPr>
          <p:cNvPr id="303" name="Google Shape;303;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2.1</a:t>
            </a:r>
            <a:endParaRPr dirty="0"/>
          </a:p>
        </p:txBody>
      </p:sp>
    </p:spTree>
    <p:extLst>
      <p:ext uri="{BB962C8B-B14F-4D97-AF65-F5344CB8AC3E}">
        <p14:creationId xmlns:p14="http://schemas.microsoft.com/office/powerpoint/2010/main" val="3019953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10"/>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10" name="Google Shape;310;p10"/>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l-GR" sz="2000" dirty="0">
                <a:effectLst/>
                <a:latin typeface="Calibri" panose="020F0502020204030204" pitchFamily="34" charset="0"/>
                <a:ea typeface="Calibri" panose="020F0502020204030204" pitchFamily="34" charset="0"/>
                <a:cs typeface="Times New Roman" panose="02020603050405020304" pitchFamily="18" charset="0"/>
              </a:rPr>
              <a:t>Η προώθηση της ισορροπίας μεταξύ επαγγελματικής και προσωπικής ζωής αποτελεί κοινή ευθύνη των οργανισμών και των ατόμων. Και τα δύο μέρη έχουν διακριτούς ρόλους και ευθύνες στη δημιουργία ενός υγιούς και υποστηρικτικού εργασιακού περιβάλλοντος. </a:t>
            </a:r>
          </a:p>
          <a:p>
            <a:pPr marL="228600">
              <a:spcBef>
                <a:spcPts val="0"/>
              </a:spcBef>
            </a:pPr>
            <a:endParaRPr lang="el-GR" sz="20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pPr>
            <a:r>
              <a:rPr lang="el-GR" sz="2000" dirty="0">
                <a:effectLst/>
                <a:latin typeface="Calibri" panose="020F0502020204030204" pitchFamily="34" charset="0"/>
                <a:ea typeface="Calibri" panose="020F0502020204030204" pitchFamily="34" charset="0"/>
                <a:cs typeface="Times New Roman" panose="02020603050405020304" pitchFamily="18" charset="0"/>
              </a:rPr>
              <a:t>Ακολουθούν οι βασικές πτυχές του ρόλου τους, συμπεριλαμβανομένων των νομικών και δεοντολογικών υποχρεώσεων που απορρέουν από αυτόν:</a:t>
            </a:r>
          </a:p>
          <a:p>
            <a:pPr marL="285750" indent="-285750">
              <a:spcBef>
                <a:spcPts val="0"/>
              </a:spcBef>
              <a:buFont typeface="Arial" panose="020B0604020202020204" pitchFamily="34" charset="0"/>
              <a:buChar char="•"/>
            </a:pPr>
            <a:r>
              <a:rPr lang="el-GR" sz="2000" dirty="0">
                <a:effectLst/>
                <a:latin typeface="Calibri" panose="020F0502020204030204" pitchFamily="34" charset="0"/>
                <a:ea typeface="Calibri" panose="020F0502020204030204" pitchFamily="34" charset="0"/>
                <a:cs typeface="Times New Roman" panose="02020603050405020304" pitchFamily="18" charset="0"/>
              </a:rPr>
              <a:t>ευθύνες του οργανισμού</a:t>
            </a:r>
          </a:p>
          <a:p>
            <a:pPr marL="285750" indent="-285750">
              <a:spcBef>
                <a:spcPts val="0"/>
              </a:spcBef>
              <a:buFont typeface="Arial" panose="020B0604020202020204" pitchFamily="34" charset="0"/>
              <a:buChar char="•"/>
            </a:pPr>
            <a:r>
              <a:rPr lang="el-GR" sz="2000" dirty="0">
                <a:effectLst/>
                <a:latin typeface="Calibri" panose="020F0502020204030204" pitchFamily="34" charset="0"/>
                <a:ea typeface="Calibri" panose="020F0502020204030204" pitchFamily="34" charset="0"/>
                <a:cs typeface="Times New Roman" panose="02020603050405020304" pitchFamily="18" charset="0"/>
              </a:rPr>
              <a:t>ευθύνες του ατόμου</a:t>
            </a:r>
          </a:p>
          <a:p>
            <a:pPr marL="285750" indent="-285750">
              <a:spcBef>
                <a:spcPts val="0"/>
              </a:spcBef>
              <a:buFont typeface="Arial" panose="020B0604020202020204" pitchFamily="34" charset="0"/>
              <a:buChar char="•"/>
            </a:pPr>
            <a:r>
              <a:rPr lang="el-GR" sz="2000" dirty="0">
                <a:effectLst/>
                <a:latin typeface="Calibri" panose="020F0502020204030204" pitchFamily="34" charset="0"/>
                <a:ea typeface="Calibri" panose="020F0502020204030204" pitchFamily="34" charset="0"/>
                <a:cs typeface="Times New Roman" panose="02020603050405020304" pitchFamily="18" charset="0"/>
              </a:rPr>
              <a:t>νομικές και δεοντολογικές υποχρεώσεις</a:t>
            </a:r>
          </a:p>
          <a:p>
            <a:pPr marL="228600" lvl="0" indent="-228600" algn="l" rtl="0">
              <a:lnSpc>
                <a:spcPct val="90000"/>
              </a:lnSpc>
              <a:spcBef>
                <a:spcPts val="0"/>
              </a:spcBef>
              <a:spcAft>
                <a:spcPts val="0"/>
              </a:spcAft>
              <a:buClr>
                <a:srgbClr val="595959"/>
              </a:buClr>
              <a:buSzPts val="2200"/>
              <a:buNone/>
            </a:pPr>
            <a:endParaRPr lang="el-GR" sz="2000" dirty="0"/>
          </a:p>
        </p:txBody>
      </p:sp>
      <p:sp>
        <p:nvSpPr>
          <p:cNvPr id="311" name="Google Shape;311;p10"/>
          <p:cNvSpPr txBox="1">
            <a:spLocks noGrp="1"/>
          </p:cNvSpPr>
          <p:nvPr>
            <p:ph type="body" idx="4"/>
          </p:nvPr>
        </p:nvSpPr>
        <p:spPr>
          <a:xfrm>
            <a:off x="5374664" y="433553"/>
            <a:ext cx="5721149" cy="1162165"/>
          </a:xfrm>
          <a:prstGeom prst="rect">
            <a:avLst/>
          </a:prstGeom>
          <a:noFill/>
          <a:ln>
            <a:noFill/>
          </a:ln>
        </p:spPr>
        <p:txBody>
          <a:bodyPr spcFirstLastPara="1" wrap="square" lIns="91425" tIns="45700" rIns="91425" bIns="45700" anchor="t" anchorCtr="0">
            <a:noAutofit/>
          </a:bodyPr>
          <a:lstStyle/>
          <a:p>
            <a:pPr marL="0" indent="0">
              <a:spcBef>
                <a:spcPts val="0"/>
              </a:spcBef>
            </a:pPr>
            <a:r>
              <a:rPr lang="en-US" sz="2400" b="1" dirty="0" err="1">
                <a:effectLst/>
                <a:latin typeface="Calibri" panose="020F0502020204030204" pitchFamily="34" charset="0"/>
                <a:ea typeface="Calibri" panose="020F0502020204030204" pitchFamily="34" charset="0"/>
                <a:cs typeface="Times New Roman" panose="02020603050405020304" pitchFamily="18" charset="0"/>
              </a:rPr>
              <a:t>Ρόλοι</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και </a:t>
            </a:r>
            <a:r>
              <a:rPr lang="en-US" sz="2400" b="1" dirty="0" err="1">
                <a:effectLst/>
                <a:latin typeface="Calibri" panose="020F0502020204030204" pitchFamily="34" charset="0"/>
                <a:ea typeface="Calibri" panose="020F0502020204030204" pitchFamily="34" charset="0"/>
                <a:cs typeface="Times New Roman" panose="02020603050405020304" pitchFamily="18" charset="0"/>
              </a:rPr>
              <a:t>ευθύνες</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err="1">
                <a:effectLst/>
                <a:latin typeface="Calibri" panose="020F0502020204030204" pitchFamily="34" charset="0"/>
                <a:ea typeface="Calibri" panose="020F0502020204030204" pitchFamily="34" charset="0"/>
                <a:cs typeface="Times New Roman" panose="02020603050405020304" pitchFamily="18" charset="0"/>
              </a:rPr>
              <a:t>γι</a:t>
            </a:r>
            <a:r>
              <a:rPr lang="en-US" sz="2400" b="1" dirty="0">
                <a:effectLst/>
                <a:latin typeface="Calibri" panose="020F0502020204030204" pitchFamily="34" charset="0"/>
                <a:ea typeface="Calibri" panose="020F0502020204030204" pitchFamily="34" charset="0"/>
                <a:cs typeface="Times New Roman" panose="02020603050405020304" pitchFamily="18" charset="0"/>
              </a:rPr>
              <a:t>α την προώθηση της ισορροπίας μεταξύ επαγγελματικής και προσωπικής ζωής</a:t>
            </a:r>
            <a:endParaRPr lang="et-E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C9EA3980-FE2A-1011-DC22-CC988279B221}"/>
              </a:ext>
            </a:extLst>
          </p:cNvPr>
          <p:cNvSpPr>
            <a:spLocks noGrp="1"/>
          </p:cNvSpPr>
          <p:nvPr>
            <p:ph type="body" idx="1"/>
          </p:nvPr>
        </p:nvSpPr>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1379</TotalTime>
  <Words>4834</Words>
  <Application>Microsoft Office PowerPoint</Application>
  <PresentationFormat>Widescreen</PresentationFormat>
  <Paragraphs>280</Paragraphs>
  <Slides>46</Slides>
  <Notes>45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46</vt:i4>
      </vt:variant>
    </vt:vector>
  </HeadingPairs>
  <TitlesOfParts>
    <vt:vector size="56" baseType="lpstr">
      <vt:lpstr>Calibri</vt:lpstr>
      <vt:lpstr>halcyon-regular</vt:lpstr>
      <vt:lpstr>Inter</vt:lpstr>
      <vt:lpstr>Wingdings</vt:lpstr>
      <vt:lpstr>Montserrat Light</vt:lpstr>
      <vt:lpstr>Montserrat</vt:lpstr>
      <vt:lpstr>Arial</vt:lpstr>
      <vt:lpstr>Söhne</vt:lpstr>
      <vt:lpstr>Google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Microsoft Office User</dc:creator>
  <cp:keywords>, docId:D2DAF1A274E83EC26074C3B5AC4372E2</cp:keywords>
  <cp:lastModifiedBy>Epameinondas Koutavelis</cp:lastModifiedBy>
  <cp:revision>15</cp:revision>
  <dcterms:created xsi:type="dcterms:W3CDTF">2022-08-04T07:13:02Z</dcterms:created>
  <dcterms:modified xsi:type="dcterms:W3CDTF">2023-08-03T12:00:45Z</dcterms:modified>
</cp:coreProperties>
</file>