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36"/>
  </p:notesMasterIdLst>
  <p:sldIdLst>
    <p:sldId id="256" r:id="rId2"/>
    <p:sldId id="303" r:id="rId3"/>
    <p:sldId id="306" r:id="rId4"/>
    <p:sldId id="323" r:id="rId5"/>
    <p:sldId id="324" r:id="rId6"/>
    <p:sldId id="260" r:id="rId7"/>
    <p:sldId id="319" r:id="rId8"/>
    <p:sldId id="264" r:id="rId9"/>
    <p:sldId id="265" r:id="rId10"/>
    <p:sldId id="267" r:id="rId11"/>
    <p:sldId id="268" r:id="rId12"/>
    <p:sldId id="269" r:id="rId13"/>
    <p:sldId id="271" r:id="rId14"/>
    <p:sldId id="318" r:id="rId15"/>
    <p:sldId id="326" r:id="rId16"/>
    <p:sldId id="325" r:id="rId17"/>
    <p:sldId id="274" r:id="rId18"/>
    <p:sldId id="275" r:id="rId19"/>
    <p:sldId id="276" r:id="rId20"/>
    <p:sldId id="320" r:id="rId21"/>
    <p:sldId id="328" r:id="rId22"/>
    <p:sldId id="327" r:id="rId23"/>
    <p:sldId id="287" r:id="rId24"/>
    <p:sldId id="321" r:id="rId25"/>
    <p:sldId id="329" r:id="rId26"/>
    <p:sldId id="292" r:id="rId27"/>
    <p:sldId id="294" r:id="rId28"/>
    <p:sldId id="330" r:id="rId29"/>
    <p:sldId id="282" r:id="rId30"/>
    <p:sldId id="283" r:id="rId31"/>
    <p:sldId id="284" r:id="rId32"/>
    <p:sldId id="299" r:id="rId33"/>
    <p:sldId id="285" r:id="rId34"/>
    <p:sldId id="286" r:id="rId35"/>
  </p:sldIdLst>
  <p:sldSz cx="12192000" cy="6858000"/>
  <p:notesSz cx="6858000" cy="9144000"/>
  <p:embeddedFontLst>
    <p:embeddedFont>
      <p:font typeface="Calibri" panose="020F0502020204030204" pitchFamily="34" charset="0"/>
      <p:regular r:id="rId37"/>
      <p:bold r:id="rId38"/>
      <p:italic r:id="rId39"/>
      <p:boldItalic r:id="rId40"/>
    </p:embeddedFont>
    <p:embeddedFont>
      <p:font typeface="Montserrat" panose="00000500000000000000" pitchFamily="2" charset="0"/>
      <p:regular r:id="rId41"/>
      <p:bold r:id="rId42"/>
      <p:italic r:id="rId43"/>
      <p:boldItalic r:id="rId44"/>
    </p:embeddedFont>
    <p:embeddedFont>
      <p:font typeface="Montserrat Light" panose="00000400000000000000" pitchFamily="2" charset="0"/>
      <p:regular r:id="rId45"/>
      <p:italic r:id="rId46"/>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56" roundtripDataSignature="AMtx7mgZbFLqeYbijJkcamIIqiA4DW18lQ=="/>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EB3DD"/>
    <a:srgbClr val="8A4199"/>
    <a:srgbClr val="7F5A86"/>
    <a:srgbClr val="767171"/>
    <a:srgbClr val="59595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3" d="100"/>
          <a:sy n="63" d="100"/>
        </p:scale>
        <p:origin x="780" y="52"/>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3.fntdata"/><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font" Target="fonts/font6.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font" Target="fonts/font2.fntdata"/><Relationship Id="rId46" Type="http://schemas.openxmlformats.org/officeDocument/2006/relationships/font" Target="fonts/font10.fntdata"/><Relationship Id="rId59"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font" Target="fonts/font5.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font" Target="fonts/font1.fntdata"/><Relationship Id="rId40" Type="http://schemas.openxmlformats.org/officeDocument/2006/relationships/font" Target="fonts/font4.fntdata"/><Relationship Id="rId45" Type="http://schemas.openxmlformats.org/officeDocument/2006/relationships/font" Target="fonts/font9.fntdata"/><Relationship Id="rId58"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notesMaster" Target="notesMasters/notesMaster1.xml"/><Relationship Id="rId57" Type="http://schemas.openxmlformats.org/officeDocument/2006/relationships/presProps" Target="presProps.xml"/><Relationship Id="rId61" Type="http://schemas.microsoft.com/office/2016/11/relationships/changesInfo" Target="changesInfos/changesInfo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font" Target="fonts/font8.fntdata"/><Relationship Id="rId6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font" Target="fonts/font7.fntdata"/><Relationship Id="rId56" Type="http://customschemas.google.com/relationships/presentationmetadata" Target="metadata"/><Relationship Id="rId8" Type="http://schemas.openxmlformats.org/officeDocument/2006/relationships/slide" Target="slides/slide7.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amantha Carty" userId="47811060-3be7-4309-9a50-3b31a9675f00" providerId="ADAL" clId="{34DF768D-0091-4986-97F1-FD62FA6A7D53}"/>
    <pc:docChg chg="undo custSel addSld delSld modSld sldOrd">
      <pc:chgData name="Samantha Carty" userId="47811060-3be7-4309-9a50-3b31a9675f00" providerId="ADAL" clId="{34DF768D-0091-4986-97F1-FD62FA6A7D53}" dt="2023-06-01T16:08:40.931" v="2610" actId="20577"/>
      <pc:docMkLst>
        <pc:docMk/>
      </pc:docMkLst>
      <pc:sldChg chg="modSp mod">
        <pc:chgData name="Samantha Carty" userId="47811060-3be7-4309-9a50-3b31a9675f00" providerId="ADAL" clId="{34DF768D-0091-4986-97F1-FD62FA6A7D53}" dt="2023-06-01T15:32:40.698" v="2237" actId="207"/>
        <pc:sldMkLst>
          <pc:docMk/>
          <pc:sldMk cId="0" sldId="256"/>
        </pc:sldMkLst>
        <pc:spChg chg="mod">
          <ac:chgData name="Samantha Carty" userId="47811060-3be7-4309-9a50-3b31a9675f00" providerId="ADAL" clId="{34DF768D-0091-4986-97F1-FD62FA6A7D53}" dt="2023-06-01T15:32:40.698" v="2237" actId="207"/>
          <ac:spMkLst>
            <pc:docMk/>
            <pc:sldMk cId="0" sldId="256"/>
            <ac:spMk id="232" creationId="{00000000-0000-0000-0000-000000000000}"/>
          </ac:spMkLst>
        </pc:spChg>
      </pc:sldChg>
      <pc:sldChg chg="del">
        <pc:chgData name="Samantha Carty" userId="47811060-3be7-4309-9a50-3b31a9675f00" providerId="ADAL" clId="{34DF768D-0091-4986-97F1-FD62FA6A7D53}" dt="2023-06-01T15:16:49.915" v="1374" actId="47"/>
        <pc:sldMkLst>
          <pc:docMk/>
          <pc:sldMk cId="0" sldId="262"/>
        </pc:sldMkLst>
      </pc:sldChg>
      <pc:sldChg chg="del">
        <pc:chgData name="Samantha Carty" userId="47811060-3be7-4309-9a50-3b31a9675f00" providerId="ADAL" clId="{34DF768D-0091-4986-97F1-FD62FA6A7D53}" dt="2023-06-01T15:16:51.160" v="1375" actId="47"/>
        <pc:sldMkLst>
          <pc:docMk/>
          <pc:sldMk cId="0" sldId="263"/>
        </pc:sldMkLst>
      </pc:sldChg>
      <pc:sldChg chg="modSp mod">
        <pc:chgData name="Samantha Carty" userId="47811060-3be7-4309-9a50-3b31a9675f00" providerId="ADAL" clId="{34DF768D-0091-4986-97F1-FD62FA6A7D53}" dt="2023-06-01T15:32:58.294" v="2238" actId="207"/>
        <pc:sldMkLst>
          <pc:docMk/>
          <pc:sldMk cId="0" sldId="264"/>
        </pc:sldMkLst>
        <pc:spChg chg="mod">
          <ac:chgData name="Samantha Carty" userId="47811060-3be7-4309-9a50-3b31a9675f00" providerId="ADAL" clId="{34DF768D-0091-4986-97F1-FD62FA6A7D53}" dt="2023-06-01T15:32:58.294" v="2238" actId="207"/>
          <ac:spMkLst>
            <pc:docMk/>
            <pc:sldMk cId="0" sldId="264"/>
            <ac:spMk id="3" creationId="{EF987030-0C64-FA85-C09D-23124A602F72}"/>
          </ac:spMkLst>
        </pc:spChg>
      </pc:sldChg>
      <pc:sldChg chg="modSp mod">
        <pc:chgData name="Samantha Carty" userId="47811060-3be7-4309-9a50-3b31a9675f00" providerId="ADAL" clId="{34DF768D-0091-4986-97F1-FD62FA6A7D53}" dt="2023-05-30T15:41:57.545" v="1" actId="14100"/>
        <pc:sldMkLst>
          <pc:docMk/>
          <pc:sldMk cId="0" sldId="265"/>
        </pc:sldMkLst>
        <pc:spChg chg="mod">
          <ac:chgData name="Samantha Carty" userId="47811060-3be7-4309-9a50-3b31a9675f00" providerId="ADAL" clId="{34DF768D-0091-4986-97F1-FD62FA6A7D53}" dt="2023-05-30T15:41:57.545" v="1" actId="14100"/>
          <ac:spMkLst>
            <pc:docMk/>
            <pc:sldMk cId="0" sldId="265"/>
            <ac:spMk id="310" creationId="{00000000-0000-0000-0000-000000000000}"/>
          </ac:spMkLst>
        </pc:spChg>
        <pc:spChg chg="mod">
          <ac:chgData name="Samantha Carty" userId="47811060-3be7-4309-9a50-3b31a9675f00" providerId="ADAL" clId="{34DF768D-0091-4986-97F1-FD62FA6A7D53}" dt="2023-05-30T15:41:52.743" v="0" actId="14100"/>
          <ac:spMkLst>
            <pc:docMk/>
            <pc:sldMk cId="0" sldId="265"/>
            <ac:spMk id="311" creationId="{00000000-0000-0000-0000-000000000000}"/>
          </ac:spMkLst>
        </pc:spChg>
      </pc:sldChg>
      <pc:sldChg chg="modSp mod">
        <pc:chgData name="Samantha Carty" userId="47811060-3be7-4309-9a50-3b31a9675f00" providerId="ADAL" clId="{34DF768D-0091-4986-97F1-FD62FA6A7D53}" dt="2023-06-01T14:02:26.996" v="664" actId="20577"/>
        <pc:sldMkLst>
          <pc:docMk/>
          <pc:sldMk cId="0" sldId="267"/>
        </pc:sldMkLst>
        <pc:spChg chg="mod">
          <ac:chgData name="Samantha Carty" userId="47811060-3be7-4309-9a50-3b31a9675f00" providerId="ADAL" clId="{34DF768D-0091-4986-97F1-FD62FA6A7D53}" dt="2023-06-01T14:02:26.996" v="664" actId="20577"/>
          <ac:spMkLst>
            <pc:docMk/>
            <pc:sldMk cId="0" sldId="267"/>
            <ac:spMk id="324" creationId="{00000000-0000-0000-0000-000000000000}"/>
          </ac:spMkLst>
        </pc:spChg>
      </pc:sldChg>
      <pc:sldChg chg="modSp mod">
        <pc:chgData name="Samantha Carty" userId="47811060-3be7-4309-9a50-3b31a9675f00" providerId="ADAL" clId="{34DF768D-0091-4986-97F1-FD62FA6A7D53}" dt="2023-06-01T15:33:44.387" v="2243" actId="14100"/>
        <pc:sldMkLst>
          <pc:docMk/>
          <pc:sldMk cId="0" sldId="269"/>
        </pc:sldMkLst>
        <pc:spChg chg="mod">
          <ac:chgData name="Samantha Carty" userId="47811060-3be7-4309-9a50-3b31a9675f00" providerId="ADAL" clId="{34DF768D-0091-4986-97F1-FD62FA6A7D53}" dt="2023-06-01T15:33:44.387" v="2243" actId="14100"/>
          <ac:spMkLst>
            <pc:docMk/>
            <pc:sldMk cId="0" sldId="269"/>
            <ac:spMk id="338" creationId="{00000000-0000-0000-0000-000000000000}"/>
          </ac:spMkLst>
        </pc:spChg>
      </pc:sldChg>
      <pc:sldChg chg="modSp mod">
        <pc:chgData name="Samantha Carty" userId="47811060-3be7-4309-9a50-3b31a9675f00" providerId="ADAL" clId="{34DF768D-0091-4986-97F1-FD62FA6A7D53}" dt="2023-05-30T15:46:49.925" v="107" actId="27636"/>
        <pc:sldMkLst>
          <pc:docMk/>
          <pc:sldMk cId="0" sldId="274"/>
        </pc:sldMkLst>
        <pc:spChg chg="mod">
          <ac:chgData name="Samantha Carty" userId="47811060-3be7-4309-9a50-3b31a9675f00" providerId="ADAL" clId="{34DF768D-0091-4986-97F1-FD62FA6A7D53}" dt="2023-05-30T15:46:49.925" v="107" actId="27636"/>
          <ac:spMkLst>
            <pc:docMk/>
            <pc:sldMk cId="0" sldId="274"/>
            <ac:spMk id="372" creationId="{00000000-0000-0000-0000-000000000000}"/>
          </ac:spMkLst>
        </pc:spChg>
      </pc:sldChg>
      <pc:sldChg chg="modSp mod">
        <pc:chgData name="Samantha Carty" userId="47811060-3be7-4309-9a50-3b31a9675f00" providerId="ADAL" clId="{34DF768D-0091-4986-97F1-FD62FA6A7D53}" dt="2023-06-01T15:31:15.555" v="2230" actId="1076"/>
        <pc:sldMkLst>
          <pc:docMk/>
          <pc:sldMk cId="0" sldId="275"/>
        </pc:sldMkLst>
        <pc:spChg chg="mod">
          <ac:chgData name="Samantha Carty" userId="47811060-3be7-4309-9a50-3b31a9675f00" providerId="ADAL" clId="{34DF768D-0091-4986-97F1-FD62FA6A7D53}" dt="2023-06-01T15:31:10.061" v="2229" actId="5793"/>
          <ac:spMkLst>
            <pc:docMk/>
            <pc:sldMk cId="0" sldId="275"/>
            <ac:spMk id="380" creationId="{00000000-0000-0000-0000-000000000000}"/>
          </ac:spMkLst>
        </pc:spChg>
        <pc:grpChg chg="mod">
          <ac:chgData name="Samantha Carty" userId="47811060-3be7-4309-9a50-3b31a9675f00" providerId="ADAL" clId="{34DF768D-0091-4986-97F1-FD62FA6A7D53}" dt="2023-06-01T15:31:15.555" v="2230" actId="1076"/>
          <ac:grpSpMkLst>
            <pc:docMk/>
            <pc:sldMk cId="0" sldId="275"/>
            <ac:grpSpMk id="2" creationId="{3E3B07E0-2FCA-0BFA-07C5-0FFF9AA0BE22}"/>
          </ac:grpSpMkLst>
        </pc:grpChg>
      </pc:sldChg>
      <pc:sldChg chg="modSp mod">
        <pc:chgData name="Samantha Carty" userId="47811060-3be7-4309-9a50-3b31a9675f00" providerId="ADAL" clId="{34DF768D-0091-4986-97F1-FD62FA6A7D53}" dt="2023-05-30T15:46:27.119" v="103" actId="20577"/>
        <pc:sldMkLst>
          <pc:docMk/>
          <pc:sldMk cId="0" sldId="276"/>
        </pc:sldMkLst>
        <pc:spChg chg="mod">
          <ac:chgData name="Samantha Carty" userId="47811060-3be7-4309-9a50-3b31a9675f00" providerId="ADAL" clId="{34DF768D-0091-4986-97F1-FD62FA6A7D53}" dt="2023-05-30T15:46:27.119" v="103" actId="20577"/>
          <ac:spMkLst>
            <pc:docMk/>
            <pc:sldMk cId="0" sldId="276"/>
            <ac:spMk id="3" creationId="{E53E725A-6C12-E425-7D44-68806BBAA5DE}"/>
          </ac:spMkLst>
        </pc:spChg>
      </pc:sldChg>
      <pc:sldChg chg="modSp mod">
        <pc:chgData name="Samantha Carty" userId="47811060-3be7-4309-9a50-3b31a9675f00" providerId="ADAL" clId="{34DF768D-0091-4986-97F1-FD62FA6A7D53}" dt="2023-06-01T15:20:13.261" v="1547" actId="113"/>
        <pc:sldMkLst>
          <pc:docMk/>
          <pc:sldMk cId="0" sldId="282"/>
        </pc:sldMkLst>
        <pc:spChg chg="mod">
          <ac:chgData name="Samantha Carty" userId="47811060-3be7-4309-9a50-3b31a9675f00" providerId="ADAL" clId="{34DF768D-0091-4986-97F1-FD62FA6A7D53}" dt="2023-06-01T15:20:13.261" v="1547" actId="113"/>
          <ac:spMkLst>
            <pc:docMk/>
            <pc:sldMk cId="0" sldId="282"/>
            <ac:spMk id="425" creationId="{00000000-0000-0000-0000-000000000000}"/>
          </ac:spMkLst>
        </pc:spChg>
      </pc:sldChg>
      <pc:sldChg chg="modSp mod">
        <pc:chgData name="Samantha Carty" userId="47811060-3be7-4309-9a50-3b31a9675f00" providerId="ADAL" clId="{34DF768D-0091-4986-97F1-FD62FA6A7D53}" dt="2023-06-01T15:21:03.461" v="1582" actId="20577"/>
        <pc:sldMkLst>
          <pc:docMk/>
          <pc:sldMk cId="0" sldId="283"/>
        </pc:sldMkLst>
        <pc:spChg chg="mod">
          <ac:chgData name="Samantha Carty" userId="47811060-3be7-4309-9a50-3b31a9675f00" providerId="ADAL" clId="{34DF768D-0091-4986-97F1-FD62FA6A7D53}" dt="2023-06-01T15:21:03.461" v="1582" actId="20577"/>
          <ac:spMkLst>
            <pc:docMk/>
            <pc:sldMk cId="0" sldId="283"/>
            <ac:spMk id="431" creationId="{00000000-0000-0000-0000-000000000000}"/>
          </ac:spMkLst>
        </pc:spChg>
      </pc:sldChg>
      <pc:sldChg chg="modSp mod">
        <pc:chgData name="Samantha Carty" userId="47811060-3be7-4309-9a50-3b31a9675f00" providerId="ADAL" clId="{34DF768D-0091-4986-97F1-FD62FA6A7D53}" dt="2023-06-01T15:23:58.860" v="1759" actId="20577"/>
        <pc:sldMkLst>
          <pc:docMk/>
          <pc:sldMk cId="0" sldId="284"/>
        </pc:sldMkLst>
        <pc:spChg chg="mod">
          <ac:chgData name="Samantha Carty" userId="47811060-3be7-4309-9a50-3b31a9675f00" providerId="ADAL" clId="{34DF768D-0091-4986-97F1-FD62FA6A7D53}" dt="2023-06-01T15:23:58.860" v="1759" actId="20577"/>
          <ac:spMkLst>
            <pc:docMk/>
            <pc:sldMk cId="0" sldId="284"/>
            <ac:spMk id="437" creationId="{00000000-0000-0000-0000-000000000000}"/>
          </ac:spMkLst>
        </pc:spChg>
      </pc:sldChg>
      <pc:sldChg chg="addSp delSp modSp mod">
        <pc:chgData name="Samantha Carty" userId="47811060-3be7-4309-9a50-3b31a9675f00" providerId="ADAL" clId="{34DF768D-0091-4986-97F1-FD62FA6A7D53}" dt="2023-06-01T16:08:40.931" v="2610" actId="20577"/>
        <pc:sldMkLst>
          <pc:docMk/>
          <pc:sldMk cId="0" sldId="285"/>
        </pc:sldMkLst>
        <pc:spChg chg="add mod">
          <ac:chgData name="Samantha Carty" userId="47811060-3be7-4309-9a50-3b31a9675f00" providerId="ADAL" clId="{34DF768D-0091-4986-97F1-FD62FA6A7D53}" dt="2023-06-01T16:08:40.931" v="2610" actId="20577"/>
          <ac:spMkLst>
            <pc:docMk/>
            <pc:sldMk cId="0" sldId="285"/>
            <ac:spMk id="2" creationId="{63C49CDC-3D1C-26A7-7B3F-2F60F98C05F6}"/>
          </ac:spMkLst>
        </pc:spChg>
        <pc:spChg chg="mod">
          <ac:chgData name="Samantha Carty" userId="47811060-3be7-4309-9a50-3b31a9675f00" providerId="ADAL" clId="{34DF768D-0091-4986-97F1-FD62FA6A7D53}" dt="2023-06-01T15:39:23.444" v="2281" actId="6549"/>
          <ac:spMkLst>
            <pc:docMk/>
            <pc:sldMk cId="0" sldId="285"/>
            <ac:spMk id="443" creationId="{00000000-0000-0000-0000-000000000000}"/>
          </ac:spMkLst>
        </pc:spChg>
        <pc:picChg chg="add del mod">
          <ac:chgData name="Samantha Carty" userId="47811060-3be7-4309-9a50-3b31a9675f00" providerId="ADAL" clId="{34DF768D-0091-4986-97F1-FD62FA6A7D53}" dt="2023-06-01T16:03:40.649" v="2304" actId="478"/>
          <ac:picMkLst>
            <pc:docMk/>
            <pc:sldMk cId="0" sldId="285"/>
            <ac:picMk id="1026" creationId="{DAD29A26-359A-D5DD-DE79-335A21C0C5F5}"/>
          </ac:picMkLst>
        </pc:picChg>
        <pc:picChg chg="add mod">
          <ac:chgData name="Samantha Carty" userId="47811060-3be7-4309-9a50-3b31a9675f00" providerId="ADAL" clId="{34DF768D-0091-4986-97F1-FD62FA6A7D53}" dt="2023-06-01T16:03:43.610" v="2305" actId="1076"/>
          <ac:picMkLst>
            <pc:docMk/>
            <pc:sldMk cId="0" sldId="285"/>
            <ac:picMk id="1028" creationId="{82F8FC67-25C4-CD16-5035-C3C554E312A0}"/>
          </ac:picMkLst>
        </pc:picChg>
      </pc:sldChg>
      <pc:sldChg chg="modSp mod">
        <pc:chgData name="Samantha Carty" userId="47811060-3be7-4309-9a50-3b31a9675f00" providerId="ADAL" clId="{34DF768D-0091-4986-97F1-FD62FA6A7D53}" dt="2023-06-01T15:34:43.747" v="2250" actId="207"/>
        <pc:sldMkLst>
          <pc:docMk/>
          <pc:sldMk cId="2679319217" sldId="287"/>
        </pc:sldMkLst>
        <pc:spChg chg="mod">
          <ac:chgData name="Samantha Carty" userId="47811060-3be7-4309-9a50-3b31a9675f00" providerId="ADAL" clId="{34DF768D-0091-4986-97F1-FD62FA6A7D53}" dt="2023-06-01T15:08:37.665" v="988" actId="5793"/>
          <ac:spMkLst>
            <pc:docMk/>
            <pc:sldMk cId="2679319217" sldId="287"/>
            <ac:spMk id="2" creationId="{772C8A72-E8A6-BEF8-5699-77C2923D108C}"/>
          </ac:spMkLst>
        </pc:spChg>
        <pc:spChg chg="mod">
          <ac:chgData name="Samantha Carty" userId="47811060-3be7-4309-9a50-3b31a9675f00" providerId="ADAL" clId="{34DF768D-0091-4986-97F1-FD62FA6A7D53}" dt="2023-06-01T15:34:43.747" v="2250" actId="207"/>
          <ac:spMkLst>
            <pc:docMk/>
            <pc:sldMk cId="2679319217" sldId="287"/>
            <ac:spMk id="3" creationId="{9923A312-062D-EA57-58FB-A3E2FE96E48D}"/>
          </ac:spMkLst>
        </pc:spChg>
        <pc:spChg chg="mod">
          <ac:chgData name="Samantha Carty" userId="47811060-3be7-4309-9a50-3b31a9675f00" providerId="ADAL" clId="{34DF768D-0091-4986-97F1-FD62FA6A7D53}" dt="2023-06-01T15:08:43.672" v="990" actId="5793"/>
          <ac:spMkLst>
            <pc:docMk/>
            <pc:sldMk cId="2679319217" sldId="287"/>
            <ac:spMk id="5" creationId="{E08DE7B0-FFBC-BFDA-63CB-F949D0C21586}"/>
          </ac:spMkLst>
        </pc:spChg>
      </pc:sldChg>
      <pc:sldChg chg="modSp mod ord">
        <pc:chgData name="Samantha Carty" userId="47811060-3be7-4309-9a50-3b31a9675f00" providerId="ADAL" clId="{34DF768D-0091-4986-97F1-FD62FA6A7D53}" dt="2023-06-01T15:36:43.915" v="2266" actId="113"/>
        <pc:sldMkLst>
          <pc:docMk/>
          <pc:sldMk cId="1727193753" sldId="292"/>
        </pc:sldMkLst>
        <pc:spChg chg="mod">
          <ac:chgData name="Samantha Carty" userId="47811060-3be7-4309-9a50-3b31a9675f00" providerId="ADAL" clId="{34DF768D-0091-4986-97F1-FD62FA6A7D53}" dt="2023-06-01T15:36:43.915" v="2266" actId="113"/>
          <ac:spMkLst>
            <pc:docMk/>
            <pc:sldMk cId="1727193753" sldId="292"/>
            <ac:spMk id="3" creationId="{568F86F1-802C-7715-F38D-8EB6F470EF01}"/>
          </ac:spMkLst>
        </pc:spChg>
        <pc:spChg chg="mod">
          <ac:chgData name="Samantha Carty" userId="47811060-3be7-4309-9a50-3b31a9675f00" providerId="ADAL" clId="{34DF768D-0091-4986-97F1-FD62FA6A7D53}" dt="2023-06-01T15:09:01.603" v="997" actId="20577"/>
          <ac:spMkLst>
            <pc:docMk/>
            <pc:sldMk cId="1727193753" sldId="292"/>
            <ac:spMk id="5" creationId="{EFFEA2DB-1D2F-6E18-632B-C2F7D88E2F67}"/>
          </ac:spMkLst>
        </pc:spChg>
        <pc:picChg chg="mod">
          <ac:chgData name="Samantha Carty" userId="47811060-3be7-4309-9a50-3b31a9675f00" providerId="ADAL" clId="{34DF768D-0091-4986-97F1-FD62FA6A7D53}" dt="2023-06-01T15:13:34.824" v="1333" actId="1076"/>
          <ac:picMkLst>
            <pc:docMk/>
            <pc:sldMk cId="1727193753" sldId="292"/>
            <ac:picMk id="2" creationId="{B0B12B72-FF2A-2049-3B05-9B2A4A3A1C25}"/>
          </ac:picMkLst>
        </pc:picChg>
      </pc:sldChg>
      <pc:sldChg chg="modSp mod ord">
        <pc:chgData name="Samantha Carty" userId="47811060-3be7-4309-9a50-3b31a9675f00" providerId="ADAL" clId="{34DF768D-0091-4986-97F1-FD62FA6A7D53}" dt="2023-06-01T15:40:58.750" v="2298" actId="20577"/>
        <pc:sldMkLst>
          <pc:docMk/>
          <pc:sldMk cId="554422980" sldId="294"/>
        </pc:sldMkLst>
        <pc:spChg chg="mod">
          <ac:chgData name="Samantha Carty" userId="47811060-3be7-4309-9a50-3b31a9675f00" providerId="ADAL" clId="{34DF768D-0091-4986-97F1-FD62FA6A7D53}" dt="2023-06-01T15:40:58.750" v="2298" actId="20577"/>
          <ac:spMkLst>
            <pc:docMk/>
            <pc:sldMk cId="554422980" sldId="294"/>
            <ac:spMk id="9" creationId="{2C18C59F-FDCA-B9FA-926A-0CA3D1E710A2}"/>
          </ac:spMkLst>
        </pc:spChg>
      </pc:sldChg>
      <pc:sldChg chg="modSp mod">
        <pc:chgData name="Samantha Carty" userId="47811060-3be7-4309-9a50-3b31a9675f00" providerId="ADAL" clId="{34DF768D-0091-4986-97F1-FD62FA6A7D53}" dt="2023-06-01T15:26:56.988" v="2133" actId="20577"/>
        <pc:sldMkLst>
          <pc:docMk/>
          <pc:sldMk cId="2026358166" sldId="299"/>
        </pc:sldMkLst>
        <pc:spChg chg="mod">
          <ac:chgData name="Samantha Carty" userId="47811060-3be7-4309-9a50-3b31a9675f00" providerId="ADAL" clId="{34DF768D-0091-4986-97F1-FD62FA6A7D53}" dt="2023-06-01T15:26:56.988" v="2133" actId="20577"/>
          <ac:spMkLst>
            <pc:docMk/>
            <pc:sldMk cId="2026358166" sldId="299"/>
            <ac:spMk id="437" creationId="{00000000-0000-0000-0000-000000000000}"/>
          </ac:spMkLst>
        </pc:spChg>
      </pc:sldChg>
      <pc:sldChg chg="del">
        <pc:chgData name="Samantha Carty" userId="47811060-3be7-4309-9a50-3b31a9675f00" providerId="ADAL" clId="{34DF768D-0091-4986-97F1-FD62FA6A7D53}" dt="2023-05-30T16:08:14.716" v="218" actId="47"/>
        <pc:sldMkLst>
          <pc:docMk/>
          <pc:sldMk cId="0" sldId="305"/>
        </pc:sldMkLst>
      </pc:sldChg>
      <pc:sldChg chg="del ord">
        <pc:chgData name="Samantha Carty" userId="47811060-3be7-4309-9a50-3b31a9675f00" providerId="ADAL" clId="{34DF768D-0091-4986-97F1-FD62FA6A7D53}" dt="2023-06-01T15:16:53.054" v="1376" actId="47"/>
        <pc:sldMkLst>
          <pc:docMk/>
          <pc:sldMk cId="0" sldId="307"/>
        </pc:sldMkLst>
      </pc:sldChg>
      <pc:sldChg chg="del">
        <pc:chgData name="Samantha Carty" userId="47811060-3be7-4309-9a50-3b31a9675f00" providerId="ADAL" clId="{34DF768D-0091-4986-97F1-FD62FA6A7D53}" dt="2023-05-30T16:08:58.734" v="221" actId="47"/>
        <pc:sldMkLst>
          <pc:docMk/>
          <pc:sldMk cId="0" sldId="308"/>
        </pc:sldMkLst>
      </pc:sldChg>
      <pc:sldChg chg="del">
        <pc:chgData name="Samantha Carty" userId="47811060-3be7-4309-9a50-3b31a9675f00" providerId="ADAL" clId="{34DF768D-0091-4986-97F1-FD62FA6A7D53}" dt="2023-06-01T15:16:54.022" v="1377" actId="47"/>
        <pc:sldMkLst>
          <pc:docMk/>
          <pc:sldMk cId="0" sldId="309"/>
        </pc:sldMkLst>
      </pc:sldChg>
      <pc:sldChg chg="del">
        <pc:chgData name="Samantha Carty" userId="47811060-3be7-4309-9a50-3b31a9675f00" providerId="ADAL" clId="{34DF768D-0091-4986-97F1-FD62FA6A7D53}" dt="2023-05-30T16:09:00.021" v="222" actId="47"/>
        <pc:sldMkLst>
          <pc:docMk/>
          <pc:sldMk cId="0" sldId="310"/>
        </pc:sldMkLst>
      </pc:sldChg>
      <pc:sldChg chg="del">
        <pc:chgData name="Samantha Carty" userId="47811060-3be7-4309-9a50-3b31a9675f00" providerId="ADAL" clId="{34DF768D-0091-4986-97F1-FD62FA6A7D53}" dt="2023-06-01T15:16:55.431" v="1378" actId="47"/>
        <pc:sldMkLst>
          <pc:docMk/>
          <pc:sldMk cId="0" sldId="311"/>
        </pc:sldMkLst>
      </pc:sldChg>
      <pc:sldChg chg="del">
        <pc:chgData name="Samantha Carty" userId="47811060-3be7-4309-9a50-3b31a9675f00" providerId="ADAL" clId="{34DF768D-0091-4986-97F1-FD62FA6A7D53}" dt="2023-06-01T15:16:56.491" v="1379" actId="47"/>
        <pc:sldMkLst>
          <pc:docMk/>
          <pc:sldMk cId="0" sldId="312"/>
        </pc:sldMkLst>
      </pc:sldChg>
      <pc:sldChg chg="del">
        <pc:chgData name="Samantha Carty" userId="47811060-3be7-4309-9a50-3b31a9675f00" providerId="ADAL" clId="{34DF768D-0091-4986-97F1-FD62FA6A7D53}" dt="2023-06-01T15:16:57.840" v="1380" actId="47"/>
        <pc:sldMkLst>
          <pc:docMk/>
          <pc:sldMk cId="0" sldId="314"/>
        </pc:sldMkLst>
      </pc:sldChg>
      <pc:sldChg chg="del">
        <pc:chgData name="Samantha Carty" userId="47811060-3be7-4309-9a50-3b31a9675f00" providerId="ADAL" clId="{34DF768D-0091-4986-97F1-FD62FA6A7D53}" dt="2023-06-01T15:16:58.702" v="1381" actId="47"/>
        <pc:sldMkLst>
          <pc:docMk/>
          <pc:sldMk cId="0" sldId="315"/>
        </pc:sldMkLst>
      </pc:sldChg>
      <pc:sldChg chg="modSp">
        <pc:chgData name="Samantha Carty" userId="47811060-3be7-4309-9a50-3b31a9675f00" providerId="ADAL" clId="{34DF768D-0091-4986-97F1-FD62FA6A7D53}" dt="2023-05-30T16:27:34.746" v="593" actId="14826"/>
        <pc:sldMkLst>
          <pc:docMk/>
          <pc:sldMk cId="88075983" sldId="320"/>
        </pc:sldMkLst>
        <pc:picChg chg="mod">
          <ac:chgData name="Samantha Carty" userId="47811060-3be7-4309-9a50-3b31a9675f00" providerId="ADAL" clId="{34DF768D-0091-4986-97F1-FD62FA6A7D53}" dt="2023-05-30T16:27:34.746" v="593" actId="14826"/>
          <ac:picMkLst>
            <pc:docMk/>
            <pc:sldMk cId="88075983" sldId="320"/>
            <ac:picMk id="319" creationId="{00000000-0000-0000-0000-000000000000}"/>
          </ac:picMkLst>
        </pc:picChg>
      </pc:sldChg>
      <pc:sldChg chg="modSp mod">
        <pc:chgData name="Samantha Carty" userId="47811060-3be7-4309-9a50-3b31a9675f00" providerId="ADAL" clId="{34DF768D-0091-4986-97F1-FD62FA6A7D53}" dt="2023-05-30T16:31:52.798" v="661" actId="14100"/>
        <pc:sldMkLst>
          <pc:docMk/>
          <pc:sldMk cId="1541847204" sldId="321"/>
        </pc:sldMkLst>
        <pc:spChg chg="mod">
          <ac:chgData name="Samantha Carty" userId="47811060-3be7-4309-9a50-3b31a9675f00" providerId="ADAL" clId="{34DF768D-0091-4986-97F1-FD62FA6A7D53}" dt="2023-05-30T16:31:52.798" v="661" actId="14100"/>
          <ac:spMkLst>
            <pc:docMk/>
            <pc:sldMk cId="1541847204" sldId="321"/>
            <ac:spMk id="340" creationId="{00000000-0000-0000-0000-000000000000}"/>
          </ac:spMkLst>
        </pc:spChg>
      </pc:sldChg>
      <pc:sldChg chg="addSp delSp modSp add del mod">
        <pc:chgData name="Samantha Carty" userId="47811060-3be7-4309-9a50-3b31a9675f00" providerId="ADAL" clId="{34DF768D-0091-4986-97F1-FD62FA6A7D53}" dt="2023-06-01T15:16:31.041" v="1373" actId="20577"/>
        <pc:sldMkLst>
          <pc:docMk/>
          <pc:sldMk cId="728128850" sldId="322"/>
        </pc:sldMkLst>
        <pc:spChg chg="add mod">
          <ac:chgData name="Samantha Carty" userId="47811060-3be7-4309-9a50-3b31a9675f00" providerId="ADAL" clId="{34DF768D-0091-4986-97F1-FD62FA6A7D53}" dt="2023-06-01T15:16:31.041" v="1373" actId="20577"/>
          <ac:spMkLst>
            <pc:docMk/>
            <pc:sldMk cId="728128850" sldId="322"/>
            <ac:spMk id="2" creationId="{1D96BB49-E53A-3DAC-6349-F83FEFE8B3DC}"/>
          </ac:spMkLst>
        </pc:spChg>
        <pc:spChg chg="del mod">
          <ac:chgData name="Samantha Carty" userId="47811060-3be7-4309-9a50-3b31a9675f00" providerId="ADAL" clId="{34DF768D-0091-4986-97F1-FD62FA6A7D53}" dt="2023-06-01T15:14:02.862" v="1336" actId="478"/>
          <ac:spMkLst>
            <pc:docMk/>
            <pc:sldMk cId="728128850" sldId="322"/>
            <ac:spMk id="4" creationId="{4F08F71C-0E1B-F36B-FBF8-F06A670C919C}"/>
          </ac:spMkLst>
        </pc:spChg>
      </pc:sldChg>
      <pc:sldChg chg="modSp mod">
        <pc:chgData name="Samantha Carty" userId="47811060-3be7-4309-9a50-3b31a9675f00" providerId="ADAL" clId="{34DF768D-0091-4986-97F1-FD62FA6A7D53}" dt="2023-06-01T15:28:23.468" v="2196" actId="14100"/>
        <pc:sldMkLst>
          <pc:docMk/>
          <pc:sldMk cId="3244057336" sldId="325"/>
        </pc:sldMkLst>
        <pc:spChg chg="mod">
          <ac:chgData name="Samantha Carty" userId="47811060-3be7-4309-9a50-3b31a9675f00" providerId="ADAL" clId="{34DF768D-0091-4986-97F1-FD62FA6A7D53}" dt="2023-06-01T15:28:23.468" v="2196" actId="14100"/>
          <ac:spMkLst>
            <pc:docMk/>
            <pc:sldMk cId="3244057336" sldId="325"/>
            <ac:spMk id="270" creationId="{00000000-0000-0000-0000-000000000000}"/>
          </ac:spMkLst>
        </pc:spChg>
      </pc:sldChg>
      <pc:sldChg chg="modSp mod ord">
        <pc:chgData name="Samantha Carty" userId="47811060-3be7-4309-9a50-3b31a9675f00" providerId="ADAL" clId="{34DF768D-0091-4986-97F1-FD62FA6A7D53}" dt="2023-05-30T15:49:01.044" v="117"/>
        <pc:sldMkLst>
          <pc:docMk/>
          <pc:sldMk cId="341557030" sldId="326"/>
        </pc:sldMkLst>
        <pc:spChg chg="mod">
          <ac:chgData name="Samantha Carty" userId="47811060-3be7-4309-9a50-3b31a9675f00" providerId="ADAL" clId="{34DF768D-0091-4986-97F1-FD62FA6A7D53}" dt="2023-05-30T15:48:28.234" v="112" actId="1076"/>
          <ac:spMkLst>
            <pc:docMk/>
            <pc:sldMk cId="341557030" sldId="326"/>
            <ac:spMk id="8" creationId="{8312CFF0-5304-4494-98F0-B584C4D12E0F}"/>
          </ac:spMkLst>
        </pc:spChg>
        <pc:spChg chg="mod">
          <ac:chgData name="Samantha Carty" userId="47811060-3be7-4309-9a50-3b31a9675f00" providerId="ADAL" clId="{34DF768D-0091-4986-97F1-FD62FA6A7D53}" dt="2023-05-30T15:48:45.550" v="115" actId="14100"/>
          <ac:spMkLst>
            <pc:docMk/>
            <pc:sldMk cId="341557030" sldId="326"/>
            <ac:spMk id="305" creationId="{00000000-0000-0000-0000-000000000000}"/>
          </ac:spMkLst>
        </pc:spChg>
        <pc:picChg chg="mod">
          <ac:chgData name="Samantha Carty" userId="47811060-3be7-4309-9a50-3b31a9675f00" providerId="ADAL" clId="{34DF768D-0091-4986-97F1-FD62FA6A7D53}" dt="2023-05-30T15:48:31.277" v="113" actId="1076"/>
          <ac:picMkLst>
            <pc:docMk/>
            <pc:sldMk cId="341557030" sldId="326"/>
            <ac:picMk id="5" creationId="{E17CA256-D942-C267-36E2-266F8556E819}"/>
          </ac:picMkLst>
        </pc:picChg>
      </pc:sldChg>
      <pc:sldChg chg="addSp delSp modSp add mod">
        <pc:chgData name="Samantha Carty" userId="47811060-3be7-4309-9a50-3b31a9675f00" providerId="ADAL" clId="{34DF768D-0091-4986-97F1-FD62FA6A7D53}" dt="2023-06-01T15:34:34.680" v="2249" actId="207"/>
        <pc:sldMkLst>
          <pc:docMk/>
          <pc:sldMk cId="2723914174" sldId="327"/>
        </pc:sldMkLst>
        <pc:spChg chg="add del mod">
          <ac:chgData name="Samantha Carty" userId="47811060-3be7-4309-9a50-3b31a9675f00" providerId="ADAL" clId="{34DF768D-0091-4986-97F1-FD62FA6A7D53}" dt="2023-06-01T14:37:23.823" v="860" actId="478"/>
          <ac:spMkLst>
            <pc:docMk/>
            <pc:sldMk cId="2723914174" sldId="327"/>
            <ac:spMk id="2" creationId="{DDEA1986-075D-A0AF-4DC7-1528BDA38C0E}"/>
          </ac:spMkLst>
        </pc:spChg>
        <pc:spChg chg="add mod">
          <ac:chgData name="Samantha Carty" userId="47811060-3be7-4309-9a50-3b31a9675f00" providerId="ADAL" clId="{34DF768D-0091-4986-97F1-FD62FA6A7D53}" dt="2023-06-01T14:41:30.457" v="878" actId="1076"/>
          <ac:spMkLst>
            <pc:docMk/>
            <pc:sldMk cId="2723914174" sldId="327"/>
            <ac:spMk id="4" creationId="{45B8B9DE-30A6-35DA-7E56-38E630952667}"/>
          </ac:spMkLst>
        </pc:spChg>
        <pc:spChg chg="add del mod">
          <ac:chgData name="Samantha Carty" userId="47811060-3be7-4309-9a50-3b31a9675f00" providerId="ADAL" clId="{34DF768D-0091-4986-97F1-FD62FA6A7D53}" dt="2023-05-30T16:29:23.570" v="602" actId="478"/>
          <ac:spMkLst>
            <pc:docMk/>
            <pc:sldMk cId="2723914174" sldId="327"/>
            <ac:spMk id="5" creationId="{4D9C486A-7215-6482-02D8-EB5AE3A27396}"/>
          </ac:spMkLst>
        </pc:spChg>
        <pc:spChg chg="add mod">
          <ac:chgData name="Samantha Carty" userId="47811060-3be7-4309-9a50-3b31a9675f00" providerId="ADAL" clId="{34DF768D-0091-4986-97F1-FD62FA6A7D53}" dt="2023-06-01T14:41:25.585" v="877" actId="1076"/>
          <ac:spMkLst>
            <pc:docMk/>
            <pc:sldMk cId="2723914174" sldId="327"/>
            <ac:spMk id="7" creationId="{955C83B5-C3DE-1523-31DF-1B22AB2E1CC6}"/>
          </ac:spMkLst>
        </pc:spChg>
        <pc:spChg chg="add mod">
          <ac:chgData name="Samantha Carty" userId="47811060-3be7-4309-9a50-3b31a9675f00" providerId="ADAL" clId="{34DF768D-0091-4986-97F1-FD62FA6A7D53}" dt="2023-06-01T14:41:12.895" v="874" actId="1076"/>
          <ac:spMkLst>
            <pc:docMk/>
            <pc:sldMk cId="2723914174" sldId="327"/>
            <ac:spMk id="8" creationId="{6B242A13-7E80-C02E-2708-85C2828E56F8}"/>
          </ac:spMkLst>
        </pc:spChg>
        <pc:spChg chg="del mod">
          <ac:chgData name="Samantha Carty" userId="47811060-3be7-4309-9a50-3b31a9675f00" providerId="ADAL" clId="{34DF768D-0091-4986-97F1-FD62FA6A7D53}" dt="2023-05-30T16:27:54.101" v="595" actId="478"/>
          <ac:spMkLst>
            <pc:docMk/>
            <pc:sldMk cId="2723914174" sldId="327"/>
            <ac:spMk id="326" creationId="{00000000-0000-0000-0000-000000000000}"/>
          </ac:spMkLst>
        </pc:spChg>
        <pc:spChg chg="mod">
          <ac:chgData name="Samantha Carty" userId="47811060-3be7-4309-9a50-3b31a9675f00" providerId="ADAL" clId="{34DF768D-0091-4986-97F1-FD62FA6A7D53}" dt="2023-06-01T15:34:34.680" v="2249" actId="207"/>
          <ac:spMkLst>
            <pc:docMk/>
            <pc:sldMk cId="2723914174" sldId="327"/>
            <ac:spMk id="327" creationId="{00000000-0000-0000-0000-000000000000}"/>
          </ac:spMkLst>
        </pc:spChg>
        <pc:picChg chg="add mod">
          <ac:chgData name="Samantha Carty" userId="47811060-3be7-4309-9a50-3b31a9675f00" providerId="ADAL" clId="{34DF768D-0091-4986-97F1-FD62FA6A7D53}" dt="2023-06-01T15:31:37.810" v="2231" actId="14100"/>
          <ac:picMkLst>
            <pc:docMk/>
            <pc:sldMk cId="2723914174" sldId="327"/>
            <ac:picMk id="3" creationId="{A5E10061-BDBA-C239-3025-B1C50BD74F82}"/>
          </ac:picMkLst>
        </pc:picChg>
      </pc:sldChg>
      <pc:sldChg chg="modSp add mod">
        <pc:chgData name="Samantha Carty" userId="47811060-3be7-4309-9a50-3b31a9675f00" providerId="ADAL" clId="{34DF768D-0091-4986-97F1-FD62FA6A7D53}" dt="2023-06-01T15:34:23.730" v="2248" actId="207"/>
        <pc:sldMkLst>
          <pc:docMk/>
          <pc:sldMk cId="3781655340" sldId="328"/>
        </pc:sldMkLst>
        <pc:spChg chg="mod">
          <ac:chgData name="Samantha Carty" userId="47811060-3be7-4309-9a50-3b31a9675f00" providerId="ADAL" clId="{34DF768D-0091-4986-97F1-FD62FA6A7D53}" dt="2023-06-01T15:34:18.391" v="2247" actId="207"/>
          <ac:spMkLst>
            <pc:docMk/>
            <pc:sldMk cId="3781655340" sldId="328"/>
            <ac:spMk id="278" creationId="{00000000-0000-0000-0000-000000000000}"/>
          </ac:spMkLst>
        </pc:spChg>
        <pc:spChg chg="mod">
          <ac:chgData name="Samantha Carty" userId="47811060-3be7-4309-9a50-3b31a9675f00" providerId="ADAL" clId="{34DF768D-0091-4986-97F1-FD62FA6A7D53}" dt="2023-06-01T15:34:23.730" v="2248" actId="207"/>
          <ac:spMkLst>
            <pc:docMk/>
            <pc:sldMk cId="3781655340" sldId="328"/>
            <ac:spMk id="279" creationId="{00000000-0000-0000-0000-000000000000}"/>
          </ac:spMkLst>
        </pc:spChg>
        <pc:picChg chg="mod">
          <ac:chgData name="Samantha Carty" userId="47811060-3be7-4309-9a50-3b31a9675f00" providerId="ADAL" clId="{34DF768D-0091-4986-97F1-FD62FA6A7D53}" dt="2023-05-30T16:25:54.634" v="575" actId="14826"/>
          <ac:picMkLst>
            <pc:docMk/>
            <pc:sldMk cId="3781655340" sldId="328"/>
            <ac:picMk id="277" creationId="{00000000-0000-0000-0000-000000000000}"/>
          </ac:picMkLst>
        </pc:picChg>
      </pc:sldChg>
      <pc:sldChg chg="delSp modSp add mod">
        <pc:chgData name="Samantha Carty" userId="47811060-3be7-4309-9a50-3b31a9675f00" providerId="ADAL" clId="{34DF768D-0091-4986-97F1-FD62FA6A7D53}" dt="2023-06-01T15:36:12.092" v="2261" actId="11"/>
        <pc:sldMkLst>
          <pc:docMk/>
          <pc:sldMk cId="29960765" sldId="329"/>
        </pc:sldMkLst>
        <pc:spChg chg="mod">
          <ac:chgData name="Samantha Carty" userId="47811060-3be7-4309-9a50-3b31a9675f00" providerId="ADAL" clId="{34DF768D-0091-4986-97F1-FD62FA6A7D53}" dt="2023-06-01T15:36:12.092" v="2261" actId="11"/>
          <ac:spMkLst>
            <pc:docMk/>
            <pc:sldMk cId="29960765" sldId="329"/>
            <ac:spMk id="3" creationId="{568F86F1-802C-7715-F38D-8EB6F470EF01}"/>
          </ac:spMkLst>
        </pc:spChg>
        <pc:spChg chg="mod">
          <ac:chgData name="Samantha Carty" userId="47811060-3be7-4309-9a50-3b31a9675f00" providerId="ADAL" clId="{34DF768D-0091-4986-97F1-FD62FA6A7D53}" dt="2023-06-01T15:34:57.776" v="2251" actId="207"/>
          <ac:spMkLst>
            <pc:docMk/>
            <pc:sldMk cId="29960765" sldId="329"/>
            <ac:spMk id="5" creationId="{EFFEA2DB-1D2F-6E18-632B-C2F7D88E2F67}"/>
          </ac:spMkLst>
        </pc:spChg>
        <pc:picChg chg="del">
          <ac:chgData name="Samantha Carty" userId="47811060-3be7-4309-9a50-3b31a9675f00" providerId="ADAL" clId="{34DF768D-0091-4986-97F1-FD62FA6A7D53}" dt="2023-06-01T14:32:40.950" v="749" actId="478"/>
          <ac:picMkLst>
            <pc:docMk/>
            <pc:sldMk cId="29960765" sldId="329"/>
            <ac:picMk id="2" creationId="{B0B12B72-FF2A-2049-3B05-9B2A4A3A1C25}"/>
          </ac:picMkLst>
        </pc:picChg>
      </pc:sldChg>
      <pc:sldMasterChg chg="delSldLayout">
        <pc:chgData name="Samantha Carty" userId="47811060-3be7-4309-9a50-3b31a9675f00" providerId="ADAL" clId="{34DF768D-0091-4986-97F1-FD62FA6A7D53}" dt="2023-06-01T15:16:53.054" v="1376" actId="47"/>
        <pc:sldMasterMkLst>
          <pc:docMk/>
          <pc:sldMasterMk cId="0" sldId="2147483648"/>
        </pc:sldMasterMkLst>
        <pc:sldLayoutChg chg="del">
          <pc:chgData name="Samantha Carty" userId="47811060-3be7-4309-9a50-3b31a9675f00" providerId="ADAL" clId="{34DF768D-0091-4986-97F1-FD62FA6A7D53}" dt="2023-06-01T15:16:51.160" v="1375" actId="47"/>
          <pc:sldLayoutMkLst>
            <pc:docMk/>
            <pc:sldMasterMk cId="0" sldId="2147483648"/>
            <pc:sldLayoutMk cId="0" sldId="2147483655"/>
          </pc:sldLayoutMkLst>
        </pc:sldLayoutChg>
        <pc:sldLayoutChg chg="del">
          <pc:chgData name="Samantha Carty" userId="47811060-3be7-4309-9a50-3b31a9675f00" providerId="ADAL" clId="{34DF768D-0091-4986-97F1-FD62FA6A7D53}" dt="2023-06-01T15:16:53.054" v="1376" actId="47"/>
          <pc:sldLayoutMkLst>
            <pc:docMk/>
            <pc:sldMasterMk cId="0" sldId="2147483648"/>
            <pc:sldLayoutMk cId="0" sldId="2147483657"/>
          </pc:sldLayoutMkLst>
        </pc:sldLayoutChg>
      </pc:sldMaster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7"/>
        <p:cNvGrpSpPr/>
        <p:nvPr/>
      </p:nvGrpSpPr>
      <p:grpSpPr>
        <a:xfrm>
          <a:off x="0" y="0"/>
          <a:ext cx="0" cy="0"/>
          <a:chOff x="0" y="0"/>
          <a:chExt cx="0" cy="0"/>
        </a:xfrm>
      </p:grpSpPr>
      <p:sp>
        <p:nvSpPr>
          <p:cNvPr id="228" name="Google Shape;228;p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
        <p:nvSpPr>
          <p:cNvPr id="229" name="Google Shape;229;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0"/>
        <p:cNvGrpSpPr/>
        <p:nvPr/>
      </p:nvGrpSpPr>
      <p:grpSpPr>
        <a:xfrm>
          <a:off x="0" y="0"/>
          <a:ext cx="0" cy="0"/>
          <a:chOff x="0" y="0"/>
          <a:chExt cx="0" cy="0"/>
        </a:xfrm>
      </p:grpSpPr>
      <p:sp>
        <p:nvSpPr>
          <p:cNvPr id="321" name="Google Shape;321;p1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To achieve work life balance </a:t>
            </a:r>
            <a:endParaRPr dirty="0"/>
          </a:p>
        </p:txBody>
      </p:sp>
      <p:sp>
        <p:nvSpPr>
          <p:cNvPr id="322" name="Google Shape;322;p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6"/>
        <p:cNvGrpSpPr/>
        <p:nvPr/>
      </p:nvGrpSpPr>
      <p:grpSpPr>
        <a:xfrm>
          <a:off x="0" y="0"/>
          <a:ext cx="0" cy="0"/>
          <a:chOff x="0" y="0"/>
          <a:chExt cx="0" cy="0"/>
        </a:xfrm>
      </p:grpSpPr>
      <p:sp>
        <p:nvSpPr>
          <p:cNvPr id="327" name="Google Shape;327;p1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
        <p:nvSpPr>
          <p:cNvPr id="328" name="Google Shape;328;p1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3"/>
        <p:cNvGrpSpPr/>
        <p:nvPr/>
      </p:nvGrpSpPr>
      <p:grpSpPr>
        <a:xfrm>
          <a:off x="0" y="0"/>
          <a:ext cx="0" cy="0"/>
          <a:chOff x="0" y="0"/>
          <a:chExt cx="0" cy="0"/>
        </a:xfrm>
      </p:grpSpPr>
      <p:sp>
        <p:nvSpPr>
          <p:cNvPr id="334" name="Google Shape;334;p1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
        <p:nvSpPr>
          <p:cNvPr id="335" name="Google Shape;335;p1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7"/>
        <p:cNvGrpSpPr/>
        <p:nvPr/>
      </p:nvGrpSpPr>
      <p:grpSpPr>
        <a:xfrm>
          <a:off x="0" y="0"/>
          <a:ext cx="0" cy="0"/>
          <a:chOff x="0" y="0"/>
          <a:chExt cx="0" cy="0"/>
        </a:xfrm>
      </p:grpSpPr>
      <p:sp>
        <p:nvSpPr>
          <p:cNvPr id="348" name="Google Shape;348;p1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
        <p:nvSpPr>
          <p:cNvPr id="349" name="Google Shape;349;p1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5"/>
        <p:cNvGrpSpPr/>
        <p:nvPr/>
      </p:nvGrpSpPr>
      <p:grpSpPr>
        <a:xfrm>
          <a:off x="0" y="0"/>
          <a:ext cx="0" cy="0"/>
          <a:chOff x="0" y="0"/>
          <a:chExt cx="0" cy="0"/>
        </a:xfrm>
      </p:grpSpPr>
      <p:sp>
        <p:nvSpPr>
          <p:cNvPr id="336" name="Google Shape;336;p1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37" name="Google Shape;337;p1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65503634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1"/>
        <p:cNvGrpSpPr/>
        <p:nvPr/>
      </p:nvGrpSpPr>
      <p:grpSpPr>
        <a:xfrm>
          <a:off x="0" y="0"/>
          <a:ext cx="0" cy="0"/>
          <a:chOff x="0" y="0"/>
          <a:chExt cx="0" cy="0"/>
        </a:xfrm>
      </p:grpSpPr>
      <p:sp>
        <p:nvSpPr>
          <p:cNvPr id="302" name="Google Shape;302;p1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
        <p:nvSpPr>
          <p:cNvPr id="303" name="Google Shape;303;p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08575701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6"/>
        <p:cNvGrpSpPr/>
        <p:nvPr/>
      </p:nvGrpSpPr>
      <p:grpSpPr>
        <a:xfrm>
          <a:off x="0" y="0"/>
          <a:ext cx="0" cy="0"/>
          <a:chOff x="0" y="0"/>
          <a:chExt cx="0" cy="0"/>
        </a:xfrm>
      </p:grpSpPr>
      <p:sp>
        <p:nvSpPr>
          <p:cNvPr id="267" name="Google Shape;267;p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68" name="Google Shape;268;p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53448939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8"/>
        <p:cNvGrpSpPr/>
        <p:nvPr/>
      </p:nvGrpSpPr>
      <p:grpSpPr>
        <a:xfrm>
          <a:off x="0" y="0"/>
          <a:ext cx="0" cy="0"/>
          <a:chOff x="0" y="0"/>
          <a:chExt cx="0" cy="0"/>
        </a:xfrm>
      </p:grpSpPr>
      <p:sp>
        <p:nvSpPr>
          <p:cNvPr id="369" name="Google Shape;369;p1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
        <p:nvSpPr>
          <p:cNvPr id="370" name="Google Shape;370;p1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6"/>
        <p:cNvGrpSpPr/>
        <p:nvPr/>
      </p:nvGrpSpPr>
      <p:grpSpPr>
        <a:xfrm>
          <a:off x="0" y="0"/>
          <a:ext cx="0" cy="0"/>
          <a:chOff x="0" y="0"/>
          <a:chExt cx="0" cy="0"/>
        </a:xfrm>
      </p:grpSpPr>
      <p:sp>
        <p:nvSpPr>
          <p:cNvPr id="377" name="Google Shape;377;p2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
        <p:nvSpPr>
          <p:cNvPr id="378" name="Google Shape;378;p2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2"/>
        <p:cNvGrpSpPr/>
        <p:nvPr/>
      </p:nvGrpSpPr>
      <p:grpSpPr>
        <a:xfrm>
          <a:off x="0" y="0"/>
          <a:ext cx="0" cy="0"/>
          <a:chOff x="0" y="0"/>
          <a:chExt cx="0" cy="0"/>
        </a:xfrm>
      </p:grpSpPr>
      <p:sp>
        <p:nvSpPr>
          <p:cNvPr id="383" name="Google Shape;383;p2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
        <p:nvSpPr>
          <p:cNvPr id="384" name="Google Shape;384;p2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8"/>
        <p:cNvGrpSpPr/>
        <p:nvPr/>
      </p:nvGrpSpPr>
      <p:grpSpPr>
        <a:xfrm>
          <a:off x="0" y="0"/>
          <a:ext cx="0" cy="0"/>
          <a:chOff x="0" y="0"/>
          <a:chExt cx="0" cy="0"/>
        </a:xfrm>
      </p:grpSpPr>
      <p:sp>
        <p:nvSpPr>
          <p:cNvPr id="239" name="Google Shape;239;p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40" name="Google Shape;240;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5"/>
        <p:cNvGrpSpPr/>
        <p:nvPr/>
      </p:nvGrpSpPr>
      <p:grpSpPr>
        <a:xfrm>
          <a:off x="0" y="0"/>
          <a:ext cx="0" cy="0"/>
          <a:chOff x="0" y="0"/>
          <a:chExt cx="0" cy="0"/>
        </a:xfrm>
      </p:grpSpPr>
      <p:sp>
        <p:nvSpPr>
          <p:cNvPr id="316" name="Google Shape;316;p1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17" name="Google Shape;317;p1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44993013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3"/>
        <p:cNvGrpSpPr/>
        <p:nvPr/>
      </p:nvGrpSpPr>
      <p:grpSpPr>
        <a:xfrm>
          <a:off x="0" y="0"/>
          <a:ext cx="0" cy="0"/>
          <a:chOff x="0" y="0"/>
          <a:chExt cx="0" cy="0"/>
        </a:xfrm>
      </p:grpSpPr>
      <p:sp>
        <p:nvSpPr>
          <p:cNvPr id="274" name="Google Shape;274;p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75" name="Google Shape;275;p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2727646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2"/>
        <p:cNvGrpSpPr/>
        <p:nvPr/>
      </p:nvGrpSpPr>
      <p:grpSpPr>
        <a:xfrm>
          <a:off x="0" y="0"/>
          <a:ext cx="0" cy="0"/>
          <a:chOff x="0" y="0"/>
          <a:chExt cx="0" cy="0"/>
        </a:xfrm>
      </p:grpSpPr>
      <p:sp>
        <p:nvSpPr>
          <p:cNvPr id="323" name="Google Shape;323;p1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24" name="Google Shape;324;p1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70670215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5"/>
        <p:cNvGrpSpPr/>
        <p:nvPr/>
      </p:nvGrpSpPr>
      <p:grpSpPr>
        <a:xfrm>
          <a:off x="0" y="0"/>
          <a:ext cx="0" cy="0"/>
          <a:chOff x="0" y="0"/>
          <a:chExt cx="0" cy="0"/>
        </a:xfrm>
      </p:grpSpPr>
      <p:sp>
        <p:nvSpPr>
          <p:cNvPr id="336" name="Google Shape;336;p1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37" name="Google Shape;337;p1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13418184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5"/>
        <p:cNvGrpSpPr/>
        <p:nvPr/>
      </p:nvGrpSpPr>
      <p:grpSpPr>
        <a:xfrm>
          <a:off x="0" y="0"/>
          <a:ext cx="0" cy="0"/>
          <a:chOff x="0" y="0"/>
          <a:chExt cx="0" cy="0"/>
        </a:xfrm>
      </p:grpSpPr>
      <p:sp>
        <p:nvSpPr>
          <p:cNvPr id="316" name="Google Shape;316;p1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17" name="Google Shape;317;p1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13639491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1"/>
        <p:cNvGrpSpPr/>
        <p:nvPr/>
      </p:nvGrpSpPr>
      <p:grpSpPr>
        <a:xfrm>
          <a:off x="0" y="0"/>
          <a:ext cx="0" cy="0"/>
          <a:chOff x="0" y="0"/>
          <a:chExt cx="0" cy="0"/>
        </a:xfrm>
      </p:grpSpPr>
      <p:sp>
        <p:nvSpPr>
          <p:cNvPr id="422" name="Google Shape;422;p2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
        <p:nvSpPr>
          <p:cNvPr id="423" name="Google Shape;423;p2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7"/>
        <p:cNvGrpSpPr/>
        <p:nvPr/>
      </p:nvGrpSpPr>
      <p:grpSpPr>
        <a:xfrm>
          <a:off x="0" y="0"/>
          <a:ext cx="0" cy="0"/>
          <a:chOff x="0" y="0"/>
          <a:chExt cx="0" cy="0"/>
        </a:xfrm>
      </p:grpSpPr>
      <p:sp>
        <p:nvSpPr>
          <p:cNvPr id="428" name="Google Shape;428;p2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
        <p:nvSpPr>
          <p:cNvPr id="429" name="Google Shape;429;p2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3"/>
        <p:cNvGrpSpPr/>
        <p:nvPr/>
      </p:nvGrpSpPr>
      <p:grpSpPr>
        <a:xfrm>
          <a:off x="0" y="0"/>
          <a:ext cx="0" cy="0"/>
          <a:chOff x="0" y="0"/>
          <a:chExt cx="0" cy="0"/>
        </a:xfrm>
      </p:grpSpPr>
      <p:sp>
        <p:nvSpPr>
          <p:cNvPr id="434" name="Google Shape;434;p2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
        <p:nvSpPr>
          <p:cNvPr id="435" name="Google Shape;435;p2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3"/>
        <p:cNvGrpSpPr/>
        <p:nvPr/>
      </p:nvGrpSpPr>
      <p:grpSpPr>
        <a:xfrm>
          <a:off x="0" y="0"/>
          <a:ext cx="0" cy="0"/>
          <a:chOff x="0" y="0"/>
          <a:chExt cx="0" cy="0"/>
        </a:xfrm>
      </p:grpSpPr>
      <p:sp>
        <p:nvSpPr>
          <p:cNvPr id="434" name="Google Shape;434;p2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
        <p:nvSpPr>
          <p:cNvPr id="435" name="Google Shape;435;p2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30215438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9"/>
        <p:cNvGrpSpPr/>
        <p:nvPr/>
      </p:nvGrpSpPr>
      <p:grpSpPr>
        <a:xfrm>
          <a:off x="0" y="0"/>
          <a:ext cx="0" cy="0"/>
          <a:chOff x="0" y="0"/>
          <a:chExt cx="0" cy="0"/>
        </a:xfrm>
      </p:grpSpPr>
      <p:sp>
        <p:nvSpPr>
          <p:cNvPr id="440" name="Google Shape;440;p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
        <p:nvSpPr>
          <p:cNvPr id="441" name="Google Shape;441;p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6"/>
        <p:cNvGrpSpPr/>
        <p:nvPr/>
      </p:nvGrpSpPr>
      <p:grpSpPr>
        <a:xfrm>
          <a:off x="0" y="0"/>
          <a:ext cx="0" cy="0"/>
          <a:chOff x="0" y="0"/>
          <a:chExt cx="0" cy="0"/>
        </a:xfrm>
      </p:grpSpPr>
      <p:sp>
        <p:nvSpPr>
          <p:cNvPr id="287" name="Google Shape;287;p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88" name="Google Shape;288;p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5"/>
        <p:cNvGrpSpPr/>
        <p:nvPr/>
      </p:nvGrpSpPr>
      <p:grpSpPr>
        <a:xfrm>
          <a:off x="0" y="0"/>
          <a:ext cx="0" cy="0"/>
          <a:chOff x="0" y="0"/>
          <a:chExt cx="0" cy="0"/>
        </a:xfrm>
      </p:grpSpPr>
      <p:sp>
        <p:nvSpPr>
          <p:cNvPr id="446" name="Google Shape;446;p3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
        <p:nvSpPr>
          <p:cNvPr id="447" name="Google Shape;447;p3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4"/>
        <p:cNvGrpSpPr/>
        <p:nvPr/>
      </p:nvGrpSpPr>
      <p:grpSpPr>
        <a:xfrm>
          <a:off x="0" y="0"/>
          <a:ext cx="0" cy="0"/>
          <a:chOff x="0" y="0"/>
          <a:chExt cx="0" cy="0"/>
        </a:xfrm>
      </p:grpSpPr>
      <p:sp>
        <p:nvSpPr>
          <p:cNvPr id="305" name="Google Shape;305;p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Make this a question for the </a:t>
            </a:r>
            <a:endParaRPr dirty="0"/>
          </a:p>
        </p:txBody>
      </p:sp>
      <p:sp>
        <p:nvSpPr>
          <p:cNvPr id="306" name="Google Shape;306;p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9375281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6"/>
        <p:cNvGrpSpPr/>
        <p:nvPr/>
      </p:nvGrpSpPr>
      <p:grpSpPr>
        <a:xfrm>
          <a:off x="0" y="0"/>
          <a:ext cx="0" cy="0"/>
          <a:chOff x="0" y="0"/>
          <a:chExt cx="0" cy="0"/>
        </a:xfrm>
      </p:grpSpPr>
      <p:sp>
        <p:nvSpPr>
          <p:cNvPr id="267" name="Google Shape;267;p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68" name="Google Shape;268;p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62641023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1"/>
        <p:cNvGrpSpPr/>
        <p:nvPr/>
      </p:nvGrpSpPr>
      <p:grpSpPr>
        <a:xfrm>
          <a:off x="0" y="0"/>
          <a:ext cx="0" cy="0"/>
          <a:chOff x="0" y="0"/>
          <a:chExt cx="0" cy="0"/>
        </a:xfrm>
      </p:grpSpPr>
      <p:sp>
        <p:nvSpPr>
          <p:cNvPr id="272" name="Google Shape;272;p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
        <p:nvSpPr>
          <p:cNvPr id="273" name="Google Shape;273;p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5"/>
        <p:cNvGrpSpPr/>
        <p:nvPr/>
      </p:nvGrpSpPr>
      <p:grpSpPr>
        <a:xfrm>
          <a:off x="0" y="0"/>
          <a:ext cx="0" cy="0"/>
          <a:chOff x="0" y="0"/>
          <a:chExt cx="0" cy="0"/>
        </a:xfrm>
      </p:grpSpPr>
      <p:sp>
        <p:nvSpPr>
          <p:cNvPr id="316" name="Google Shape;316;p1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17" name="Google Shape;317;p1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16214103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7"/>
        <p:cNvGrpSpPr/>
        <p:nvPr/>
      </p:nvGrpSpPr>
      <p:grpSpPr>
        <a:xfrm>
          <a:off x="0" y="0"/>
          <a:ext cx="0" cy="0"/>
          <a:chOff x="0" y="0"/>
          <a:chExt cx="0" cy="0"/>
        </a:xfrm>
      </p:grpSpPr>
      <p:sp>
        <p:nvSpPr>
          <p:cNvPr id="298" name="Google Shape;298;p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
        <p:nvSpPr>
          <p:cNvPr id="299" name="Google Shape;299;p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4"/>
        <p:cNvGrpSpPr/>
        <p:nvPr/>
      </p:nvGrpSpPr>
      <p:grpSpPr>
        <a:xfrm>
          <a:off x="0" y="0"/>
          <a:ext cx="0" cy="0"/>
          <a:chOff x="0" y="0"/>
          <a:chExt cx="0" cy="0"/>
        </a:xfrm>
      </p:grpSpPr>
      <p:sp>
        <p:nvSpPr>
          <p:cNvPr id="305" name="Google Shape;305;p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Make this a question for the </a:t>
            </a:r>
            <a:endParaRPr dirty="0"/>
          </a:p>
        </p:txBody>
      </p:sp>
      <p:sp>
        <p:nvSpPr>
          <p:cNvPr id="306" name="Google Shape;306;p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Cover">
  <p:cSld name="Cover">
    <p:spTree>
      <p:nvGrpSpPr>
        <p:cNvPr id="1" name="Shape 11"/>
        <p:cNvGrpSpPr/>
        <p:nvPr/>
      </p:nvGrpSpPr>
      <p:grpSpPr>
        <a:xfrm>
          <a:off x="0" y="0"/>
          <a:ext cx="0" cy="0"/>
          <a:chOff x="0" y="0"/>
          <a:chExt cx="0" cy="0"/>
        </a:xfrm>
      </p:grpSpPr>
      <p:sp>
        <p:nvSpPr>
          <p:cNvPr id="12" name="Google Shape;12;p33"/>
          <p:cNvSpPr/>
          <p:nvPr/>
        </p:nvSpPr>
        <p:spPr>
          <a:xfrm>
            <a:off x="0" y="6334297"/>
            <a:ext cx="12192000" cy="523703"/>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dirty="0">
              <a:solidFill>
                <a:schemeClr val="lt1"/>
              </a:solidFill>
              <a:latin typeface="Calibri"/>
              <a:ea typeface="Calibri"/>
              <a:cs typeface="Calibri"/>
              <a:sym typeface="Calibri"/>
            </a:endParaRPr>
          </a:p>
        </p:txBody>
      </p:sp>
      <p:sp>
        <p:nvSpPr>
          <p:cNvPr id="13" name="Google Shape;13;p33"/>
          <p:cNvSpPr/>
          <p:nvPr/>
        </p:nvSpPr>
        <p:spPr>
          <a:xfrm>
            <a:off x="-8050" y="-908165"/>
            <a:ext cx="6401126" cy="8997069"/>
          </a:xfrm>
          <a:custGeom>
            <a:avLst/>
            <a:gdLst/>
            <a:ahLst/>
            <a:cxnLst/>
            <a:rect l="l" t="t" r="r" b="b"/>
            <a:pathLst>
              <a:path w="7607015" h="10692000" extrusionOk="0">
                <a:moveTo>
                  <a:pt x="0" y="0"/>
                </a:moveTo>
                <a:lnTo>
                  <a:pt x="4534049" y="0"/>
                </a:lnTo>
                <a:lnTo>
                  <a:pt x="4778336" y="140498"/>
                </a:lnTo>
                <a:cubicBezTo>
                  <a:pt x="6227115" y="1021023"/>
                  <a:pt x="7263538" y="2512707"/>
                  <a:pt x="7530091" y="4257929"/>
                </a:cubicBezTo>
                <a:lnTo>
                  <a:pt x="7560000" y="4493400"/>
                </a:lnTo>
                <a:cubicBezTo>
                  <a:pt x="7645536" y="5059446"/>
                  <a:pt x="7594914" y="5454710"/>
                  <a:pt x="7560000" y="5806626"/>
                </a:cubicBezTo>
                <a:lnTo>
                  <a:pt x="7530091" y="6042097"/>
                </a:lnTo>
                <a:cubicBezTo>
                  <a:pt x="7204303" y="8175148"/>
                  <a:pt x="5728465" y="9929455"/>
                  <a:pt x="3755316" y="10652081"/>
                </a:cubicBezTo>
                <a:lnTo>
                  <a:pt x="3637366" y="10692000"/>
                </a:lnTo>
                <a:lnTo>
                  <a:pt x="0" y="10692000"/>
                </a:lnTo>
                <a:lnTo>
                  <a:pt x="0" y="7088352"/>
                </a:lnTo>
                <a:lnTo>
                  <a:pt x="83132" y="7163912"/>
                </a:lnTo>
                <a:cubicBezTo>
                  <a:pt x="534475" y="7536493"/>
                  <a:pt x="1112633" y="7760465"/>
                  <a:pt x="1741839" y="7760465"/>
                </a:cubicBezTo>
                <a:cubicBezTo>
                  <a:pt x="3181714" y="7760465"/>
                  <a:pt x="4351508" y="6588635"/>
                  <a:pt x="4351508" y="5150013"/>
                </a:cubicBezTo>
                <a:cubicBezTo>
                  <a:pt x="4351508" y="3709706"/>
                  <a:pt x="3181714" y="2539564"/>
                  <a:pt x="1741839" y="2539564"/>
                </a:cubicBezTo>
                <a:cubicBezTo>
                  <a:pt x="1111894" y="2539564"/>
                  <a:pt x="533644" y="2763860"/>
                  <a:pt x="82431" y="3136663"/>
                </a:cubicBezTo>
                <a:lnTo>
                  <a:pt x="0" y="3211653"/>
                </a:lnTo>
                <a:lnTo>
                  <a:pt x="0" y="0"/>
                </a:lnTo>
                <a:close/>
              </a:path>
            </a:pathLst>
          </a:custGeom>
          <a:gradFill>
            <a:gsLst>
              <a:gs pos="0">
                <a:srgbClr val="754483"/>
              </a:gs>
              <a:gs pos="9000">
                <a:srgbClr val="754483"/>
              </a:gs>
              <a:gs pos="28000">
                <a:srgbClr val="8A4199"/>
              </a:gs>
              <a:gs pos="52999">
                <a:srgbClr val="8A4199"/>
              </a:gs>
              <a:gs pos="79000">
                <a:srgbClr val="754483"/>
              </a:gs>
              <a:gs pos="100000">
                <a:srgbClr val="754483"/>
              </a:gs>
            </a:gsLst>
            <a:lin ang="10800000" scaled="0"/>
          </a:gra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chemeClr val="dk1"/>
              </a:solidFill>
              <a:latin typeface="Calibri"/>
              <a:ea typeface="Calibri"/>
              <a:cs typeface="Calibri"/>
              <a:sym typeface="Calibri"/>
            </a:endParaRPr>
          </a:p>
        </p:txBody>
      </p:sp>
      <p:grpSp>
        <p:nvGrpSpPr>
          <p:cNvPr id="14" name="Google Shape;14;p33"/>
          <p:cNvGrpSpPr/>
          <p:nvPr/>
        </p:nvGrpSpPr>
        <p:grpSpPr>
          <a:xfrm>
            <a:off x="240633" y="3102390"/>
            <a:ext cx="3148393" cy="998194"/>
            <a:chOff x="2464177" y="4939099"/>
            <a:chExt cx="2638924" cy="836668"/>
          </a:xfrm>
        </p:grpSpPr>
        <p:sp>
          <p:nvSpPr>
            <p:cNvPr id="15" name="Google Shape;15;p33"/>
            <p:cNvSpPr/>
            <p:nvPr/>
          </p:nvSpPr>
          <p:spPr>
            <a:xfrm>
              <a:off x="2897660" y="5064270"/>
              <a:ext cx="412569" cy="415340"/>
            </a:xfrm>
            <a:custGeom>
              <a:avLst/>
              <a:gdLst/>
              <a:ahLst/>
              <a:cxnLst/>
              <a:rect l="l" t="t" r="r" b="b"/>
              <a:pathLst>
                <a:path w="412569" h="415340" extrusionOk="0">
                  <a:moveTo>
                    <a:pt x="314656" y="33189"/>
                  </a:moveTo>
                  <a:cubicBezTo>
                    <a:pt x="308001" y="28448"/>
                    <a:pt x="301347" y="24655"/>
                    <a:pt x="294693" y="20862"/>
                  </a:cubicBezTo>
                  <a:cubicBezTo>
                    <a:pt x="268075" y="6638"/>
                    <a:pt x="237655" y="0"/>
                    <a:pt x="205334" y="0"/>
                  </a:cubicBezTo>
                  <a:cubicBezTo>
                    <a:pt x="149248" y="0"/>
                    <a:pt x="99815" y="20862"/>
                    <a:pt x="59889" y="60689"/>
                  </a:cubicBezTo>
                  <a:cubicBezTo>
                    <a:pt x="19963" y="100516"/>
                    <a:pt x="0" y="149826"/>
                    <a:pt x="0" y="206722"/>
                  </a:cubicBezTo>
                  <a:cubicBezTo>
                    <a:pt x="0" y="264566"/>
                    <a:pt x="19963" y="313876"/>
                    <a:pt x="59889" y="354652"/>
                  </a:cubicBezTo>
                  <a:cubicBezTo>
                    <a:pt x="99815" y="395427"/>
                    <a:pt x="148297" y="415341"/>
                    <a:pt x="204384" y="415341"/>
                  </a:cubicBezTo>
                  <a:cubicBezTo>
                    <a:pt x="235754" y="415341"/>
                    <a:pt x="265223" y="408703"/>
                    <a:pt x="291841" y="395427"/>
                  </a:cubicBezTo>
                  <a:cubicBezTo>
                    <a:pt x="299446" y="391634"/>
                    <a:pt x="307051" y="386893"/>
                    <a:pt x="314656" y="382151"/>
                  </a:cubicBezTo>
                  <a:lnTo>
                    <a:pt x="314656" y="406806"/>
                  </a:lnTo>
                  <a:lnTo>
                    <a:pt x="412570" y="406806"/>
                  </a:lnTo>
                  <a:lnTo>
                    <a:pt x="412570" y="8534"/>
                  </a:lnTo>
                  <a:lnTo>
                    <a:pt x="314656" y="8534"/>
                  </a:lnTo>
                  <a:lnTo>
                    <a:pt x="314656" y="33189"/>
                  </a:lnTo>
                  <a:close/>
                  <a:moveTo>
                    <a:pt x="208186" y="319566"/>
                  </a:moveTo>
                  <a:cubicBezTo>
                    <a:pt x="189174" y="319566"/>
                    <a:pt x="171112" y="314825"/>
                    <a:pt x="154951" y="305342"/>
                  </a:cubicBezTo>
                  <a:cubicBezTo>
                    <a:pt x="137840" y="295859"/>
                    <a:pt x="124531" y="281635"/>
                    <a:pt x="115025" y="263618"/>
                  </a:cubicBezTo>
                  <a:cubicBezTo>
                    <a:pt x="104568" y="245601"/>
                    <a:pt x="99815" y="227584"/>
                    <a:pt x="99815" y="207670"/>
                  </a:cubicBezTo>
                  <a:cubicBezTo>
                    <a:pt x="99815" y="187757"/>
                    <a:pt x="104568" y="169740"/>
                    <a:pt x="115025" y="151723"/>
                  </a:cubicBezTo>
                  <a:cubicBezTo>
                    <a:pt x="124531" y="133706"/>
                    <a:pt x="137840" y="120430"/>
                    <a:pt x="154951" y="110947"/>
                  </a:cubicBezTo>
                  <a:cubicBezTo>
                    <a:pt x="172063" y="101465"/>
                    <a:pt x="189174" y="96723"/>
                    <a:pt x="209137" y="96723"/>
                  </a:cubicBezTo>
                  <a:cubicBezTo>
                    <a:pt x="240507" y="96723"/>
                    <a:pt x="265223" y="107154"/>
                    <a:pt x="286137" y="128964"/>
                  </a:cubicBezTo>
                  <a:cubicBezTo>
                    <a:pt x="307051" y="150774"/>
                    <a:pt x="317508" y="177326"/>
                    <a:pt x="317508" y="209567"/>
                  </a:cubicBezTo>
                  <a:cubicBezTo>
                    <a:pt x="317508" y="231377"/>
                    <a:pt x="312754" y="249394"/>
                    <a:pt x="303248" y="266463"/>
                  </a:cubicBezTo>
                  <a:cubicBezTo>
                    <a:pt x="293742" y="282583"/>
                    <a:pt x="281384" y="295859"/>
                    <a:pt x="263322" y="305342"/>
                  </a:cubicBezTo>
                  <a:cubicBezTo>
                    <a:pt x="246211" y="314825"/>
                    <a:pt x="228149" y="319566"/>
                    <a:pt x="208186" y="319566"/>
                  </a:cubicBezTo>
                  <a:close/>
                </a:path>
              </a:pathLst>
            </a:custGeom>
            <a:solidFill>
              <a:srgbClr val="8A419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chemeClr val="dk1"/>
                </a:solidFill>
                <a:latin typeface="Calibri"/>
                <a:ea typeface="Calibri"/>
                <a:cs typeface="Calibri"/>
                <a:sym typeface="Calibri"/>
              </a:endParaRPr>
            </a:p>
          </p:txBody>
        </p:sp>
        <p:sp>
          <p:nvSpPr>
            <p:cNvPr id="16" name="Google Shape;16;p33"/>
            <p:cNvSpPr/>
            <p:nvPr/>
          </p:nvSpPr>
          <p:spPr>
            <a:xfrm>
              <a:off x="3342551" y="4940047"/>
              <a:ext cx="98864" cy="530081"/>
            </a:xfrm>
            <a:custGeom>
              <a:avLst/>
              <a:gdLst/>
              <a:ahLst/>
              <a:cxnLst/>
              <a:rect l="l" t="t" r="r" b="b"/>
              <a:pathLst>
                <a:path w="98864" h="530081" extrusionOk="0">
                  <a:moveTo>
                    <a:pt x="0" y="0"/>
                  </a:moveTo>
                  <a:lnTo>
                    <a:pt x="98865" y="0"/>
                  </a:lnTo>
                  <a:lnTo>
                    <a:pt x="98865" y="530081"/>
                  </a:lnTo>
                  <a:lnTo>
                    <a:pt x="0" y="530081"/>
                  </a:lnTo>
                  <a:close/>
                </a:path>
              </a:pathLst>
            </a:custGeom>
            <a:solidFill>
              <a:srgbClr val="8A419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chemeClr val="dk1"/>
                </a:solidFill>
                <a:latin typeface="Calibri"/>
                <a:ea typeface="Calibri"/>
                <a:cs typeface="Calibri"/>
                <a:sym typeface="Calibri"/>
              </a:endParaRPr>
            </a:p>
          </p:txBody>
        </p:sp>
        <p:sp>
          <p:nvSpPr>
            <p:cNvPr id="17" name="Google Shape;17;p33"/>
            <p:cNvSpPr/>
            <p:nvPr/>
          </p:nvSpPr>
          <p:spPr>
            <a:xfrm>
              <a:off x="3457576" y="5064270"/>
              <a:ext cx="412569" cy="415340"/>
            </a:xfrm>
            <a:custGeom>
              <a:avLst/>
              <a:gdLst/>
              <a:ahLst/>
              <a:cxnLst/>
              <a:rect l="l" t="t" r="r" b="b"/>
              <a:pathLst>
                <a:path w="412569" h="415340" extrusionOk="0">
                  <a:moveTo>
                    <a:pt x="314656" y="33189"/>
                  </a:moveTo>
                  <a:cubicBezTo>
                    <a:pt x="308001" y="28448"/>
                    <a:pt x="301347" y="24655"/>
                    <a:pt x="294693" y="20862"/>
                  </a:cubicBezTo>
                  <a:cubicBezTo>
                    <a:pt x="268075" y="6638"/>
                    <a:pt x="237655" y="0"/>
                    <a:pt x="205334" y="0"/>
                  </a:cubicBezTo>
                  <a:cubicBezTo>
                    <a:pt x="149248" y="0"/>
                    <a:pt x="99815" y="20862"/>
                    <a:pt x="59889" y="60689"/>
                  </a:cubicBezTo>
                  <a:cubicBezTo>
                    <a:pt x="19963" y="100516"/>
                    <a:pt x="0" y="149826"/>
                    <a:pt x="0" y="206722"/>
                  </a:cubicBezTo>
                  <a:cubicBezTo>
                    <a:pt x="0" y="264566"/>
                    <a:pt x="19963" y="313876"/>
                    <a:pt x="59889" y="354652"/>
                  </a:cubicBezTo>
                  <a:cubicBezTo>
                    <a:pt x="99815" y="395427"/>
                    <a:pt x="148297" y="415341"/>
                    <a:pt x="204384" y="415341"/>
                  </a:cubicBezTo>
                  <a:cubicBezTo>
                    <a:pt x="235754" y="415341"/>
                    <a:pt x="265223" y="408703"/>
                    <a:pt x="291841" y="395427"/>
                  </a:cubicBezTo>
                  <a:cubicBezTo>
                    <a:pt x="299446" y="391634"/>
                    <a:pt x="307051" y="386893"/>
                    <a:pt x="314656" y="382151"/>
                  </a:cubicBezTo>
                  <a:lnTo>
                    <a:pt x="314656" y="406806"/>
                  </a:lnTo>
                  <a:lnTo>
                    <a:pt x="412570" y="406806"/>
                  </a:lnTo>
                  <a:lnTo>
                    <a:pt x="412570" y="8534"/>
                  </a:lnTo>
                  <a:lnTo>
                    <a:pt x="314656" y="8534"/>
                  </a:lnTo>
                  <a:lnTo>
                    <a:pt x="314656" y="33189"/>
                  </a:lnTo>
                  <a:close/>
                  <a:moveTo>
                    <a:pt x="208186" y="319566"/>
                  </a:moveTo>
                  <a:cubicBezTo>
                    <a:pt x="189174" y="319566"/>
                    <a:pt x="171112" y="314825"/>
                    <a:pt x="154951" y="305342"/>
                  </a:cubicBezTo>
                  <a:cubicBezTo>
                    <a:pt x="137840" y="295859"/>
                    <a:pt x="124531" y="281635"/>
                    <a:pt x="115025" y="263618"/>
                  </a:cubicBezTo>
                  <a:cubicBezTo>
                    <a:pt x="104568" y="245601"/>
                    <a:pt x="99815" y="227584"/>
                    <a:pt x="99815" y="207670"/>
                  </a:cubicBezTo>
                  <a:cubicBezTo>
                    <a:pt x="99815" y="187757"/>
                    <a:pt x="104568" y="169740"/>
                    <a:pt x="115025" y="151723"/>
                  </a:cubicBezTo>
                  <a:cubicBezTo>
                    <a:pt x="124531" y="133706"/>
                    <a:pt x="137840" y="120430"/>
                    <a:pt x="154951" y="110947"/>
                  </a:cubicBezTo>
                  <a:cubicBezTo>
                    <a:pt x="172062" y="101465"/>
                    <a:pt x="189174" y="96723"/>
                    <a:pt x="209137" y="96723"/>
                  </a:cubicBezTo>
                  <a:cubicBezTo>
                    <a:pt x="240507" y="96723"/>
                    <a:pt x="265223" y="107154"/>
                    <a:pt x="286137" y="128964"/>
                  </a:cubicBezTo>
                  <a:cubicBezTo>
                    <a:pt x="307051" y="150774"/>
                    <a:pt x="317507" y="177326"/>
                    <a:pt x="317507" y="209567"/>
                  </a:cubicBezTo>
                  <a:cubicBezTo>
                    <a:pt x="317507" y="231377"/>
                    <a:pt x="312754" y="249394"/>
                    <a:pt x="303248" y="266463"/>
                  </a:cubicBezTo>
                  <a:cubicBezTo>
                    <a:pt x="293742" y="282583"/>
                    <a:pt x="281384" y="295859"/>
                    <a:pt x="263322" y="305342"/>
                  </a:cubicBezTo>
                  <a:cubicBezTo>
                    <a:pt x="246211" y="314825"/>
                    <a:pt x="227198" y="319566"/>
                    <a:pt x="208186" y="319566"/>
                  </a:cubicBezTo>
                  <a:close/>
                </a:path>
              </a:pathLst>
            </a:custGeom>
            <a:solidFill>
              <a:srgbClr val="8A419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chemeClr val="dk1"/>
                </a:solidFill>
                <a:latin typeface="Calibri"/>
                <a:ea typeface="Calibri"/>
                <a:cs typeface="Calibri"/>
                <a:sym typeface="Calibri"/>
              </a:endParaRPr>
            </a:p>
          </p:txBody>
        </p:sp>
        <p:sp>
          <p:nvSpPr>
            <p:cNvPr id="18" name="Google Shape;18;p33"/>
            <p:cNvSpPr/>
            <p:nvPr/>
          </p:nvSpPr>
          <p:spPr>
            <a:xfrm>
              <a:off x="3909121" y="5064270"/>
              <a:ext cx="354581" cy="406806"/>
            </a:xfrm>
            <a:custGeom>
              <a:avLst/>
              <a:gdLst/>
              <a:ahLst/>
              <a:cxnLst/>
              <a:rect l="l" t="t" r="r" b="b"/>
              <a:pathLst>
                <a:path w="354581" h="406806" extrusionOk="0">
                  <a:moveTo>
                    <a:pt x="284236" y="23707"/>
                  </a:moveTo>
                  <a:cubicBezTo>
                    <a:pt x="259520" y="7586"/>
                    <a:pt x="231952" y="0"/>
                    <a:pt x="200581" y="0"/>
                  </a:cubicBezTo>
                  <a:cubicBezTo>
                    <a:pt x="171112" y="0"/>
                    <a:pt x="142593" y="6638"/>
                    <a:pt x="116926" y="20862"/>
                  </a:cubicBezTo>
                  <a:cubicBezTo>
                    <a:pt x="110272" y="24655"/>
                    <a:pt x="104568" y="28448"/>
                    <a:pt x="98865" y="32241"/>
                  </a:cubicBezTo>
                  <a:lnTo>
                    <a:pt x="98865" y="8534"/>
                  </a:lnTo>
                  <a:lnTo>
                    <a:pt x="0" y="8534"/>
                  </a:lnTo>
                  <a:lnTo>
                    <a:pt x="0" y="406806"/>
                  </a:lnTo>
                  <a:lnTo>
                    <a:pt x="98865" y="406806"/>
                  </a:lnTo>
                  <a:lnTo>
                    <a:pt x="98865" y="253187"/>
                  </a:lnTo>
                  <a:cubicBezTo>
                    <a:pt x="98865" y="200084"/>
                    <a:pt x="101716" y="176378"/>
                    <a:pt x="104568" y="166895"/>
                  </a:cubicBezTo>
                  <a:cubicBezTo>
                    <a:pt x="110272" y="146033"/>
                    <a:pt x="120729" y="128964"/>
                    <a:pt x="137840" y="115689"/>
                  </a:cubicBezTo>
                  <a:cubicBezTo>
                    <a:pt x="154001" y="102413"/>
                    <a:pt x="172062" y="95775"/>
                    <a:pt x="192025" y="95775"/>
                  </a:cubicBezTo>
                  <a:cubicBezTo>
                    <a:pt x="209137" y="95775"/>
                    <a:pt x="222445" y="99568"/>
                    <a:pt x="231952" y="107154"/>
                  </a:cubicBezTo>
                  <a:cubicBezTo>
                    <a:pt x="241458" y="114740"/>
                    <a:pt x="248112" y="126119"/>
                    <a:pt x="251915" y="143188"/>
                  </a:cubicBezTo>
                  <a:cubicBezTo>
                    <a:pt x="253816" y="149826"/>
                    <a:pt x="255717" y="166895"/>
                    <a:pt x="255717" y="216205"/>
                  </a:cubicBezTo>
                  <a:lnTo>
                    <a:pt x="255717" y="406806"/>
                  </a:lnTo>
                  <a:lnTo>
                    <a:pt x="354582" y="406806"/>
                  </a:lnTo>
                  <a:lnTo>
                    <a:pt x="354582" y="201981"/>
                  </a:lnTo>
                  <a:cubicBezTo>
                    <a:pt x="354582" y="150774"/>
                    <a:pt x="348878" y="113792"/>
                    <a:pt x="338421" y="88189"/>
                  </a:cubicBezTo>
                  <a:cubicBezTo>
                    <a:pt x="326063" y="60689"/>
                    <a:pt x="308001" y="38879"/>
                    <a:pt x="284236" y="23707"/>
                  </a:cubicBezTo>
                  <a:close/>
                </a:path>
              </a:pathLst>
            </a:custGeom>
            <a:solidFill>
              <a:srgbClr val="8A419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chemeClr val="dk1"/>
                </a:solidFill>
                <a:latin typeface="Calibri"/>
                <a:ea typeface="Calibri"/>
                <a:cs typeface="Calibri"/>
                <a:sym typeface="Calibri"/>
              </a:endParaRPr>
            </a:p>
          </p:txBody>
        </p:sp>
        <p:sp>
          <p:nvSpPr>
            <p:cNvPr id="19" name="Google Shape;19;p33"/>
            <p:cNvSpPr/>
            <p:nvPr/>
          </p:nvSpPr>
          <p:spPr>
            <a:xfrm>
              <a:off x="4282715" y="5064270"/>
              <a:ext cx="414470" cy="415340"/>
            </a:xfrm>
            <a:custGeom>
              <a:avLst/>
              <a:gdLst/>
              <a:ahLst/>
              <a:cxnLst/>
              <a:rect l="l" t="t" r="r" b="b"/>
              <a:pathLst>
                <a:path w="414470" h="415340" extrusionOk="0">
                  <a:moveTo>
                    <a:pt x="319409" y="269308"/>
                  </a:moveTo>
                  <a:cubicBezTo>
                    <a:pt x="292791" y="302497"/>
                    <a:pt x="259520" y="319566"/>
                    <a:pt x="216742" y="319566"/>
                  </a:cubicBezTo>
                  <a:cubicBezTo>
                    <a:pt x="193927" y="319566"/>
                    <a:pt x="173013" y="314825"/>
                    <a:pt x="154951" y="304394"/>
                  </a:cubicBezTo>
                  <a:cubicBezTo>
                    <a:pt x="136890" y="294911"/>
                    <a:pt x="123581" y="280687"/>
                    <a:pt x="113124" y="263618"/>
                  </a:cubicBezTo>
                  <a:cubicBezTo>
                    <a:pt x="102667" y="245601"/>
                    <a:pt x="97914" y="226636"/>
                    <a:pt x="97914" y="206722"/>
                  </a:cubicBezTo>
                  <a:cubicBezTo>
                    <a:pt x="97914" y="175429"/>
                    <a:pt x="108371" y="149826"/>
                    <a:pt x="131186" y="128016"/>
                  </a:cubicBezTo>
                  <a:cubicBezTo>
                    <a:pt x="154001" y="106206"/>
                    <a:pt x="181569" y="95775"/>
                    <a:pt x="216742" y="95775"/>
                  </a:cubicBezTo>
                  <a:cubicBezTo>
                    <a:pt x="260470" y="95775"/>
                    <a:pt x="293742" y="111895"/>
                    <a:pt x="319409" y="145085"/>
                  </a:cubicBezTo>
                  <a:lnTo>
                    <a:pt x="334619" y="164998"/>
                  </a:lnTo>
                  <a:lnTo>
                    <a:pt x="413520" y="115689"/>
                  </a:lnTo>
                  <a:lnTo>
                    <a:pt x="400212" y="92930"/>
                  </a:lnTo>
                  <a:cubicBezTo>
                    <a:pt x="387854" y="73017"/>
                    <a:pt x="372644" y="55948"/>
                    <a:pt x="355532" y="42672"/>
                  </a:cubicBezTo>
                  <a:cubicBezTo>
                    <a:pt x="338421" y="29396"/>
                    <a:pt x="317508" y="18965"/>
                    <a:pt x="293742" y="11379"/>
                  </a:cubicBezTo>
                  <a:cubicBezTo>
                    <a:pt x="269977" y="3793"/>
                    <a:pt x="245260" y="0"/>
                    <a:pt x="219594" y="0"/>
                  </a:cubicBezTo>
                  <a:cubicBezTo>
                    <a:pt x="178717" y="0"/>
                    <a:pt x="141643" y="9483"/>
                    <a:pt x="108371" y="27500"/>
                  </a:cubicBezTo>
                  <a:cubicBezTo>
                    <a:pt x="75099" y="45517"/>
                    <a:pt x="48482" y="72068"/>
                    <a:pt x="28519" y="104309"/>
                  </a:cubicBezTo>
                  <a:cubicBezTo>
                    <a:pt x="9506" y="136550"/>
                    <a:pt x="0" y="172585"/>
                    <a:pt x="0" y="210515"/>
                  </a:cubicBezTo>
                  <a:cubicBezTo>
                    <a:pt x="0" y="267411"/>
                    <a:pt x="20914" y="316721"/>
                    <a:pt x="61790" y="355600"/>
                  </a:cubicBezTo>
                  <a:cubicBezTo>
                    <a:pt x="102667" y="395427"/>
                    <a:pt x="154951" y="415341"/>
                    <a:pt x="215791" y="415341"/>
                  </a:cubicBezTo>
                  <a:cubicBezTo>
                    <a:pt x="255717" y="415341"/>
                    <a:pt x="290890" y="407755"/>
                    <a:pt x="322261" y="391634"/>
                  </a:cubicBezTo>
                  <a:cubicBezTo>
                    <a:pt x="354582" y="375514"/>
                    <a:pt x="380249" y="353703"/>
                    <a:pt x="399261" y="324307"/>
                  </a:cubicBezTo>
                  <a:lnTo>
                    <a:pt x="414471" y="301549"/>
                  </a:lnTo>
                  <a:lnTo>
                    <a:pt x="335570" y="249394"/>
                  </a:lnTo>
                  <a:lnTo>
                    <a:pt x="319409" y="269308"/>
                  </a:lnTo>
                  <a:close/>
                </a:path>
              </a:pathLst>
            </a:custGeom>
            <a:solidFill>
              <a:srgbClr val="8A419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chemeClr val="dk1"/>
                </a:solidFill>
                <a:latin typeface="Calibri"/>
                <a:ea typeface="Calibri"/>
                <a:cs typeface="Calibri"/>
                <a:sym typeface="Calibri"/>
              </a:endParaRPr>
            </a:p>
          </p:txBody>
        </p:sp>
        <p:sp>
          <p:nvSpPr>
            <p:cNvPr id="20" name="Google Shape;20;p33"/>
            <p:cNvSpPr/>
            <p:nvPr/>
          </p:nvSpPr>
          <p:spPr>
            <a:xfrm rot="-2700000">
              <a:off x="3707889" y="5564999"/>
              <a:ext cx="174912" cy="174479"/>
            </a:xfrm>
            <a:custGeom>
              <a:avLst/>
              <a:gdLst/>
              <a:ahLst/>
              <a:cxnLst/>
              <a:rect l="l" t="t" r="r" b="b"/>
              <a:pathLst>
                <a:path w="174912" h="174479" extrusionOk="0">
                  <a:moveTo>
                    <a:pt x="174913" y="87240"/>
                  </a:moveTo>
                  <a:cubicBezTo>
                    <a:pt x="174913" y="135421"/>
                    <a:pt x="135757" y="174479"/>
                    <a:pt x="87456" y="174479"/>
                  </a:cubicBezTo>
                  <a:cubicBezTo>
                    <a:pt x="39156" y="174479"/>
                    <a:pt x="0" y="135421"/>
                    <a:pt x="0" y="87240"/>
                  </a:cubicBezTo>
                  <a:cubicBezTo>
                    <a:pt x="0" y="39059"/>
                    <a:pt x="39156" y="0"/>
                    <a:pt x="87456" y="0"/>
                  </a:cubicBezTo>
                  <a:cubicBezTo>
                    <a:pt x="135757" y="0"/>
                    <a:pt x="174913" y="39059"/>
                    <a:pt x="174913" y="87240"/>
                  </a:cubicBezTo>
                  <a:close/>
                </a:path>
              </a:pathLst>
            </a:custGeom>
            <a:solidFill>
              <a:srgbClr val="12B4CB"/>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chemeClr val="dk1"/>
                </a:solidFill>
                <a:latin typeface="Calibri"/>
                <a:ea typeface="Calibri"/>
                <a:cs typeface="Calibri"/>
                <a:sym typeface="Calibri"/>
              </a:endParaRPr>
            </a:p>
          </p:txBody>
        </p:sp>
        <p:sp>
          <p:nvSpPr>
            <p:cNvPr id="21" name="Google Shape;21;p33"/>
            <p:cNvSpPr/>
            <p:nvPr/>
          </p:nvSpPr>
          <p:spPr>
            <a:xfrm>
              <a:off x="4694334" y="5063322"/>
              <a:ext cx="408767" cy="416289"/>
            </a:xfrm>
            <a:custGeom>
              <a:avLst/>
              <a:gdLst/>
              <a:ahLst/>
              <a:cxnLst/>
              <a:rect l="l" t="t" r="r" b="b"/>
              <a:pathLst>
                <a:path w="408767" h="416289" extrusionOk="0">
                  <a:moveTo>
                    <a:pt x="277581" y="293963"/>
                  </a:moveTo>
                  <a:cubicBezTo>
                    <a:pt x="268075" y="301549"/>
                    <a:pt x="257618" y="308187"/>
                    <a:pt x="243359" y="312928"/>
                  </a:cubicBezTo>
                  <a:cubicBezTo>
                    <a:pt x="230050" y="317669"/>
                    <a:pt x="215791" y="320514"/>
                    <a:pt x="201532" y="320514"/>
                  </a:cubicBezTo>
                  <a:cubicBezTo>
                    <a:pt x="173013" y="320514"/>
                    <a:pt x="149247" y="311031"/>
                    <a:pt x="129284" y="290170"/>
                  </a:cubicBezTo>
                  <a:cubicBezTo>
                    <a:pt x="115025" y="275946"/>
                    <a:pt x="106469" y="258877"/>
                    <a:pt x="101716" y="238015"/>
                  </a:cubicBezTo>
                  <a:lnTo>
                    <a:pt x="316557" y="238015"/>
                  </a:lnTo>
                  <a:lnTo>
                    <a:pt x="339372" y="238015"/>
                  </a:lnTo>
                  <a:lnTo>
                    <a:pt x="408767" y="238015"/>
                  </a:lnTo>
                  <a:lnTo>
                    <a:pt x="408767" y="210515"/>
                  </a:lnTo>
                  <a:cubicBezTo>
                    <a:pt x="408767" y="157412"/>
                    <a:pt x="393557" y="112844"/>
                    <a:pt x="365039" y="76810"/>
                  </a:cubicBezTo>
                  <a:cubicBezTo>
                    <a:pt x="325112" y="25603"/>
                    <a:pt x="269976" y="0"/>
                    <a:pt x="203433" y="0"/>
                  </a:cubicBezTo>
                  <a:cubicBezTo>
                    <a:pt x="137840" y="0"/>
                    <a:pt x="84605" y="25603"/>
                    <a:pt x="45630" y="75861"/>
                  </a:cubicBezTo>
                  <a:cubicBezTo>
                    <a:pt x="15210" y="114740"/>
                    <a:pt x="0" y="159309"/>
                    <a:pt x="0" y="209567"/>
                  </a:cubicBezTo>
                  <a:cubicBezTo>
                    <a:pt x="0" y="262670"/>
                    <a:pt x="18062" y="310083"/>
                    <a:pt x="54185" y="351807"/>
                  </a:cubicBezTo>
                  <a:cubicBezTo>
                    <a:pt x="91259" y="394479"/>
                    <a:pt x="142593" y="416289"/>
                    <a:pt x="206285" y="416289"/>
                  </a:cubicBezTo>
                  <a:cubicBezTo>
                    <a:pt x="234803" y="416289"/>
                    <a:pt x="261421" y="411548"/>
                    <a:pt x="284236" y="403013"/>
                  </a:cubicBezTo>
                  <a:cubicBezTo>
                    <a:pt x="307051" y="394479"/>
                    <a:pt x="328915" y="381203"/>
                    <a:pt x="346977" y="364134"/>
                  </a:cubicBezTo>
                  <a:cubicBezTo>
                    <a:pt x="365039" y="348014"/>
                    <a:pt x="380249" y="327152"/>
                    <a:pt x="393557" y="301549"/>
                  </a:cubicBezTo>
                  <a:lnTo>
                    <a:pt x="304199" y="261722"/>
                  </a:lnTo>
                  <a:cubicBezTo>
                    <a:pt x="291841" y="279739"/>
                    <a:pt x="282334" y="289221"/>
                    <a:pt x="277581" y="293963"/>
                  </a:cubicBezTo>
                  <a:close/>
                  <a:moveTo>
                    <a:pt x="134988" y="122326"/>
                  </a:moveTo>
                  <a:cubicBezTo>
                    <a:pt x="154000" y="105258"/>
                    <a:pt x="176815" y="96723"/>
                    <a:pt x="203433" y="96723"/>
                  </a:cubicBezTo>
                  <a:cubicBezTo>
                    <a:pt x="219593" y="96723"/>
                    <a:pt x="235754" y="100516"/>
                    <a:pt x="250964" y="107154"/>
                  </a:cubicBezTo>
                  <a:cubicBezTo>
                    <a:pt x="265223" y="113792"/>
                    <a:pt x="277581" y="123275"/>
                    <a:pt x="286137" y="133706"/>
                  </a:cubicBezTo>
                  <a:cubicBezTo>
                    <a:pt x="288989" y="137499"/>
                    <a:pt x="291841" y="141292"/>
                    <a:pt x="293742" y="146033"/>
                  </a:cubicBezTo>
                  <a:lnTo>
                    <a:pt x="116926" y="146033"/>
                  </a:lnTo>
                  <a:cubicBezTo>
                    <a:pt x="121679" y="136550"/>
                    <a:pt x="128334" y="128964"/>
                    <a:pt x="134988" y="122326"/>
                  </a:cubicBezTo>
                  <a:close/>
                </a:path>
              </a:pathLst>
            </a:custGeom>
            <a:solidFill>
              <a:srgbClr val="8A419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chemeClr val="dk1"/>
                </a:solidFill>
                <a:latin typeface="Calibri"/>
                <a:ea typeface="Calibri"/>
                <a:cs typeface="Calibri"/>
                <a:sym typeface="Calibri"/>
              </a:endParaRPr>
            </a:p>
          </p:txBody>
        </p:sp>
        <p:sp>
          <p:nvSpPr>
            <p:cNvPr id="22" name="Google Shape;22;p33"/>
            <p:cNvSpPr/>
            <p:nvPr/>
          </p:nvSpPr>
          <p:spPr>
            <a:xfrm>
              <a:off x="2464177" y="4939099"/>
              <a:ext cx="429680" cy="539563"/>
            </a:xfrm>
            <a:custGeom>
              <a:avLst/>
              <a:gdLst/>
              <a:ahLst/>
              <a:cxnLst/>
              <a:rect l="l" t="t" r="r" b="b"/>
              <a:pathLst>
                <a:path w="429680" h="539563" extrusionOk="0">
                  <a:moveTo>
                    <a:pt x="369792" y="185860"/>
                  </a:moveTo>
                  <a:cubicBezTo>
                    <a:pt x="329866" y="145085"/>
                    <a:pt x="281384" y="125171"/>
                    <a:pt x="225297" y="125171"/>
                  </a:cubicBezTo>
                  <a:cubicBezTo>
                    <a:pt x="193927" y="125171"/>
                    <a:pt x="164458" y="131809"/>
                    <a:pt x="137840" y="145085"/>
                  </a:cubicBezTo>
                  <a:cubicBezTo>
                    <a:pt x="130235" y="148878"/>
                    <a:pt x="122630" y="153619"/>
                    <a:pt x="115025" y="158361"/>
                  </a:cubicBezTo>
                  <a:lnTo>
                    <a:pt x="115025" y="948"/>
                  </a:lnTo>
                  <a:lnTo>
                    <a:pt x="69395" y="948"/>
                  </a:lnTo>
                  <a:cubicBezTo>
                    <a:pt x="951" y="948"/>
                    <a:pt x="0" y="0"/>
                    <a:pt x="0" y="0"/>
                  </a:cubicBezTo>
                  <a:cubicBezTo>
                    <a:pt x="0" y="0"/>
                    <a:pt x="2852" y="3793"/>
                    <a:pt x="9506" y="19914"/>
                  </a:cubicBezTo>
                  <a:cubicBezTo>
                    <a:pt x="14259" y="33189"/>
                    <a:pt x="16161" y="51206"/>
                    <a:pt x="17111" y="65430"/>
                  </a:cubicBezTo>
                  <a:lnTo>
                    <a:pt x="17111" y="531029"/>
                  </a:lnTo>
                  <a:lnTo>
                    <a:pt x="115976" y="531029"/>
                  </a:lnTo>
                  <a:lnTo>
                    <a:pt x="115976" y="506374"/>
                  </a:lnTo>
                  <a:cubicBezTo>
                    <a:pt x="122630" y="511116"/>
                    <a:pt x="129285" y="514909"/>
                    <a:pt x="135939" y="518702"/>
                  </a:cubicBezTo>
                  <a:cubicBezTo>
                    <a:pt x="162556" y="532926"/>
                    <a:pt x="192025" y="539564"/>
                    <a:pt x="225297" y="539564"/>
                  </a:cubicBezTo>
                  <a:cubicBezTo>
                    <a:pt x="281384" y="539564"/>
                    <a:pt x="329866" y="518702"/>
                    <a:pt x="369792" y="478875"/>
                  </a:cubicBezTo>
                  <a:cubicBezTo>
                    <a:pt x="409718" y="439048"/>
                    <a:pt x="429681" y="389738"/>
                    <a:pt x="429681" y="332842"/>
                  </a:cubicBezTo>
                  <a:cubicBezTo>
                    <a:pt x="429681" y="274997"/>
                    <a:pt x="409718" y="225688"/>
                    <a:pt x="369792" y="185860"/>
                  </a:cubicBezTo>
                  <a:close/>
                  <a:moveTo>
                    <a:pt x="314656" y="387841"/>
                  </a:moveTo>
                  <a:cubicBezTo>
                    <a:pt x="305149" y="405858"/>
                    <a:pt x="291841" y="419134"/>
                    <a:pt x="274730" y="428617"/>
                  </a:cubicBezTo>
                  <a:cubicBezTo>
                    <a:pt x="257618" y="438099"/>
                    <a:pt x="240507" y="442841"/>
                    <a:pt x="220544" y="442841"/>
                  </a:cubicBezTo>
                  <a:cubicBezTo>
                    <a:pt x="189174" y="442841"/>
                    <a:pt x="164458" y="432410"/>
                    <a:pt x="143544" y="410600"/>
                  </a:cubicBezTo>
                  <a:cubicBezTo>
                    <a:pt x="122630" y="388789"/>
                    <a:pt x="112173" y="362238"/>
                    <a:pt x="112173" y="329997"/>
                  </a:cubicBezTo>
                  <a:cubicBezTo>
                    <a:pt x="112173" y="308187"/>
                    <a:pt x="116926" y="290170"/>
                    <a:pt x="126433" y="273101"/>
                  </a:cubicBezTo>
                  <a:cubicBezTo>
                    <a:pt x="135939" y="256980"/>
                    <a:pt x="148297" y="243705"/>
                    <a:pt x="166359" y="234222"/>
                  </a:cubicBezTo>
                  <a:cubicBezTo>
                    <a:pt x="184421" y="223791"/>
                    <a:pt x="202482" y="219050"/>
                    <a:pt x="221495" y="219050"/>
                  </a:cubicBezTo>
                  <a:cubicBezTo>
                    <a:pt x="240507" y="219050"/>
                    <a:pt x="257618" y="223791"/>
                    <a:pt x="274730" y="233274"/>
                  </a:cubicBezTo>
                  <a:cubicBezTo>
                    <a:pt x="291841" y="242756"/>
                    <a:pt x="305149" y="256980"/>
                    <a:pt x="314656" y="274997"/>
                  </a:cubicBezTo>
                  <a:cubicBezTo>
                    <a:pt x="325113" y="293014"/>
                    <a:pt x="329866" y="311980"/>
                    <a:pt x="329866" y="330945"/>
                  </a:cubicBezTo>
                  <a:cubicBezTo>
                    <a:pt x="329866" y="351807"/>
                    <a:pt x="325113" y="369824"/>
                    <a:pt x="314656" y="387841"/>
                  </a:cubicBezTo>
                  <a:close/>
                </a:path>
              </a:pathLst>
            </a:custGeom>
            <a:solidFill>
              <a:srgbClr val="8A419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chemeClr val="dk1"/>
                </a:solidFill>
                <a:latin typeface="Calibri"/>
                <a:ea typeface="Calibri"/>
                <a:cs typeface="Calibri"/>
                <a:sym typeface="Calibri"/>
              </a:endParaRPr>
            </a:p>
          </p:txBody>
        </p:sp>
        <p:sp>
          <p:nvSpPr>
            <p:cNvPr id="23" name="Google Shape;23;p33"/>
            <p:cNvSpPr/>
            <p:nvPr/>
          </p:nvSpPr>
          <p:spPr>
            <a:xfrm>
              <a:off x="2464177" y="5526076"/>
              <a:ext cx="2638924" cy="37930"/>
            </a:xfrm>
            <a:custGeom>
              <a:avLst/>
              <a:gdLst/>
              <a:ahLst/>
              <a:cxnLst/>
              <a:rect l="l" t="t" r="r" b="b"/>
              <a:pathLst>
                <a:path w="2638924" h="37930" extrusionOk="0">
                  <a:moveTo>
                    <a:pt x="0" y="0"/>
                  </a:moveTo>
                  <a:lnTo>
                    <a:pt x="2638925" y="0"/>
                  </a:lnTo>
                  <a:lnTo>
                    <a:pt x="2638925" y="37931"/>
                  </a:lnTo>
                  <a:lnTo>
                    <a:pt x="0" y="37931"/>
                  </a:lnTo>
                  <a:close/>
                </a:path>
              </a:pathLst>
            </a:custGeom>
            <a:solidFill>
              <a:srgbClr val="12B4CB"/>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chemeClr val="dk1"/>
                </a:solidFill>
                <a:latin typeface="Calibri"/>
                <a:ea typeface="Calibri"/>
                <a:cs typeface="Calibri"/>
                <a:sym typeface="Calibri"/>
              </a:endParaRPr>
            </a:p>
          </p:txBody>
        </p:sp>
        <p:grpSp>
          <p:nvGrpSpPr>
            <p:cNvPr id="24" name="Google Shape;24;p33"/>
            <p:cNvGrpSpPr/>
            <p:nvPr/>
          </p:nvGrpSpPr>
          <p:grpSpPr>
            <a:xfrm>
              <a:off x="4243740" y="5657885"/>
              <a:ext cx="823237" cy="104309"/>
              <a:chOff x="4243740" y="5657885"/>
              <a:chExt cx="823237" cy="104309"/>
            </a:xfrm>
          </p:grpSpPr>
          <p:sp>
            <p:nvSpPr>
              <p:cNvPr id="25" name="Google Shape;25;p33"/>
              <p:cNvSpPr/>
              <p:nvPr/>
            </p:nvSpPr>
            <p:spPr>
              <a:xfrm>
                <a:off x="4243740" y="5657885"/>
                <a:ext cx="57037" cy="82499"/>
              </a:xfrm>
              <a:custGeom>
                <a:avLst/>
                <a:gdLst/>
                <a:ahLst/>
                <a:cxnLst/>
                <a:rect l="l" t="t" r="r" b="b"/>
                <a:pathLst>
                  <a:path w="57037" h="82499" extrusionOk="0">
                    <a:moveTo>
                      <a:pt x="43728" y="73965"/>
                    </a:moveTo>
                    <a:lnTo>
                      <a:pt x="43728" y="72068"/>
                    </a:lnTo>
                    <a:cubicBezTo>
                      <a:pt x="41827" y="73965"/>
                      <a:pt x="39926" y="75861"/>
                      <a:pt x="38025" y="77758"/>
                    </a:cubicBezTo>
                    <a:cubicBezTo>
                      <a:pt x="36124" y="79654"/>
                      <a:pt x="34222" y="80603"/>
                      <a:pt x="31371" y="80603"/>
                    </a:cubicBezTo>
                    <a:cubicBezTo>
                      <a:pt x="29469" y="81551"/>
                      <a:pt x="26617" y="81551"/>
                      <a:pt x="23766" y="81551"/>
                    </a:cubicBezTo>
                    <a:cubicBezTo>
                      <a:pt x="19963" y="81551"/>
                      <a:pt x="17111" y="80603"/>
                      <a:pt x="14259" y="79654"/>
                    </a:cubicBezTo>
                    <a:cubicBezTo>
                      <a:pt x="11407" y="78706"/>
                      <a:pt x="8556" y="75861"/>
                      <a:pt x="6654" y="73017"/>
                    </a:cubicBezTo>
                    <a:cubicBezTo>
                      <a:pt x="4753" y="70172"/>
                      <a:pt x="2852" y="67327"/>
                      <a:pt x="1901" y="63534"/>
                    </a:cubicBezTo>
                    <a:cubicBezTo>
                      <a:pt x="951" y="59741"/>
                      <a:pt x="0" y="55948"/>
                      <a:pt x="0" y="51206"/>
                    </a:cubicBezTo>
                    <a:cubicBezTo>
                      <a:pt x="0" y="41724"/>
                      <a:pt x="1901" y="35086"/>
                      <a:pt x="6654" y="29396"/>
                    </a:cubicBezTo>
                    <a:cubicBezTo>
                      <a:pt x="11407" y="23707"/>
                      <a:pt x="17111" y="21810"/>
                      <a:pt x="24716" y="21810"/>
                    </a:cubicBezTo>
                    <a:cubicBezTo>
                      <a:pt x="29469" y="21810"/>
                      <a:pt x="32321" y="22758"/>
                      <a:pt x="35173" y="23707"/>
                    </a:cubicBezTo>
                    <a:cubicBezTo>
                      <a:pt x="38025" y="25603"/>
                      <a:pt x="40877" y="27500"/>
                      <a:pt x="43728" y="30345"/>
                    </a:cubicBezTo>
                    <a:lnTo>
                      <a:pt x="43728" y="8534"/>
                    </a:lnTo>
                    <a:cubicBezTo>
                      <a:pt x="43728" y="5690"/>
                      <a:pt x="44679" y="2845"/>
                      <a:pt x="45630" y="1897"/>
                    </a:cubicBezTo>
                    <a:cubicBezTo>
                      <a:pt x="46580" y="0"/>
                      <a:pt x="48482" y="0"/>
                      <a:pt x="50383" y="0"/>
                    </a:cubicBezTo>
                    <a:cubicBezTo>
                      <a:pt x="52284" y="0"/>
                      <a:pt x="54185" y="948"/>
                      <a:pt x="55136" y="1897"/>
                    </a:cubicBezTo>
                    <a:cubicBezTo>
                      <a:pt x="56087" y="3793"/>
                      <a:pt x="57037" y="5690"/>
                      <a:pt x="57037" y="8534"/>
                    </a:cubicBezTo>
                    <a:lnTo>
                      <a:pt x="57037" y="73965"/>
                    </a:lnTo>
                    <a:cubicBezTo>
                      <a:pt x="57037" y="76810"/>
                      <a:pt x="56087" y="78706"/>
                      <a:pt x="55136" y="80603"/>
                    </a:cubicBezTo>
                    <a:cubicBezTo>
                      <a:pt x="54185" y="81551"/>
                      <a:pt x="52284" y="82499"/>
                      <a:pt x="50383" y="82499"/>
                    </a:cubicBezTo>
                    <a:cubicBezTo>
                      <a:pt x="48482" y="82499"/>
                      <a:pt x="46580" y="81551"/>
                      <a:pt x="45630" y="80603"/>
                    </a:cubicBezTo>
                    <a:cubicBezTo>
                      <a:pt x="44679" y="78706"/>
                      <a:pt x="43728" y="76810"/>
                      <a:pt x="43728" y="73965"/>
                    </a:cubicBezTo>
                    <a:close/>
                    <a:moveTo>
                      <a:pt x="14259" y="52155"/>
                    </a:moveTo>
                    <a:cubicBezTo>
                      <a:pt x="14259" y="55948"/>
                      <a:pt x="15210" y="59741"/>
                      <a:pt x="16161" y="62586"/>
                    </a:cubicBezTo>
                    <a:cubicBezTo>
                      <a:pt x="17111" y="65430"/>
                      <a:pt x="19012" y="67327"/>
                      <a:pt x="20914" y="69223"/>
                    </a:cubicBezTo>
                    <a:cubicBezTo>
                      <a:pt x="22815" y="71120"/>
                      <a:pt x="25667" y="71120"/>
                      <a:pt x="28519" y="71120"/>
                    </a:cubicBezTo>
                    <a:cubicBezTo>
                      <a:pt x="31371" y="71120"/>
                      <a:pt x="33272" y="70172"/>
                      <a:pt x="36124" y="69223"/>
                    </a:cubicBezTo>
                    <a:cubicBezTo>
                      <a:pt x="38025" y="68275"/>
                      <a:pt x="39926" y="65430"/>
                      <a:pt x="40877" y="62586"/>
                    </a:cubicBezTo>
                    <a:cubicBezTo>
                      <a:pt x="41827" y="59741"/>
                      <a:pt x="42778" y="55948"/>
                      <a:pt x="42778" y="52155"/>
                    </a:cubicBezTo>
                    <a:cubicBezTo>
                      <a:pt x="42778" y="48362"/>
                      <a:pt x="41827" y="44569"/>
                      <a:pt x="40877" y="41724"/>
                    </a:cubicBezTo>
                    <a:cubicBezTo>
                      <a:pt x="39926" y="38879"/>
                      <a:pt x="38025" y="36982"/>
                      <a:pt x="35173" y="35086"/>
                    </a:cubicBezTo>
                    <a:cubicBezTo>
                      <a:pt x="33272" y="33189"/>
                      <a:pt x="30420" y="33189"/>
                      <a:pt x="27568" y="33189"/>
                    </a:cubicBezTo>
                    <a:cubicBezTo>
                      <a:pt x="24716" y="33189"/>
                      <a:pt x="22815" y="34138"/>
                      <a:pt x="19963" y="35086"/>
                    </a:cubicBezTo>
                    <a:cubicBezTo>
                      <a:pt x="17111" y="36034"/>
                      <a:pt x="16161" y="38879"/>
                      <a:pt x="15210" y="41724"/>
                    </a:cubicBezTo>
                    <a:cubicBezTo>
                      <a:pt x="15210" y="44569"/>
                      <a:pt x="14259" y="48362"/>
                      <a:pt x="14259" y="52155"/>
                    </a:cubicBezTo>
                    <a:close/>
                  </a:path>
                </a:pathLst>
              </a:custGeom>
              <a:solidFill>
                <a:srgbClr val="8A419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chemeClr val="dk1"/>
                  </a:solidFill>
                  <a:latin typeface="Calibri"/>
                  <a:ea typeface="Calibri"/>
                  <a:cs typeface="Calibri"/>
                  <a:sym typeface="Calibri"/>
                </a:endParaRPr>
              </a:p>
            </p:txBody>
          </p:sp>
          <p:sp>
            <p:nvSpPr>
              <p:cNvPr id="26" name="Google Shape;26;p33"/>
              <p:cNvSpPr/>
              <p:nvPr/>
            </p:nvSpPr>
            <p:spPr>
              <a:xfrm>
                <a:off x="4315987" y="5658834"/>
                <a:ext cx="15209" cy="80602"/>
              </a:xfrm>
              <a:custGeom>
                <a:avLst/>
                <a:gdLst/>
                <a:ahLst/>
                <a:cxnLst/>
                <a:rect l="l" t="t" r="r" b="b"/>
                <a:pathLst>
                  <a:path w="15209" h="80602" extrusionOk="0">
                    <a:moveTo>
                      <a:pt x="8556" y="14224"/>
                    </a:moveTo>
                    <a:cubicBezTo>
                      <a:pt x="6654" y="14224"/>
                      <a:pt x="4753" y="13276"/>
                      <a:pt x="2852" y="12327"/>
                    </a:cubicBezTo>
                    <a:cubicBezTo>
                      <a:pt x="951" y="11379"/>
                      <a:pt x="951" y="9483"/>
                      <a:pt x="951" y="6638"/>
                    </a:cubicBezTo>
                    <a:cubicBezTo>
                      <a:pt x="951" y="4741"/>
                      <a:pt x="1901" y="2845"/>
                      <a:pt x="2852" y="1897"/>
                    </a:cubicBezTo>
                    <a:cubicBezTo>
                      <a:pt x="4753" y="948"/>
                      <a:pt x="5704" y="0"/>
                      <a:pt x="8556" y="0"/>
                    </a:cubicBezTo>
                    <a:cubicBezTo>
                      <a:pt x="10457" y="0"/>
                      <a:pt x="12358" y="948"/>
                      <a:pt x="13309" y="1897"/>
                    </a:cubicBezTo>
                    <a:cubicBezTo>
                      <a:pt x="15210" y="2845"/>
                      <a:pt x="15210" y="4741"/>
                      <a:pt x="15210" y="7586"/>
                    </a:cubicBezTo>
                    <a:cubicBezTo>
                      <a:pt x="15210" y="9483"/>
                      <a:pt x="14259" y="11379"/>
                      <a:pt x="13309" y="13276"/>
                    </a:cubicBezTo>
                    <a:cubicBezTo>
                      <a:pt x="11408" y="13276"/>
                      <a:pt x="10457" y="14224"/>
                      <a:pt x="8556" y="14224"/>
                    </a:cubicBezTo>
                    <a:close/>
                    <a:moveTo>
                      <a:pt x="15210" y="29396"/>
                    </a:moveTo>
                    <a:lnTo>
                      <a:pt x="15210" y="72068"/>
                    </a:lnTo>
                    <a:cubicBezTo>
                      <a:pt x="15210" y="74913"/>
                      <a:pt x="14259" y="77758"/>
                      <a:pt x="13309" y="78706"/>
                    </a:cubicBezTo>
                    <a:cubicBezTo>
                      <a:pt x="12358" y="79654"/>
                      <a:pt x="10457" y="80603"/>
                      <a:pt x="7605" y="80603"/>
                    </a:cubicBezTo>
                    <a:cubicBezTo>
                      <a:pt x="5704" y="80603"/>
                      <a:pt x="3803" y="79654"/>
                      <a:pt x="1901" y="78706"/>
                    </a:cubicBezTo>
                    <a:cubicBezTo>
                      <a:pt x="951" y="76810"/>
                      <a:pt x="0" y="74913"/>
                      <a:pt x="0" y="72068"/>
                    </a:cubicBezTo>
                    <a:lnTo>
                      <a:pt x="0" y="29396"/>
                    </a:lnTo>
                    <a:cubicBezTo>
                      <a:pt x="0" y="26551"/>
                      <a:pt x="951" y="24655"/>
                      <a:pt x="1901" y="22758"/>
                    </a:cubicBezTo>
                    <a:cubicBezTo>
                      <a:pt x="2852" y="20862"/>
                      <a:pt x="4753" y="20862"/>
                      <a:pt x="7605" y="20862"/>
                    </a:cubicBezTo>
                    <a:cubicBezTo>
                      <a:pt x="9506" y="20862"/>
                      <a:pt x="11408" y="21810"/>
                      <a:pt x="13309" y="22758"/>
                    </a:cubicBezTo>
                    <a:cubicBezTo>
                      <a:pt x="15210" y="23707"/>
                      <a:pt x="15210" y="26551"/>
                      <a:pt x="15210" y="29396"/>
                    </a:cubicBezTo>
                    <a:close/>
                  </a:path>
                </a:pathLst>
              </a:custGeom>
              <a:solidFill>
                <a:srgbClr val="8A419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chemeClr val="dk1"/>
                  </a:solidFill>
                  <a:latin typeface="Calibri"/>
                  <a:ea typeface="Calibri"/>
                  <a:cs typeface="Calibri"/>
                  <a:sym typeface="Calibri"/>
                </a:endParaRPr>
              </a:p>
            </p:txBody>
          </p:sp>
          <p:sp>
            <p:nvSpPr>
              <p:cNvPr id="27" name="Google Shape;27;p33"/>
              <p:cNvSpPr/>
              <p:nvPr/>
            </p:nvSpPr>
            <p:spPr>
              <a:xfrm>
                <a:off x="4343555" y="5679695"/>
                <a:ext cx="57987" cy="82499"/>
              </a:xfrm>
              <a:custGeom>
                <a:avLst/>
                <a:gdLst/>
                <a:ahLst/>
                <a:cxnLst/>
                <a:rect l="l" t="t" r="r" b="b"/>
                <a:pathLst>
                  <a:path w="57987" h="82499" extrusionOk="0">
                    <a:moveTo>
                      <a:pt x="57988" y="11379"/>
                    </a:moveTo>
                    <a:lnTo>
                      <a:pt x="57988" y="54999"/>
                    </a:lnTo>
                    <a:cubicBezTo>
                      <a:pt x="57988" y="59741"/>
                      <a:pt x="57037" y="64482"/>
                      <a:pt x="56087" y="67327"/>
                    </a:cubicBezTo>
                    <a:cubicBezTo>
                      <a:pt x="55136" y="71120"/>
                      <a:pt x="53235" y="73965"/>
                      <a:pt x="51333" y="75861"/>
                    </a:cubicBezTo>
                    <a:cubicBezTo>
                      <a:pt x="49432" y="77758"/>
                      <a:pt x="45630" y="79654"/>
                      <a:pt x="41827" y="80603"/>
                    </a:cubicBezTo>
                    <a:cubicBezTo>
                      <a:pt x="38025" y="81551"/>
                      <a:pt x="33272" y="82499"/>
                      <a:pt x="27568" y="82499"/>
                    </a:cubicBezTo>
                    <a:cubicBezTo>
                      <a:pt x="22815" y="82499"/>
                      <a:pt x="18062" y="81551"/>
                      <a:pt x="13309" y="80603"/>
                    </a:cubicBezTo>
                    <a:cubicBezTo>
                      <a:pt x="9506" y="78706"/>
                      <a:pt x="5704" y="77758"/>
                      <a:pt x="3802" y="74913"/>
                    </a:cubicBezTo>
                    <a:cubicBezTo>
                      <a:pt x="1901" y="73017"/>
                      <a:pt x="951" y="70172"/>
                      <a:pt x="951" y="68275"/>
                    </a:cubicBezTo>
                    <a:cubicBezTo>
                      <a:pt x="951" y="66379"/>
                      <a:pt x="1901" y="65430"/>
                      <a:pt x="2852" y="63534"/>
                    </a:cubicBezTo>
                    <a:cubicBezTo>
                      <a:pt x="3802" y="62586"/>
                      <a:pt x="5704" y="61637"/>
                      <a:pt x="7605" y="61637"/>
                    </a:cubicBezTo>
                    <a:cubicBezTo>
                      <a:pt x="9506" y="61637"/>
                      <a:pt x="11407" y="62586"/>
                      <a:pt x="13309" y="64482"/>
                    </a:cubicBezTo>
                    <a:cubicBezTo>
                      <a:pt x="14259" y="65430"/>
                      <a:pt x="15210" y="66379"/>
                      <a:pt x="16161" y="67327"/>
                    </a:cubicBezTo>
                    <a:cubicBezTo>
                      <a:pt x="17111" y="68275"/>
                      <a:pt x="18062" y="69223"/>
                      <a:pt x="19012" y="70172"/>
                    </a:cubicBezTo>
                    <a:cubicBezTo>
                      <a:pt x="19963" y="71120"/>
                      <a:pt x="20914" y="71120"/>
                      <a:pt x="22815" y="72068"/>
                    </a:cubicBezTo>
                    <a:cubicBezTo>
                      <a:pt x="24716" y="73017"/>
                      <a:pt x="25667" y="73017"/>
                      <a:pt x="27568" y="73017"/>
                    </a:cubicBezTo>
                    <a:cubicBezTo>
                      <a:pt x="31371" y="73017"/>
                      <a:pt x="34222" y="72068"/>
                      <a:pt x="36124" y="71120"/>
                    </a:cubicBezTo>
                    <a:cubicBezTo>
                      <a:pt x="38025" y="70172"/>
                      <a:pt x="39926" y="68275"/>
                      <a:pt x="40877" y="66379"/>
                    </a:cubicBezTo>
                    <a:cubicBezTo>
                      <a:pt x="41827" y="64482"/>
                      <a:pt x="41827" y="62586"/>
                      <a:pt x="42778" y="59741"/>
                    </a:cubicBezTo>
                    <a:cubicBezTo>
                      <a:pt x="42778" y="57844"/>
                      <a:pt x="42778" y="54051"/>
                      <a:pt x="42778" y="49310"/>
                    </a:cubicBezTo>
                    <a:cubicBezTo>
                      <a:pt x="40877" y="52155"/>
                      <a:pt x="38025" y="54999"/>
                      <a:pt x="35173" y="56896"/>
                    </a:cubicBezTo>
                    <a:cubicBezTo>
                      <a:pt x="32321" y="58793"/>
                      <a:pt x="28519" y="59741"/>
                      <a:pt x="24716" y="59741"/>
                    </a:cubicBezTo>
                    <a:cubicBezTo>
                      <a:pt x="19963" y="59741"/>
                      <a:pt x="15210" y="58793"/>
                      <a:pt x="11407" y="55948"/>
                    </a:cubicBezTo>
                    <a:cubicBezTo>
                      <a:pt x="7605" y="53103"/>
                      <a:pt x="4753" y="50258"/>
                      <a:pt x="2852" y="45517"/>
                    </a:cubicBezTo>
                    <a:cubicBezTo>
                      <a:pt x="951" y="40775"/>
                      <a:pt x="0" y="36034"/>
                      <a:pt x="0" y="29396"/>
                    </a:cubicBezTo>
                    <a:cubicBezTo>
                      <a:pt x="0" y="24655"/>
                      <a:pt x="951" y="20862"/>
                      <a:pt x="1901" y="17069"/>
                    </a:cubicBezTo>
                    <a:cubicBezTo>
                      <a:pt x="2852" y="13276"/>
                      <a:pt x="4753" y="10431"/>
                      <a:pt x="6654" y="7586"/>
                    </a:cubicBezTo>
                    <a:cubicBezTo>
                      <a:pt x="8556" y="4741"/>
                      <a:pt x="11407" y="2845"/>
                      <a:pt x="14259" y="1897"/>
                    </a:cubicBezTo>
                    <a:cubicBezTo>
                      <a:pt x="17111" y="948"/>
                      <a:pt x="20914" y="0"/>
                      <a:pt x="23766" y="0"/>
                    </a:cubicBezTo>
                    <a:cubicBezTo>
                      <a:pt x="27568" y="0"/>
                      <a:pt x="31371" y="948"/>
                      <a:pt x="35173" y="2845"/>
                    </a:cubicBezTo>
                    <a:cubicBezTo>
                      <a:pt x="38025" y="4741"/>
                      <a:pt x="40877" y="6638"/>
                      <a:pt x="43728" y="10431"/>
                    </a:cubicBezTo>
                    <a:lnTo>
                      <a:pt x="43728" y="8534"/>
                    </a:lnTo>
                    <a:cubicBezTo>
                      <a:pt x="43728" y="5690"/>
                      <a:pt x="44679" y="3793"/>
                      <a:pt x="45630" y="2845"/>
                    </a:cubicBezTo>
                    <a:cubicBezTo>
                      <a:pt x="46580" y="1897"/>
                      <a:pt x="48482" y="948"/>
                      <a:pt x="50383" y="948"/>
                    </a:cubicBezTo>
                    <a:cubicBezTo>
                      <a:pt x="53235" y="948"/>
                      <a:pt x="55136" y="1897"/>
                      <a:pt x="56087" y="3793"/>
                    </a:cubicBezTo>
                    <a:cubicBezTo>
                      <a:pt x="57988" y="4741"/>
                      <a:pt x="57988" y="7586"/>
                      <a:pt x="57988" y="11379"/>
                    </a:cubicBezTo>
                    <a:close/>
                    <a:moveTo>
                      <a:pt x="15210" y="30345"/>
                    </a:moveTo>
                    <a:cubicBezTo>
                      <a:pt x="15210" y="36034"/>
                      <a:pt x="16161" y="40775"/>
                      <a:pt x="19012" y="43620"/>
                    </a:cubicBezTo>
                    <a:cubicBezTo>
                      <a:pt x="21864" y="46465"/>
                      <a:pt x="24716" y="48362"/>
                      <a:pt x="29469" y="48362"/>
                    </a:cubicBezTo>
                    <a:cubicBezTo>
                      <a:pt x="32321" y="48362"/>
                      <a:pt x="34222" y="47413"/>
                      <a:pt x="36124" y="46465"/>
                    </a:cubicBezTo>
                    <a:cubicBezTo>
                      <a:pt x="38025" y="45517"/>
                      <a:pt x="39926" y="42672"/>
                      <a:pt x="41827" y="40775"/>
                    </a:cubicBezTo>
                    <a:cubicBezTo>
                      <a:pt x="42778" y="37931"/>
                      <a:pt x="43728" y="35086"/>
                      <a:pt x="43728" y="31293"/>
                    </a:cubicBezTo>
                    <a:cubicBezTo>
                      <a:pt x="43728" y="25603"/>
                      <a:pt x="42778" y="20862"/>
                      <a:pt x="39926" y="17069"/>
                    </a:cubicBezTo>
                    <a:cubicBezTo>
                      <a:pt x="37074" y="13276"/>
                      <a:pt x="33272" y="12327"/>
                      <a:pt x="29469" y="12327"/>
                    </a:cubicBezTo>
                    <a:cubicBezTo>
                      <a:pt x="25667" y="12327"/>
                      <a:pt x="21864" y="14224"/>
                      <a:pt x="19012" y="17069"/>
                    </a:cubicBezTo>
                    <a:cubicBezTo>
                      <a:pt x="16161" y="18965"/>
                      <a:pt x="15210" y="23707"/>
                      <a:pt x="15210" y="30345"/>
                    </a:cubicBezTo>
                    <a:close/>
                  </a:path>
                </a:pathLst>
              </a:custGeom>
              <a:solidFill>
                <a:srgbClr val="8A419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chemeClr val="dk1"/>
                  </a:solidFill>
                  <a:latin typeface="Calibri"/>
                  <a:ea typeface="Calibri"/>
                  <a:cs typeface="Calibri"/>
                  <a:sym typeface="Calibri"/>
                </a:endParaRPr>
              </a:p>
            </p:txBody>
          </p:sp>
          <p:sp>
            <p:nvSpPr>
              <p:cNvPr id="28" name="Google Shape;28;p33"/>
              <p:cNvSpPr/>
              <p:nvPr/>
            </p:nvSpPr>
            <p:spPr>
              <a:xfrm>
                <a:off x="4416753" y="5658834"/>
                <a:ext cx="15209" cy="80602"/>
              </a:xfrm>
              <a:custGeom>
                <a:avLst/>
                <a:gdLst/>
                <a:ahLst/>
                <a:cxnLst/>
                <a:rect l="l" t="t" r="r" b="b"/>
                <a:pathLst>
                  <a:path w="15209" h="80602" extrusionOk="0">
                    <a:moveTo>
                      <a:pt x="7605" y="14224"/>
                    </a:moveTo>
                    <a:cubicBezTo>
                      <a:pt x="5704" y="14224"/>
                      <a:pt x="3802" y="13276"/>
                      <a:pt x="1901" y="12327"/>
                    </a:cubicBezTo>
                    <a:cubicBezTo>
                      <a:pt x="0" y="11379"/>
                      <a:pt x="0" y="9483"/>
                      <a:pt x="0" y="6638"/>
                    </a:cubicBezTo>
                    <a:cubicBezTo>
                      <a:pt x="0" y="4741"/>
                      <a:pt x="951" y="2845"/>
                      <a:pt x="1901" y="1897"/>
                    </a:cubicBezTo>
                    <a:cubicBezTo>
                      <a:pt x="3802" y="948"/>
                      <a:pt x="4753" y="0"/>
                      <a:pt x="7605" y="0"/>
                    </a:cubicBezTo>
                    <a:cubicBezTo>
                      <a:pt x="9506" y="0"/>
                      <a:pt x="11407" y="948"/>
                      <a:pt x="12358" y="1897"/>
                    </a:cubicBezTo>
                    <a:cubicBezTo>
                      <a:pt x="14259" y="2845"/>
                      <a:pt x="14259" y="4741"/>
                      <a:pt x="14259" y="7586"/>
                    </a:cubicBezTo>
                    <a:cubicBezTo>
                      <a:pt x="14259" y="9483"/>
                      <a:pt x="13309" y="11379"/>
                      <a:pt x="12358" y="13276"/>
                    </a:cubicBezTo>
                    <a:cubicBezTo>
                      <a:pt x="11407" y="13276"/>
                      <a:pt x="9506" y="14224"/>
                      <a:pt x="7605" y="14224"/>
                    </a:cubicBezTo>
                    <a:close/>
                    <a:moveTo>
                      <a:pt x="15210" y="29396"/>
                    </a:moveTo>
                    <a:lnTo>
                      <a:pt x="15210" y="72068"/>
                    </a:lnTo>
                    <a:cubicBezTo>
                      <a:pt x="15210" y="74913"/>
                      <a:pt x="14259" y="77758"/>
                      <a:pt x="13309" y="78706"/>
                    </a:cubicBezTo>
                    <a:cubicBezTo>
                      <a:pt x="11407" y="80603"/>
                      <a:pt x="10457" y="80603"/>
                      <a:pt x="7605" y="80603"/>
                    </a:cubicBezTo>
                    <a:cubicBezTo>
                      <a:pt x="5704" y="80603"/>
                      <a:pt x="3802" y="79654"/>
                      <a:pt x="1901" y="78706"/>
                    </a:cubicBezTo>
                    <a:cubicBezTo>
                      <a:pt x="0" y="77758"/>
                      <a:pt x="0" y="74913"/>
                      <a:pt x="0" y="72068"/>
                    </a:cubicBezTo>
                    <a:lnTo>
                      <a:pt x="0" y="29396"/>
                    </a:lnTo>
                    <a:cubicBezTo>
                      <a:pt x="0" y="26551"/>
                      <a:pt x="951" y="24655"/>
                      <a:pt x="1901" y="22758"/>
                    </a:cubicBezTo>
                    <a:cubicBezTo>
                      <a:pt x="2852" y="20862"/>
                      <a:pt x="4753" y="20862"/>
                      <a:pt x="7605" y="20862"/>
                    </a:cubicBezTo>
                    <a:cubicBezTo>
                      <a:pt x="9506" y="20862"/>
                      <a:pt x="11407" y="21810"/>
                      <a:pt x="13309" y="22758"/>
                    </a:cubicBezTo>
                    <a:cubicBezTo>
                      <a:pt x="14259" y="24655"/>
                      <a:pt x="15210" y="26551"/>
                      <a:pt x="15210" y="29396"/>
                    </a:cubicBezTo>
                    <a:close/>
                  </a:path>
                </a:pathLst>
              </a:custGeom>
              <a:solidFill>
                <a:srgbClr val="8A419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chemeClr val="dk1"/>
                  </a:solidFill>
                  <a:latin typeface="Calibri"/>
                  <a:ea typeface="Calibri"/>
                  <a:cs typeface="Calibri"/>
                  <a:sym typeface="Calibri"/>
                </a:endParaRPr>
              </a:p>
            </p:txBody>
          </p:sp>
          <p:sp>
            <p:nvSpPr>
              <p:cNvPr id="29" name="Google Shape;29;p33"/>
              <p:cNvSpPr/>
              <p:nvPr/>
            </p:nvSpPr>
            <p:spPr>
              <a:xfrm>
                <a:off x="4441469" y="5659782"/>
                <a:ext cx="39926" cy="82499"/>
              </a:xfrm>
              <a:custGeom>
                <a:avLst/>
                <a:gdLst/>
                <a:ahLst/>
                <a:cxnLst/>
                <a:rect l="l" t="t" r="r" b="b"/>
                <a:pathLst>
                  <a:path w="39926" h="82499" extrusionOk="0">
                    <a:moveTo>
                      <a:pt x="6654" y="21810"/>
                    </a:moveTo>
                    <a:lnTo>
                      <a:pt x="8556" y="21810"/>
                    </a:lnTo>
                    <a:lnTo>
                      <a:pt x="8556" y="13276"/>
                    </a:lnTo>
                    <a:cubicBezTo>
                      <a:pt x="8556" y="10431"/>
                      <a:pt x="8556" y="8534"/>
                      <a:pt x="8556" y="7586"/>
                    </a:cubicBezTo>
                    <a:cubicBezTo>
                      <a:pt x="8556" y="6638"/>
                      <a:pt x="9506" y="4741"/>
                      <a:pt x="9506" y="3793"/>
                    </a:cubicBezTo>
                    <a:cubicBezTo>
                      <a:pt x="10457" y="2845"/>
                      <a:pt x="10457" y="1897"/>
                      <a:pt x="12358" y="948"/>
                    </a:cubicBezTo>
                    <a:cubicBezTo>
                      <a:pt x="14259" y="0"/>
                      <a:pt x="14259" y="0"/>
                      <a:pt x="16161" y="0"/>
                    </a:cubicBezTo>
                    <a:cubicBezTo>
                      <a:pt x="18062" y="0"/>
                      <a:pt x="19963" y="948"/>
                      <a:pt x="20914" y="1897"/>
                    </a:cubicBezTo>
                    <a:cubicBezTo>
                      <a:pt x="21864" y="2845"/>
                      <a:pt x="22815" y="3793"/>
                      <a:pt x="22815" y="5690"/>
                    </a:cubicBezTo>
                    <a:cubicBezTo>
                      <a:pt x="22815" y="6638"/>
                      <a:pt x="22815" y="8534"/>
                      <a:pt x="22815" y="11379"/>
                    </a:cubicBezTo>
                    <a:lnTo>
                      <a:pt x="22815" y="21810"/>
                    </a:lnTo>
                    <a:lnTo>
                      <a:pt x="28519" y="21810"/>
                    </a:lnTo>
                    <a:cubicBezTo>
                      <a:pt x="30420" y="21810"/>
                      <a:pt x="32321" y="22758"/>
                      <a:pt x="33272" y="23707"/>
                    </a:cubicBezTo>
                    <a:cubicBezTo>
                      <a:pt x="34222" y="24655"/>
                      <a:pt x="35173" y="25603"/>
                      <a:pt x="35173" y="27500"/>
                    </a:cubicBezTo>
                    <a:cubicBezTo>
                      <a:pt x="35173" y="29396"/>
                      <a:pt x="34222" y="31293"/>
                      <a:pt x="33272" y="31293"/>
                    </a:cubicBezTo>
                    <a:cubicBezTo>
                      <a:pt x="32321" y="31293"/>
                      <a:pt x="29469" y="32241"/>
                      <a:pt x="26617" y="32241"/>
                    </a:cubicBezTo>
                    <a:lnTo>
                      <a:pt x="22815" y="32241"/>
                    </a:lnTo>
                    <a:lnTo>
                      <a:pt x="22815" y="59741"/>
                    </a:lnTo>
                    <a:cubicBezTo>
                      <a:pt x="22815" y="61637"/>
                      <a:pt x="22815" y="63534"/>
                      <a:pt x="22815" y="65430"/>
                    </a:cubicBezTo>
                    <a:cubicBezTo>
                      <a:pt x="22815" y="66379"/>
                      <a:pt x="23766" y="67327"/>
                      <a:pt x="23766" y="68275"/>
                    </a:cubicBezTo>
                    <a:cubicBezTo>
                      <a:pt x="24716" y="69223"/>
                      <a:pt x="25667" y="69223"/>
                      <a:pt x="27568" y="69223"/>
                    </a:cubicBezTo>
                    <a:cubicBezTo>
                      <a:pt x="28519" y="69223"/>
                      <a:pt x="29469" y="69223"/>
                      <a:pt x="31370" y="69223"/>
                    </a:cubicBezTo>
                    <a:cubicBezTo>
                      <a:pt x="33272" y="69223"/>
                      <a:pt x="34222" y="69223"/>
                      <a:pt x="35173" y="69223"/>
                    </a:cubicBezTo>
                    <a:cubicBezTo>
                      <a:pt x="36123" y="69223"/>
                      <a:pt x="37074" y="70172"/>
                      <a:pt x="38025" y="71120"/>
                    </a:cubicBezTo>
                    <a:cubicBezTo>
                      <a:pt x="38975" y="72068"/>
                      <a:pt x="39926" y="73017"/>
                      <a:pt x="39926" y="74913"/>
                    </a:cubicBezTo>
                    <a:cubicBezTo>
                      <a:pt x="39926" y="77758"/>
                      <a:pt x="38975" y="78706"/>
                      <a:pt x="36123" y="80603"/>
                    </a:cubicBezTo>
                    <a:cubicBezTo>
                      <a:pt x="33272" y="81551"/>
                      <a:pt x="29469" y="82499"/>
                      <a:pt x="24716" y="82499"/>
                    </a:cubicBezTo>
                    <a:cubicBezTo>
                      <a:pt x="19963" y="82499"/>
                      <a:pt x="16161" y="81551"/>
                      <a:pt x="14259" y="80603"/>
                    </a:cubicBezTo>
                    <a:cubicBezTo>
                      <a:pt x="12358" y="79654"/>
                      <a:pt x="10457" y="76810"/>
                      <a:pt x="9506" y="73965"/>
                    </a:cubicBezTo>
                    <a:cubicBezTo>
                      <a:pt x="8556" y="71120"/>
                      <a:pt x="8556" y="67327"/>
                      <a:pt x="8556" y="62586"/>
                    </a:cubicBezTo>
                    <a:lnTo>
                      <a:pt x="8556" y="34138"/>
                    </a:lnTo>
                    <a:lnTo>
                      <a:pt x="6654" y="34138"/>
                    </a:lnTo>
                    <a:cubicBezTo>
                      <a:pt x="4753" y="34138"/>
                      <a:pt x="2852" y="33189"/>
                      <a:pt x="1901" y="32241"/>
                    </a:cubicBezTo>
                    <a:cubicBezTo>
                      <a:pt x="951" y="31293"/>
                      <a:pt x="0" y="30345"/>
                      <a:pt x="0" y="28448"/>
                    </a:cubicBezTo>
                    <a:cubicBezTo>
                      <a:pt x="0" y="26551"/>
                      <a:pt x="951" y="25603"/>
                      <a:pt x="1901" y="24655"/>
                    </a:cubicBezTo>
                    <a:cubicBezTo>
                      <a:pt x="2852" y="23707"/>
                      <a:pt x="4753" y="21810"/>
                      <a:pt x="6654" y="21810"/>
                    </a:cubicBezTo>
                    <a:close/>
                  </a:path>
                </a:pathLst>
              </a:custGeom>
              <a:solidFill>
                <a:srgbClr val="8A419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chemeClr val="dk1"/>
                  </a:solidFill>
                  <a:latin typeface="Calibri"/>
                  <a:ea typeface="Calibri"/>
                  <a:cs typeface="Calibri"/>
                  <a:sym typeface="Calibri"/>
                </a:endParaRPr>
              </a:p>
            </p:txBody>
          </p:sp>
          <p:sp>
            <p:nvSpPr>
              <p:cNvPr id="30" name="Google Shape;30;p33"/>
              <p:cNvSpPr/>
              <p:nvPr/>
            </p:nvSpPr>
            <p:spPr>
              <a:xfrm>
                <a:off x="4484247" y="5680644"/>
                <a:ext cx="54185" cy="59740"/>
              </a:xfrm>
              <a:custGeom>
                <a:avLst/>
                <a:gdLst/>
                <a:ahLst/>
                <a:cxnLst/>
                <a:rect l="l" t="t" r="r" b="b"/>
                <a:pathLst>
                  <a:path w="54185" h="59740" extrusionOk="0">
                    <a:moveTo>
                      <a:pt x="40877" y="51206"/>
                    </a:moveTo>
                    <a:cubicBezTo>
                      <a:pt x="37074" y="54051"/>
                      <a:pt x="34222" y="55948"/>
                      <a:pt x="30420" y="57844"/>
                    </a:cubicBezTo>
                    <a:cubicBezTo>
                      <a:pt x="26617" y="58793"/>
                      <a:pt x="22815" y="59741"/>
                      <a:pt x="19012" y="59741"/>
                    </a:cubicBezTo>
                    <a:cubicBezTo>
                      <a:pt x="15210" y="59741"/>
                      <a:pt x="11407" y="58793"/>
                      <a:pt x="8556" y="57844"/>
                    </a:cubicBezTo>
                    <a:cubicBezTo>
                      <a:pt x="5704" y="55948"/>
                      <a:pt x="3802" y="54051"/>
                      <a:pt x="1901" y="52155"/>
                    </a:cubicBezTo>
                    <a:cubicBezTo>
                      <a:pt x="0" y="50258"/>
                      <a:pt x="0" y="46465"/>
                      <a:pt x="0" y="43620"/>
                    </a:cubicBezTo>
                    <a:cubicBezTo>
                      <a:pt x="0" y="39827"/>
                      <a:pt x="951" y="36034"/>
                      <a:pt x="3802" y="33189"/>
                    </a:cubicBezTo>
                    <a:cubicBezTo>
                      <a:pt x="6654" y="30345"/>
                      <a:pt x="9506" y="28448"/>
                      <a:pt x="14259" y="27500"/>
                    </a:cubicBezTo>
                    <a:cubicBezTo>
                      <a:pt x="15210" y="27500"/>
                      <a:pt x="17111" y="26551"/>
                      <a:pt x="20914" y="25603"/>
                    </a:cubicBezTo>
                    <a:cubicBezTo>
                      <a:pt x="24716" y="24655"/>
                      <a:pt x="27568" y="23707"/>
                      <a:pt x="30420" y="23707"/>
                    </a:cubicBezTo>
                    <a:cubicBezTo>
                      <a:pt x="33272" y="22758"/>
                      <a:pt x="36123" y="22758"/>
                      <a:pt x="38975" y="21810"/>
                    </a:cubicBezTo>
                    <a:cubicBezTo>
                      <a:pt x="38975" y="18017"/>
                      <a:pt x="38025" y="15172"/>
                      <a:pt x="37074" y="13276"/>
                    </a:cubicBezTo>
                    <a:cubicBezTo>
                      <a:pt x="36123" y="11379"/>
                      <a:pt x="32321" y="10431"/>
                      <a:pt x="28519" y="10431"/>
                    </a:cubicBezTo>
                    <a:cubicBezTo>
                      <a:pt x="24716" y="10431"/>
                      <a:pt x="21864" y="11379"/>
                      <a:pt x="19963" y="12327"/>
                    </a:cubicBezTo>
                    <a:cubicBezTo>
                      <a:pt x="18062" y="13276"/>
                      <a:pt x="16161" y="15172"/>
                      <a:pt x="15210" y="17069"/>
                    </a:cubicBezTo>
                    <a:cubicBezTo>
                      <a:pt x="14259" y="18965"/>
                      <a:pt x="13309" y="20862"/>
                      <a:pt x="12358" y="20862"/>
                    </a:cubicBezTo>
                    <a:cubicBezTo>
                      <a:pt x="11407" y="21810"/>
                      <a:pt x="10457" y="21810"/>
                      <a:pt x="8556" y="21810"/>
                    </a:cubicBezTo>
                    <a:cubicBezTo>
                      <a:pt x="6654" y="21810"/>
                      <a:pt x="5704" y="20862"/>
                      <a:pt x="3802" y="19914"/>
                    </a:cubicBezTo>
                    <a:cubicBezTo>
                      <a:pt x="2852" y="18965"/>
                      <a:pt x="1901" y="17069"/>
                      <a:pt x="1901" y="16121"/>
                    </a:cubicBezTo>
                    <a:cubicBezTo>
                      <a:pt x="1901" y="13276"/>
                      <a:pt x="2852" y="11379"/>
                      <a:pt x="4753" y="8534"/>
                    </a:cubicBezTo>
                    <a:cubicBezTo>
                      <a:pt x="6654" y="5690"/>
                      <a:pt x="9506" y="3793"/>
                      <a:pt x="13309" y="2845"/>
                    </a:cubicBezTo>
                    <a:cubicBezTo>
                      <a:pt x="17111" y="1897"/>
                      <a:pt x="21864" y="0"/>
                      <a:pt x="27568" y="0"/>
                    </a:cubicBezTo>
                    <a:cubicBezTo>
                      <a:pt x="34222" y="0"/>
                      <a:pt x="38975" y="948"/>
                      <a:pt x="42778" y="1897"/>
                    </a:cubicBezTo>
                    <a:cubicBezTo>
                      <a:pt x="46580" y="3793"/>
                      <a:pt x="49432" y="5690"/>
                      <a:pt x="50383" y="9483"/>
                    </a:cubicBezTo>
                    <a:cubicBezTo>
                      <a:pt x="52284" y="13276"/>
                      <a:pt x="52284" y="17069"/>
                      <a:pt x="52284" y="22758"/>
                    </a:cubicBezTo>
                    <a:cubicBezTo>
                      <a:pt x="52284" y="26551"/>
                      <a:pt x="52284" y="29396"/>
                      <a:pt x="52284" y="31293"/>
                    </a:cubicBezTo>
                    <a:cubicBezTo>
                      <a:pt x="52284" y="34138"/>
                      <a:pt x="52284" y="36034"/>
                      <a:pt x="52284" y="39827"/>
                    </a:cubicBezTo>
                    <a:cubicBezTo>
                      <a:pt x="52284" y="42672"/>
                      <a:pt x="52284" y="45517"/>
                      <a:pt x="53235" y="48362"/>
                    </a:cubicBezTo>
                    <a:cubicBezTo>
                      <a:pt x="54185" y="51206"/>
                      <a:pt x="54185" y="53103"/>
                      <a:pt x="54185" y="54051"/>
                    </a:cubicBezTo>
                    <a:cubicBezTo>
                      <a:pt x="54185" y="55948"/>
                      <a:pt x="53235" y="56896"/>
                      <a:pt x="52284" y="57844"/>
                    </a:cubicBezTo>
                    <a:cubicBezTo>
                      <a:pt x="50383" y="58793"/>
                      <a:pt x="49432" y="59741"/>
                      <a:pt x="47531" y="59741"/>
                    </a:cubicBezTo>
                    <a:cubicBezTo>
                      <a:pt x="45630" y="59741"/>
                      <a:pt x="44679" y="58793"/>
                      <a:pt x="42778" y="57844"/>
                    </a:cubicBezTo>
                    <a:cubicBezTo>
                      <a:pt x="43728" y="55948"/>
                      <a:pt x="41827" y="54051"/>
                      <a:pt x="40877" y="51206"/>
                    </a:cubicBezTo>
                    <a:close/>
                    <a:moveTo>
                      <a:pt x="38975" y="30345"/>
                    </a:moveTo>
                    <a:cubicBezTo>
                      <a:pt x="37074" y="31293"/>
                      <a:pt x="33272" y="32241"/>
                      <a:pt x="29469" y="33189"/>
                    </a:cubicBezTo>
                    <a:cubicBezTo>
                      <a:pt x="25667" y="34138"/>
                      <a:pt x="22815" y="35086"/>
                      <a:pt x="20914" y="35086"/>
                    </a:cubicBezTo>
                    <a:cubicBezTo>
                      <a:pt x="19012" y="35086"/>
                      <a:pt x="18062" y="36034"/>
                      <a:pt x="16161" y="37931"/>
                    </a:cubicBezTo>
                    <a:cubicBezTo>
                      <a:pt x="14259" y="39827"/>
                      <a:pt x="14259" y="40775"/>
                      <a:pt x="14259" y="42672"/>
                    </a:cubicBezTo>
                    <a:cubicBezTo>
                      <a:pt x="14259" y="44569"/>
                      <a:pt x="15210" y="46465"/>
                      <a:pt x="17111" y="48362"/>
                    </a:cubicBezTo>
                    <a:cubicBezTo>
                      <a:pt x="19012" y="50258"/>
                      <a:pt x="20914" y="51206"/>
                      <a:pt x="23766" y="51206"/>
                    </a:cubicBezTo>
                    <a:cubicBezTo>
                      <a:pt x="26617" y="51206"/>
                      <a:pt x="29469" y="50258"/>
                      <a:pt x="32321" y="49310"/>
                    </a:cubicBezTo>
                    <a:cubicBezTo>
                      <a:pt x="35173" y="48362"/>
                      <a:pt x="37074" y="46465"/>
                      <a:pt x="38025" y="44569"/>
                    </a:cubicBezTo>
                    <a:cubicBezTo>
                      <a:pt x="38975" y="42672"/>
                      <a:pt x="39926" y="38879"/>
                      <a:pt x="39926" y="33189"/>
                    </a:cubicBezTo>
                    <a:lnTo>
                      <a:pt x="39926" y="30345"/>
                    </a:lnTo>
                    <a:close/>
                  </a:path>
                </a:pathLst>
              </a:custGeom>
              <a:solidFill>
                <a:srgbClr val="8A419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chemeClr val="dk1"/>
                  </a:solidFill>
                  <a:latin typeface="Calibri"/>
                  <a:ea typeface="Calibri"/>
                  <a:cs typeface="Calibri"/>
                  <a:sym typeface="Calibri"/>
                </a:endParaRPr>
              </a:p>
            </p:txBody>
          </p:sp>
          <p:sp>
            <p:nvSpPr>
              <p:cNvPr id="31" name="Google Shape;31;p33"/>
              <p:cNvSpPr/>
              <p:nvPr/>
            </p:nvSpPr>
            <p:spPr>
              <a:xfrm>
                <a:off x="4553642" y="5658834"/>
                <a:ext cx="15209" cy="81550"/>
              </a:xfrm>
              <a:custGeom>
                <a:avLst/>
                <a:gdLst/>
                <a:ahLst/>
                <a:cxnLst/>
                <a:rect l="l" t="t" r="r" b="b"/>
                <a:pathLst>
                  <a:path w="15209" h="81550" extrusionOk="0">
                    <a:moveTo>
                      <a:pt x="0" y="73017"/>
                    </a:moveTo>
                    <a:lnTo>
                      <a:pt x="0" y="8534"/>
                    </a:lnTo>
                    <a:cubicBezTo>
                      <a:pt x="0" y="5690"/>
                      <a:pt x="951" y="2845"/>
                      <a:pt x="1901" y="1897"/>
                    </a:cubicBezTo>
                    <a:cubicBezTo>
                      <a:pt x="2852" y="948"/>
                      <a:pt x="4753" y="0"/>
                      <a:pt x="7605" y="0"/>
                    </a:cubicBezTo>
                    <a:cubicBezTo>
                      <a:pt x="9506" y="0"/>
                      <a:pt x="11408" y="948"/>
                      <a:pt x="13309" y="1897"/>
                    </a:cubicBezTo>
                    <a:cubicBezTo>
                      <a:pt x="14259" y="3793"/>
                      <a:pt x="15210" y="5690"/>
                      <a:pt x="15210" y="8534"/>
                    </a:cubicBezTo>
                    <a:lnTo>
                      <a:pt x="15210" y="73017"/>
                    </a:lnTo>
                    <a:cubicBezTo>
                      <a:pt x="15210" y="75861"/>
                      <a:pt x="14259" y="78706"/>
                      <a:pt x="13309" y="79654"/>
                    </a:cubicBezTo>
                    <a:cubicBezTo>
                      <a:pt x="12358" y="81551"/>
                      <a:pt x="10457" y="81551"/>
                      <a:pt x="7605" y="81551"/>
                    </a:cubicBezTo>
                    <a:cubicBezTo>
                      <a:pt x="5704" y="81551"/>
                      <a:pt x="3803" y="80603"/>
                      <a:pt x="1901" y="79654"/>
                    </a:cubicBezTo>
                    <a:cubicBezTo>
                      <a:pt x="0" y="78706"/>
                      <a:pt x="0" y="75861"/>
                      <a:pt x="0" y="73017"/>
                    </a:cubicBezTo>
                    <a:close/>
                  </a:path>
                </a:pathLst>
              </a:custGeom>
              <a:solidFill>
                <a:srgbClr val="8A419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chemeClr val="dk1"/>
                  </a:solidFill>
                  <a:latin typeface="Calibri"/>
                  <a:ea typeface="Calibri"/>
                  <a:cs typeface="Calibri"/>
                  <a:sym typeface="Calibri"/>
                </a:endParaRPr>
              </a:p>
            </p:txBody>
          </p:sp>
          <p:sp>
            <p:nvSpPr>
              <p:cNvPr id="32" name="Google Shape;32;p33"/>
              <p:cNvSpPr/>
              <p:nvPr/>
            </p:nvSpPr>
            <p:spPr>
              <a:xfrm>
                <a:off x="4604025" y="5678747"/>
                <a:ext cx="86506" cy="63533"/>
              </a:xfrm>
              <a:custGeom>
                <a:avLst/>
                <a:gdLst/>
                <a:ahLst/>
                <a:cxnLst/>
                <a:rect l="l" t="t" r="r" b="b"/>
                <a:pathLst>
                  <a:path w="86506" h="63533" extrusionOk="0">
                    <a:moveTo>
                      <a:pt x="17111" y="10431"/>
                    </a:moveTo>
                    <a:lnTo>
                      <a:pt x="26617" y="43620"/>
                    </a:lnTo>
                    <a:lnTo>
                      <a:pt x="35173" y="12327"/>
                    </a:lnTo>
                    <a:cubicBezTo>
                      <a:pt x="36124" y="9483"/>
                      <a:pt x="37074" y="6638"/>
                      <a:pt x="37074" y="5690"/>
                    </a:cubicBezTo>
                    <a:cubicBezTo>
                      <a:pt x="37074" y="4741"/>
                      <a:pt x="38025" y="3793"/>
                      <a:pt x="39926" y="1897"/>
                    </a:cubicBezTo>
                    <a:cubicBezTo>
                      <a:pt x="40877" y="948"/>
                      <a:pt x="42778" y="0"/>
                      <a:pt x="44679" y="0"/>
                    </a:cubicBezTo>
                    <a:cubicBezTo>
                      <a:pt x="46581" y="0"/>
                      <a:pt x="48482" y="948"/>
                      <a:pt x="49432" y="1897"/>
                    </a:cubicBezTo>
                    <a:cubicBezTo>
                      <a:pt x="50383" y="2845"/>
                      <a:pt x="51334" y="3793"/>
                      <a:pt x="52284" y="5690"/>
                    </a:cubicBezTo>
                    <a:cubicBezTo>
                      <a:pt x="53235" y="6638"/>
                      <a:pt x="53235" y="9483"/>
                      <a:pt x="54185" y="12327"/>
                    </a:cubicBezTo>
                    <a:lnTo>
                      <a:pt x="62741" y="43620"/>
                    </a:lnTo>
                    <a:lnTo>
                      <a:pt x="72247" y="10431"/>
                    </a:lnTo>
                    <a:cubicBezTo>
                      <a:pt x="73198" y="7586"/>
                      <a:pt x="73198" y="6638"/>
                      <a:pt x="74148" y="5690"/>
                    </a:cubicBezTo>
                    <a:cubicBezTo>
                      <a:pt x="74148" y="4741"/>
                      <a:pt x="75099" y="3793"/>
                      <a:pt x="76050" y="2845"/>
                    </a:cubicBezTo>
                    <a:cubicBezTo>
                      <a:pt x="77000" y="1897"/>
                      <a:pt x="77951" y="1897"/>
                      <a:pt x="79852" y="1897"/>
                    </a:cubicBezTo>
                    <a:cubicBezTo>
                      <a:pt x="81753" y="1897"/>
                      <a:pt x="83655" y="2845"/>
                      <a:pt x="84605" y="3793"/>
                    </a:cubicBezTo>
                    <a:cubicBezTo>
                      <a:pt x="85556" y="4741"/>
                      <a:pt x="86506" y="6638"/>
                      <a:pt x="86506" y="8534"/>
                    </a:cubicBezTo>
                    <a:cubicBezTo>
                      <a:pt x="86506" y="10431"/>
                      <a:pt x="85556" y="12327"/>
                      <a:pt x="84605" y="15172"/>
                    </a:cubicBezTo>
                    <a:lnTo>
                      <a:pt x="72247" y="51206"/>
                    </a:lnTo>
                    <a:cubicBezTo>
                      <a:pt x="71297" y="54051"/>
                      <a:pt x="70346" y="55948"/>
                      <a:pt x="69395" y="57844"/>
                    </a:cubicBezTo>
                    <a:cubicBezTo>
                      <a:pt x="68445" y="58793"/>
                      <a:pt x="67494" y="60689"/>
                      <a:pt x="66544" y="61637"/>
                    </a:cubicBezTo>
                    <a:cubicBezTo>
                      <a:pt x="65593" y="62586"/>
                      <a:pt x="63692" y="63534"/>
                      <a:pt x="61791" y="63534"/>
                    </a:cubicBezTo>
                    <a:cubicBezTo>
                      <a:pt x="59889" y="63534"/>
                      <a:pt x="57988" y="62586"/>
                      <a:pt x="56087" y="61637"/>
                    </a:cubicBezTo>
                    <a:cubicBezTo>
                      <a:pt x="55136" y="60689"/>
                      <a:pt x="54185" y="58793"/>
                      <a:pt x="53235" y="57844"/>
                    </a:cubicBezTo>
                    <a:cubicBezTo>
                      <a:pt x="52284" y="55948"/>
                      <a:pt x="52284" y="54051"/>
                      <a:pt x="51334" y="51206"/>
                    </a:cubicBezTo>
                    <a:lnTo>
                      <a:pt x="42778" y="21810"/>
                    </a:lnTo>
                    <a:lnTo>
                      <a:pt x="34222" y="51206"/>
                    </a:lnTo>
                    <a:cubicBezTo>
                      <a:pt x="33272" y="54999"/>
                      <a:pt x="32321" y="57844"/>
                      <a:pt x="30420" y="60689"/>
                    </a:cubicBezTo>
                    <a:cubicBezTo>
                      <a:pt x="29469" y="62586"/>
                      <a:pt x="26617" y="63534"/>
                      <a:pt x="23766" y="63534"/>
                    </a:cubicBezTo>
                    <a:cubicBezTo>
                      <a:pt x="21864" y="63534"/>
                      <a:pt x="20914" y="63534"/>
                      <a:pt x="19963" y="62586"/>
                    </a:cubicBezTo>
                    <a:cubicBezTo>
                      <a:pt x="19013" y="61637"/>
                      <a:pt x="18062" y="60689"/>
                      <a:pt x="17111" y="59741"/>
                    </a:cubicBezTo>
                    <a:cubicBezTo>
                      <a:pt x="16161" y="58793"/>
                      <a:pt x="15210" y="56896"/>
                      <a:pt x="15210" y="55948"/>
                    </a:cubicBezTo>
                    <a:cubicBezTo>
                      <a:pt x="14259" y="54051"/>
                      <a:pt x="14259" y="53103"/>
                      <a:pt x="14259" y="52155"/>
                    </a:cubicBezTo>
                    <a:lnTo>
                      <a:pt x="1901" y="16121"/>
                    </a:lnTo>
                    <a:cubicBezTo>
                      <a:pt x="951" y="12327"/>
                      <a:pt x="0" y="10431"/>
                      <a:pt x="0" y="9483"/>
                    </a:cubicBezTo>
                    <a:cubicBezTo>
                      <a:pt x="0" y="7586"/>
                      <a:pt x="951" y="6638"/>
                      <a:pt x="1901" y="4741"/>
                    </a:cubicBezTo>
                    <a:cubicBezTo>
                      <a:pt x="2852" y="3793"/>
                      <a:pt x="4753" y="2845"/>
                      <a:pt x="6654" y="2845"/>
                    </a:cubicBezTo>
                    <a:cubicBezTo>
                      <a:pt x="9506" y="2845"/>
                      <a:pt x="10457" y="3793"/>
                      <a:pt x="11407" y="4741"/>
                    </a:cubicBezTo>
                    <a:cubicBezTo>
                      <a:pt x="15210" y="4741"/>
                      <a:pt x="16161" y="6638"/>
                      <a:pt x="17111" y="10431"/>
                    </a:cubicBezTo>
                    <a:close/>
                  </a:path>
                </a:pathLst>
              </a:custGeom>
              <a:solidFill>
                <a:srgbClr val="8A419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chemeClr val="dk1"/>
                  </a:solidFill>
                  <a:latin typeface="Calibri"/>
                  <a:ea typeface="Calibri"/>
                  <a:cs typeface="Calibri"/>
                  <a:sym typeface="Calibri"/>
                </a:endParaRPr>
              </a:p>
            </p:txBody>
          </p:sp>
          <p:sp>
            <p:nvSpPr>
              <p:cNvPr id="33" name="Google Shape;33;p33"/>
              <p:cNvSpPr/>
              <p:nvPr/>
            </p:nvSpPr>
            <p:spPr>
              <a:xfrm>
                <a:off x="4698137" y="5680644"/>
                <a:ext cx="58938" cy="59740"/>
              </a:xfrm>
              <a:custGeom>
                <a:avLst/>
                <a:gdLst/>
                <a:ahLst/>
                <a:cxnLst/>
                <a:rect l="l" t="t" r="r" b="b"/>
                <a:pathLst>
                  <a:path w="58938" h="59740" extrusionOk="0">
                    <a:moveTo>
                      <a:pt x="58938" y="29396"/>
                    </a:moveTo>
                    <a:cubicBezTo>
                      <a:pt x="58938" y="34138"/>
                      <a:pt x="57988" y="37931"/>
                      <a:pt x="57037" y="41724"/>
                    </a:cubicBezTo>
                    <a:cubicBezTo>
                      <a:pt x="56087" y="45517"/>
                      <a:pt x="53235" y="48362"/>
                      <a:pt x="51333" y="51206"/>
                    </a:cubicBezTo>
                    <a:cubicBezTo>
                      <a:pt x="49432" y="54051"/>
                      <a:pt x="45630" y="55948"/>
                      <a:pt x="41827" y="57844"/>
                    </a:cubicBezTo>
                    <a:cubicBezTo>
                      <a:pt x="38025" y="59741"/>
                      <a:pt x="34222" y="59741"/>
                      <a:pt x="29469" y="59741"/>
                    </a:cubicBezTo>
                    <a:cubicBezTo>
                      <a:pt x="24716" y="59741"/>
                      <a:pt x="20913" y="58793"/>
                      <a:pt x="17111" y="57844"/>
                    </a:cubicBezTo>
                    <a:cubicBezTo>
                      <a:pt x="13309" y="55948"/>
                      <a:pt x="10457" y="54051"/>
                      <a:pt x="7605" y="51206"/>
                    </a:cubicBezTo>
                    <a:cubicBezTo>
                      <a:pt x="4753" y="48362"/>
                      <a:pt x="2852" y="45517"/>
                      <a:pt x="1901" y="41724"/>
                    </a:cubicBezTo>
                    <a:cubicBezTo>
                      <a:pt x="951" y="37931"/>
                      <a:pt x="0" y="34138"/>
                      <a:pt x="0" y="29396"/>
                    </a:cubicBezTo>
                    <a:cubicBezTo>
                      <a:pt x="0" y="24655"/>
                      <a:pt x="951" y="20862"/>
                      <a:pt x="1901" y="17069"/>
                    </a:cubicBezTo>
                    <a:cubicBezTo>
                      <a:pt x="2852" y="13276"/>
                      <a:pt x="5704" y="10431"/>
                      <a:pt x="7605" y="7586"/>
                    </a:cubicBezTo>
                    <a:cubicBezTo>
                      <a:pt x="9506" y="4741"/>
                      <a:pt x="13309" y="2845"/>
                      <a:pt x="17111" y="1897"/>
                    </a:cubicBezTo>
                    <a:cubicBezTo>
                      <a:pt x="20913" y="0"/>
                      <a:pt x="24716" y="0"/>
                      <a:pt x="29469" y="0"/>
                    </a:cubicBezTo>
                    <a:cubicBezTo>
                      <a:pt x="34222" y="0"/>
                      <a:pt x="38025" y="948"/>
                      <a:pt x="41827" y="1897"/>
                    </a:cubicBezTo>
                    <a:cubicBezTo>
                      <a:pt x="45630" y="2845"/>
                      <a:pt x="48482" y="5690"/>
                      <a:pt x="51333" y="8534"/>
                    </a:cubicBezTo>
                    <a:cubicBezTo>
                      <a:pt x="54185" y="11379"/>
                      <a:pt x="56087" y="14224"/>
                      <a:pt x="57037" y="18017"/>
                    </a:cubicBezTo>
                    <a:cubicBezTo>
                      <a:pt x="58938" y="20862"/>
                      <a:pt x="58938" y="24655"/>
                      <a:pt x="58938" y="29396"/>
                    </a:cubicBezTo>
                    <a:close/>
                    <a:moveTo>
                      <a:pt x="43729" y="29396"/>
                    </a:moveTo>
                    <a:cubicBezTo>
                      <a:pt x="43729" y="23707"/>
                      <a:pt x="42778" y="18965"/>
                      <a:pt x="39926" y="15172"/>
                    </a:cubicBezTo>
                    <a:cubicBezTo>
                      <a:pt x="37074" y="11379"/>
                      <a:pt x="33272" y="10431"/>
                      <a:pt x="29469" y="10431"/>
                    </a:cubicBezTo>
                    <a:cubicBezTo>
                      <a:pt x="26617" y="10431"/>
                      <a:pt x="23766" y="11379"/>
                      <a:pt x="21864" y="12327"/>
                    </a:cubicBezTo>
                    <a:cubicBezTo>
                      <a:pt x="19963" y="14224"/>
                      <a:pt x="18062" y="16121"/>
                      <a:pt x="17111" y="18965"/>
                    </a:cubicBezTo>
                    <a:cubicBezTo>
                      <a:pt x="16160" y="21810"/>
                      <a:pt x="15210" y="25603"/>
                      <a:pt x="15210" y="29396"/>
                    </a:cubicBezTo>
                    <a:cubicBezTo>
                      <a:pt x="15210" y="33189"/>
                      <a:pt x="16160" y="36982"/>
                      <a:pt x="17111" y="39827"/>
                    </a:cubicBezTo>
                    <a:cubicBezTo>
                      <a:pt x="18062" y="42672"/>
                      <a:pt x="19963" y="44569"/>
                      <a:pt x="21864" y="46465"/>
                    </a:cubicBezTo>
                    <a:cubicBezTo>
                      <a:pt x="23766" y="48362"/>
                      <a:pt x="26617" y="48362"/>
                      <a:pt x="29469" y="48362"/>
                    </a:cubicBezTo>
                    <a:cubicBezTo>
                      <a:pt x="34222" y="48362"/>
                      <a:pt x="38025" y="46465"/>
                      <a:pt x="39926" y="43620"/>
                    </a:cubicBezTo>
                    <a:cubicBezTo>
                      <a:pt x="42778" y="39827"/>
                      <a:pt x="43729" y="35086"/>
                      <a:pt x="43729" y="29396"/>
                    </a:cubicBezTo>
                    <a:close/>
                  </a:path>
                </a:pathLst>
              </a:custGeom>
              <a:solidFill>
                <a:srgbClr val="8A419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chemeClr val="dk1"/>
                  </a:solidFill>
                  <a:latin typeface="Calibri"/>
                  <a:ea typeface="Calibri"/>
                  <a:cs typeface="Calibri"/>
                  <a:sym typeface="Calibri"/>
                </a:endParaRPr>
              </a:p>
            </p:txBody>
          </p:sp>
          <p:sp>
            <p:nvSpPr>
              <p:cNvPr id="34" name="Google Shape;34;p33"/>
              <p:cNvSpPr/>
              <p:nvPr/>
            </p:nvSpPr>
            <p:spPr>
              <a:xfrm>
                <a:off x="4768483" y="5678747"/>
                <a:ext cx="42777" cy="60689"/>
              </a:xfrm>
              <a:custGeom>
                <a:avLst/>
                <a:gdLst/>
                <a:ahLst/>
                <a:cxnLst/>
                <a:rect l="l" t="t" r="r" b="b"/>
                <a:pathLst>
                  <a:path w="42777" h="60689" extrusionOk="0">
                    <a:moveTo>
                      <a:pt x="15210" y="39827"/>
                    </a:moveTo>
                    <a:lnTo>
                      <a:pt x="15210" y="52155"/>
                    </a:lnTo>
                    <a:cubicBezTo>
                      <a:pt x="15210" y="54999"/>
                      <a:pt x="14259" y="57844"/>
                      <a:pt x="13309" y="58793"/>
                    </a:cubicBezTo>
                    <a:cubicBezTo>
                      <a:pt x="12358" y="59741"/>
                      <a:pt x="10457" y="60689"/>
                      <a:pt x="7605" y="60689"/>
                    </a:cubicBezTo>
                    <a:cubicBezTo>
                      <a:pt x="5704" y="60689"/>
                      <a:pt x="3802" y="59741"/>
                      <a:pt x="1901" y="58793"/>
                    </a:cubicBezTo>
                    <a:cubicBezTo>
                      <a:pt x="951" y="56896"/>
                      <a:pt x="0" y="54999"/>
                      <a:pt x="0" y="52155"/>
                    </a:cubicBezTo>
                    <a:lnTo>
                      <a:pt x="0" y="10431"/>
                    </a:lnTo>
                    <a:cubicBezTo>
                      <a:pt x="0" y="3793"/>
                      <a:pt x="2852" y="0"/>
                      <a:pt x="7605" y="0"/>
                    </a:cubicBezTo>
                    <a:cubicBezTo>
                      <a:pt x="10457" y="0"/>
                      <a:pt x="11408" y="948"/>
                      <a:pt x="13309" y="1897"/>
                    </a:cubicBezTo>
                    <a:cubicBezTo>
                      <a:pt x="14259" y="3793"/>
                      <a:pt x="15210" y="5690"/>
                      <a:pt x="15210" y="8534"/>
                    </a:cubicBezTo>
                    <a:cubicBezTo>
                      <a:pt x="17111" y="5690"/>
                      <a:pt x="19012" y="2845"/>
                      <a:pt x="20914" y="1897"/>
                    </a:cubicBezTo>
                    <a:cubicBezTo>
                      <a:pt x="22815" y="948"/>
                      <a:pt x="25667" y="0"/>
                      <a:pt x="28519" y="0"/>
                    </a:cubicBezTo>
                    <a:cubicBezTo>
                      <a:pt x="31370" y="0"/>
                      <a:pt x="35173" y="948"/>
                      <a:pt x="38025" y="1897"/>
                    </a:cubicBezTo>
                    <a:cubicBezTo>
                      <a:pt x="40877" y="2845"/>
                      <a:pt x="42778" y="5690"/>
                      <a:pt x="42778" y="8534"/>
                    </a:cubicBezTo>
                    <a:cubicBezTo>
                      <a:pt x="42778" y="10431"/>
                      <a:pt x="41827" y="11379"/>
                      <a:pt x="40877" y="13276"/>
                    </a:cubicBezTo>
                    <a:cubicBezTo>
                      <a:pt x="39926" y="14224"/>
                      <a:pt x="38025" y="15172"/>
                      <a:pt x="37074" y="15172"/>
                    </a:cubicBezTo>
                    <a:cubicBezTo>
                      <a:pt x="36123" y="15172"/>
                      <a:pt x="35173" y="15172"/>
                      <a:pt x="33272" y="14224"/>
                    </a:cubicBezTo>
                    <a:cubicBezTo>
                      <a:pt x="31370" y="13276"/>
                      <a:pt x="29469" y="13276"/>
                      <a:pt x="27568" y="13276"/>
                    </a:cubicBezTo>
                    <a:cubicBezTo>
                      <a:pt x="25667" y="13276"/>
                      <a:pt x="23766" y="14224"/>
                      <a:pt x="21864" y="15172"/>
                    </a:cubicBezTo>
                    <a:cubicBezTo>
                      <a:pt x="20914" y="16121"/>
                      <a:pt x="19012" y="18017"/>
                      <a:pt x="19012" y="19914"/>
                    </a:cubicBezTo>
                    <a:cubicBezTo>
                      <a:pt x="18062" y="21810"/>
                      <a:pt x="18062" y="24655"/>
                      <a:pt x="17111" y="27500"/>
                    </a:cubicBezTo>
                    <a:cubicBezTo>
                      <a:pt x="15210" y="32241"/>
                      <a:pt x="15210" y="36034"/>
                      <a:pt x="15210" y="39827"/>
                    </a:cubicBezTo>
                    <a:close/>
                  </a:path>
                </a:pathLst>
              </a:custGeom>
              <a:solidFill>
                <a:srgbClr val="8A419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chemeClr val="dk1"/>
                  </a:solidFill>
                  <a:latin typeface="Calibri"/>
                  <a:ea typeface="Calibri"/>
                  <a:cs typeface="Calibri"/>
                  <a:sym typeface="Calibri"/>
                </a:endParaRPr>
              </a:p>
            </p:txBody>
          </p:sp>
          <p:sp>
            <p:nvSpPr>
              <p:cNvPr id="35" name="Google Shape;35;p33"/>
              <p:cNvSpPr/>
              <p:nvPr/>
            </p:nvSpPr>
            <p:spPr>
              <a:xfrm>
                <a:off x="4816014" y="5657885"/>
                <a:ext cx="53234" cy="81550"/>
              </a:xfrm>
              <a:custGeom>
                <a:avLst/>
                <a:gdLst/>
                <a:ahLst/>
                <a:cxnLst/>
                <a:rect l="l" t="t" r="r" b="b"/>
                <a:pathLst>
                  <a:path w="53234" h="81550" extrusionOk="0">
                    <a:moveTo>
                      <a:pt x="36123" y="75861"/>
                    </a:moveTo>
                    <a:lnTo>
                      <a:pt x="22815" y="54051"/>
                    </a:lnTo>
                    <a:lnTo>
                      <a:pt x="14259" y="61637"/>
                    </a:lnTo>
                    <a:lnTo>
                      <a:pt x="14259" y="73017"/>
                    </a:lnTo>
                    <a:cubicBezTo>
                      <a:pt x="14259" y="75861"/>
                      <a:pt x="13309" y="77758"/>
                      <a:pt x="12358" y="79654"/>
                    </a:cubicBezTo>
                    <a:cubicBezTo>
                      <a:pt x="11408" y="81551"/>
                      <a:pt x="9506" y="81551"/>
                      <a:pt x="7605" y="81551"/>
                    </a:cubicBezTo>
                    <a:cubicBezTo>
                      <a:pt x="5704" y="81551"/>
                      <a:pt x="3802" y="80603"/>
                      <a:pt x="1901" y="79654"/>
                    </a:cubicBezTo>
                    <a:cubicBezTo>
                      <a:pt x="0" y="78706"/>
                      <a:pt x="0" y="75861"/>
                      <a:pt x="0" y="73017"/>
                    </a:cubicBezTo>
                    <a:lnTo>
                      <a:pt x="0" y="10431"/>
                    </a:lnTo>
                    <a:cubicBezTo>
                      <a:pt x="0" y="7586"/>
                      <a:pt x="951" y="4741"/>
                      <a:pt x="1901" y="2845"/>
                    </a:cubicBezTo>
                    <a:cubicBezTo>
                      <a:pt x="2852" y="948"/>
                      <a:pt x="4753" y="0"/>
                      <a:pt x="7605" y="0"/>
                    </a:cubicBezTo>
                    <a:cubicBezTo>
                      <a:pt x="9506" y="0"/>
                      <a:pt x="11408" y="948"/>
                      <a:pt x="13309" y="1897"/>
                    </a:cubicBezTo>
                    <a:cubicBezTo>
                      <a:pt x="14259" y="3793"/>
                      <a:pt x="15210" y="5690"/>
                      <a:pt x="15210" y="8534"/>
                    </a:cubicBezTo>
                    <a:lnTo>
                      <a:pt x="15210" y="44569"/>
                    </a:lnTo>
                    <a:lnTo>
                      <a:pt x="32321" y="26551"/>
                    </a:lnTo>
                    <a:cubicBezTo>
                      <a:pt x="34222" y="24655"/>
                      <a:pt x="36123" y="22758"/>
                      <a:pt x="37074" y="21810"/>
                    </a:cubicBezTo>
                    <a:cubicBezTo>
                      <a:pt x="38025" y="20862"/>
                      <a:pt x="39926" y="20862"/>
                      <a:pt x="40877" y="20862"/>
                    </a:cubicBezTo>
                    <a:cubicBezTo>
                      <a:pt x="42778" y="20862"/>
                      <a:pt x="44679" y="21810"/>
                      <a:pt x="45630" y="22758"/>
                    </a:cubicBezTo>
                    <a:cubicBezTo>
                      <a:pt x="46580" y="23707"/>
                      <a:pt x="47531" y="25603"/>
                      <a:pt x="47531" y="27500"/>
                    </a:cubicBezTo>
                    <a:cubicBezTo>
                      <a:pt x="47531" y="29396"/>
                      <a:pt x="45630" y="32241"/>
                      <a:pt x="41827" y="36034"/>
                    </a:cubicBezTo>
                    <a:lnTo>
                      <a:pt x="34222" y="43620"/>
                    </a:lnTo>
                    <a:lnTo>
                      <a:pt x="49432" y="67327"/>
                    </a:lnTo>
                    <a:cubicBezTo>
                      <a:pt x="50383" y="69223"/>
                      <a:pt x="51333" y="70172"/>
                      <a:pt x="52284" y="71120"/>
                    </a:cubicBezTo>
                    <a:cubicBezTo>
                      <a:pt x="53235" y="72068"/>
                      <a:pt x="53235" y="73017"/>
                      <a:pt x="53235" y="73965"/>
                    </a:cubicBezTo>
                    <a:cubicBezTo>
                      <a:pt x="53235" y="75861"/>
                      <a:pt x="52284" y="77758"/>
                      <a:pt x="51333" y="79654"/>
                    </a:cubicBezTo>
                    <a:cubicBezTo>
                      <a:pt x="50383" y="80603"/>
                      <a:pt x="48482" y="81551"/>
                      <a:pt x="46580" y="81551"/>
                    </a:cubicBezTo>
                    <a:cubicBezTo>
                      <a:pt x="44679" y="81551"/>
                      <a:pt x="43729" y="80603"/>
                      <a:pt x="42778" y="79654"/>
                    </a:cubicBezTo>
                    <a:cubicBezTo>
                      <a:pt x="41827" y="78706"/>
                      <a:pt x="38025" y="78706"/>
                      <a:pt x="36123" y="75861"/>
                    </a:cubicBezTo>
                    <a:close/>
                  </a:path>
                </a:pathLst>
              </a:custGeom>
              <a:solidFill>
                <a:srgbClr val="8A419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chemeClr val="dk1"/>
                  </a:solidFill>
                  <a:latin typeface="Calibri"/>
                  <a:ea typeface="Calibri"/>
                  <a:cs typeface="Calibri"/>
                  <a:sym typeface="Calibri"/>
                </a:endParaRPr>
              </a:p>
            </p:txBody>
          </p:sp>
          <p:sp>
            <p:nvSpPr>
              <p:cNvPr id="36" name="Google Shape;36;p33"/>
              <p:cNvSpPr/>
              <p:nvPr/>
            </p:nvSpPr>
            <p:spPr>
              <a:xfrm>
                <a:off x="4874952" y="5703402"/>
                <a:ext cx="32321" cy="13275"/>
              </a:xfrm>
              <a:custGeom>
                <a:avLst/>
                <a:gdLst/>
                <a:ahLst/>
                <a:cxnLst/>
                <a:rect l="l" t="t" r="r" b="b"/>
                <a:pathLst>
                  <a:path w="32321" h="13275" extrusionOk="0">
                    <a:moveTo>
                      <a:pt x="24716" y="13276"/>
                    </a:moveTo>
                    <a:lnTo>
                      <a:pt x="7605" y="13276"/>
                    </a:lnTo>
                    <a:cubicBezTo>
                      <a:pt x="4753" y="13276"/>
                      <a:pt x="2852" y="12327"/>
                      <a:pt x="1901" y="11379"/>
                    </a:cubicBezTo>
                    <a:cubicBezTo>
                      <a:pt x="950" y="10431"/>
                      <a:pt x="0" y="8534"/>
                      <a:pt x="0" y="6638"/>
                    </a:cubicBezTo>
                    <a:cubicBezTo>
                      <a:pt x="0" y="4741"/>
                      <a:pt x="950" y="2845"/>
                      <a:pt x="1901" y="1897"/>
                    </a:cubicBezTo>
                    <a:cubicBezTo>
                      <a:pt x="2852" y="948"/>
                      <a:pt x="5703" y="0"/>
                      <a:pt x="7605" y="0"/>
                    </a:cubicBezTo>
                    <a:lnTo>
                      <a:pt x="24716" y="0"/>
                    </a:lnTo>
                    <a:cubicBezTo>
                      <a:pt x="27568" y="0"/>
                      <a:pt x="29469" y="948"/>
                      <a:pt x="30420" y="1897"/>
                    </a:cubicBezTo>
                    <a:cubicBezTo>
                      <a:pt x="31370" y="2845"/>
                      <a:pt x="32321" y="4741"/>
                      <a:pt x="32321" y="6638"/>
                    </a:cubicBezTo>
                    <a:cubicBezTo>
                      <a:pt x="32321" y="8534"/>
                      <a:pt x="31370" y="10431"/>
                      <a:pt x="30420" y="11379"/>
                    </a:cubicBezTo>
                    <a:cubicBezTo>
                      <a:pt x="29469" y="12327"/>
                      <a:pt x="26617" y="13276"/>
                      <a:pt x="24716" y="13276"/>
                    </a:cubicBezTo>
                    <a:close/>
                  </a:path>
                </a:pathLst>
              </a:custGeom>
              <a:solidFill>
                <a:srgbClr val="8A419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chemeClr val="dk1"/>
                  </a:solidFill>
                  <a:latin typeface="Calibri"/>
                  <a:ea typeface="Calibri"/>
                  <a:cs typeface="Calibri"/>
                  <a:sym typeface="Calibri"/>
                </a:endParaRPr>
              </a:p>
            </p:txBody>
          </p:sp>
          <p:sp>
            <p:nvSpPr>
              <p:cNvPr id="37" name="Google Shape;37;p33"/>
              <p:cNvSpPr/>
              <p:nvPr/>
            </p:nvSpPr>
            <p:spPr>
              <a:xfrm>
                <a:off x="4916780" y="5658834"/>
                <a:ext cx="15209" cy="81550"/>
              </a:xfrm>
              <a:custGeom>
                <a:avLst/>
                <a:gdLst/>
                <a:ahLst/>
                <a:cxnLst/>
                <a:rect l="l" t="t" r="r" b="b"/>
                <a:pathLst>
                  <a:path w="15209" h="81550" extrusionOk="0">
                    <a:moveTo>
                      <a:pt x="0" y="73017"/>
                    </a:moveTo>
                    <a:lnTo>
                      <a:pt x="0" y="8534"/>
                    </a:lnTo>
                    <a:cubicBezTo>
                      <a:pt x="0" y="5690"/>
                      <a:pt x="951" y="2845"/>
                      <a:pt x="1901" y="1897"/>
                    </a:cubicBezTo>
                    <a:cubicBezTo>
                      <a:pt x="2852" y="948"/>
                      <a:pt x="4753" y="0"/>
                      <a:pt x="7605" y="0"/>
                    </a:cubicBezTo>
                    <a:cubicBezTo>
                      <a:pt x="9506" y="0"/>
                      <a:pt x="11407" y="948"/>
                      <a:pt x="13309" y="1897"/>
                    </a:cubicBezTo>
                    <a:cubicBezTo>
                      <a:pt x="14259" y="3793"/>
                      <a:pt x="15210" y="5690"/>
                      <a:pt x="15210" y="8534"/>
                    </a:cubicBezTo>
                    <a:lnTo>
                      <a:pt x="15210" y="73017"/>
                    </a:lnTo>
                    <a:cubicBezTo>
                      <a:pt x="15210" y="75861"/>
                      <a:pt x="14259" y="78706"/>
                      <a:pt x="13309" y="79654"/>
                    </a:cubicBezTo>
                    <a:cubicBezTo>
                      <a:pt x="12358" y="81551"/>
                      <a:pt x="10457" y="81551"/>
                      <a:pt x="7605" y="81551"/>
                    </a:cubicBezTo>
                    <a:cubicBezTo>
                      <a:pt x="5704" y="81551"/>
                      <a:pt x="3802" y="80603"/>
                      <a:pt x="1901" y="79654"/>
                    </a:cubicBezTo>
                    <a:cubicBezTo>
                      <a:pt x="0" y="78706"/>
                      <a:pt x="0" y="75861"/>
                      <a:pt x="0" y="73017"/>
                    </a:cubicBezTo>
                    <a:close/>
                  </a:path>
                </a:pathLst>
              </a:custGeom>
              <a:solidFill>
                <a:srgbClr val="8A419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chemeClr val="dk1"/>
                  </a:solidFill>
                  <a:latin typeface="Calibri"/>
                  <a:ea typeface="Calibri"/>
                  <a:cs typeface="Calibri"/>
                  <a:sym typeface="Calibri"/>
                </a:endParaRPr>
              </a:p>
            </p:txBody>
          </p:sp>
          <p:sp>
            <p:nvSpPr>
              <p:cNvPr id="38" name="Google Shape;38;p33"/>
              <p:cNvSpPr/>
              <p:nvPr/>
            </p:nvSpPr>
            <p:spPr>
              <a:xfrm>
                <a:off x="4947199" y="5658834"/>
                <a:ext cx="15209" cy="80602"/>
              </a:xfrm>
              <a:custGeom>
                <a:avLst/>
                <a:gdLst/>
                <a:ahLst/>
                <a:cxnLst/>
                <a:rect l="l" t="t" r="r" b="b"/>
                <a:pathLst>
                  <a:path w="15209" h="80602" extrusionOk="0">
                    <a:moveTo>
                      <a:pt x="7605" y="14224"/>
                    </a:moveTo>
                    <a:cubicBezTo>
                      <a:pt x="5704" y="14224"/>
                      <a:pt x="3803" y="13276"/>
                      <a:pt x="1901" y="12327"/>
                    </a:cubicBezTo>
                    <a:cubicBezTo>
                      <a:pt x="0" y="11379"/>
                      <a:pt x="0" y="9483"/>
                      <a:pt x="0" y="6638"/>
                    </a:cubicBezTo>
                    <a:cubicBezTo>
                      <a:pt x="0" y="4741"/>
                      <a:pt x="951" y="2845"/>
                      <a:pt x="1901" y="1897"/>
                    </a:cubicBezTo>
                    <a:cubicBezTo>
                      <a:pt x="3803" y="948"/>
                      <a:pt x="4753" y="0"/>
                      <a:pt x="7605" y="0"/>
                    </a:cubicBezTo>
                    <a:cubicBezTo>
                      <a:pt x="9506" y="0"/>
                      <a:pt x="11408" y="948"/>
                      <a:pt x="12358" y="1897"/>
                    </a:cubicBezTo>
                    <a:cubicBezTo>
                      <a:pt x="14259" y="2845"/>
                      <a:pt x="14259" y="4741"/>
                      <a:pt x="14259" y="7586"/>
                    </a:cubicBezTo>
                    <a:cubicBezTo>
                      <a:pt x="14259" y="9483"/>
                      <a:pt x="13309" y="11379"/>
                      <a:pt x="12358" y="13276"/>
                    </a:cubicBezTo>
                    <a:cubicBezTo>
                      <a:pt x="11408" y="13276"/>
                      <a:pt x="9506" y="14224"/>
                      <a:pt x="7605" y="14224"/>
                    </a:cubicBezTo>
                    <a:close/>
                    <a:moveTo>
                      <a:pt x="15210" y="29396"/>
                    </a:moveTo>
                    <a:lnTo>
                      <a:pt x="15210" y="72068"/>
                    </a:lnTo>
                    <a:cubicBezTo>
                      <a:pt x="15210" y="74913"/>
                      <a:pt x="14259" y="77758"/>
                      <a:pt x="13309" y="78706"/>
                    </a:cubicBezTo>
                    <a:cubicBezTo>
                      <a:pt x="12358" y="79654"/>
                      <a:pt x="10457" y="80603"/>
                      <a:pt x="7605" y="80603"/>
                    </a:cubicBezTo>
                    <a:cubicBezTo>
                      <a:pt x="5704" y="80603"/>
                      <a:pt x="3803" y="79654"/>
                      <a:pt x="1901" y="78706"/>
                    </a:cubicBezTo>
                    <a:cubicBezTo>
                      <a:pt x="951" y="76810"/>
                      <a:pt x="0" y="74913"/>
                      <a:pt x="0" y="72068"/>
                    </a:cubicBezTo>
                    <a:lnTo>
                      <a:pt x="0" y="29396"/>
                    </a:lnTo>
                    <a:cubicBezTo>
                      <a:pt x="0" y="26551"/>
                      <a:pt x="951" y="24655"/>
                      <a:pt x="1901" y="22758"/>
                    </a:cubicBezTo>
                    <a:cubicBezTo>
                      <a:pt x="2852" y="20862"/>
                      <a:pt x="4753" y="20862"/>
                      <a:pt x="7605" y="20862"/>
                    </a:cubicBezTo>
                    <a:cubicBezTo>
                      <a:pt x="9506" y="20862"/>
                      <a:pt x="11408" y="21810"/>
                      <a:pt x="13309" y="22758"/>
                    </a:cubicBezTo>
                    <a:cubicBezTo>
                      <a:pt x="15210" y="23707"/>
                      <a:pt x="15210" y="26551"/>
                      <a:pt x="15210" y="29396"/>
                    </a:cubicBezTo>
                    <a:close/>
                  </a:path>
                </a:pathLst>
              </a:custGeom>
              <a:solidFill>
                <a:srgbClr val="8A419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chemeClr val="dk1"/>
                  </a:solidFill>
                  <a:latin typeface="Calibri"/>
                  <a:ea typeface="Calibri"/>
                  <a:cs typeface="Calibri"/>
                  <a:sym typeface="Calibri"/>
                </a:endParaRPr>
              </a:p>
            </p:txBody>
          </p:sp>
          <p:sp>
            <p:nvSpPr>
              <p:cNvPr id="39" name="Google Shape;39;p33"/>
              <p:cNvSpPr/>
              <p:nvPr/>
            </p:nvSpPr>
            <p:spPr>
              <a:xfrm>
                <a:off x="4970252" y="5657885"/>
                <a:ext cx="42540" cy="84395"/>
              </a:xfrm>
              <a:custGeom>
                <a:avLst/>
                <a:gdLst/>
                <a:ahLst/>
                <a:cxnLst/>
                <a:rect l="l" t="t" r="r" b="b"/>
                <a:pathLst>
                  <a:path w="42540" h="84395" extrusionOk="0">
                    <a:moveTo>
                      <a:pt x="6417" y="23707"/>
                    </a:moveTo>
                    <a:lnTo>
                      <a:pt x="10219" y="23707"/>
                    </a:lnTo>
                    <a:lnTo>
                      <a:pt x="10219" y="18965"/>
                    </a:lnTo>
                    <a:cubicBezTo>
                      <a:pt x="10219" y="14224"/>
                      <a:pt x="11170" y="10431"/>
                      <a:pt x="12120" y="7586"/>
                    </a:cubicBezTo>
                    <a:cubicBezTo>
                      <a:pt x="13071" y="4741"/>
                      <a:pt x="14972" y="2845"/>
                      <a:pt x="17824" y="1897"/>
                    </a:cubicBezTo>
                    <a:cubicBezTo>
                      <a:pt x="20676" y="948"/>
                      <a:pt x="24478" y="0"/>
                      <a:pt x="29232" y="0"/>
                    </a:cubicBezTo>
                    <a:cubicBezTo>
                      <a:pt x="37787" y="0"/>
                      <a:pt x="42540" y="1897"/>
                      <a:pt x="42540" y="6638"/>
                    </a:cubicBezTo>
                    <a:cubicBezTo>
                      <a:pt x="42540" y="7586"/>
                      <a:pt x="42540" y="9483"/>
                      <a:pt x="41590" y="10431"/>
                    </a:cubicBezTo>
                    <a:cubicBezTo>
                      <a:pt x="40639" y="11379"/>
                      <a:pt x="39688" y="12327"/>
                      <a:pt x="38738" y="12327"/>
                    </a:cubicBezTo>
                    <a:cubicBezTo>
                      <a:pt x="37787" y="12327"/>
                      <a:pt x="36837" y="12327"/>
                      <a:pt x="35886" y="12327"/>
                    </a:cubicBezTo>
                    <a:cubicBezTo>
                      <a:pt x="34935" y="12327"/>
                      <a:pt x="33034" y="12327"/>
                      <a:pt x="32084" y="12327"/>
                    </a:cubicBezTo>
                    <a:cubicBezTo>
                      <a:pt x="29232" y="12327"/>
                      <a:pt x="27330" y="13276"/>
                      <a:pt x="27330" y="15172"/>
                    </a:cubicBezTo>
                    <a:cubicBezTo>
                      <a:pt x="26380" y="17069"/>
                      <a:pt x="26380" y="18965"/>
                      <a:pt x="26380" y="21810"/>
                    </a:cubicBezTo>
                    <a:lnTo>
                      <a:pt x="26380" y="25603"/>
                    </a:lnTo>
                    <a:lnTo>
                      <a:pt x="30182" y="25603"/>
                    </a:lnTo>
                    <a:cubicBezTo>
                      <a:pt x="35886" y="25603"/>
                      <a:pt x="38738" y="27500"/>
                      <a:pt x="38738" y="30345"/>
                    </a:cubicBezTo>
                    <a:cubicBezTo>
                      <a:pt x="38738" y="33189"/>
                      <a:pt x="37787" y="34138"/>
                      <a:pt x="36837" y="35086"/>
                    </a:cubicBezTo>
                    <a:cubicBezTo>
                      <a:pt x="34935" y="36034"/>
                      <a:pt x="33034" y="36034"/>
                      <a:pt x="30182" y="36034"/>
                    </a:cubicBezTo>
                    <a:lnTo>
                      <a:pt x="26380" y="36034"/>
                    </a:lnTo>
                    <a:lnTo>
                      <a:pt x="26380" y="75861"/>
                    </a:lnTo>
                    <a:cubicBezTo>
                      <a:pt x="26380" y="78706"/>
                      <a:pt x="25429" y="80603"/>
                      <a:pt x="24478" y="82499"/>
                    </a:cubicBezTo>
                    <a:cubicBezTo>
                      <a:pt x="23528" y="84396"/>
                      <a:pt x="21627" y="84396"/>
                      <a:pt x="18775" y="84396"/>
                    </a:cubicBezTo>
                    <a:cubicBezTo>
                      <a:pt x="16874" y="84396"/>
                      <a:pt x="14972" y="83447"/>
                      <a:pt x="13071" y="82499"/>
                    </a:cubicBezTo>
                    <a:cubicBezTo>
                      <a:pt x="12120" y="80603"/>
                      <a:pt x="11170" y="78706"/>
                      <a:pt x="11170" y="75861"/>
                    </a:cubicBezTo>
                    <a:lnTo>
                      <a:pt x="11170" y="36034"/>
                    </a:lnTo>
                    <a:lnTo>
                      <a:pt x="7367" y="36034"/>
                    </a:lnTo>
                    <a:cubicBezTo>
                      <a:pt x="5466" y="36034"/>
                      <a:pt x="3565" y="35086"/>
                      <a:pt x="2614" y="34138"/>
                    </a:cubicBezTo>
                    <a:cubicBezTo>
                      <a:pt x="1664" y="33189"/>
                      <a:pt x="713" y="32241"/>
                      <a:pt x="713" y="30345"/>
                    </a:cubicBezTo>
                    <a:cubicBezTo>
                      <a:pt x="-1188" y="24655"/>
                      <a:pt x="713" y="23707"/>
                      <a:pt x="6417" y="23707"/>
                    </a:cubicBezTo>
                    <a:close/>
                  </a:path>
                </a:pathLst>
              </a:custGeom>
              <a:solidFill>
                <a:srgbClr val="8A419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chemeClr val="dk1"/>
                  </a:solidFill>
                  <a:latin typeface="Calibri"/>
                  <a:ea typeface="Calibri"/>
                  <a:cs typeface="Calibri"/>
                  <a:sym typeface="Calibri"/>
                </a:endParaRPr>
              </a:p>
            </p:txBody>
          </p:sp>
          <p:sp>
            <p:nvSpPr>
              <p:cNvPr id="40" name="Google Shape;40;p33"/>
              <p:cNvSpPr/>
              <p:nvPr/>
            </p:nvSpPr>
            <p:spPr>
              <a:xfrm>
                <a:off x="5009940" y="5678747"/>
                <a:ext cx="57037" cy="60689"/>
              </a:xfrm>
              <a:custGeom>
                <a:avLst/>
                <a:gdLst/>
                <a:ahLst/>
                <a:cxnLst/>
                <a:rect l="l" t="t" r="r" b="b"/>
                <a:pathLst>
                  <a:path w="57037" h="60689" extrusionOk="0">
                    <a:moveTo>
                      <a:pt x="44679" y="35086"/>
                    </a:moveTo>
                    <a:lnTo>
                      <a:pt x="15210" y="35086"/>
                    </a:lnTo>
                    <a:cubicBezTo>
                      <a:pt x="15210" y="38879"/>
                      <a:pt x="16161" y="41724"/>
                      <a:pt x="17111" y="43620"/>
                    </a:cubicBezTo>
                    <a:cubicBezTo>
                      <a:pt x="18062" y="46465"/>
                      <a:pt x="19963" y="48362"/>
                      <a:pt x="22815" y="49310"/>
                    </a:cubicBezTo>
                    <a:cubicBezTo>
                      <a:pt x="24716" y="50258"/>
                      <a:pt x="27568" y="51206"/>
                      <a:pt x="30420" y="51206"/>
                    </a:cubicBezTo>
                    <a:cubicBezTo>
                      <a:pt x="32321" y="51206"/>
                      <a:pt x="34222" y="51206"/>
                      <a:pt x="35173" y="50258"/>
                    </a:cubicBezTo>
                    <a:cubicBezTo>
                      <a:pt x="36124" y="49310"/>
                      <a:pt x="38025" y="49310"/>
                      <a:pt x="39926" y="48362"/>
                    </a:cubicBezTo>
                    <a:cubicBezTo>
                      <a:pt x="40877" y="47413"/>
                      <a:pt x="42778" y="46465"/>
                      <a:pt x="43729" y="45517"/>
                    </a:cubicBezTo>
                    <a:cubicBezTo>
                      <a:pt x="44679" y="44569"/>
                      <a:pt x="46580" y="42672"/>
                      <a:pt x="48482" y="41724"/>
                    </a:cubicBezTo>
                    <a:cubicBezTo>
                      <a:pt x="49432" y="40775"/>
                      <a:pt x="50383" y="40775"/>
                      <a:pt x="51333" y="40775"/>
                    </a:cubicBezTo>
                    <a:cubicBezTo>
                      <a:pt x="53235" y="40775"/>
                      <a:pt x="54186" y="40775"/>
                      <a:pt x="55136" y="41724"/>
                    </a:cubicBezTo>
                    <a:cubicBezTo>
                      <a:pt x="56087" y="42672"/>
                      <a:pt x="56087" y="43620"/>
                      <a:pt x="56087" y="45517"/>
                    </a:cubicBezTo>
                    <a:cubicBezTo>
                      <a:pt x="56087" y="46465"/>
                      <a:pt x="55136" y="48362"/>
                      <a:pt x="54186" y="50258"/>
                    </a:cubicBezTo>
                    <a:cubicBezTo>
                      <a:pt x="53235" y="52155"/>
                      <a:pt x="51333" y="54051"/>
                      <a:pt x="49432" y="54999"/>
                    </a:cubicBezTo>
                    <a:cubicBezTo>
                      <a:pt x="47531" y="56896"/>
                      <a:pt x="44679" y="57844"/>
                      <a:pt x="41827" y="58793"/>
                    </a:cubicBezTo>
                    <a:cubicBezTo>
                      <a:pt x="38976" y="59741"/>
                      <a:pt x="35173" y="60689"/>
                      <a:pt x="30420" y="60689"/>
                    </a:cubicBezTo>
                    <a:cubicBezTo>
                      <a:pt x="20914" y="60689"/>
                      <a:pt x="13309" y="57844"/>
                      <a:pt x="7605" y="52155"/>
                    </a:cubicBezTo>
                    <a:cubicBezTo>
                      <a:pt x="1901" y="46465"/>
                      <a:pt x="0" y="38879"/>
                      <a:pt x="0" y="30345"/>
                    </a:cubicBezTo>
                    <a:cubicBezTo>
                      <a:pt x="0" y="25603"/>
                      <a:pt x="951" y="21810"/>
                      <a:pt x="1901" y="18017"/>
                    </a:cubicBezTo>
                    <a:cubicBezTo>
                      <a:pt x="2852" y="14224"/>
                      <a:pt x="4753" y="11379"/>
                      <a:pt x="7605" y="8534"/>
                    </a:cubicBezTo>
                    <a:cubicBezTo>
                      <a:pt x="10457" y="5690"/>
                      <a:pt x="13309" y="3793"/>
                      <a:pt x="17111" y="1897"/>
                    </a:cubicBezTo>
                    <a:cubicBezTo>
                      <a:pt x="20914" y="0"/>
                      <a:pt x="24716" y="0"/>
                      <a:pt x="29469" y="0"/>
                    </a:cubicBezTo>
                    <a:cubicBezTo>
                      <a:pt x="35173" y="0"/>
                      <a:pt x="39926" y="948"/>
                      <a:pt x="44679" y="3793"/>
                    </a:cubicBezTo>
                    <a:cubicBezTo>
                      <a:pt x="48482" y="6638"/>
                      <a:pt x="52284" y="9483"/>
                      <a:pt x="54186" y="13276"/>
                    </a:cubicBezTo>
                    <a:cubicBezTo>
                      <a:pt x="56087" y="17069"/>
                      <a:pt x="57037" y="20862"/>
                      <a:pt x="57037" y="25603"/>
                    </a:cubicBezTo>
                    <a:cubicBezTo>
                      <a:pt x="57037" y="29396"/>
                      <a:pt x="56087" y="32241"/>
                      <a:pt x="54186" y="33189"/>
                    </a:cubicBezTo>
                    <a:cubicBezTo>
                      <a:pt x="52284" y="34138"/>
                      <a:pt x="49432" y="35086"/>
                      <a:pt x="44679" y="35086"/>
                    </a:cubicBezTo>
                    <a:close/>
                    <a:moveTo>
                      <a:pt x="16161" y="26551"/>
                    </a:moveTo>
                    <a:lnTo>
                      <a:pt x="42778" y="26551"/>
                    </a:lnTo>
                    <a:cubicBezTo>
                      <a:pt x="42778" y="21810"/>
                      <a:pt x="40877" y="18017"/>
                      <a:pt x="38976" y="15172"/>
                    </a:cubicBezTo>
                    <a:cubicBezTo>
                      <a:pt x="37074" y="12327"/>
                      <a:pt x="33272" y="11379"/>
                      <a:pt x="29469" y="11379"/>
                    </a:cubicBezTo>
                    <a:cubicBezTo>
                      <a:pt x="25667" y="11379"/>
                      <a:pt x="22815" y="12327"/>
                      <a:pt x="19963" y="15172"/>
                    </a:cubicBezTo>
                    <a:cubicBezTo>
                      <a:pt x="17111" y="18017"/>
                      <a:pt x="16161" y="21810"/>
                      <a:pt x="16161" y="26551"/>
                    </a:cubicBezTo>
                    <a:close/>
                  </a:path>
                </a:pathLst>
              </a:custGeom>
              <a:solidFill>
                <a:srgbClr val="8A419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chemeClr val="dk1"/>
                  </a:solidFill>
                  <a:latin typeface="Calibri"/>
                  <a:ea typeface="Calibri"/>
                  <a:cs typeface="Calibri"/>
                  <a:sym typeface="Calibri"/>
                </a:endParaRPr>
              </a:p>
            </p:txBody>
          </p:sp>
        </p:grpSp>
      </p:grpSp>
      <p:sp>
        <p:nvSpPr>
          <p:cNvPr id="41" name="Google Shape;41;p33"/>
          <p:cNvSpPr/>
          <p:nvPr/>
        </p:nvSpPr>
        <p:spPr>
          <a:xfrm>
            <a:off x="4873315" y="145919"/>
            <a:ext cx="1310598" cy="1310598"/>
          </a:xfrm>
          <a:prstGeom prst="ellipse">
            <a:avLst/>
          </a:prstGeom>
          <a:solidFill>
            <a:srgbClr val="14B4CB"/>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dirty="0">
              <a:solidFill>
                <a:schemeClr val="lt1"/>
              </a:solidFill>
              <a:latin typeface="Calibri"/>
              <a:ea typeface="Calibri"/>
              <a:cs typeface="Calibri"/>
              <a:sym typeface="Calibri"/>
            </a:endParaRPr>
          </a:p>
        </p:txBody>
      </p:sp>
      <p:pic>
        <p:nvPicPr>
          <p:cNvPr id="42" name="Google Shape;42;p33"/>
          <p:cNvPicPr preferRelativeResize="0"/>
          <p:nvPr/>
        </p:nvPicPr>
        <p:blipFill rotWithShape="1">
          <a:blip r:embed="rId2">
            <a:alphaModFix/>
          </a:blip>
          <a:srcRect r="44449"/>
          <a:stretch/>
        </p:blipFill>
        <p:spPr>
          <a:xfrm>
            <a:off x="9700384" y="5884447"/>
            <a:ext cx="2021756" cy="464267"/>
          </a:xfrm>
          <a:prstGeom prst="rect">
            <a:avLst/>
          </a:prstGeom>
          <a:noFill/>
          <a:ln>
            <a:noFill/>
          </a:ln>
        </p:spPr>
      </p:pic>
      <p:cxnSp>
        <p:nvCxnSpPr>
          <p:cNvPr id="43" name="Google Shape;43;p33"/>
          <p:cNvCxnSpPr/>
          <p:nvPr/>
        </p:nvCxnSpPr>
        <p:spPr>
          <a:xfrm>
            <a:off x="0" y="6136408"/>
            <a:ext cx="9222801" cy="0"/>
          </a:xfrm>
          <a:prstGeom prst="straightConnector1">
            <a:avLst/>
          </a:prstGeom>
          <a:noFill/>
          <a:ln w="28575" cap="flat" cmpd="sng">
            <a:solidFill>
              <a:srgbClr val="12B4CB"/>
            </a:solidFill>
            <a:prstDash val="solid"/>
            <a:miter lim="800000"/>
            <a:headEnd type="none" w="sm" len="sm"/>
            <a:tailEnd type="none" w="sm" len="sm"/>
          </a:ln>
        </p:spPr>
      </p:cxnSp>
      <p:sp>
        <p:nvSpPr>
          <p:cNvPr id="44" name="Google Shape;44;p33"/>
          <p:cNvSpPr/>
          <p:nvPr/>
        </p:nvSpPr>
        <p:spPr>
          <a:xfrm>
            <a:off x="5760669" y="5680930"/>
            <a:ext cx="3469856" cy="697353"/>
          </a:xfrm>
          <a:prstGeom prst="rect">
            <a:avLst/>
          </a:prstGeom>
          <a:solidFill>
            <a:srgbClr val="12B4CB"/>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385" dirty="0">
              <a:solidFill>
                <a:schemeClr val="lt1"/>
              </a:solidFill>
              <a:latin typeface="Calibri"/>
              <a:ea typeface="Calibri"/>
              <a:cs typeface="Calibri"/>
              <a:sym typeface="Calibri"/>
            </a:endParaRPr>
          </a:p>
        </p:txBody>
      </p:sp>
      <p:sp>
        <p:nvSpPr>
          <p:cNvPr id="45" name="Google Shape;45;p33"/>
          <p:cNvSpPr txBox="1">
            <a:spLocks noGrp="1"/>
          </p:cNvSpPr>
          <p:nvPr>
            <p:ph type="body" idx="1"/>
          </p:nvPr>
        </p:nvSpPr>
        <p:spPr>
          <a:xfrm>
            <a:off x="5760669" y="5759497"/>
            <a:ext cx="3469856" cy="589217"/>
          </a:xfrm>
          <a:prstGeom prst="rect">
            <a:avLst/>
          </a:prstGeom>
          <a:noFill/>
          <a:ln>
            <a:noFill/>
          </a:ln>
        </p:spPr>
        <p:txBody>
          <a:bodyPr spcFirstLastPara="1" wrap="square" lIns="91425" tIns="45700" rIns="91425" bIns="45700" anchor="t" anchorCtr="0">
            <a:normAutofit/>
          </a:bodyPr>
          <a:lstStyle>
            <a:lvl1pPr marL="457200" lvl="0" indent="-228600" algn="ctr">
              <a:lnSpc>
                <a:spcPct val="90000"/>
              </a:lnSpc>
              <a:spcBef>
                <a:spcPts val="1000"/>
              </a:spcBef>
              <a:spcAft>
                <a:spcPts val="0"/>
              </a:spcAft>
              <a:buClr>
                <a:schemeClr val="lt1"/>
              </a:buClr>
              <a:buSzPts val="3200"/>
              <a:buNone/>
              <a:defRPr sz="3200" b="0" i="0">
                <a:solidFill>
                  <a:schemeClr val="lt1"/>
                </a:solidFill>
                <a:latin typeface="Calibri"/>
                <a:ea typeface="Calibri"/>
                <a:cs typeface="Calibri"/>
                <a:sym typeface="Calibri"/>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6" name="Google Shape;46;p33"/>
          <p:cNvSpPr txBox="1">
            <a:spLocks noGrp="1"/>
          </p:cNvSpPr>
          <p:nvPr>
            <p:ph type="body" idx="2"/>
          </p:nvPr>
        </p:nvSpPr>
        <p:spPr>
          <a:xfrm>
            <a:off x="6819185" y="3571222"/>
            <a:ext cx="5278651" cy="697353"/>
          </a:xfrm>
          <a:prstGeom prst="rect">
            <a:avLst/>
          </a:prstGeom>
          <a:noFill/>
          <a:ln>
            <a:noFill/>
          </a:ln>
        </p:spPr>
        <p:txBody>
          <a:bodyPr spcFirstLastPara="1" wrap="square" lIns="91425" tIns="45700" rIns="91425" bIns="45700" anchor="t" anchorCtr="0">
            <a:noAutofit/>
          </a:bodyPr>
          <a:lstStyle>
            <a:lvl1pPr marL="457200" lvl="0" indent="-228600" algn="l">
              <a:lnSpc>
                <a:spcPct val="90000"/>
              </a:lnSpc>
              <a:spcBef>
                <a:spcPts val="1000"/>
              </a:spcBef>
              <a:spcAft>
                <a:spcPts val="0"/>
              </a:spcAft>
              <a:buClr>
                <a:srgbClr val="8A4199"/>
              </a:buClr>
              <a:buSzPts val="5400"/>
              <a:buNone/>
              <a:defRPr sz="5400" b="1">
                <a:solidFill>
                  <a:srgbClr val="8A4199"/>
                </a:solidFill>
                <a:latin typeface="Calibri"/>
                <a:ea typeface="Calibri"/>
                <a:cs typeface="Calibri"/>
                <a:sym typeface="Calibri"/>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7" name="Google Shape;47;p33"/>
          <p:cNvSpPr txBox="1">
            <a:spLocks noGrp="1"/>
          </p:cNvSpPr>
          <p:nvPr>
            <p:ph type="body" idx="3"/>
          </p:nvPr>
        </p:nvSpPr>
        <p:spPr>
          <a:xfrm>
            <a:off x="6819185" y="2952699"/>
            <a:ext cx="5278651" cy="697353"/>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8A4199"/>
              </a:buClr>
              <a:buSzPts val="3600"/>
              <a:buNone/>
              <a:defRPr sz="3600" b="0" i="0">
                <a:solidFill>
                  <a:srgbClr val="8A4199"/>
                </a:solidFill>
                <a:latin typeface="Calibri"/>
                <a:ea typeface="Calibri"/>
                <a:cs typeface="Calibri"/>
                <a:sym typeface="Calibri"/>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8" name="Google Shape;48;p33"/>
          <p:cNvSpPr/>
          <p:nvPr/>
        </p:nvSpPr>
        <p:spPr>
          <a:xfrm>
            <a:off x="-382772" y="6858000"/>
            <a:ext cx="13545879" cy="1775637"/>
          </a:xfrm>
          <a:prstGeom prst="rect">
            <a:avLst/>
          </a:prstGeom>
          <a:solidFill>
            <a:srgbClr val="ECECEC"/>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dirty="0">
              <a:solidFill>
                <a:schemeClr val="lt1"/>
              </a:solidFill>
              <a:latin typeface="Calibri"/>
              <a:ea typeface="Calibri"/>
              <a:cs typeface="Calibri"/>
              <a:sym typeface="Calibri"/>
            </a:endParaRPr>
          </a:p>
        </p:txBody>
      </p:sp>
      <p:sp>
        <p:nvSpPr>
          <p:cNvPr id="49" name="Google Shape;49;p33"/>
          <p:cNvSpPr/>
          <p:nvPr/>
        </p:nvSpPr>
        <p:spPr>
          <a:xfrm>
            <a:off x="-676940" y="-1773478"/>
            <a:ext cx="13545879" cy="1775637"/>
          </a:xfrm>
          <a:prstGeom prst="rect">
            <a:avLst/>
          </a:prstGeom>
          <a:solidFill>
            <a:srgbClr val="ECECEC"/>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dirty="0">
              <a:solidFill>
                <a:schemeClr val="lt1"/>
              </a:solidFill>
              <a:latin typeface="Calibri"/>
              <a:ea typeface="Calibri"/>
              <a:cs typeface="Calibri"/>
              <a:sym typeface="Calibri"/>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8_Welcome Slide 1">
  <p:cSld name="8_Welcome Slide 1">
    <p:spTree>
      <p:nvGrpSpPr>
        <p:cNvPr id="1" name="Shape 133"/>
        <p:cNvGrpSpPr/>
        <p:nvPr/>
      </p:nvGrpSpPr>
      <p:grpSpPr>
        <a:xfrm>
          <a:off x="0" y="0"/>
          <a:ext cx="0" cy="0"/>
          <a:chOff x="0" y="0"/>
          <a:chExt cx="0" cy="0"/>
        </a:xfrm>
      </p:grpSpPr>
      <p:sp>
        <p:nvSpPr>
          <p:cNvPr id="134" name="Google Shape;134;p46"/>
          <p:cNvSpPr/>
          <p:nvPr/>
        </p:nvSpPr>
        <p:spPr>
          <a:xfrm>
            <a:off x="-2" y="1532287"/>
            <a:ext cx="12192002" cy="4641046"/>
          </a:xfrm>
          <a:prstGeom prst="rect">
            <a:avLst/>
          </a:prstGeom>
          <a:solidFill>
            <a:srgbClr val="8A4199"/>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dirty="0">
              <a:solidFill>
                <a:schemeClr val="lt1"/>
              </a:solidFill>
              <a:latin typeface="Calibri"/>
              <a:ea typeface="Calibri"/>
              <a:cs typeface="Calibri"/>
              <a:sym typeface="Calibri"/>
            </a:endParaRPr>
          </a:p>
        </p:txBody>
      </p:sp>
      <p:cxnSp>
        <p:nvCxnSpPr>
          <p:cNvPr id="135" name="Google Shape;135;p46"/>
          <p:cNvCxnSpPr/>
          <p:nvPr/>
        </p:nvCxnSpPr>
        <p:spPr>
          <a:xfrm flipH="1">
            <a:off x="-2" y="684666"/>
            <a:ext cx="634226" cy="1"/>
          </a:xfrm>
          <a:prstGeom prst="straightConnector1">
            <a:avLst/>
          </a:prstGeom>
          <a:noFill/>
          <a:ln w="28575" cap="flat" cmpd="sng">
            <a:solidFill>
              <a:srgbClr val="12B4CB"/>
            </a:solidFill>
            <a:prstDash val="solid"/>
            <a:miter lim="800000"/>
            <a:headEnd type="none" w="sm" len="sm"/>
            <a:tailEnd type="none" w="sm" len="sm"/>
          </a:ln>
        </p:spPr>
      </p:cxnSp>
      <p:sp>
        <p:nvSpPr>
          <p:cNvPr id="136" name="Google Shape;136;p46"/>
          <p:cNvSpPr txBox="1">
            <a:spLocks noGrp="1"/>
          </p:cNvSpPr>
          <p:nvPr>
            <p:ph type="body" idx="1"/>
          </p:nvPr>
        </p:nvSpPr>
        <p:spPr>
          <a:xfrm>
            <a:off x="734714" y="1849605"/>
            <a:ext cx="10834986" cy="3763795"/>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lt1"/>
              </a:buClr>
              <a:buSzPts val="2200"/>
              <a:buNone/>
              <a:defRPr sz="2200" b="0" i="0">
                <a:solidFill>
                  <a:schemeClr val="lt1"/>
                </a:solidFill>
                <a:latin typeface="Calibri"/>
                <a:ea typeface="Calibri"/>
                <a:cs typeface="Calibri"/>
                <a:sym typeface="Calibri"/>
              </a:defRPr>
            </a:lvl1pPr>
            <a:lvl2pPr marL="914400" lvl="1"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2pPr>
            <a:lvl3pPr marL="1371600" lvl="2"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3pPr>
            <a:lvl4pPr marL="1828800" lvl="3"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4pPr>
            <a:lvl5pPr marL="2286000" lvl="4"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37" name="Google Shape;137;p46"/>
          <p:cNvSpPr txBox="1">
            <a:spLocks noGrp="1"/>
          </p:cNvSpPr>
          <p:nvPr>
            <p:ph type="body" idx="2"/>
          </p:nvPr>
        </p:nvSpPr>
        <p:spPr>
          <a:xfrm>
            <a:off x="713768" y="421468"/>
            <a:ext cx="10834985" cy="58051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8A4199"/>
              </a:buClr>
              <a:buSzPts val="3600"/>
              <a:buNone/>
              <a:defRPr sz="3600" b="1" i="0">
                <a:solidFill>
                  <a:srgbClr val="8A4199"/>
                </a:solidFill>
                <a:latin typeface="Calibri"/>
                <a:ea typeface="Calibri"/>
                <a:cs typeface="Calibri"/>
                <a:sym typeface="Calibri"/>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ack Page">
  <p:cSld name="Back Page">
    <p:spTree>
      <p:nvGrpSpPr>
        <p:cNvPr id="1" name="Shape 147"/>
        <p:cNvGrpSpPr/>
        <p:nvPr/>
      </p:nvGrpSpPr>
      <p:grpSpPr>
        <a:xfrm>
          <a:off x="0" y="0"/>
          <a:ext cx="0" cy="0"/>
          <a:chOff x="0" y="0"/>
          <a:chExt cx="0" cy="0"/>
        </a:xfrm>
      </p:grpSpPr>
      <p:sp>
        <p:nvSpPr>
          <p:cNvPr id="148" name="Google Shape;148;p48"/>
          <p:cNvSpPr/>
          <p:nvPr/>
        </p:nvSpPr>
        <p:spPr>
          <a:xfrm>
            <a:off x="0" y="6120882"/>
            <a:ext cx="12192000" cy="737118"/>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dirty="0">
              <a:solidFill>
                <a:schemeClr val="lt1"/>
              </a:solidFill>
              <a:latin typeface="Calibri"/>
              <a:ea typeface="Calibri"/>
              <a:cs typeface="Calibri"/>
              <a:sym typeface="Calibri"/>
            </a:endParaRPr>
          </a:p>
        </p:txBody>
      </p:sp>
      <p:sp>
        <p:nvSpPr>
          <p:cNvPr id="149" name="Google Shape;149;p48"/>
          <p:cNvSpPr/>
          <p:nvPr/>
        </p:nvSpPr>
        <p:spPr>
          <a:xfrm flipH="1">
            <a:off x="5823197" y="-363432"/>
            <a:ext cx="6401126" cy="8997069"/>
          </a:xfrm>
          <a:custGeom>
            <a:avLst/>
            <a:gdLst/>
            <a:ahLst/>
            <a:cxnLst/>
            <a:rect l="l" t="t" r="r" b="b"/>
            <a:pathLst>
              <a:path w="7607015" h="10692000" extrusionOk="0">
                <a:moveTo>
                  <a:pt x="0" y="0"/>
                </a:moveTo>
                <a:lnTo>
                  <a:pt x="4534049" y="0"/>
                </a:lnTo>
                <a:lnTo>
                  <a:pt x="4778336" y="140498"/>
                </a:lnTo>
                <a:cubicBezTo>
                  <a:pt x="6227115" y="1021023"/>
                  <a:pt x="7263538" y="2512707"/>
                  <a:pt x="7530091" y="4257929"/>
                </a:cubicBezTo>
                <a:lnTo>
                  <a:pt x="7560000" y="4493400"/>
                </a:lnTo>
                <a:cubicBezTo>
                  <a:pt x="7645536" y="5059446"/>
                  <a:pt x="7594914" y="5454710"/>
                  <a:pt x="7560000" y="5806626"/>
                </a:cubicBezTo>
                <a:lnTo>
                  <a:pt x="7530091" y="6042097"/>
                </a:lnTo>
                <a:cubicBezTo>
                  <a:pt x="7204303" y="8175148"/>
                  <a:pt x="5728465" y="9929455"/>
                  <a:pt x="3755316" y="10652081"/>
                </a:cubicBezTo>
                <a:lnTo>
                  <a:pt x="3637366" y="10692000"/>
                </a:lnTo>
                <a:lnTo>
                  <a:pt x="0" y="10692000"/>
                </a:lnTo>
                <a:lnTo>
                  <a:pt x="0" y="7088352"/>
                </a:lnTo>
                <a:lnTo>
                  <a:pt x="83132" y="7163912"/>
                </a:lnTo>
                <a:cubicBezTo>
                  <a:pt x="534475" y="7536493"/>
                  <a:pt x="1112633" y="7760465"/>
                  <a:pt x="1741839" y="7760465"/>
                </a:cubicBezTo>
                <a:cubicBezTo>
                  <a:pt x="3181714" y="7760465"/>
                  <a:pt x="4351508" y="6588635"/>
                  <a:pt x="4351508" y="5150013"/>
                </a:cubicBezTo>
                <a:cubicBezTo>
                  <a:pt x="4351508" y="3709706"/>
                  <a:pt x="3181714" y="2539564"/>
                  <a:pt x="1741839" y="2539564"/>
                </a:cubicBezTo>
                <a:cubicBezTo>
                  <a:pt x="1111894" y="2539564"/>
                  <a:pt x="533644" y="2763860"/>
                  <a:pt x="82431" y="3136663"/>
                </a:cubicBezTo>
                <a:lnTo>
                  <a:pt x="0" y="3211653"/>
                </a:lnTo>
                <a:lnTo>
                  <a:pt x="0" y="0"/>
                </a:lnTo>
                <a:close/>
              </a:path>
            </a:pathLst>
          </a:custGeom>
          <a:solidFill>
            <a:srgbClr val="8A419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chemeClr val="dk1"/>
              </a:solidFill>
              <a:latin typeface="Calibri"/>
              <a:ea typeface="Calibri"/>
              <a:cs typeface="Calibri"/>
              <a:sym typeface="Calibri"/>
            </a:endParaRPr>
          </a:p>
        </p:txBody>
      </p:sp>
      <p:grpSp>
        <p:nvGrpSpPr>
          <p:cNvPr id="150" name="Google Shape;150;p48"/>
          <p:cNvGrpSpPr/>
          <p:nvPr/>
        </p:nvGrpSpPr>
        <p:grpSpPr>
          <a:xfrm>
            <a:off x="8805395" y="3468716"/>
            <a:ext cx="3148393" cy="998194"/>
            <a:chOff x="2464177" y="4939099"/>
            <a:chExt cx="2638924" cy="836668"/>
          </a:xfrm>
        </p:grpSpPr>
        <p:sp>
          <p:nvSpPr>
            <p:cNvPr id="151" name="Google Shape;151;p48"/>
            <p:cNvSpPr/>
            <p:nvPr/>
          </p:nvSpPr>
          <p:spPr>
            <a:xfrm>
              <a:off x="2897660" y="5064270"/>
              <a:ext cx="412569" cy="415340"/>
            </a:xfrm>
            <a:custGeom>
              <a:avLst/>
              <a:gdLst/>
              <a:ahLst/>
              <a:cxnLst/>
              <a:rect l="l" t="t" r="r" b="b"/>
              <a:pathLst>
                <a:path w="412569" h="415340" extrusionOk="0">
                  <a:moveTo>
                    <a:pt x="314656" y="33189"/>
                  </a:moveTo>
                  <a:cubicBezTo>
                    <a:pt x="308001" y="28448"/>
                    <a:pt x="301347" y="24655"/>
                    <a:pt x="294693" y="20862"/>
                  </a:cubicBezTo>
                  <a:cubicBezTo>
                    <a:pt x="268075" y="6638"/>
                    <a:pt x="237655" y="0"/>
                    <a:pt x="205334" y="0"/>
                  </a:cubicBezTo>
                  <a:cubicBezTo>
                    <a:pt x="149248" y="0"/>
                    <a:pt x="99815" y="20862"/>
                    <a:pt x="59889" y="60689"/>
                  </a:cubicBezTo>
                  <a:cubicBezTo>
                    <a:pt x="19963" y="100516"/>
                    <a:pt x="0" y="149826"/>
                    <a:pt x="0" y="206722"/>
                  </a:cubicBezTo>
                  <a:cubicBezTo>
                    <a:pt x="0" y="264566"/>
                    <a:pt x="19963" y="313876"/>
                    <a:pt x="59889" y="354652"/>
                  </a:cubicBezTo>
                  <a:cubicBezTo>
                    <a:pt x="99815" y="395427"/>
                    <a:pt x="148297" y="415341"/>
                    <a:pt x="204384" y="415341"/>
                  </a:cubicBezTo>
                  <a:cubicBezTo>
                    <a:pt x="235754" y="415341"/>
                    <a:pt x="265223" y="408703"/>
                    <a:pt x="291841" y="395427"/>
                  </a:cubicBezTo>
                  <a:cubicBezTo>
                    <a:pt x="299446" y="391634"/>
                    <a:pt x="307051" y="386893"/>
                    <a:pt x="314656" y="382151"/>
                  </a:cubicBezTo>
                  <a:lnTo>
                    <a:pt x="314656" y="406806"/>
                  </a:lnTo>
                  <a:lnTo>
                    <a:pt x="412570" y="406806"/>
                  </a:lnTo>
                  <a:lnTo>
                    <a:pt x="412570" y="8534"/>
                  </a:lnTo>
                  <a:lnTo>
                    <a:pt x="314656" y="8534"/>
                  </a:lnTo>
                  <a:lnTo>
                    <a:pt x="314656" y="33189"/>
                  </a:lnTo>
                  <a:close/>
                  <a:moveTo>
                    <a:pt x="208186" y="319566"/>
                  </a:moveTo>
                  <a:cubicBezTo>
                    <a:pt x="189174" y="319566"/>
                    <a:pt x="171112" y="314825"/>
                    <a:pt x="154951" y="305342"/>
                  </a:cubicBezTo>
                  <a:cubicBezTo>
                    <a:pt x="137840" y="295859"/>
                    <a:pt x="124531" y="281635"/>
                    <a:pt x="115025" y="263618"/>
                  </a:cubicBezTo>
                  <a:cubicBezTo>
                    <a:pt x="104568" y="245601"/>
                    <a:pt x="99815" y="227584"/>
                    <a:pt x="99815" y="207670"/>
                  </a:cubicBezTo>
                  <a:cubicBezTo>
                    <a:pt x="99815" y="187757"/>
                    <a:pt x="104568" y="169740"/>
                    <a:pt x="115025" y="151723"/>
                  </a:cubicBezTo>
                  <a:cubicBezTo>
                    <a:pt x="124531" y="133706"/>
                    <a:pt x="137840" y="120430"/>
                    <a:pt x="154951" y="110947"/>
                  </a:cubicBezTo>
                  <a:cubicBezTo>
                    <a:pt x="172063" y="101465"/>
                    <a:pt x="189174" y="96723"/>
                    <a:pt x="209137" y="96723"/>
                  </a:cubicBezTo>
                  <a:cubicBezTo>
                    <a:pt x="240507" y="96723"/>
                    <a:pt x="265223" y="107154"/>
                    <a:pt x="286137" y="128964"/>
                  </a:cubicBezTo>
                  <a:cubicBezTo>
                    <a:pt x="307051" y="150774"/>
                    <a:pt x="317508" y="177326"/>
                    <a:pt x="317508" y="209567"/>
                  </a:cubicBezTo>
                  <a:cubicBezTo>
                    <a:pt x="317508" y="231377"/>
                    <a:pt x="312754" y="249394"/>
                    <a:pt x="303248" y="266463"/>
                  </a:cubicBezTo>
                  <a:cubicBezTo>
                    <a:pt x="293742" y="282583"/>
                    <a:pt x="281384" y="295859"/>
                    <a:pt x="263322" y="305342"/>
                  </a:cubicBezTo>
                  <a:cubicBezTo>
                    <a:pt x="246211" y="314825"/>
                    <a:pt x="228149" y="319566"/>
                    <a:pt x="208186" y="319566"/>
                  </a:cubicBezTo>
                  <a:close/>
                </a:path>
              </a:pathLst>
            </a:custGeom>
            <a:solidFill>
              <a:srgbClr val="8A419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chemeClr val="dk1"/>
                </a:solidFill>
                <a:latin typeface="Calibri"/>
                <a:ea typeface="Calibri"/>
                <a:cs typeface="Calibri"/>
                <a:sym typeface="Calibri"/>
              </a:endParaRPr>
            </a:p>
          </p:txBody>
        </p:sp>
        <p:sp>
          <p:nvSpPr>
            <p:cNvPr id="152" name="Google Shape;152;p48"/>
            <p:cNvSpPr/>
            <p:nvPr/>
          </p:nvSpPr>
          <p:spPr>
            <a:xfrm>
              <a:off x="3342551" y="4940047"/>
              <a:ext cx="98864" cy="530081"/>
            </a:xfrm>
            <a:custGeom>
              <a:avLst/>
              <a:gdLst/>
              <a:ahLst/>
              <a:cxnLst/>
              <a:rect l="l" t="t" r="r" b="b"/>
              <a:pathLst>
                <a:path w="98864" h="530081" extrusionOk="0">
                  <a:moveTo>
                    <a:pt x="0" y="0"/>
                  </a:moveTo>
                  <a:lnTo>
                    <a:pt x="98865" y="0"/>
                  </a:lnTo>
                  <a:lnTo>
                    <a:pt x="98865" y="530081"/>
                  </a:lnTo>
                  <a:lnTo>
                    <a:pt x="0" y="530081"/>
                  </a:lnTo>
                  <a:close/>
                </a:path>
              </a:pathLst>
            </a:custGeom>
            <a:solidFill>
              <a:srgbClr val="8A419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chemeClr val="dk1"/>
                </a:solidFill>
                <a:latin typeface="Calibri"/>
                <a:ea typeface="Calibri"/>
                <a:cs typeface="Calibri"/>
                <a:sym typeface="Calibri"/>
              </a:endParaRPr>
            </a:p>
          </p:txBody>
        </p:sp>
        <p:sp>
          <p:nvSpPr>
            <p:cNvPr id="153" name="Google Shape;153;p48"/>
            <p:cNvSpPr/>
            <p:nvPr/>
          </p:nvSpPr>
          <p:spPr>
            <a:xfrm>
              <a:off x="3457576" y="5064270"/>
              <a:ext cx="412569" cy="415340"/>
            </a:xfrm>
            <a:custGeom>
              <a:avLst/>
              <a:gdLst/>
              <a:ahLst/>
              <a:cxnLst/>
              <a:rect l="l" t="t" r="r" b="b"/>
              <a:pathLst>
                <a:path w="412569" h="415340" extrusionOk="0">
                  <a:moveTo>
                    <a:pt x="314656" y="33189"/>
                  </a:moveTo>
                  <a:cubicBezTo>
                    <a:pt x="308001" y="28448"/>
                    <a:pt x="301347" y="24655"/>
                    <a:pt x="294693" y="20862"/>
                  </a:cubicBezTo>
                  <a:cubicBezTo>
                    <a:pt x="268075" y="6638"/>
                    <a:pt x="237655" y="0"/>
                    <a:pt x="205334" y="0"/>
                  </a:cubicBezTo>
                  <a:cubicBezTo>
                    <a:pt x="149248" y="0"/>
                    <a:pt x="99815" y="20862"/>
                    <a:pt x="59889" y="60689"/>
                  </a:cubicBezTo>
                  <a:cubicBezTo>
                    <a:pt x="19963" y="100516"/>
                    <a:pt x="0" y="149826"/>
                    <a:pt x="0" y="206722"/>
                  </a:cubicBezTo>
                  <a:cubicBezTo>
                    <a:pt x="0" y="264566"/>
                    <a:pt x="19963" y="313876"/>
                    <a:pt x="59889" y="354652"/>
                  </a:cubicBezTo>
                  <a:cubicBezTo>
                    <a:pt x="99815" y="395427"/>
                    <a:pt x="148297" y="415341"/>
                    <a:pt x="204384" y="415341"/>
                  </a:cubicBezTo>
                  <a:cubicBezTo>
                    <a:pt x="235754" y="415341"/>
                    <a:pt x="265223" y="408703"/>
                    <a:pt x="291841" y="395427"/>
                  </a:cubicBezTo>
                  <a:cubicBezTo>
                    <a:pt x="299446" y="391634"/>
                    <a:pt x="307051" y="386893"/>
                    <a:pt x="314656" y="382151"/>
                  </a:cubicBezTo>
                  <a:lnTo>
                    <a:pt x="314656" y="406806"/>
                  </a:lnTo>
                  <a:lnTo>
                    <a:pt x="412570" y="406806"/>
                  </a:lnTo>
                  <a:lnTo>
                    <a:pt x="412570" y="8534"/>
                  </a:lnTo>
                  <a:lnTo>
                    <a:pt x="314656" y="8534"/>
                  </a:lnTo>
                  <a:lnTo>
                    <a:pt x="314656" y="33189"/>
                  </a:lnTo>
                  <a:close/>
                  <a:moveTo>
                    <a:pt x="208186" y="319566"/>
                  </a:moveTo>
                  <a:cubicBezTo>
                    <a:pt x="189174" y="319566"/>
                    <a:pt x="171112" y="314825"/>
                    <a:pt x="154951" y="305342"/>
                  </a:cubicBezTo>
                  <a:cubicBezTo>
                    <a:pt x="137840" y="295859"/>
                    <a:pt x="124531" y="281635"/>
                    <a:pt x="115025" y="263618"/>
                  </a:cubicBezTo>
                  <a:cubicBezTo>
                    <a:pt x="104568" y="245601"/>
                    <a:pt x="99815" y="227584"/>
                    <a:pt x="99815" y="207670"/>
                  </a:cubicBezTo>
                  <a:cubicBezTo>
                    <a:pt x="99815" y="187757"/>
                    <a:pt x="104568" y="169740"/>
                    <a:pt x="115025" y="151723"/>
                  </a:cubicBezTo>
                  <a:cubicBezTo>
                    <a:pt x="124531" y="133706"/>
                    <a:pt x="137840" y="120430"/>
                    <a:pt x="154951" y="110947"/>
                  </a:cubicBezTo>
                  <a:cubicBezTo>
                    <a:pt x="172062" y="101465"/>
                    <a:pt x="189174" y="96723"/>
                    <a:pt x="209137" y="96723"/>
                  </a:cubicBezTo>
                  <a:cubicBezTo>
                    <a:pt x="240507" y="96723"/>
                    <a:pt x="265223" y="107154"/>
                    <a:pt x="286137" y="128964"/>
                  </a:cubicBezTo>
                  <a:cubicBezTo>
                    <a:pt x="307051" y="150774"/>
                    <a:pt x="317507" y="177326"/>
                    <a:pt x="317507" y="209567"/>
                  </a:cubicBezTo>
                  <a:cubicBezTo>
                    <a:pt x="317507" y="231377"/>
                    <a:pt x="312754" y="249394"/>
                    <a:pt x="303248" y="266463"/>
                  </a:cubicBezTo>
                  <a:cubicBezTo>
                    <a:pt x="293742" y="282583"/>
                    <a:pt x="281384" y="295859"/>
                    <a:pt x="263322" y="305342"/>
                  </a:cubicBezTo>
                  <a:cubicBezTo>
                    <a:pt x="246211" y="314825"/>
                    <a:pt x="227198" y="319566"/>
                    <a:pt x="208186" y="319566"/>
                  </a:cubicBezTo>
                  <a:close/>
                </a:path>
              </a:pathLst>
            </a:custGeom>
            <a:solidFill>
              <a:srgbClr val="8A419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chemeClr val="dk1"/>
                </a:solidFill>
                <a:latin typeface="Calibri"/>
                <a:ea typeface="Calibri"/>
                <a:cs typeface="Calibri"/>
                <a:sym typeface="Calibri"/>
              </a:endParaRPr>
            </a:p>
          </p:txBody>
        </p:sp>
        <p:sp>
          <p:nvSpPr>
            <p:cNvPr id="154" name="Google Shape;154;p48"/>
            <p:cNvSpPr/>
            <p:nvPr/>
          </p:nvSpPr>
          <p:spPr>
            <a:xfrm>
              <a:off x="3909121" y="5064270"/>
              <a:ext cx="354581" cy="406806"/>
            </a:xfrm>
            <a:custGeom>
              <a:avLst/>
              <a:gdLst/>
              <a:ahLst/>
              <a:cxnLst/>
              <a:rect l="l" t="t" r="r" b="b"/>
              <a:pathLst>
                <a:path w="354581" h="406806" extrusionOk="0">
                  <a:moveTo>
                    <a:pt x="284236" y="23707"/>
                  </a:moveTo>
                  <a:cubicBezTo>
                    <a:pt x="259520" y="7586"/>
                    <a:pt x="231952" y="0"/>
                    <a:pt x="200581" y="0"/>
                  </a:cubicBezTo>
                  <a:cubicBezTo>
                    <a:pt x="171112" y="0"/>
                    <a:pt x="142593" y="6638"/>
                    <a:pt x="116926" y="20862"/>
                  </a:cubicBezTo>
                  <a:cubicBezTo>
                    <a:pt x="110272" y="24655"/>
                    <a:pt x="104568" y="28448"/>
                    <a:pt x="98865" y="32241"/>
                  </a:cubicBezTo>
                  <a:lnTo>
                    <a:pt x="98865" y="8534"/>
                  </a:lnTo>
                  <a:lnTo>
                    <a:pt x="0" y="8534"/>
                  </a:lnTo>
                  <a:lnTo>
                    <a:pt x="0" y="406806"/>
                  </a:lnTo>
                  <a:lnTo>
                    <a:pt x="98865" y="406806"/>
                  </a:lnTo>
                  <a:lnTo>
                    <a:pt x="98865" y="253187"/>
                  </a:lnTo>
                  <a:cubicBezTo>
                    <a:pt x="98865" y="200084"/>
                    <a:pt x="101716" y="176378"/>
                    <a:pt x="104568" y="166895"/>
                  </a:cubicBezTo>
                  <a:cubicBezTo>
                    <a:pt x="110272" y="146033"/>
                    <a:pt x="120729" y="128964"/>
                    <a:pt x="137840" y="115689"/>
                  </a:cubicBezTo>
                  <a:cubicBezTo>
                    <a:pt x="154001" y="102413"/>
                    <a:pt x="172062" y="95775"/>
                    <a:pt x="192025" y="95775"/>
                  </a:cubicBezTo>
                  <a:cubicBezTo>
                    <a:pt x="209137" y="95775"/>
                    <a:pt x="222445" y="99568"/>
                    <a:pt x="231952" y="107154"/>
                  </a:cubicBezTo>
                  <a:cubicBezTo>
                    <a:pt x="241458" y="114740"/>
                    <a:pt x="248112" y="126119"/>
                    <a:pt x="251915" y="143188"/>
                  </a:cubicBezTo>
                  <a:cubicBezTo>
                    <a:pt x="253816" y="149826"/>
                    <a:pt x="255717" y="166895"/>
                    <a:pt x="255717" y="216205"/>
                  </a:cubicBezTo>
                  <a:lnTo>
                    <a:pt x="255717" y="406806"/>
                  </a:lnTo>
                  <a:lnTo>
                    <a:pt x="354582" y="406806"/>
                  </a:lnTo>
                  <a:lnTo>
                    <a:pt x="354582" y="201981"/>
                  </a:lnTo>
                  <a:cubicBezTo>
                    <a:pt x="354582" y="150774"/>
                    <a:pt x="348878" y="113792"/>
                    <a:pt x="338421" y="88189"/>
                  </a:cubicBezTo>
                  <a:cubicBezTo>
                    <a:pt x="326063" y="60689"/>
                    <a:pt x="308001" y="38879"/>
                    <a:pt x="284236" y="23707"/>
                  </a:cubicBezTo>
                  <a:close/>
                </a:path>
              </a:pathLst>
            </a:custGeom>
            <a:solidFill>
              <a:srgbClr val="8A419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chemeClr val="dk1"/>
                </a:solidFill>
                <a:latin typeface="Calibri"/>
                <a:ea typeface="Calibri"/>
                <a:cs typeface="Calibri"/>
                <a:sym typeface="Calibri"/>
              </a:endParaRPr>
            </a:p>
          </p:txBody>
        </p:sp>
        <p:sp>
          <p:nvSpPr>
            <p:cNvPr id="155" name="Google Shape;155;p48"/>
            <p:cNvSpPr/>
            <p:nvPr/>
          </p:nvSpPr>
          <p:spPr>
            <a:xfrm>
              <a:off x="4282715" y="5064270"/>
              <a:ext cx="414470" cy="415340"/>
            </a:xfrm>
            <a:custGeom>
              <a:avLst/>
              <a:gdLst/>
              <a:ahLst/>
              <a:cxnLst/>
              <a:rect l="l" t="t" r="r" b="b"/>
              <a:pathLst>
                <a:path w="414470" h="415340" extrusionOk="0">
                  <a:moveTo>
                    <a:pt x="319409" y="269308"/>
                  </a:moveTo>
                  <a:cubicBezTo>
                    <a:pt x="292791" y="302497"/>
                    <a:pt x="259520" y="319566"/>
                    <a:pt x="216742" y="319566"/>
                  </a:cubicBezTo>
                  <a:cubicBezTo>
                    <a:pt x="193927" y="319566"/>
                    <a:pt x="173013" y="314825"/>
                    <a:pt x="154951" y="304394"/>
                  </a:cubicBezTo>
                  <a:cubicBezTo>
                    <a:pt x="136890" y="294911"/>
                    <a:pt x="123581" y="280687"/>
                    <a:pt x="113124" y="263618"/>
                  </a:cubicBezTo>
                  <a:cubicBezTo>
                    <a:pt x="102667" y="245601"/>
                    <a:pt x="97914" y="226636"/>
                    <a:pt x="97914" y="206722"/>
                  </a:cubicBezTo>
                  <a:cubicBezTo>
                    <a:pt x="97914" y="175429"/>
                    <a:pt x="108371" y="149826"/>
                    <a:pt x="131186" y="128016"/>
                  </a:cubicBezTo>
                  <a:cubicBezTo>
                    <a:pt x="154001" y="106206"/>
                    <a:pt x="181569" y="95775"/>
                    <a:pt x="216742" y="95775"/>
                  </a:cubicBezTo>
                  <a:cubicBezTo>
                    <a:pt x="260470" y="95775"/>
                    <a:pt x="293742" y="111895"/>
                    <a:pt x="319409" y="145085"/>
                  </a:cubicBezTo>
                  <a:lnTo>
                    <a:pt x="334619" y="164998"/>
                  </a:lnTo>
                  <a:lnTo>
                    <a:pt x="413520" y="115689"/>
                  </a:lnTo>
                  <a:lnTo>
                    <a:pt x="400212" y="92930"/>
                  </a:lnTo>
                  <a:cubicBezTo>
                    <a:pt x="387854" y="73017"/>
                    <a:pt x="372644" y="55948"/>
                    <a:pt x="355532" y="42672"/>
                  </a:cubicBezTo>
                  <a:cubicBezTo>
                    <a:pt x="338421" y="29396"/>
                    <a:pt x="317508" y="18965"/>
                    <a:pt x="293742" y="11379"/>
                  </a:cubicBezTo>
                  <a:cubicBezTo>
                    <a:pt x="269977" y="3793"/>
                    <a:pt x="245260" y="0"/>
                    <a:pt x="219594" y="0"/>
                  </a:cubicBezTo>
                  <a:cubicBezTo>
                    <a:pt x="178717" y="0"/>
                    <a:pt x="141643" y="9483"/>
                    <a:pt x="108371" y="27500"/>
                  </a:cubicBezTo>
                  <a:cubicBezTo>
                    <a:pt x="75099" y="45517"/>
                    <a:pt x="48482" y="72068"/>
                    <a:pt x="28519" y="104309"/>
                  </a:cubicBezTo>
                  <a:cubicBezTo>
                    <a:pt x="9506" y="136550"/>
                    <a:pt x="0" y="172585"/>
                    <a:pt x="0" y="210515"/>
                  </a:cubicBezTo>
                  <a:cubicBezTo>
                    <a:pt x="0" y="267411"/>
                    <a:pt x="20914" y="316721"/>
                    <a:pt x="61790" y="355600"/>
                  </a:cubicBezTo>
                  <a:cubicBezTo>
                    <a:pt x="102667" y="395427"/>
                    <a:pt x="154951" y="415341"/>
                    <a:pt x="215791" y="415341"/>
                  </a:cubicBezTo>
                  <a:cubicBezTo>
                    <a:pt x="255717" y="415341"/>
                    <a:pt x="290890" y="407755"/>
                    <a:pt x="322261" y="391634"/>
                  </a:cubicBezTo>
                  <a:cubicBezTo>
                    <a:pt x="354582" y="375514"/>
                    <a:pt x="380249" y="353703"/>
                    <a:pt x="399261" y="324307"/>
                  </a:cubicBezTo>
                  <a:lnTo>
                    <a:pt x="414471" y="301549"/>
                  </a:lnTo>
                  <a:lnTo>
                    <a:pt x="335570" y="249394"/>
                  </a:lnTo>
                  <a:lnTo>
                    <a:pt x="319409" y="269308"/>
                  </a:lnTo>
                  <a:close/>
                </a:path>
              </a:pathLst>
            </a:custGeom>
            <a:solidFill>
              <a:srgbClr val="8A419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chemeClr val="dk1"/>
                </a:solidFill>
                <a:latin typeface="Calibri"/>
                <a:ea typeface="Calibri"/>
                <a:cs typeface="Calibri"/>
                <a:sym typeface="Calibri"/>
              </a:endParaRPr>
            </a:p>
          </p:txBody>
        </p:sp>
        <p:sp>
          <p:nvSpPr>
            <p:cNvPr id="156" name="Google Shape;156;p48"/>
            <p:cNvSpPr/>
            <p:nvPr/>
          </p:nvSpPr>
          <p:spPr>
            <a:xfrm rot="-2700000">
              <a:off x="3707889" y="5564999"/>
              <a:ext cx="174912" cy="174479"/>
            </a:xfrm>
            <a:custGeom>
              <a:avLst/>
              <a:gdLst/>
              <a:ahLst/>
              <a:cxnLst/>
              <a:rect l="l" t="t" r="r" b="b"/>
              <a:pathLst>
                <a:path w="174912" h="174479" extrusionOk="0">
                  <a:moveTo>
                    <a:pt x="174913" y="87240"/>
                  </a:moveTo>
                  <a:cubicBezTo>
                    <a:pt x="174913" y="135421"/>
                    <a:pt x="135757" y="174479"/>
                    <a:pt x="87456" y="174479"/>
                  </a:cubicBezTo>
                  <a:cubicBezTo>
                    <a:pt x="39156" y="174479"/>
                    <a:pt x="0" y="135421"/>
                    <a:pt x="0" y="87240"/>
                  </a:cubicBezTo>
                  <a:cubicBezTo>
                    <a:pt x="0" y="39059"/>
                    <a:pt x="39156" y="0"/>
                    <a:pt x="87456" y="0"/>
                  </a:cubicBezTo>
                  <a:cubicBezTo>
                    <a:pt x="135757" y="0"/>
                    <a:pt x="174913" y="39059"/>
                    <a:pt x="174913" y="87240"/>
                  </a:cubicBezTo>
                  <a:close/>
                </a:path>
              </a:pathLst>
            </a:custGeom>
            <a:solidFill>
              <a:srgbClr val="12B4CB"/>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chemeClr val="dk1"/>
                </a:solidFill>
                <a:latin typeface="Calibri"/>
                <a:ea typeface="Calibri"/>
                <a:cs typeface="Calibri"/>
                <a:sym typeface="Calibri"/>
              </a:endParaRPr>
            </a:p>
          </p:txBody>
        </p:sp>
        <p:sp>
          <p:nvSpPr>
            <p:cNvPr id="157" name="Google Shape;157;p48"/>
            <p:cNvSpPr/>
            <p:nvPr/>
          </p:nvSpPr>
          <p:spPr>
            <a:xfrm>
              <a:off x="4694334" y="5063322"/>
              <a:ext cx="408767" cy="416289"/>
            </a:xfrm>
            <a:custGeom>
              <a:avLst/>
              <a:gdLst/>
              <a:ahLst/>
              <a:cxnLst/>
              <a:rect l="l" t="t" r="r" b="b"/>
              <a:pathLst>
                <a:path w="408767" h="416289" extrusionOk="0">
                  <a:moveTo>
                    <a:pt x="277581" y="293963"/>
                  </a:moveTo>
                  <a:cubicBezTo>
                    <a:pt x="268075" y="301549"/>
                    <a:pt x="257618" y="308187"/>
                    <a:pt x="243359" y="312928"/>
                  </a:cubicBezTo>
                  <a:cubicBezTo>
                    <a:pt x="230050" y="317669"/>
                    <a:pt x="215791" y="320514"/>
                    <a:pt x="201532" y="320514"/>
                  </a:cubicBezTo>
                  <a:cubicBezTo>
                    <a:pt x="173013" y="320514"/>
                    <a:pt x="149247" y="311031"/>
                    <a:pt x="129284" y="290170"/>
                  </a:cubicBezTo>
                  <a:cubicBezTo>
                    <a:pt x="115025" y="275946"/>
                    <a:pt x="106469" y="258877"/>
                    <a:pt x="101716" y="238015"/>
                  </a:cubicBezTo>
                  <a:lnTo>
                    <a:pt x="316557" y="238015"/>
                  </a:lnTo>
                  <a:lnTo>
                    <a:pt x="339372" y="238015"/>
                  </a:lnTo>
                  <a:lnTo>
                    <a:pt x="408767" y="238015"/>
                  </a:lnTo>
                  <a:lnTo>
                    <a:pt x="408767" y="210515"/>
                  </a:lnTo>
                  <a:cubicBezTo>
                    <a:pt x="408767" y="157412"/>
                    <a:pt x="393557" y="112844"/>
                    <a:pt x="365039" y="76810"/>
                  </a:cubicBezTo>
                  <a:cubicBezTo>
                    <a:pt x="325112" y="25603"/>
                    <a:pt x="269976" y="0"/>
                    <a:pt x="203433" y="0"/>
                  </a:cubicBezTo>
                  <a:cubicBezTo>
                    <a:pt x="137840" y="0"/>
                    <a:pt x="84605" y="25603"/>
                    <a:pt x="45630" y="75861"/>
                  </a:cubicBezTo>
                  <a:cubicBezTo>
                    <a:pt x="15210" y="114740"/>
                    <a:pt x="0" y="159309"/>
                    <a:pt x="0" y="209567"/>
                  </a:cubicBezTo>
                  <a:cubicBezTo>
                    <a:pt x="0" y="262670"/>
                    <a:pt x="18062" y="310083"/>
                    <a:pt x="54185" y="351807"/>
                  </a:cubicBezTo>
                  <a:cubicBezTo>
                    <a:pt x="91259" y="394479"/>
                    <a:pt x="142593" y="416289"/>
                    <a:pt x="206285" y="416289"/>
                  </a:cubicBezTo>
                  <a:cubicBezTo>
                    <a:pt x="234803" y="416289"/>
                    <a:pt x="261421" y="411548"/>
                    <a:pt x="284236" y="403013"/>
                  </a:cubicBezTo>
                  <a:cubicBezTo>
                    <a:pt x="307051" y="394479"/>
                    <a:pt x="328915" y="381203"/>
                    <a:pt x="346977" y="364134"/>
                  </a:cubicBezTo>
                  <a:cubicBezTo>
                    <a:pt x="365039" y="348014"/>
                    <a:pt x="380249" y="327152"/>
                    <a:pt x="393557" y="301549"/>
                  </a:cubicBezTo>
                  <a:lnTo>
                    <a:pt x="304199" y="261722"/>
                  </a:lnTo>
                  <a:cubicBezTo>
                    <a:pt x="291841" y="279739"/>
                    <a:pt x="282334" y="289221"/>
                    <a:pt x="277581" y="293963"/>
                  </a:cubicBezTo>
                  <a:close/>
                  <a:moveTo>
                    <a:pt x="134988" y="122326"/>
                  </a:moveTo>
                  <a:cubicBezTo>
                    <a:pt x="154000" y="105258"/>
                    <a:pt x="176815" y="96723"/>
                    <a:pt x="203433" y="96723"/>
                  </a:cubicBezTo>
                  <a:cubicBezTo>
                    <a:pt x="219593" y="96723"/>
                    <a:pt x="235754" y="100516"/>
                    <a:pt x="250964" y="107154"/>
                  </a:cubicBezTo>
                  <a:cubicBezTo>
                    <a:pt x="265223" y="113792"/>
                    <a:pt x="277581" y="123275"/>
                    <a:pt x="286137" y="133706"/>
                  </a:cubicBezTo>
                  <a:cubicBezTo>
                    <a:pt x="288989" y="137499"/>
                    <a:pt x="291841" y="141292"/>
                    <a:pt x="293742" y="146033"/>
                  </a:cubicBezTo>
                  <a:lnTo>
                    <a:pt x="116926" y="146033"/>
                  </a:lnTo>
                  <a:cubicBezTo>
                    <a:pt x="121679" y="136550"/>
                    <a:pt x="128334" y="128964"/>
                    <a:pt x="134988" y="122326"/>
                  </a:cubicBezTo>
                  <a:close/>
                </a:path>
              </a:pathLst>
            </a:custGeom>
            <a:solidFill>
              <a:srgbClr val="8A419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chemeClr val="dk1"/>
                </a:solidFill>
                <a:latin typeface="Calibri"/>
                <a:ea typeface="Calibri"/>
                <a:cs typeface="Calibri"/>
                <a:sym typeface="Calibri"/>
              </a:endParaRPr>
            </a:p>
          </p:txBody>
        </p:sp>
        <p:sp>
          <p:nvSpPr>
            <p:cNvPr id="158" name="Google Shape;158;p48"/>
            <p:cNvSpPr/>
            <p:nvPr/>
          </p:nvSpPr>
          <p:spPr>
            <a:xfrm>
              <a:off x="2464177" y="4939099"/>
              <a:ext cx="429680" cy="539563"/>
            </a:xfrm>
            <a:custGeom>
              <a:avLst/>
              <a:gdLst/>
              <a:ahLst/>
              <a:cxnLst/>
              <a:rect l="l" t="t" r="r" b="b"/>
              <a:pathLst>
                <a:path w="429680" h="539563" extrusionOk="0">
                  <a:moveTo>
                    <a:pt x="369792" y="185860"/>
                  </a:moveTo>
                  <a:cubicBezTo>
                    <a:pt x="329866" y="145085"/>
                    <a:pt x="281384" y="125171"/>
                    <a:pt x="225297" y="125171"/>
                  </a:cubicBezTo>
                  <a:cubicBezTo>
                    <a:pt x="193927" y="125171"/>
                    <a:pt x="164458" y="131809"/>
                    <a:pt x="137840" y="145085"/>
                  </a:cubicBezTo>
                  <a:cubicBezTo>
                    <a:pt x="130235" y="148878"/>
                    <a:pt x="122630" y="153619"/>
                    <a:pt x="115025" y="158361"/>
                  </a:cubicBezTo>
                  <a:lnTo>
                    <a:pt x="115025" y="948"/>
                  </a:lnTo>
                  <a:lnTo>
                    <a:pt x="69395" y="948"/>
                  </a:lnTo>
                  <a:cubicBezTo>
                    <a:pt x="951" y="948"/>
                    <a:pt x="0" y="0"/>
                    <a:pt x="0" y="0"/>
                  </a:cubicBezTo>
                  <a:cubicBezTo>
                    <a:pt x="0" y="0"/>
                    <a:pt x="2852" y="3793"/>
                    <a:pt x="9506" y="19914"/>
                  </a:cubicBezTo>
                  <a:cubicBezTo>
                    <a:pt x="14259" y="33189"/>
                    <a:pt x="16161" y="51206"/>
                    <a:pt x="17111" y="65430"/>
                  </a:cubicBezTo>
                  <a:lnTo>
                    <a:pt x="17111" y="531029"/>
                  </a:lnTo>
                  <a:lnTo>
                    <a:pt x="115976" y="531029"/>
                  </a:lnTo>
                  <a:lnTo>
                    <a:pt x="115976" y="506374"/>
                  </a:lnTo>
                  <a:cubicBezTo>
                    <a:pt x="122630" y="511116"/>
                    <a:pt x="129285" y="514909"/>
                    <a:pt x="135939" y="518702"/>
                  </a:cubicBezTo>
                  <a:cubicBezTo>
                    <a:pt x="162556" y="532926"/>
                    <a:pt x="192025" y="539564"/>
                    <a:pt x="225297" y="539564"/>
                  </a:cubicBezTo>
                  <a:cubicBezTo>
                    <a:pt x="281384" y="539564"/>
                    <a:pt x="329866" y="518702"/>
                    <a:pt x="369792" y="478875"/>
                  </a:cubicBezTo>
                  <a:cubicBezTo>
                    <a:pt x="409718" y="439048"/>
                    <a:pt x="429681" y="389738"/>
                    <a:pt x="429681" y="332842"/>
                  </a:cubicBezTo>
                  <a:cubicBezTo>
                    <a:pt x="429681" y="274997"/>
                    <a:pt x="409718" y="225688"/>
                    <a:pt x="369792" y="185860"/>
                  </a:cubicBezTo>
                  <a:close/>
                  <a:moveTo>
                    <a:pt x="314656" y="387841"/>
                  </a:moveTo>
                  <a:cubicBezTo>
                    <a:pt x="305149" y="405858"/>
                    <a:pt x="291841" y="419134"/>
                    <a:pt x="274730" y="428617"/>
                  </a:cubicBezTo>
                  <a:cubicBezTo>
                    <a:pt x="257618" y="438099"/>
                    <a:pt x="240507" y="442841"/>
                    <a:pt x="220544" y="442841"/>
                  </a:cubicBezTo>
                  <a:cubicBezTo>
                    <a:pt x="189174" y="442841"/>
                    <a:pt x="164458" y="432410"/>
                    <a:pt x="143544" y="410600"/>
                  </a:cubicBezTo>
                  <a:cubicBezTo>
                    <a:pt x="122630" y="388789"/>
                    <a:pt x="112173" y="362238"/>
                    <a:pt x="112173" y="329997"/>
                  </a:cubicBezTo>
                  <a:cubicBezTo>
                    <a:pt x="112173" y="308187"/>
                    <a:pt x="116926" y="290170"/>
                    <a:pt x="126433" y="273101"/>
                  </a:cubicBezTo>
                  <a:cubicBezTo>
                    <a:pt x="135939" y="256980"/>
                    <a:pt x="148297" y="243705"/>
                    <a:pt x="166359" y="234222"/>
                  </a:cubicBezTo>
                  <a:cubicBezTo>
                    <a:pt x="184421" y="223791"/>
                    <a:pt x="202482" y="219050"/>
                    <a:pt x="221495" y="219050"/>
                  </a:cubicBezTo>
                  <a:cubicBezTo>
                    <a:pt x="240507" y="219050"/>
                    <a:pt x="257618" y="223791"/>
                    <a:pt x="274730" y="233274"/>
                  </a:cubicBezTo>
                  <a:cubicBezTo>
                    <a:pt x="291841" y="242756"/>
                    <a:pt x="305149" y="256980"/>
                    <a:pt x="314656" y="274997"/>
                  </a:cubicBezTo>
                  <a:cubicBezTo>
                    <a:pt x="325113" y="293014"/>
                    <a:pt x="329866" y="311980"/>
                    <a:pt x="329866" y="330945"/>
                  </a:cubicBezTo>
                  <a:cubicBezTo>
                    <a:pt x="329866" y="351807"/>
                    <a:pt x="325113" y="369824"/>
                    <a:pt x="314656" y="387841"/>
                  </a:cubicBezTo>
                  <a:close/>
                </a:path>
              </a:pathLst>
            </a:custGeom>
            <a:solidFill>
              <a:srgbClr val="8A419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chemeClr val="dk1"/>
                </a:solidFill>
                <a:latin typeface="Calibri"/>
                <a:ea typeface="Calibri"/>
                <a:cs typeface="Calibri"/>
                <a:sym typeface="Calibri"/>
              </a:endParaRPr>
            </a:p>
          </p:txBody>
        </p:sp>
        <p:sp>
          <p:nvSpPr>
            <p:cNvPr id="159" name="Google Shape;159;p48"/>
            <p:cNvSpPr/>
            <p:nvPr/>
          </p:nvSpPr>
          <p:spPr>
            <a:xfrm>
              <a:off x="2464177" y="5526076"/>
              <a:ext cx="2638924" cy="37930"/>
            </a:xfrm>
            <a:custGeom>
              <a:avLst/>
              <a:gdLst/>
              <a:ahLst/>
              <a:cxnLst/>
              <a:rect l="l" t="t" r="r" b="b"/>
              <a:pathLst>
                <a:path w="2638924" h="37930" extrusionOk="0">
                  <a:moveTo>
                    <a:pt x="0" y="0"/>
                  </a:moveTo>
                  <a:lnTo>
                    <a:pt x="2638925" y="0"/>
                  </a:lnTo>
                  <a:lnTo>
                    <a:pt x="2638925" y="37931"/>
                  </a:lnTo>
                  <a:lnTo>
                    <a:pt x="0" y="37931"/>
                  </a:lnTo>
                  <a:close/>
                </a:path>
              </a:pathLst>
            </a:custGeom>
            <a:solidFill>
              <a:srgbClr val="12B4CB"/>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chemeClr val="dk1"/>
                </a:solidFill>
                <a:latin typeface="Calibri"/>
                <a:ea typeface="Calibri"/>
                <a:cs typeface="Calibri"/>
                <a:sym typeface="Calibri"/>
              </a:endParaRPr>
            </a:p>
          </p:txBody>
        </p:sp>
        <p:grpSp>
          <p:nvGrpSpPr>
            <p:cNvPr id="160" name="Google Shape;160;p48"/>
            <p:cNvGrpSpPr/>
            <p:nvPr/>
          </p:nvGrpSpPr>
          <p:grpSpPr>
            <a:xfrm>
              <a:off x="4243740" y="5657885"/>
              <a:ext cx="823237" cy="104309"/>
              <a:chOff x="4243740" y="5657885"/>
              <a:chExt cx="823237" cy="104309"/>
            </a:xfrm>
          </p:grpSpPr>
          <p:sp>
            <p:nvSpPr>
              <p:cNvPr id="161" name="Google Shape;161;p48"/>
              <p:cNvSpPr/>
              <p:nvPr/>
            </p:nvSpPr>
            <p:spPr>
              <a:xfrm>
                <a:off x="4243740" y="5657885"/>
                <a:ext cx="57037" cy="82499"/>
              </a:xfrm>
              <a:custGeom>
                <a:avLst/>
                <a:gdLst/>
                <a:ahLst/>
                <a:cxnLst/>
                <a:rect l="l" t="t" r="r" b="b"/>
                <a:pathLst>
                  <a:path w="57037" h="82499" extrusionOk="0">
                    <a:moveTo>
                      <a:pt x="43728" y="73965"/>
                    </a:moveTo>
                    <a:lnTo>
                      <a:pt x="43728" y="72068"/>
                    </a:lnTo>
                    <a:cubicBezTo>
                      <a:pt x="41827" y="73965"/>
                      <a:pt x="39926" y="75861"/>
                      <a:pt x="38025" y="77758"/>
                    </a:cubicBezTo>
                    <a:cubicBezTo>
                      <a:pt x="36124" y="79654"/>
                      <a:pt x="34222" y="80603"/>
                      <a:pt x="31371" y="80603"/>
                    </a:cubicBezTo>
                    <a:cubicBezTo>
                      <a:pt x="29469" y="81551"/>
                      <a:pt x="26617" y="81551"/>
                      <a:pt x="23766" y="81551"/>
                    </a:cubicBezTo>
                    <a:cubicBezTo>
                      <a:pt x="19963" y="81551"/>
                      <a:pt x="17111" y="80603"/>
                      <a:pt x="14259" y="79654"/>
                    </a:cubicBezTo>
                    <a:cubicBezTo>
                      <a:pt x="11407" y="78706"/>
                      <a:pt x="8556" y="75861"/>
                      <a:pt x="6654" y="73017"/>
                    </a:cubicBezTo>
                    <a:cubicBezTo>
                      <a:pt x="4753" y="70172"/>
                      <a:pt x="2852" y="67327"/>
                      <a:pt x="1901" y="63534"/>
                    </a:cubicBezTo>
                    <a:cubicBezTo>
                      <a:pt x="951" y="59741"/>
                      <a:pt x="0" y="55948"/>
                      <a:pt x="0" y="51206"/>
                    </a:cubicBezTo>
                    <a:cubicBezTo>
                      <a:pt x="0" y="41724"/>
                      <a:pt x="1901" y="35086"/>
                      <a:pt x="6654" y="29396"/>
                    </a:cubicBezTo>
                    <a:cubicBezTo>
                      <a:pt x="11407" y="23707"/>
                      <a:pt x="17111" y="21810"/>
                      <a:pt x="24716" y="21810"/>
                    </a:cubicBezTo>
                    <a:cubicBezTo>
                      <a:pt x="29469" y="21810"/>
                      <a:pt x="32321" y="22758"/>
                      <a:pt x="35173" y="23707"/>
                    </a:cubicBezTo>
                    <a:cubicBezTo>
                      <a:pt x="38025" y="25603"/>
                      <a:pt x="40877" y="27500"/>
                      <a:pt x="43728" y="30345"/>
                    </a:cubicBezTo>
                    <a:lnTo>
                      <a:pt x="43728" y="8534"/>
                    </a:lnTo>
                    <a:cubicBezTo>
                      <a:pt x="43728" y="5690"/>
                      <a:pt x="44679" y="2845"/>
                      <a:pt x="45630" y="1897"/>
                    </a:cubicBezTo>
                    <a:cubicBezTo>
                      <a:pt x="46580" y="0"/>
                      <a:pt x="48482" y="0"/>
                      <a:pt x="50383" y="0"/>
                    </a:cubicBezTo>
                    <a:cubicBezTo>
                      <a:pt x="52284" y="0"/>
                      <a:pt x="54185" y="948"/>
                      <a:pt x="55136" y="1897"/>
                    </a:cubicBezTo>
                    <a:cubicBezTo>
                      <a:pt x="56087" y="3793"/>
                      <a:pt x="57037" y="5690"/>
                      <a:pt x="57037" y="8534"/>
                    </a:cubicBezTo>
                    <a:lnTo>
                      <a:pt x="57037" y="73965"/>
                    </a:lnTo>
                    <a:cubicBezTo>
                      <a:pt x="57037" y="76810"/>
                      <a:pt x="56087" y="78706"/>
                      <a:pt x="55136" y="80603"/>
                    </a:cubicBezTo>
                    <a:cubicBezTo>
                      <a:pt x="54185" y="81551"/>
                      <a:pt x="52284" y="82499"/>
                      <a:pt x="50383" y="82499"/>
                    </a:cubicBezTo>
                    <a:cubicBezTo>
                      <a:pt x="48482" y="82499"/>
                      <a:pt x="46580" y="81551"/>
                      <a:pt x="45630" y="80603"/>
                    </a:cubicBezTo>
                    <a:cubicBezTo>
                      <a:pt x="44679" y="78706"/>
                      <a:pt x="43728" y="76810"/>
                      <a:pt x="43728" y="73965"/>
                    </a:cubicBezTo>
                    <a:close/>
                    <a:moveTo>
                      <a:pt x="14259" y="52155"/>
                    </a:moveTo>
                    <a:cubicBezTo>
                      <a:pt x="14259" y="55948"/>
                      <a:pt x="15210" y="59741"/>
                      <a:pt x="16161" y="62586"/>
                    </a:cubicBezTo>
                    <a:cubicBezTo>
                      <a:pt x="17111" y="65430"/>
                      <a:pt x="19012" y="67327"/>
                      <a:pt x="20914" y="69223"/>
                    </a:cubicBezTo>
                    <a:cubicBezTo>
                      <a:pt x="22815" y="71120"/>
                      <a:pt x="25667" y="71120"/>
                      <a:pt x="28519" y="71120"/>
                    </a:cubicBezTo>
                    <a:cubicBezTo>
                      <a:pt x="31371" y="71120"/>
                      <a:pt x="33272" y="70172"/>
                      <a:pt x="36124" y="69223"/>
                    </a:cubicBezTo>
                    <a:cubicBezTo>
                      <a:pt x="38025" y="68275"/>
                      <a:pt x="39926" y="65430"/>
                      <a:pt x="40877" y="62586"/>
                    </a:cubicBezTo>
                    <a:cubicBezTo>
                      <a:pt x="41827" y="59741"/>
                      <a:pt x="42778" y="55948"/>
                      <a:pt x="42778" y="52155"/>
                    </a:cubicBezTo>
                    <a:cubicBezTo>
                      <a:pt x="42778" y="48362"/>
                      <a:pt x="41827" y="44569"/>
                      <a:pt x="40877" y="41724"/>
                    </a:cubicBezTo>
                    <a:cubicBezTo>
                      <a:pt x="39926" y="38879"/>
                      <a:pt x="38025" y="36982"/>
                      <a:pt x="35173" y="35086"/>
                    </a:cubicBezTo>
                    <a:cubicBezTo>
                      <a:pt x="33272" y="33189"/>
                      <a:pt x="30420" y="33189"/>
                      <a:pt x="27568" y="33189"/>
                    </a:cubicBezTo>
                    <a:cubicBezTo>
                      <a:pt x="24716" y="33189"/>
                      <a:pt x="22815" y="34138"/>
                      <a:pt x="19963" y="35086"/>
                    </a:cubicBezTo>
                    <a:cubicBezTo>
                      <a:pt x="17111" y="36034"/>
                      <a:pt x="16161" y="38879"/>
                      <a:pt x="15210" y="41724"/>
                    </a:cubicBezTo>
                    <a:cubicBezTo>
                      <a:pt x="15210" y="44569"/>
                      <a:pt x="14259" y="48362"/>
                      <a:pt x="14259" y="52155"/>
                    </a:cubicBezTo>
                    <a:close/>
                  </a:path>
                </a:pathLst>
              </a:custGeom>
              <a:solidFill>
                <a:srgbClr val="8A419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chemeClr val="dk1"/>
                  </a:solidFill>
                  <a:latin typeface="Calibri"/>
                  <a:ea typeface="Calibri"/>
                  <a:cs typeface="Calibri"/>
                  <a:sym typeface="Calibri"/>
                </a:endParaRPr>
              </a:p>
            </p:txBody>
          </p:sp>
          <p:sp>
            <p:nvSpPr>
              <p:cNvPr id="162" name="Google Shape;162;p48"/>
              <p:cNvSpPr/>
              <p:nvPr/>
            </p:nvSpPr>
            <p:spPr>
              <a:xfrm>
                <a:off x="4315987" y="5658834"/>
                <a:ext cx="15209" cy="80602"/>
              </a:xfrm>
              <a:custGeom>
                <a:avLst/>
                <a:gdLst/>
                <a:ahLst/>
                <a:cxnLst/>
                <a:rect l="l" t="t" r="r" b="b"/>
                <a:pathLst>
                  <a:path w="15209" h="80602" extrusionOk="0">
                    <a:moveTo>
                      <a:pt x="8556" y="14224"/>
                    </a:moveTo>
                    <a:cubicBezTo>
                      <a:pt x="6654" y="14224"/>
                      <a:pt x="4753" y="13276"/>
                      <a:pt x="2852" y="12327"/>
                    </a:cubicBezTo>
                    <a:cubicBezTo>
                      <a:pt x="951" y="11379"/>
                      <a:pt x="951" y="9483"/>
                      <a:pt x="951" y="6638"/>
                    </a:cubicBezTo>
                    <a:cubicBezTo>
                      <a:pt x="951" y="4741"/>
                      <a:pt x="1901" y="2845"/>
                      <a:pt x="2852" y="1897"/>
                    </a:cubicBezTo>
                    <a:cubicBezTo>
                      <a:pt x="4753" y="948"/>
                      <a:pt x="5704" y="0"/>
                      <a:pt x="8556" y="0"/>
                    </a:cubicBezTo>
                    <a:cubicBezTo>
                      <a:pt x="10457" y="0"/>
                      <a:pt x="12358" y="948"/>
                      <a:pt x="13309" y="1897"/>
                    </a:cubicBezTo>
                    <a:cubicBezTo>
                      <a:pt x="15210" y="2845"/>
                      <a:pt x="15210" y="4741"/>
                      <a:pt x="15210" y="7586"/>
                    </a:cubicBezTo>
                    <a:cubicBezTo>
                      <a:pt x="15210" y="9483"/>
                      <a:pt x="14259" y="11379"/>
                      <a:pt x="13309" y="13276"/>
                    </a:cubicBezTo>
                    <a:cubicBezTo>
                      <a:pt x="11408" y="13276"/>
                      <a:pt x="10457" y="14224"/>
                      <a:pt x="8556" y="14224"/>
                    </a:cubicBezTo>
                    <a:close/>
                    <a:moveTo>
                      <a:pt x="15210" y="29396"/>
                    </a:moveTo>
                    <a:lnTo>
                      <a:pt x="15210" y="72068"/>
                    </a:lnTo>
                    <a:cubicBezTo>
                      <a:pt x="15210" y="74913"/>
                      <a:pt x="14259" y="77758"/>
                      <a:pt x="13309" y="78706"/>
                    </a:cubicBezTo>
                    <a:cubicBezTo>
                      <a:pt x="12358" y="79654"/>
                      <a:pt x="10457" y="80603"/>
                      <a:pt x="7605" y="80603"/>
                    </a:cubicBezTo>
                    <a:cubicBezTo>
                      <a:pt x="5704" y="80603"/>
                      <a:pt x="3803" y="79654"/>
                      <a:pt x="1901" y="78706"/>
                    </a:cubicBezTo>
                    <a:cubicBezTo>
                      <a:pt x="951" y="76810"/>
                      <a:pt x="0" y="74913"/>
                      <a:pt x="0" y="72068"/>
                    </a:cubicBezTo>
                    <a:lnTo>
                      <a:pt x="0" y="29396"/>
                    </a:lnTo>
                    <a:cubicBezTo>
                      <a:pt x="0" y="26551"/>
                      <a:pt x="951" y="24655"/>
                      <a:pt x="1901" y="22758"/>
                    </a:cubicBezTo>
                    <a:cubicBezTo>
                      <a:pt x="2852" y="20862"/>
                      <a:pt x="4753" y="20862"/>
                      <a:pt x="7605" y="20862"/>
                    </a:cubicBezTo>
                    <a:cubicBezTo>
                      <a:pt x="9506" y="20862"/>
                      <a:pt x="11408" y="21810"/>
                      <a:pt x="13309" y="22758"/>
                    </a:cubicBezTo>
                    <a:cubicBezTo>
                      <a:pt x="15210" y="23707"/>
                      <a:pt x="15210" y="26551"/>
                      <a:pt x="15210" y="29396"/>
                    </a:cubicBezTo>
                    <a:close/>
                  </a:path>
                </a:pathLst>
              </a:custGeom>
              <a:solidFill>
                <a:srgbClr val="8A419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chemeClr val="dk1"/>
                  </a:solidFill>
                  <a:latin typeface="Calibri"/>
                  <a:ea typeface="Calibri"/>
                  <a:cs typeface="Calibri"/>
                  <a:sym typeface="Calibri"/>
                </a:endParaRPr>
              </a:p>
            </p:txBody>
          </p:sp>
          <p:sp>
            <p:nvSpPr>
              <p:cNvPr id="163" name="Google Shape;163;p48"/>
              <p:cNvSpPr/>
              <p:nvPr/>
            </p:nvSpPr>
            <p:spPr>
              <a:xfrm>
                <a:off x="4343555" y="5679695"/>
                <a:ext cx="57987" cy="82499"/>
              </a:xfrm>
              <a:custGeom>
                <a:avLst/>
                <a:gdLst/>
                <a:ahLst/>
                <a:cxnLst/>
                <a:rect l="l" t="t" r="r" b="b"/>
                <a:pathLst>
                  <a:path w="57987" h="82499" extrusionOk="0">
                    <a:moveTo>
                      <a:pt x="57988" y="11379"/>
                    </a:moveTo>
                    <a:lnTo>
                      <a:pt x="57988" y="54999"/>
                    </a:lnTo>
                    <a:cubicBezTo>
                      <a:pt x="57988" y="59741"/>
                      <a:pt x="57037" y="64482"/>
                      <a:pt x="56087" y="67327"/>
                    </a:cubicBezTo>
                    <a:cubicBezTo>
                      <a:pt x="55136" y="71120"/>
                      <a:pt x="53235" y="73965"/>
                      <a:pt x="51333" y="75861"/>
                    </a:cubicBezTo>
                    <a:cubicBezTo>
                      <a:pt x="49432" y="77758"/>
                      <a:pt x="45630" y="79654"/>
                      <a:pt x="41827" y="80603"/>
                    </a:cubicBezTo>
                    <a:cubicBezTo>
                      <a:pt x="38025" y="81551"/>
                      <a:pt x="33272" y="82499"/>
                      <a:pt x="27568" y="82499"/>
                    </a:cubicBezTo>
                    <a:cubicBezTo>
                      <a:pt x="22815" y="82499"/>
                      <a:pt x="18062" y="81551"/>
                      <a:pt x="13309" y="80603"/>
                    </a:cubicBezTo>
                    <a:cubicBezTo>
                      <a:pt x="9506" y="78706"/>
                      <a:pt x="5704" y="77758"/>
                      <a:pt x="3802" y="74913"/>
                    </a:cubicBezTo>
                    <a:cubicBezTo>
                      <a:pt x="1901" y="73017"/>
                      <a:pt x="951" y="70172"/>
                      <a:pt x="951" y="68275"/>
                    </a:cubicBezTo>
                    <a:cubicBezTo>
                      <a:pt x="951" y="66379"/>
                      <a:pt x="1901" y="65430"/>
                      <a:pt x="2852" y="63534"/>
                    </a:cubicBezTo>
                    <a:cubicBezTo>
                      <a:pt x="3802" y="62586"/>
                      <a:pt x="5704" y="61637"/>
                      <a:pt x="7605" y="61637"/>
                    </a:cubicBezTo>
                    <a:cubicBezTo>
                      <a:pt x="9506" y="61637"/>
                      <a:pt x="11407" y="62586"/>
                      <a:pt x="13309" y="64482"/>
                    </a:cubicBezTo>
                    <a:cubicBezTo>
                      <a:pt x="14259" y="65430"/>
                      <a:pt x="15210" y="66379"/>
                      <a:pt x="16161" y="67327"/>
                    </a:cubicBezTo>
                    <a:cubicBezTo>
                      <a:pt x="17111" y="68275"/>
                      <a:pt x="18062" y="69223"/>
                      <a:pt x="19012" y="70172"/>
                    </a:cubicBezTo>
                    <a:cubicBezTo>
                      <a:pt x="19963" y="71120"/>
                      <a:pt x="20914" y="71120"/>
                      <a:pt x="22815" y="72068"/>
                    </a:cubicBezTo>
                    <a:cubicBezTo>
                      <a:pt x="24716" y="73017"/>
                      <a:pt x="25667" y="73017"/>
                      <a:pt x="27568" y="73017"/>
                    </a:cubicBezTo>
                    <a:cubicBezTo>
                      <a:pt x="31371" y="73017"/>
                      <a:pt x="34222" y="72068"/>
                      <a:pt x="36124" y="71120"/>
                    </a:cubicBezTo>
                    <a:cubicBezTo>
                      <a:pt x="38025" y="70172"/>
                      <a:pt x="39926" y="68275"/>
                      <a:pt x="40877" y="66379"/>
                    </a:cubicBezTo>
                    <a:cubicBezTo>
                      <a:pt x="41827" y="64482"/>
                      <a:pt x="41827" y="62586"/>
                      <a:pt x="42778" y="59741"/>
                    </a:cubicBezTo>
                    <a:cubicBezTo>
                      <a:pt x="42778" y="57844"/>
                      <a:pt x="42778" y="54051"/>
                      <a:pt x="42778" y="49310"/>
                    </a:cubicBezTo>
                    <a:cubicBezTo>
                      <a:pt x="40877" y="52155"/>
                      <a:pt x="38025" y="54999"/>
                      <a:pt x="35173" y="56896"/>
                    </a:cubicBezTo>
                    <a:cubicBezTo>
                      <a:pt x="32321" y="58793"/>
                      <a:pt x="28519" y="59741"/>
                      <a:pt x="24716" y="59741"/>
                    </a:cubicBezTo>
                    <a:cubicBezTo>
                      <a:pt x="19963" y="59741"/>
                      <a:pt x="15210" y="58793"/>
                      <a:pt x="11407" y="55948"/>
                    </a:cubicBezTo>
                    <a:cubicBezTo>
                      <a:pt x="7605" y="53103"/>
                      <a:pt x="4753" y="50258"/>
                      <a:pt x="2852" y="45517"/>
                    </a:cubicBezTo>
                    <a:cubicBezTo>
                      <a:pt x="951" y="40775"/>
                      <a:pt x="0" y="36034"/>
                      <a:pt x="0" y="29396"/>
                    </a:cubicBezTo>
                    <a:cubicBezTo>
                      <a:pt x="0" y="24655"/>
                      <a:pt x="951" y="20862"/>
                      <a:pt x="1901" y="17069"/>
                    </a:cubicBezTo>
                    <a:cubicBezTo>
                      <a:pt x="2852" y="13276"/>
                      <a:pt x="4753" y="10431"/>
                      <a:pt x="6654" y="7586"/>
                    </a:cubicBezTo>
                    <a:cubicBezTo>
                      <a:pt x="8556" y="4741"/>
                      <a:pt x="11407" y="2845"/>
                      <a:pt x="14259" y="1897"/>
                    </a:cubicBezTo>
                    <a:cubicBezTo>
                      <a:pt x="17111" y="948"/>
                      <a:pt x="20914" y="0"/>
                      <a:pt x="23766" y="0"/>
                    </a:cubicBezTo>
                    <a:cubicBezTo>
                      <a:pt x="27568" y="0"/>
                      <a:pt x="31371" y="948"/>
                      <a:pt x="35173" y="2845"/>
                    </a:cubicBezTo>
                    <a:cubicBezTo>
                      <a:pt x="38025" y="4741"/>
                      <a:pt x="40877" y="6638"/>
                      <a:pt x="43728" y="10431"/>
                    </a:cubicBezTo>
                    <a:lnTo>
                      <a:pt x="43728" y="8534"/>
                    </a:lnTo>
                    <a:cubicBezTo>
                      <a:pt x="43728" y="5690"/>
                      <a:pt x="44679" y="3793"/>
                      <a:pt x="45630" y="2845"/>
                    </a:cubicBezTo>
                    <a:cubicBezTo>
                      <a:pt x="46580" y="1897"/>
                      <a:pt x="48482" y="948"/>
                      <a:pt x="50383" y="948"/>
                    </a:cubicBezTo>
                    <a:cubicBezTo>
                      <a:pt x="53235" y="948"/>
                      <a:pt x="55136" y="1897"/>
                      <a:pt x="56087" y="3793"/>
                    </a:cubicBezTo>
                    <a:cubicBezTo>
                      <a:pt x="57988" y="4741"/>
                      <a:pt x="57988" y="7586"/>
                      <a:pt x="57988" y="11379"/>
                    </a:cubicBezTo>
                    <a:close/>
                    <a:moveTo>
                      <a:pt x="15210" y="30345"/>
                    </a:moveTo>
                    <a:cubicBezTo>
                      <a:pt x="15210" y="36034"/>
                      <a:pt x="16161" y="40775"/>
                      <a:pt x="19012" y="43620"/>
                    </a:cubicBezTo>
                    <a:cubicBezTo>
                      <a:pt x="21864" y="46465"/>
                      <a:pt x="24716" y="48362"/>
                      <a:pt x="29469" y="48362"/>
                    </a:cubicBezTo>
                    <a:cubicBezTo>
                      <a:pt x="32321" y="48362"/>
                      <a:pt x="34222" y="47413"/>
                      <a:pt x="36124" y="46465"/>
                    </a:cubicBezTo>
                    <a:cubicBezTo>
                      <a:pt x="38025" y="45517"/>
                      <a:pt x="39926" y="42672"/>
                      <a:pt x="41827" y="40775"/>
                    </a:cubicBezTo>
                    <a:cubicBezTo>
                      <a:pt x="42778" y="37931"/>
                      <a:pt x="43728" y="35086"/>
                      <a:pt x="43728" y="31293"/>
                    </a:cubicBezTo>
                    <a:cubicBezTo>
                      <a:pt x="43728" y="25603"/>
                      <a:pt x="42778" y="20862"/>
                      <a:pt x="39926" y="17069"/>
                    </a:cubicBezTo>
                    <a:cubicBezTo>
                      <a:pt x="37074" y="13276"/>
                      <a:pt x="33272" y="12327"/>
                      <a:pt x="29469" y="12327"/>
                    </a:cubicBezTo>
                    <a:cubicBezTo>
                      <a:pt x="25667" y="12327"/>
                      <a:pt x="21864" y="14224"/>
                      <a:pt x="19012" y="17069"/>
                    </a:cubicBezTo>
                    <a:cubicBezTo>
                      <a:pt x="16161" y="18965"/>
                      <a:pt x="15210" y="23707"/>
                      <a:pt x="15210" y="30345"/>
                    </a:cubicBezTo>
                    <a:close/>
                  </a:path>
                </a:pathLst>
              </a:custGeom>
              <a:solidFill>
                <a:srgbClr val="8A419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chemeClr val="dk1"/>
                  </a:solidFill>
                  <a:latin typeface="Calibri"/>
                  <a:ea typeface="Calibri"/>
                  <a:cs typeface="Calibri"/>
                  <a:sym typeface="Calibri"/>
                </a:endParaRPr>
              </a:p>
            </p:txBody>
          </p:sp>
          <p:sp>
            <p:nvSpPr>
              <p:cNvPr id="164" name="Google Shape;164;p48"/>
              <p:cNvSpPr/>
              <p:nvPr/>
            </p:nvSpPr>
            <p:spPr>
              <a:xfrm>
                <a:off x="4416753" y="5658834"/>
                <a:ext cx="15209" cy="80602"/>
              </a:xfrm>
              <a:custGeom>
                <a:avLst/>
                <a:gdLst/>
                <a:ahLst/>
                <a:cxnLst/>
                <a:rect l="l" t="t" r="r" b="b"/>
                <a:pathLst>
                  <a:path w="15209" h="80602" extrusionOk="0">
                    <a:moveTo>
                      <a:pt x="7605" y="14224"/>
                    </a:moveTo>
                    <a:cubicBezTo>
                      <a:pt x="5704" y="14224"/>
                      <a:pt x="3802" y="13276"/>
                      <a:pt x="1901" y="12327"/>
                    </a:cubicBezTo>
                    <a:cubicBezTo>
                      <a:pt x="0" y="11379"/>
                      <a:pt x="0" y="9483"/>
                      <a:pt x="0" y="6638"/>
                    </a:cubicBezTo>
                    <a:cubicBezTo>
                      <a:pt x="0" y="4741"/>
                      <a:pt x="951" y="2845"/>
                      <a:pt x="1901" y="1897"/>
                    </a:cubicBezTo>
                    <a:cubicBezTo>
                      <a:pt x="3802" y="948"/>
                      <a:pt x="4753" y="0"/>
                      <a:pt x="7605" y="0"/>
                    </a:cubicBezTo>
                    <a:cubicBezTo>
                      <a:pt x="9506" y="0"/>
                      <a:pt x="11407" y="948"/>
                      <a:pt x="12358" y="1897"/>
                    </a:cubicBezTo>
                    <a:cubicBezTo>
                      <a:pt x="14259" y="2845"/>
                      <a:pt x="14259" y="4741"/>
                      <a:pt x="14259" y="7586"/>
                    </a:cubicBezTo>
                    <a:cubicBezTo>
                      <a:pt x="14259" y="9483"/>
                      <a:pt x="13309" y="11379"/>
                      <a:pt x="12358" y="13276"/>
                    </a:cubicBezTo>
                    <a:cubicBezTo>
                      <a:pt x="11407" y="13276"/>
                      <a:pt x="9506" y="14224"/>
                      <a:pt x="7605" y="14224"/>
                    </a:cubicBezTo>
                    <a:close/>
                    <a:moveTo>
                      <a:pt x="15210" y="29396"/>
                    </a:moveTo>
                    <a:lnTo>
                      <a:pt x="15210" y="72068"/>
                    </a:lnTo>
                    <a:cubicBezTo>
                      <a:pt x="15210" y="74913"/>
                      <a:pt x="14259" y="77758"/>
                      <a:pt x="13309" y="78706"/>
                    </a:cubicBezTo>
                    <a:cubicBezTo>
                      <a:pt x="11407" y="80603"/>
                      <a:pt x="10457" y="80603"/>
                      <a:pt x="7605" y="80603"/>
                    </a:cubicBezTo>
                    <a:cubicBezTo>
                      <a:pt x="5704" y="80603"/>
                      <a:pt x="3802" y="79654"/>
                      <a:pt x="1901" y="78706"/>
                    </a:cubicBezTo>
                    <a:cubicBezTo>
                      <a:pt x="0" y="77758"/>
                      <a:pt x="0" y="74913"/>
                      <a:pt x="0" y="72068"/>
                    </a:cubicBezTo>
                    <a:lnTo>
                      <a:pt x="0" y="29396"/>
                    </a:lnTo>
                    <a:cubicBezTo>
                      <a:pt x="0" y="26551"/>
                      <a:pt x="951" y="24655"/>
                      <a:pt x="1901" y="22758"/>
                    </a:cubicBezTo>
                    <a:cubicBezTo>
                      <a:pt x="2852" y="20862"/>
                      <a:pt x="4753" y="20862"/>
                      <a:pt x="7605" y="20862"/>
                    </a:cubicBezTo>
                    <a:cubicBezTo>
                      <a:pt x="9506" y="20862"/>
                      <a:pt x="11407" y="21810"/>
                      <a:pt x="13309" y="22758"/>
                    </a:cubicBezTo>
                    <a:cubicBezTo>
                      <a:pt x="14259" y="24655"/>
                      <a:pt x="15210" y="26551"/>
                      <a:pt x="15210" y="29396"/>
                    </a:cubicBezTo>
                    <a:close/>
                  </a:path>
                </a:pathLst>
              </a:custGeom>
              <a:solidFill>
                <a:srgbClr val="8A419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chemeClr val="dk1"/>
                  </a:solidFill>
                  <a:latin typeface="Calibri"/>
                  <a:ea typeface="Calibri"/>
                  <a:cs typeface="Calibri"/>
                  <a:sym typeface="Calibri"/>
                </a:endParaRPr>
              </a:p>
            </p:txBody>
          </p:sp>
          <p:sp>
            <p:nvSpPr>
              <p:cNvPr id="165" name="Google Shape;165;p48"/>
              <p:cNvSpPr/>
              <p:nvPr/>
            </p:nvSpPr>
            <p:spPr>
              <a:xfrm>
                <a:off x="4441469" y="5659782"/>
                <a:ext cx="39926" cy="82499"/>
              </a:xfrm>
              <a:custGeom>
                <a:avLst/>
                <a:gdLst/>
                <a:ahLst/>
                <a:cxnLst/>
                <a:rect l="l" t="t" r="r" b="b"/>
                <a:pathLst>
                  <a:path w="39926" h="82499" extrusionOk="0">
                    <a:moveTo>
                      <a:pt x="6654" y="21810"/>
                    </a:moveTo>
                    <a:lnTo>
                      <a:pt x="8556" y="21810"/>
                    </a:lnTo>
                    <a:lnTo>
                      <a:pt x="8556" y="13276"/>
                    </a:lnTo>
                    <a:cubicBezTo>
                      <a:pt x="8556" y="10431"/>
                      <a:pt x="8556" y="8534"/>
                      <a:pt x="8556" y="7586"/>
                    </a:cubicBezTo>
                    <a:cubicBezTo>
                      <a:pt x="8556" y="6638"/>
                      <a:pt x="9506" y="4741"/>
                      <a:pt x="9506" y="3793"/>
                    </a:cubicBezTo>
                    <a:cubicBezTo>
                      <a:pt x="10457" y="2845"/>
                      <a:pt x="10457" y="1897"/>
                      <a:pt x="12358" y="948"/>
                    </a:cubicBezTo>
                    <a:cubicBezTo>
                      <a:pt x="14259" y="0"/>
                      <a:pt x="14259" y="0"/>
                      <a:pt x="16161" y="0"/>
                    </a:cubicBezTo>
                    <a:cubicBezTo>
                      <a:pt x="18062" y="0"/>
                      <a:pt x="19963" y="948"/>
                      <a:pt x="20914" y="1897"/>
                    </a:cubicBezTo>
                    <a:cubicBezTo>
                      <a:pt x="21864" y="2845"/>
                      <a:pt x="22815" y="3793"/>
                      <a:pt x="22815" y="5690"/>
                    </a:cubicBezTo>
                    <a:cubicBezTo>
                      <a:pt x="22815" y="6638"/>
                      <a:pt x="22815" y="8534"/>
                      <a:pt x="22815" y="11379"/>
                    </a:cubicBezTo>
                    <a:lnTo>
                      <a:pt x="22815" y="21810"/>
                    </a:lnTo>
                    <a:lnTo>
                      <a:pt x="28519" y="21810"/>
                    </a:lnTo>
                    <a:cubicBezTo>
                      <a:pt x="30420" y="21810"/>
                      <a:pt x="32321" y="22758"/>
                      <a:pt x="33272" y="23707"/>
                    </a:cubicBezTo>
                    <a:cubicBezTo>
                      <a:pt x="34222" y="24655"/>
                      <a:pt x="35173" y="25603"/>
                      <a:pt x="35173" y="27500"/>
                    </a:cubicBezTo>
                    <a:cubicBezTo>
                      <a:pt x="35173" y="29396"/>
                      <a:pt x="34222" y="31293"/>
                      <a:pt x="33272" y="31293"/>
                    </a:cubicBezTo>
                    <a:cubicBezTo>
                      <a:pt x="32321" y="31293"/>
                      <a:pt x="29469" y="32241"/>
                      <a:pt x="26617" y="32241"/>
                    </a:cubicBezTo>
                    <a:lnTo>
                      <a:pt x="22815" y="32241"/>
                    </a:lnTo>
                    <a:lnTo>
                      <a:pt x="22815" y="59741"/>
                    </a:lnTo>
                    <a:cubicBezTo>
                      <a:pt x="22815" y="61637"/>
                      <a:pt x="22815" y="63534"/>
                      <a:pt x="22815" y="65430"/>
                    </a:cubicBezTo>
                    <a:cubicBezTo>
                      <a:pt x="22815" y="66379"/>
                      <a:pt x="23766" y="67327"/>
                      <a:pt x="23766" y="68275"/>
                    </a:cubicBezTo>
                    <a:cubicBezTo>
                      <a:pt x="24716" y="69223"/>
                      <a:pt x="25667" y="69223"/>
                      <a:pt x="27568" y="69223"/>
                    </a:cubicBezTo>
                    <a:cubicBezTo>
                      <a:pt x="28519" y="69223"/>
                      <a:pt x="29469" y="69223"/>
                      <a:pt x="31370" y="69223"/>
                    </a:cubicBezTo>
                    <a:cubicBezTo>
                      <a:pt x="33272" y="69223"/>
                      <a:pt x="34222" y="69223"/>
                      <a:pt x="35173" y="69223"/>
                    </a:cubicBezTo>
                    <a:cubicBezTo>
                      <a:pt x="36123" y="69223"/>
                      <a:pt x="37074" y="70172"/>
                      <a:pt x="38025" y="71120"/>
                    </a:cubicBezTo>
                    <a:cubicBezTo>
                      <a:pt x="38975" y="72068"/>
                      <a:pt x="39926" y="73017"/>
                      <a:pt x="39926" y="74913"/>
                    </a:cubicBezTo>
                    <a:cubicBezTo>
                      <a:pt x="39926" y="77758"/>
                      <a:pt x="38975" y="78706"/>
                      <a:pt x="36123" y="80603"/>
                    </a:cubicBezTo>
                    <a:cubicBezTo>
                      <a:pt x="33272" y="81551"/>
                      <a:pt x="29469" y="82499"/>
                      <a:pt x="24716" y="82499"/>
                    </a:cubicBezTo>
                    <a:cubicBezTo>
                      <a:pt x="19963" y="82499"/>
                      <a:pt x="16161" y="81551"/>
                      <a:pt x="14259" y="80603"/>
                    </a:cubicBezTo>
                    <a:cubicBezTo>
                      <a:pt x="12358" y="79654"/>
                      <a:pt x="10457" y="76810"/>
                      <a:pt x="9506" y="73965"/>
                    </a:cubicBezTo>
                    <a:cubicBezTo>
                      <a:pt x="8556" y="71120"/>
                      <a:pt x="8556" y="67327"/>
                      <a:pt x="8556" y="62586"/>
                    </a:cubicBezTo>
                    <a:lnTo>
                      <a:pt x="8556" y="34138"/>
                    </a:lnTo>
                    <a:lnTo>
                      <a:pt x="6654" y="34138"/>
                    </a:lnTo>
                    <a:cubicBezTo>
                      <a:pt x="4753" y="34138"/>
                      <a:pt x="2852" y="33189"/>
                      <a:pt x="1901" y="32241"/>
                    </a:cubicBezTo>
                    <a:cubicBezTo>
                      <a:pt x="951" y="31293"/>
                      <a:pt x="0" y="30345"/>
                      <a:pt x="0" y="28448"/>
                    </a:cubicBezTo>
                    <a:cubicBezTo>
                      <a:pt x="0" y="26551"/>
                      <a:pt x="951" y="25603"/>
                      <a:pt x="1901" y="24655"/>
                    </a:cubicBezTo>
                    <a:cubicBezTo>
                      <a:pt x="2852" y="23707"/>
                      <a:pt x="4753" y="21810"/>
                      <a:pt x="6654" y="21810"/>
                    </a:cubicBezTo>
                    <a:close/>
                  </a:path>
                </a:pathLst>
              </a:custGeom>
              <a:solidFill>
                <a:srgbClr val="8A419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chemeClr val="dk1"/>
                  </a:solidFill>
                  <a:latin typeface="Calibri"/>
                  <a:ea typeface="Calibri"/>
                  <a:cs typeface="Calibri"/>
                  <a:sym typeface="Calibri"/>
                </a:endParaRPr>
              </a:p>
            </p:txBody>
          </p:sp>
          <p:sp>
            <p:nvSpPr>
              <p:cNvPr id="166" name="Google Shape;166;p48"/>
              <p:cNvSpPr/>
              <p:nvPr/>
            </p:nvSpPr>
            <p:spPr>
              <a:xfrm>
                <a:off x="4484247" y="5680644"/>
                <a:ext cx="54185" cy="59740"/>
              </a:xfrm>
              <a:custGeom>
                <a:avLst/>
                <a:gdLst/>
                <a:ahLst/>
                <a:cxnLst/>
                <a:rect l="l" t="t" r="r" b="b"/>
                <a:pathLst>
                  <a:path w="54185" h="59740" extrusionOk="0">
                    <a:moveTo>
                      <a:pt x="40877" y="51206"/>
                    </a:moveTo>
                    <a:cubicBezTo>
                      <a:pt x="37074" y="54051"/>
                      <a:pt x="34222" y="55948"/>
                      <a:pt x="30420" y="57844"/>
                    </a:cubicBezTo>
                    <a:cubicBezTo>
                      <a:pt x="26617" y="58793"/>
                      <a:pt x="22815" y="59741"/>
                      <a:pt x="19012" y="59741"/>
                    </a:cubicBezTo>
                    <a:cubicBezTo>
                      <a:pt x="15210" y="59741"/>
                      <a:pt x="11407" y="58793"/>
                      <a:pt x="8556" y="57844"/>
                    </a:cubicBezTo>
                    <a:cubicBezTo>
                      <a:pt x="5704" y="55948"/>
                      <a:pt x="3802" y="54051"/>
                      <a:pt x="1901" y="52155"/>
                    </a:cubicBezTo>
                    <a:cubicBezTo>
                      <a:pt x="0" y="50258"/>
                      <a:pt x="0" y="46465"/>
                      <a:pt x="0" y="43620"/>
                    </a:cubicBezTo>
                    <a:cubicBezTo>
                      <a:pt x="0" y="39827"/>
                      <a:pt x="951" y="36034"/>
                      <a:pt x="3802" y="33189"/>
                    </a:cubicBezTo>
                    <a:cubicBezTo>
                      <a:pt x="6654" y="30345"/>
                      <a:pt x="9506" y="28448"/>
                      <a:pt x="14259" y="27500"/>
                    </a:cubicBezTo>
                    <a:cubicBezTo>
                      <a:pt x="15210" y="27500"/>
                      <a:pt x="17111" y="26551"/>
                      <a:pt x="20914" y="25603"/>
                    </a:cubicBezTo>
                    <a:cubicBezTo>
                      <a:pt x="24716" y="24655"/>
                      <a:pt x="27568" y="23707"/>
                      <a:pt x="30420" y="23707"/>
                    </a:cubicBezTo>
                    <a:cubicBezTo>
                      <a:pt x="33272" y="22758"/>
                      <a:pt x="36123" y="22758"/>
                      <a:pt x="38975" y="21810"/>
                    </a:cubicBezTo>
                    <a:cubicBezTo>
                      <a:pt x="38975" y="18017"/>
                      <a:pt x="38025" y="15172"/>
                      <a:pt x="37074" y="13276"/>
                    </a:cubicBezTo>
                    <a:cubicBezTo>
                      <a:pt x="36123" y="11379"/>
                      <a:pt x="32321" y="10431"/>
                      <a:pt x="28519" y="10431"/>
                    </a:cubicBezTo>
                    <a:cubicBezTo>
                      <a:pt x="24716" y="10431"/>
                      <a:pt x="21864" y="11379"/>
                      <a:pt x="19963" y="12327"/>
                    </a:cubicBezTo>
                    <a:cubicBezTo>
                      <a:pt x="18062" y="13276"/>
                      <a:pt x="16161" y="15172"/>
                      <a:pt x="15210" y="17069"/>
                    </a:cubicBezTo>
                    <a:cubicBezTo>
                      <a:pt x="14259" y="18965"/>
                      <a:pt x="13309" y="20862"/>
                      <a:pt x="12358" y="20862"/>
                    </a:cubicBezTo>
                    <a:cubicBezTo>
                      <a:pt x="11407" y="21810"/>
                      <a:pt x="10457" y="21810"/>
                      <a:pt x="8556" y="21810"/>
                    </a:cubicBezTo>
                    <a:cubicBezTo>
                      <a:pt x="6654" y="21810"/>
                      <a:pt x="5704" y="20862"/>
                      <a:pt x="3802" y="19914"/>
                    </a:cubicBezTo>
                    <a:cubicBezTo>
                      <a:pt x="2852" y="18965"/>
                      <a:pt x="1901" y="17069"/>
                      <a:pt x="1901" y="16121"/>
                    </a:cubicBezTo>
                    <a:cubicBezTo>
                      <a:pt x="1901" y="13276"/>
                      <a:pt x="2852" y="11379"/>
                      <a:pt x="4753" y="8534"/>
                    </a:cubicBezTo>
                    <a:cubicBezTo>
                      <a:pt x="6654" y="5690"/>
                      <a:pt x="9506" y="3793"/>
                      <a:pt x="13309" y="2845"/>
                    </a:cubicBezTo>
                    <a:cubicBezTo>
                      <a:pt x="17111" y="1897"/>
                      <a:pt x="21864" y="0"/>
                      <a:pt x="27568" y="0"/>
                    </a:cubicBezTo>
                    <a:cubicBezTo>
                      <a:pt x="34222" y="0"/>
                      <a:pt x="38975" y="948"/>
                      <a:pt x="42778" y="1897"/>
                    </a:cubicBezTo>
                    <a:cubicBezTo>
                      <a:pt x="46580" y="3793"/>
                      <a:pt x="49432" y="5690"/>
                      <a:pt x="50383" y="9483"/>
                    </a:cubicBezTo>
                    <a:cubicBezTo>
                      <a:pt x="52284" y="13276"/>
                      <a:pt x="52284" y="17069"/>
                      <a:pt x="52284" y="22758"/>
                    </a:cubicBezTo>
                    <a:cubicBezTo>
                      <a:pt x="52284" y="26551"/>
                      <a:pt x="52284" y="29396"/>
                      <a:pt x="52284" y="31293"/>
                    </a:cubicBezTo>
                    <a:cubicBezTo>
                      <a:pt x="52284" y="34138"/>
                      <a:pt x="52284" y="36034"/>
                      <a:pt x="52284" y="39827"/>
                    </a:cubicBezTo>
                    <a:cubicBezTo>
                      <a:pt x="52284" y="42672"/>
                      <a:pt x="52284" y="45517"/>
                      <a:pt x="53235" y="48362"/>
                    </a:cubicBezTo>
                    <a:cubicBezTo>
                      <a:pt x="54185" y="51206"/>
                      <a:pt x="54185" y="53103"/>
                      <a:pt x="54185" y="54051"/>
                    </a:cubicBezTo>
                    <a:cubicBezTo>
                      <a:pt x="54185" y="55948"/>
                      <a:pt x="53235" y="56896"/>
                      <a:pt x="52284" y="57844"/>
                    </a:cubicBezTo>
                    <a:cubicBezTo>
                      <a:pt x="50383" y="58793"/>
                      <a:pt x="49432" y="59741"/>
                      <a:pt x="47531" y="59741"/>
                    </a:cubicBezTo>
                    <a:cubicBezTo>
                      <a:pt x="45630" y="59741"/>
                      <a:pt x="44679" y="58793"/>
                      <a:pt x="42778" y="57844"/>
                    </a:cubicBezTo>
                    <a:cubicBezTo>
                      <a:pt x="43728" y="55948"/>
                      <a:pt x="41827" y="54051"/>
                      <a:pt x="40877" y="51206"/>
                    </a:cubicBezTo>
                    <a:close/>
                    <a:moveTo>
                      <a:pt x="38975" y="30345"/>
                    </a:moveTo>
                    <a:cubicBezTo>
                      <a:pt x="37074" y="31293"/>
                      <a:pt x="33272" y="32241"/>
                      <a:pt x="29469" y="33189"/>
                    </a:cubicBezTo>
                    <a:cubicBezTo>
                      <a:pt x="25667" y="34138"/>
                      <a:pt x="22815" y="35086"/>
                      <a:pt x="20914" y="35086"/>
                    </a:cubicBezTo>
                    <a:cubicBezTo>
                      <a:pt x="19012" y="35086"/>
                      <a:pt x="18062" y="36034"/>
                      <a:pt x="16161" y="37931"/>
                    </a:cubicBezTo>
                    <a:cubicBezTo>
                      <a:pt x="14259" y="39827"/>
                      <a:pt x="14259" y="40775"/>
                      <a:pt x="14259" y="42672"/>
                    </a:cubicBezTo>
                    <a:cubicBezTo>
                      <a:pt x="14259" y="44569"/>
                      <a:pt x="15210" y="46465"/>
                      <a:pt x="17111" y="48362"/>
                    </a:cubicBezTo>
                    <a:cubicBezTo>
                      <a:pt x="19012" y="50258"/>
                      <a:pt x="20914" y="51206"/>
                      <a:pt x="23766" y="51206"/>
                    </a:cubicBezTo>
                    <a:cubicBezTo>
                      <a:pt x="26617" y="51206"/>
                      <a:pt x="29469" y="50258"/>
                      <a:pt x="32321" y="49310"/>
                    </a:cubicBezTo>
                    <a:cubicBezTo>
                      <a:pt x="35173" y="48362"/>
                      <a:pt x="37074" y="46465"/>
                      <a:pt x="38025" y="44569"/>
                    </a:cubicBezTo>
                    <a:cubicBezTo>
                      <a:pt x="38975" y="42672"/>
                      <a:pt x="39926" y="38879"/>
                      <a:pt x="39926" y="33189"/>
                    </a:cubicBezTo>
                    <a:lnTo>
                      <a:pt x="39926" y="30345"/>
                    </a:lnTo>
                    <a:close/>
                  </a:path>
                </a:pathLst>
              </a:custGeom>
              <a:solidFill>
                <a:srgbClr val="8A419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chemeClr val="dk1"/>
                  </a:solidFill>
                  <a:latin typeface="Calibri"/>
                  <a:ea typeface="Calibri"/>
                  <a:cs typeface="Calibri"/>
                  <a:sym typeface="Calibri"/>
                </a:endParaRPr>
              </a:p>
            </p:txBody>
          </p:sp>
          <p:sp>
            <p:nvSpPr>
              <p:cNvPr id="167" name="Google Shape;167;p48"/>
              <p:cNvSpPr/>
              <p:nvPr/>
            </p:nvSpPr>
            <p:spPr>
              <a:xfrm>
                <a:off x="4553642" y="5658834"/>
                <a:ext cx="15209" cy="81550"/>
              </a:xfrm>
              <a:custGeom>
                <a:avLst/>
                <a:gdLst/>
                <a:ahLst/>
                <a:cxnLst/>
                <a:rect l="l" t="t" r="r" b="b"/>
                <a:pathLst>
                  <a:path w="15209" h="81550" extrusionOk="0">
                    <a:moveTo>
                      <a:pt x="0" y="73017"/>
                    </a:moveTo>
                    <a:lnTo>
                      <a:pt x="0" y="8534"/>
                    </a:lnTo>
                    <a:cubicBezTo>
                      <a:pt x="0" y="5690"/>
                      <a:pt x="951" y="2845"/>
                      <a:pt x="1901" y="1897"/>
                    </a:cubicBezTo>
                    <a:cubicBezTo>
                      <a:pt x="2852" y="948"/>
                      <a:pt x="4753" y="0"/>
                      <a:pt x="7605" y="0"/>
                    </a:cubicBezTo>
                    <a:cubicBezTo>
                      <a:pt x="9506" y="0"/>
                      <a:pt x="11408" y="948"/>
                      <a:pt x="13309" y="1897"/>
                    </a:cubicBezTo>
                    <a:cubicBezTo>
                      <a:pt x="14259" y="3793"/>
                      <a:pt x="15210" y="5690"/>
                      <a:pt x="15210" y="8534"/>
                    </a:cubicBezTo>
                    <a:lnTo>
                      <a:pt x="15210" y="73017"/>
                    </a:lnTo>
                    <a:cubicBezTo>
                      <a:pt x="15210" y="75861"/>
                      <a:pt x="14259" y="78706"/>
                      <a:pt x="13309" y="79654"/>
                    </a:cubicBezTo>
                    <a:cubicBezTo>
                      <a:pt x="12358" y="81551"/>
                      <a:pt x="10457" y="81551"/>
                      <a:pt x="7605" y="81551"/>
                    </a:cubicBezTo>
                    <a:cubicBezTo>
                      <a:pt x="5704" y="81551"/>
                      <a:pt x="3803" y="80603"/>
                      <a:pt x="1901" y="79654"/>
                    </a:cubicBezTo>
                    <a:cubicBezTo>
                      <a:pt x="0" y="78706"/>
                      <a:pt x="0" y="75861"/>
                      <a:pt x="0" y="73017"/>
                    </a:cubicBezTo>
                    <a:close/>
                  </a:path>
                </a:pathLst>
              </a:custGeom>
              <a:solidFill>
                <a:srgbClr val="8A419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chemeClr val="dk1"/>
                  </a:solidFill>
                  <a:latin typeface="Calibri"/>
                  <a:ea typeface="Calibri"/>
                  <a:cs typeface="Calibri"/>
                  <a:sym typeface="Calibri"/>
                </a:endParaRPr>
              </a:p>
            </p:txBody>
          </p:sp>
          <p:sp>
            <p:nvSpPr>
              <p:cNvPr id="168" name="Google Shape;168;p48"/>
              <p:cNvSpPr/>
              <p:nvPr/>
            </p:nvSpPr>
            <p:spPr>
              <a:xfrm>
                <a:off x="4604025" y="5678747"/>
                <a:ext cx="86506" cy="63533"/>
              </a:xfrm>
              <a:custGeom>
                <a:avLst/>
                <a:gdLst/>
                <a:ahLst/>
                <a:cxnLst/>
                <a:rect l="l" t="t" r="r" b="b"/>
                <a:pathLst>
                  <a:path w="86506" h="63533" extrusionOk="0">
                    <a:moveTo>
                      <a:pt x="17111" y="10431"/>
                    </a:moveTo>
                    <a:lnTo>
                      <a:pt x="26617" y="43620"/>
                    </a:lnTo>
                    <a:lnTo>
                      <a:pt x="35173" y="12327"/>
                    </a:lnTo>
                    <a:cubicBezTo>
                      <a:pt x="36124" y="9483"/>
                      <a:pt x="37074" y="6638"/>
                      <a:pt x="37074" y="5690"/>
                    </a:cubicBezTo>
                    <a:cubicBezTo>
                      <a:pt x="37074" y="4741"/>
                      <a:pt x="38025" y="3793"/>
                      <a:pt x="39926" y="1897"/>
                    </a:cubicBezTo>
                    <a:cubicBezTo>
                      <a:pt x="40877" y="948"/>
                      <a:pt x="42778" y="0"/>
                      <a:pt x="44679" y="0"/>
                    </a:cubicBezTo>
                    <a:cubicBezTo>
                      <a:pt x="46581" y="0"/>
                      <a:pt x="48482" y="948"/>
                      <a:pt x="49432" y="1897"/>
                    </a:cubicBezTo>
                    <a:cubicBezTo>
                      <a:pt x="50383" y="2845"/>
                      <a:pt x="51334" y="3793"/>
                      <a:pt x="52284" y="5690"/>
                    </a:cubicBezTo>
                    <a:cubicBezTo>
                      <a:pt x="53235" y="6638"/>
                      <a:pt x="53235" y="9483"/>
                      <a:pt x="54185" y="12327"/>
                    </a:cubicBezTo>
                    <a:lnTo>
                      <a:pt x="62741" y="43620"/>
                    </a:lnTo>
                    <a:lnTo>
                      <a:pt x="72247" y="10431"/>
                    </a:lnTo>
                    <a:cubicBezTo>
                      <a:pt x="73198" y="7586"/>
                      <a:pt x="73198" y="6638"/>
                      <a:pt x="74148" y="5690"/>
                    </a:cubicBezTo>
                    <a:cubicBezTo>
                      <a:pt x="74148" y="4741"/>
                      <a:pt x="75099" y="3793"/>
                      <a:pt x="76050" y="2845"/>
                    </a:cubicBezTo>
                    <a:cubicBezTo>
                      <a:pt x="77000" y="1897"/>
                      <a:pt x="77951" y="1897"/>
                      <a:pt x="79852" y="1897"/>
                    </a:cubicBezTo>
                    <a:cubicBezTo>
                      <a:pt x="81753" y="1897"/>
                      <a:pt x="83655" y="2845"/>
                      <a:pt x="84605" y="3793"/>
                    </a:cubicBezTo>
                    <a:cubicBezTo>
                      <a:pt x="85556" y="4741"/>
                      <a:pt x="86506" y="6638"/>
                      <a:pt x="86506" y="8534"/>
                    </a:cubicBezTo>
                    <a:cubicBezTo>
                      <a:pt x="86506" y="10431"/>
                      <a:pt x="85556" y="12327"/>
                      <a:pt x="84605" y="15172"/>
                    </a:cubicBezTo>
                    <a:lnTo>
                      <a:pt x="72247" y="51206"/>
                    </a:lnTo>
                    <a:cubicBezTo>
                      <a:pt x="71297" y="54051"/>
                      <a:pt x="70346" y="55948"/>
                      <a:pt x="69395" y="57844"/>
                    </a:cubicBezTo>
                    <a:cubicBezTo>
                      <a:pt x="68445" y="58793"/>
                      <a:pt x="67494" y="60689"/>
                      <a:pt x="66544" y="61637"/>
                    </a:cubicBezTo>
                    <a:cubicBezTo>
                      <a:pt x="65593" y="62586"/>
                      <a:pt x="63692" y="63534"/>
                      <a:pt x="61791" y="63534"/>
                    </a:cubicBezTo>
                    <a:cubicBezTo>
                      <a:pt x="59889" y="63534"/>
                      <a:pt x="57988" y="62586"/>
                      <a:pt x="56087" y="61637"/>
                    </a:cubicBezTo>
                    <a:cubicBezTo>
                      <a:pt x="55136" y="60689"/>
                      <a:pt x="54185" y="58793"/>
                      <a:pt x="53235" y="57844"/>
                    </a:cubicBezTo>
                    <a:cubicBezTo>
                      <a:pt x="52284" y="55948"/>
                      <a:pt x="52284" y="54051"/>
                      <a:pt x="51334" y="51206"/>
                    </a:cubicBezTo>
                    <a:lnTo>
                      <a:pt x="42778" y="21810"/>
                    </a:lnTo>
                    <a:lnTo>
                      <a:pt x="34222" y="51206"/>
                    </a:lnTo>
                    <a:cubicBezTo>
                      <a:pt x="33272" y="54999"/>
                      <a:pt x="32321" y="57844"/>
                      <a:pt x="30420" y="60689"/>
                    </a:cubicBezTo>
                    <a:cubicBezTo>
                      <a:pt x="29469" y="62586"/>
                      <a:pt x="26617" y="63534"/>
                      <a:pt x="23766" y="63534"/>
                    </a:cubicBezTo>
                    <a:cubicBezTo>
                      <a:pt x="21864" y="63534"/>
                      <a:pt x="20914" y="63534"/>
                      <a:pt x="19963" y="62586"/>
                    </a:cubicBezTo>
                    <a:cubicBezTo>
                      <a:pt x="19013" y="61637"/>
                      <a:pt x="18062" y="60689"/>
                      <a:pt x="17111" y="59741"/>
                    </a:cubicBezTo>
                    <a:cubicBezTo>
                      <a:pt x="16161" y="58793"/>
                      <a:pt x="15210" y="56896"/>
                      <a:pt x="15210" y="55948"/>
                    </a:cubicBezTo>
                    <a:cubicBezTo>
                      <a:pt x="14259" y="54051"/>
                      <a:pt x="14259" y="53103"/>
                      <a:pt x="14259" y="52155"/>
                    </a:cubicBezTo>
                    <a:lnTo>
                      <a:pt x="1901" y="16121"/>
                    </a:lnTo>
                    <a:cubicBezTo>
                      <a:pt x="951" y="12327"/>
                      <a:pt x="0" y="10431"/>
                      <a:pt x="0" y="9483"/>
                    </a:cubicBezTo>
                    <a:cubicBezTo>
                      <a:pt x="0" y="7586"/>
                      <a:pt x="951" y="6638"/>
                      <a:pt x="1901" y="4741"/>
                    </a:cubicBezTo>
                    <a:cubicBezTo>
                      <a:pt x="2852" y="3793"/>
                      <a:pt x="4753" y="2845"/>
                      <a:pt x="6654" y="2845"/>
                    </a:cubicBezTo>
                    <a:cubicBezTo>
                      <a:pt x="9506" y="2845"/>
                      <a:pt x="10457" y="3793"/>
                      <a:pt x="11407" y="4741"/>
                    </a:cubicBezTo>
                    <a:cubicBezTo>
                      <a:pt x="15210" y="4741"/>
                      <a:pt x="16161" y="6638"/>
                      <a:pt x="17111" y="10431"/>
                    </a:cubicBezTo>
                    <a:close/>
                  </a:path>
                </a:pathLst>
              </a:custGeom>
              <a:solidFill>
                <a:srgbClr val="8A419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chemeClr val="dk1"/>
                  </a:solidFill>
                  <a:latin typeface="Calibri"/>
                  <a:ea typeface="Calibri"/>
                  <a:cs typeface="Calibri"/>
                  <a:sym typeface="Calibri"/>
                </a:endParaRPr>
              </a:p>
            </p:txBody>
          </p:sp>
          <p:sp>
            <p:nvSpPr>
              <p:cNvPr id="169" name="Google Shape;169;p48"/>
              <p:cNvSpPr/>
              <p:nvPr/>
            </p:nvSpPr>
            <p:spPr>
              <a:xfrm>
                <a:off x="4698137" y="5680644"/>
                <a:ext cx="58938" cy="59740"/>
              </a:xfrm>
              <a:custGeom>
                <a:avLst/>
                <a:gdLst/>
                <a:ahLst/>
                <a:cxnLst/>
                <a:rect l="l" t="t" r="r" b="b"/>
                <a:pathLst>
                  <a:path w="58938" h="59740" extrusionOk="0">
                    <a:moveTo>
                      <a:pt x="58938" y="29396"/>
                    </a:moveTo>
                    <a:cubicBezTo>
                      <a:pt x="58938" y="34138"/>
                      <a:pt x="57988" y="37931"/>
                      <a:pt x="57037" y="41724"/>
                    </a:cubicBezTo>
                    <a:cubicBezTo>
                      <a:pt x="56087" y="45517"/>
                      <a:pt x="53235" y="48362"/>
                      <a:pt x="51333" y="51206"/>
                    </a:cubicBezTo>
                    <a:cubicBezTo>
                      <a:pt x="49432" y="54051"/>
                      <a:pt x="45630" y="55948"/>
                      <a:pt x="41827" y="57844"/>
                    </a:cubicBezTo>
                    <a:cubicBezTo>
                      <a:pt x="38025" y="59741"/>
                      <a:pt x="34222" y="59741"/>
                      <a:pt x="29469" y="59741"/>
                    </a:cubicBezTo>
                    <a:cubicBezTo>
                      <a:pt x="24716" y="59741"/>
                      <a:pt x="20913" y="58793"/>
                      <a:pt x="17111" y="57844"/>
                    </a:cubicBezTo>
                    <a:cubicBezTo>
                      <a:pt x="13309" y="55948"/>
                      <a:pt x="10457" y="54051"/>
                      <a:pt x="7605" y="51206"/>
                    </a:cubicBezTo>
                    <a:cubicBezTo>
                      <a:pt x="4753" y="48362"/>
                      <a:pt x="2852" y="45517"/>
                      <a:pt x="1901" y="41724"/>
                    </a:cubicBezTo>
                    <a:cubicBezTo>
                      <a:pt x="951" y="37931"/>
                      <a:pt x="0" y="34138"/>
                      <a:pt x="0" y="29396"/>
                    </a:cubicBezTo>
                    <a:cubicBezTo>
                      <a:pt x="0" y="24655"/>
                      <a:pt x="951" y="20862"/>
                      <a:pt x="1901" y="17069"/>
                    </a:cubicBezTo>
                    <a:cubicBezTo>
                      <a:pt x="2852" y="13276"/>
                      <a:pt x="5704" y="10431"/>
                      <a:pt x="7605" y="7586"/>
                    </a:cubicBezTo>
                    <a:cubicBezTo>
                      <a:pt x="9506" y="4741"/>
                      <a:pt x="13309" y="2845"/>
                      <a:pt x="17111" y="1897"/>
                    </a:cubicBezTo>
                    <a:cubicBezTo>
                      <a:pt x="20913" y="0"/>
                      <a:pt x="24716" y="0"/>
                      <a:pt x="29469" y="0"/>
                    </a:cubicBezTo>
                    <a:cubicBezTo>
                      <a:pt x="34222" y="0"/>
                      <a:pt x="38025" y="948"/>
                      <a:pt x="41827" y="1897"/>
                    </a:cubicBezTo>
                    <a:cubicBezTo>
                      <a:pt x="45630" y="2845"/>
                      <a:pt x="48482" y="5690"/>
                      <a:pt x="51333" y="8534"/>
                    </a:cubicBezTo>
                    <a:cubicBezTo>
                      <a:pt x="54185" y="11379"/>
                      <a:pt x="56087" y="14224"/>
                      <a:pt x="57037" y="18017"/>
                    </a:cubicBezTo>
                    <a:cubicBezTo>
                      <a:pt x="58938" y="20862"/>
                      <a:pt x="58938" y="24655"/>
                      <a:pt x="58938" y="29396"/>
                    </a:cubicBezTo>
                    <a:close/>
                    <a:moveTo>
                      <a:pt x="43729" y="29396"/>
                    </a:moveTo>
                    <a:cubicBezTo>
                      <a:pt x="43729" y="23707"/>
                      <a:pt x="42778" y="18965"/>
                      <a:pt x="39926" y="15172"/>
                    </a:cubicBezTo>
                    <a:cubicBezTo>
                      <a:pt x="37074" y="11379"/>
                      <a:pt x="33272" y="10431"/>
                      <a:pt x="29469" y="10431"/>
                    </a:cubicBezTo>
                    <a:cubicBezTo>
                      <a:pt x="26617" y="10431"/>
                      <a:pt x="23766" y="11379"/>
                      <a:pt x="21864" y="12327"/>
                    </a:cubicBezTo>
                    <a:cubicBezTo>
                      <a:pt x="19963" y="14224"/>
                      <a:pt x="18062" y="16121"/>
                      <a:pt x="17111" y="18965"/>
                    </a:cubicBezTo>
                    <a:cubicBezTo>
                      <a:pt x="16160" y="21810"/>
                      <a:pt x="15210" y="25603"/>
                      <a:pt x="15210" y="29396"/>
                    </a:cubicBezTo>
                    <a:cubicBezTo>
                      <a:pt x="15210" y="33189"/>
                      <a:pt x="16160" y="36982"/>
                      <a:pt x="17111" y="39827"/>
                    </a:cubicBezTo>
                    <a:cubicBezTo>
                      <a:pt x="18062" y="42672"/>
                      <a:pt x="19963" y="44569"/>
                      <a:pt x="21864" y="46465"/>
                    </a:cubicBezTo>
                    <a:cubicBezTo>
                      <a:pt x="23766" y="48362"/>
                      <a:pt x="26617" y="48362"/>
                      <a:pt x="29469" y="48362"/>
                    </a:cubicBezTo>
                    <a:cubicBezTo>
                      <a:pt x="34222" y="48362"/>
                      <a:pt x="38025" y="46465"/>
                      <a:pt x="39926" y="43620"/>
                    </a:cubicBezTo>
                    <a:cubicBezTo>
                      <a:pt x="42778" y="39827"/>
                      <a:pt x="43729" y="35086"/>
                      <a:pt x="43729" y="29396"/>
                    </a:cubicBezTo>
                    <a:close/>
                  </a:path>
                </a:pathLst>
              </a:custGeom>
              <a:solidFill>
                <a:srgbClr val="8A419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chemeClr val="dk1"/>
                  </a:solidFill>
                  <a:latin typeface="Calibri"/>
                  <a:ea typeface="Calibri"/>
                  <a:cs typeface="Calibri"/>
                  <a:sym typeface="Calibri"/>
                </a:endParaRPr>
              </a:p>
            </p:txBody>
          </p:sp>
          <p:sp>
            <p:nvSpPr>
              <p:cNvPr id="170" name="Google Shape;170;p48"/>
              <p:cNvSpPr/>
              <p:nvPr/>
            </p:nvSpPr>
            <p:spPr>
              <a:xfrm>
                <a:off x="4768483" y="5678747"/>
                <a:ext cx="42777" cy="60689"/>
              </a:xfrm>
              <a:custGeom>
                <a:avLst/>
                <a:gdLst/>
                <a:ahLst/>
                <a:cxnLst/>
                <a:rect l="l" t="t" r="r" b="b"/>
                <a:pathLst>
                  <a:path w="42777" h="60689" extrusionOk="0">
                    <a:moveTo>
                      <a:pt x="15210" y="39827"/>
                    </a:moveTo>
                    <a:lnTo>
                      <a:pt x="15210" y="52155"/>
                    </a:lnTo>
                    <a:cubicBezTo>
                      <a:pt x="15210" y="54999"/>
                      <a:pt x="14259" y="57844"/>
                      <a:pt x="13309" y="58793"/>
                    </a:cubicBezTo>
                    <a:cubicBezTo>
                      <a:pt x="12358" y="59741"/>
                      <a:pt x="10457" y="60689"/>
                      <a:pt x="7605" y="60689"/>
                    </a:cubicBezTo>
                    <a:cubicBezTo>
                      <a:pt x="5704" y="60689"/>
                      <a:pt x="3802" y="59741"/>
                      <a:pt x="1901" y="58793"/>
                    </a:cubicBezTo>
                    <a:cubicBezTo>
                      <a:pt x="951" y="56896"/>
                      <a:pt x="0" y="54999"/>
                      <a:pt x="0" y="52155"/>
                    </a:cubicBezTo>
                    <a:lnTo>
                      <a:pt x="0" y="10431"/>
                    </a:lnTo>
                    <a:cubicBezTo>
                      <a:pt x="0" y="3793"/>
                      <a:pt x="2852" y="0"/>
                      <a:pt x="7605" y="0"/>
                    </a:cubicBezTo>
                    <a:cubicBezTo>
                      <a:pt x="10457" y="0"/>
                      <a:pt x="11408" y="948"/>
                      <a:pt x="13309" y="1897"/>
                    </a:cubicBezTo>
                    <a:cubicBezTo>
                      <a:pt x="14259" y="3793"/>
                      <a:pt x="15210" y="5690"/>
                      <a:pt x="15210" y="8534"/>
                    </a:cubicBezTo>
                    <a:cubicBezTo>
                      <a:pt x="17111" y="5690"/>
                      <a:pt x="19012" y="2845"/>
                      <a:pt x="20914" y="1897"/>
                    </a:cubicBezTo>
                    <a:cubicBezTo>
                      <a:pt x="22815" y="948"/>
                      <a:pt x="25667" y="0"/>
                      <a:pt x="28519" y="0"/>
                    </a:cubicBezTo>
                    <a:cubicBezTo>
                      <a:pt x="31370" y="0"/>
                      <a:pt x="35173" y="948"/>
                      <a:pt x="38025" y="1897"/>
                    </a:cubicBezTo>
                    <a:cubicBezTo>
                      <a:pt x="40877" y="2845"/>
                      <a:pt x="42778" y="5690"/>
                      <a:pt x="42778" y="8534"/>
                    </a:cubicBezTo>
                    <a:cubicBezTo>
                      <a:pt x="42778" y="10431"/>
                      <a:pt x="41827" y="11379"/>
                      <a:pt x="40877" y="13276"/>
                    </a:cubicBezTo>
                    <a:cubicBezTo>
                      <a:pt x="39926" y="14224"/>
                      <a:pt x="38025" y="15172"/>
                      <a:pt x="37074" y="15172"/>
                    </a:cubicBezTo>
                    <a:cubicBezTo>
                      <a:pt x="36123" y="15172"/>
                      <a:pt x="35173" y="15172"/>
                      <a:pt x="33272" y="14224"/>
                    </a:cubicBezTo>
                    <a:cubicBezTo>
                      <a:pt x="31370" y="13276"/>
                      <a:pt x="29469" y="13276"/>
                      <a:pt x="27568" y="13276"/>
                    </a:cubicBezTo>
                    <a:cubicBezTo>
                      <a:pt x="25667" y="13276"/>
                      <a:pt x="23766" y="14224"/>
                      <a:pt x="21864" y="15172"/>
                    </a:cubicBezTo>
                    <a:cubicBezTo>
                      <a:pt x="20914" y="16121"/>
                      <a:pt x="19012" y="18017"/>
                      <a:pt x="19012" y="19914"/>
                    </a:cubicBezTo>
                    <a:cubicBezTo>
                      <a:pt x="18062" y="21810"/>
                      <a:pt x="18062" y="24655"/>
                      <a:pt x="17111" y="27500"/>
                    </a:cubicBezTo>
                    <a:cubicBezTo>
                      <a:pt x="15210" y="32241"/>
                      <a:pt x="15210" y="36034"/>
                      <a:pt x="15210" y="39827"/>
                    </a:cubicBezTo>
                    <a:close/>
                  </a:path>
                </a:pathLst>
              </a:custGeom>
              <a:solidFill>
                <a:srgbClr val="8A419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chemeClr val="dk1"/>
                  </a:solidFill>
                  <a:latin typeface="Calibri"/>
                  <a:ea typeface="Calibri"/>
                  <a:cs typeface="Calibri"/>
                  <a:sym typeface="Calibri"/>
                </a:endParaRPr>
              </a:p>
            </p:txBody>
          </p:sp>
          <p:sp>
            <p:nvSpPr>
              <p:cNvPr id="171" name="Google Shape;171;p48"/>
              <p:cNvSpPr/>
              <p:nvPr/>
            </p:nvSpPr>
            <p:spPr>
              <a:xfrm>
                <a:off x="4816014" y="5657885"/>
                <a:ext cx="53234" cy="81550"/>
              </a:xfrm>
              <a:custGeom>
                <a:avLst/>
                <a:gdLst/>
                <a:ahLst/>
                <a:cxnLst/>
                <a:rect l="l" t="t" r="r" b="b"/>
                <a:pathLst>
                  <a:path w="53234" h="81550" extrusionOk="0">
                    <a:moveTo>
                      <a:pt x="36123" y="75861"/>
                    </a:moveTo>
                    <a:lnTo>
                      <a:pt x="22815" y="54051"/>
                    </a:lnTo>
                    <a:lnTo>
                      <a:pt x="14259" y="61637"/>
                    </a:lnTo>
                    <a:lnTo>
                      <a:pt x="14259" y="73017"/>
                    </a:lnTo>
                    <a:cubicBezTo>
                      <a:pt x="14259" y="75861"/>
                      <a:pt x="13309" y="77758"/>
                      <a:pt x="12358" y="79654"/>
                    </a:cubicBezTo>
                    <a:cubicBezTo>
                      <a:pt x="11408" y="81551"/>
                      <a:pt x="9506" y="81551"/>
                      <a:pt x="7605" y="81551"/>
                    </a:cubicBezTo>
                    <a:cubicBezTo>
                      <a:pt x="5704" y="81551"/>
                      <a:pt x="3802" y="80603"/>
                      <a:pt x="1901" y="79654"/>
                    </a:cubicBezTo>
                    <a:cubicBezTo>
                      <a:pt x="0" y="78706"/>
                      <a:pt x="0" y="75861"/>
                      <a:pt x="0" y="73017"/>
                    </a:cubicBezTo>
                    <a:lnTo>
                      <a:pt x="0" y="10431"/>
                    </a:lnTo>
                    <a:cubicBezTo>
                      <a:pt x="0" y="7586"/>
                      <a:pt x="951" y="4741"/>
                      <a:pt x="1901" y="2845"/>
                    </a:cubicBezTo>
                    <a:cubicBezTo>
                      <a:pt x="2852" y="948"/>
                      <a:pt x="4753" y="0"/>
                      <a:pt x="7605" y="0"/>
                    </a:cubicBezTo>
                    <a:cubicBezTo>
                      <a:pt x="9506" y="0"/>
                      <a:pt x="11408" y="948"/>
                      <a:pt x="13309" y="1897"/>
                    </a:cubicBezTo>
                    <a:cubicBezTo>
                      <a:pt x="14259" y="3793"/>
                      <a:pt x="15210" y="5690"/>
                      <a:pt x="15210" y="8534"/>
                    </a:cubicBezTo>
                    <a:lnTo>
                      <a:pt x="15210" y="44569"/>
                    </a:lnTo>
                    <a:lnTo>
                      <a:pt x="32321" y="26551"/>
                    </a:lnTo>
                    <a:cubicBezTo>
                      <a:pt x="34222" y="24655"/>
                      <a:pt x="36123" y="22758"/>
                      <a:pt x="37074" y="21810"/>
                    </a:cubicBezTo>
                    <a:cubicBezTo>
                      <a:pt x="38025" y="20862"/>
                      <a:pt x="39926" y="20862"/>
                      <a:pt x="40877" y="20862"/>
                    </a:cubicBezTo>
                    <a:cubicBezTo>
                      <a:pt x="42778" y="20862"/>
                      <a:pt x="44679" y="21810"/>
                      <a:pt x="45630" y="22758"/>
                    </a:cubicBezTo>
                    <a:cubicBezTo>
                      <a:pt x="46580" y="23707"/>
                      <a:pt x="47531" y="25603"/>
                      <a:pt x="47531" y="27500"/>
                    </a:cubicBezTo>
                    <a:cubicBezTo>
                      <a:pt x="47531" y="29396"/>
                      <a:pt x="45630" y="32241"/>
                      <a:pt x="41827" y="36034"/>
                    </a:cubicBezTo>
                    <a:lnTo>
                      <a:pt x="34222" y="43620"/>
                    </a:lnTo>
                    <a:lnTo>
                      <a:pt x="49432" y="67327"/>
                    </a:lnTo>
                    <a:cubicBezTo>
                      <a:pt x="50383" y="69223"/>
                      <a:pt x="51333" y="70172"/>
                      <a:pt x="52284" y="71120"/>
                    </a:cubicBezTo>
                    <a:cubicBezTo>
                      <a:pt x="53235" y="72068"/>
                      <a:pt x="53235" y="73017"/>
                      <a:pt x="53235" y="73965"/>
                    </a:cubicBezTo>
                    <a:cubicBezTo>
                      <a:pt x="53235" y="75861"/>
                      <a:pt x="52284" y="77758"/>
                      <a:pt x="51333" y="79654"/>
                    </a:cubicBezTo>
                    <a:cubicBezTo>
                      <a:pt x="50383" y="80603"/>
                      <a:pt x="48482" y="81551"/>
                      <a:pt x="46580" y="81551"/>
                    </a:cubicBezTo>
                    <a:cubicBezTo>
                      <a:pt x="44679" y="81551"/>
                      <a:pt x="43729" y="80603"/>
                      <a:pt x="42778" y="79654"/>
                    </a:cubicBezTo>
                    <a:cubicBezTo>
                      <a:pt x="41827" y="78706"/>
                      <a:pt x="38025" y="78706"/>
                      <a:pt x="36123" y="75861"/>
                    </a:cubicBezTo>
                    <a:close/>
                  </a:path>
                </a:pathLst>
              </a:custGeom>
              <a:solidFill>
                <a:srgbClr val="8A419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chemeClr val="dk1"/>
                  </a:solidFill>
                  <a:latin typeface="Calibri"/>
                  <a:ea typeface="Calibri"/>
                  <a:cs typeface="Calibri"/>
                  <a:sym typeface="Calibri"/>
                </a:endParaRPr>
              </a:p>
            </p:txBody>
          </p:sp>
          <p:sp>
            <p:nvSpPr>
              <p:cNvPr id="172" name="Google Shape;172;p48"/>
              <p:cNvSpPr/>
              <p:nvPr/>
            </p:nvSpPr>
            <p:spPr>
              <a:xfrm>
                <a:off x="4874952" y="5703402"/>
                <a:ext cx="32321" cy="13275"/>
              </a:xfrm>
              <a:custGeom>
                <a:avLst/>
                <a:gdLst/>
                <a:ahLst/>
                <a:cxnLst/>
                <a:rect l="l" t="t" r="r" b="b"/>
                <a:pathLst>
                  <a:path w="32321" h="13275" extrusionOk="0">
                    <a:moveTo>
                      <a:pt x="24716" y="13276"/>
                    </a:moveTo>
                    <a:lnTo>
                      <a:pt x="7605" y="13276"/>
                    </a:lnTo>
                    <a:cubicBezTo>
                      <a:pt x="4753" y="13276"/>
                      <a:pt x="2852" y="12327"/>
                      <a:pt x="1901" y="11379"/>
                    </a:cubicBezTo>
                    <a:cubicBezTo>
                      <a:pt x="950" y="10431"/>
                      <a:pt x="0" y="8534"/>
                      <a:pt x="0" y="6638"/>
                    </a:cubicBezTo>
                    <a:cubicBezTo>
                      <a:pt x="0" y="4741"/>
                      <a:pt x="950" y="2845"/>
                      <a:pt x="1901" y="1897"/>
                    </a:cubicBezTo>
                    <a:cubicBezTo>
                      <a:pt x="2852" y="948"/>
                      <a:pt x="5703" y="0"/>
                      <a:pt x="7605" y="0"/>
                    </a:cubicBezTo>
                    <a:lnTo>
                      <a:pt x="24716" y="0"/>
                    </a:lnTo>
                    <a:cubicBezTo>
                      <a:pt x="27568" y="0"/>
                      <a:pt x="29469" y="948"/>
                      <a:pt x="30420" y="1897"/>
                    </a:cubicBezTo>
                    <a:cubicBezTo>
                      <a:pt x="31370" y="2845"/>
                      <a:pt x="32321" y="4741"/>
                      <a:pt x="32321" y="6638"/>
                    </a:cubicBezTo>
                    <a:cubicBezTo>
                      <a:pt x="32321" y="8534"/>
                      <a:pt x="31370" y="10431"/>
                      <a:pt x="30420" y="11379"/>
                    </a:cubicBezTo>
                    <a:cubicBezTo>
                      <a:pt x="29469" y="12327"/>
                      <a:pt x="26617" y="13276"/>
                      <a:pt x="24716" y="13276"/>
                    </a:cubicBezTo>
                    <a:close/>
                  </a:path>
                </a:pathLst>
              </a:custGeom>
              <a:solidFill>
                <a:srgbClr val="8A419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chemeClr val="dk1"/>
                  </a:solidFill>
                  <a:latin typeface="Calibri"/>
                  <a:ea typeface="Calibri"/>
                  <a:cs typeface="Calibri"/>
                  <a:sym typeface="Calibri"/>
                </a:endParaRPr>
              </a:p>
            </p:txBody>
          </p:sp>
          <p:sp>
            <p:nvSpPr>
              <p:cNvPr id="173" name="Google Shape;173;p48"/>
              <p:cNvSpPr/>
              <p:nvPr/>
            </p:nvSpPr>
            <p:spPr>
              <a:xfrm>
                <a:off x="4916780" y="5658834"/>
                <a:ext cx="15209" cy="81550"/>
              </a:xfrm>
              <a:custGeom>
                <a:avLst/>
                <a:gdLst/>
                <a:ahLst/>
                <a:cxnLst/>
                <a:rect l="l" t="t" r="r" b="b"/>
                <a:pathLst>
                  <a:path w="15209" h="81550" extrusionOk="0">
                    <a:moveTo>
                      <a:pt x="0" y="73017"/>
                    </a:moveTo>
                    <a:lnTo>
                      <a:pt x="0" y="8534"/>
                    </a:lnTo>
                    <a:cubicBezTo>
                      <a:pt x="0" y="5690"/>
                      <a:pt x="951" y="2845"/>
                      <a:pt x="1901" y="1897"/>
                    </a:cubicBezTo>
                    <a:cubicBezTo>
                      <a:pt x="2852" y="948"/>
                      <a:pt x="4753" y="0"/>
                      <a:pt x="7605" y="0"/>
                    </a:cubicBezTo>
                    <a:cubicBezTo>
                      <a:pt x="9506" y="0"/>
                      <a:pt x="11407" y="948"/>
                      <a:pt x="13309" y="1897"/>
                    </a:cubicBezTo>
                    <a:cubicBezTo>
                      <a:pt x="14259" y="3793"/>
                      <a:pt x="15210" y="5690"/>
                      <a:pt x="15210" y="8534"/>
                    </a:cubicBezTo>
                    <a:lnTo>
                      <a:pt x="15210" y="73017"/>
                    </a:lnTo>
                    <a:cubicBezTo>
                      <a:pt x="15210" y="75861"/>
                      <a:pt x="14259" y="78706"/>
                      <a:pt x="13309" y="79654"/>
                    </a:cubicBezTo>
                    <a:cubicBezTo>
                      <a:pt x="12358" y="81551"/>
                      <a:pt x="10457" y="81551"/>
                      <a:pt x="7605" y="81551"/>
                    </a:cubicBezTo>
                    <a:cubicBezTo>
                      <a:pt x="5704" y="81551"/>
                      <a:pt x="3802" y="80603"/>
                      <a:pt x="1901" y="79654"/>
                    </a:cubicBezTo>
                    <a:cubicBezTo>
                      <a:pt x="0" y="78706"/>
                      <a:pt x="0" y="75861"/>
                      <a:pt x="0" y="73017"/>
                    </a:cubicBezTo>
                    <a:close/>
                  </a:path>
                </a:pathLst>
              </a:custGeom>
              <a:solidFill>
                <a:srgbClr val="8A419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chemeClr val="dk1"/>
                  </a:solidFill>
                  <a:latin typeface="Calibri"/>
                  <a:ea typeface="Calibri"/>
                  <a:cs typeface="Calibri"/>
                  <a:sym typeface="Calibri"/>
                </a:endParaRPr>
              </a:p>
            </p:txBody>
          </p:sp>
          <p:sp>
            <p:nvSpPr>
              <p:cNvPr id="174" name="Google Shape;174;p48"/>
              <p:cNvSpPr/>
              <p:nvPr/>
            </p:nvSpPr>
            <p:spPr>
              <a:xfrm>
                <a:off x="4947199" y="5658834"/>
                <a:ext cx="15209" cy="80602"/>
              </a:xfrm>
              <a:custGeom>
                <a:avLst/>
                <a:gdLst/>
                <a:ahLst/>
                <a:cxnLst/>
                <a:rect l="l" t="t" r="r" b="b"/>
                <a:pathLst>
                  <a:path w="15209" h="80602" extrusionOk="0">
                    <a:moveTo>
                      <a:pt x="7605" y="14224"/>
                    </a:moveTo>
                    <a:cubicBezTo>
                      <a:pt x="5704" y="14224"/>
                      <a:pt x="3803" y="13276"/>
                      <a:pt x="1901" y="12327"/>
                    </a:cubicBezTo>
                    <a:cubicBezTo>
                      <a:pt x="0" y="11379"/>
                      <a:pt x="0" y="9483"/>
                      <a:pt x="0" y="6638"/>
                    </a:cubicBezTo>
                    <a:cubicBezTo>
                      <a:pt x="0" y="4741"/>
                      <a:pt x="951" y="2845"/>
                      <a:pt x="1901" y="1897"/>
                    </a:cubicBezTo>
                    <a:cubicBezTo>
                      <a:pt x="3803" y="948"/>
                      <a:pt x="4753" y="0"/>
                      <a:pt x="7605" y="0"/>
                    </a:cubicBezTo>
                    <a:cubicBezTo>
                      <a:pt x="9506" y="0"/>
                      <a:pt x="11408" y="948"/>
                      <a:pt x="12358" y="1897"/>
                    </a:cubicBezTo>
                    <a:cubicBezTo>
                      <a:pt x="14259" y="2845"/>
                      <a:pt x="14259" y="4741"/>
                      <a:pt x="14259" y="7586"/>
                    </a:cubicBezTo>
                    <a:cubicBezTo>
                      <a:pt x="14259" y="9483"/>
                      <a:pt x="13309" y="11379"/>
                      <a:pt x="12358" y="13276"/>
                    </a:cubicBezTo>
                    <a:cubicBezTo>
                      <a:pt x="11408" y="13276"/>
                      <a:pt x="9506" y="14224"/>
                      <a:pt x="7605" y="14224"/>
                    </a:cubicBezTo>
                    <a:close/>
                    <a:moveTo>
                      <a:pt x="15210" y="29396"/>
                    </a:moveTo>
                    <a:lnTo>
                      <a:pt x="15210" y="72068"/>
                    </a:lnTo>
                    <a:cubicBezTo>
                      <a:pt x="15210" y="74913"/>
                      <a:pt x="14259" y="77758"/>
                      <a:pt x="13309" y="78706"/>
                    </a:cubicBezTo>
                    <a:cubicBezTo>
                      <a:pt x="12358" y="79654"/>
                      <a:pt x="10457" y="80603"/>
                      <a:pt x="7605" y="80603"/>
                    </a:cubicBezTo>
                    <a:cubicBezTo>
                      <a:pt x="5704" y="80603"/>
                      <a:pt x="3803" y="79654"/>
                      <a:pt x="1901" y="78706"/>
                    </a:cubicBezTo>
                    <a:cubicBezTo>
                      <a:pt x="951" y="76810"/>
                      <a:pt x="0" y="74913"/>
                      <a:pt x="0" y="72068"/>
                    </a:cubicBezTo>
                    <a:lnTo>
                      <a:pt x="0" y="29396"/>
                    </a:lnTo>
                    <a:cubicBezTo>
                      <a:pt x="0" y="26551"/>
                      <a:pt x="951" y="24655"/>
                      <a:pt x="1901" y="22758"/>
                    </a:cubicBezTo>
                    <a:cubicBezTo>
                      <a:pt x="2852" y="20862"/>
                      <a:pt x="4753" y="20862"/>
                      <a:pt x="7605" y="20862"/>
                    </a:cubicBezTo>
                    <a:cubicBezTo>
                      <a:pt x="9506" y="20862"/>
                      <a:pt x="11408" y="21810"/>
                      <a:pt x="13309" y="22758"/>
                    </a:cubicBezTo>
                    <a:cubicBezTo>
                      <a:pt x="15210" y="23707"/>
                      <a:pt x="15210" y="26551"/>
                      <a:pt x="15210" y="29396"/>
                    </a:cubicBezTo>
                    <a:close/>
                  </a:path>
                </a:pathLst>
              </a:custGeom>
              <a:solidFill>
                <a:srgbClr val="8A419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chemeClr val="dk1"/>
                  </a:solidFill>
                  <a:latin typeface="Calibri"/>
                  <a:ea typeface="Calibri"/>
                  <a:cs typeface="Calibri"/>
                  <a:sym typeface="Calibri"/>
                </a:endParaRPr>
              </a:p>
            </p:txBody>
          </p:sp>
          <p:sp>
            <p:nvSpPr>
              <p:cNvPr id="175" name="Google Shape;175;p48"/>
              <p:cNvSpPr/>
              <p:nvPr/>
            </p:nvSpPr>
            <p:spPr>
              <a:xfrm>
                <a:off x="4970252" y="5657885"/>
                <a:ext cx="42540" cy="84395"/>
              </a:xfrm>
              <a:custGeom>
                <a:avLst/>
                <a:gdLst/>
                <a:ahLst/>
                <a:cxnLst/>
                <a:rect l="l" t="t" r="r" b="b"/>
                <a:pathLst>
                  <a:path w="42540" h="84395" extrusionOk="0">
                    <a:moveTo>
                      <a:pt x="6417" y="23707"/>
                    </a:moveTo>
                    <a:lnTo>
                      <a:pt x="10219" y="23707"/>
                    </a:lnTo>
                    <a:lnTo>
                      <a:pt x="10219" y="18965"/>
                    </a:lnTo>
                    <a:cubicBezTo>
                      <a:pt x="10219" y="14224"/>
                      <a:pt x="11170" y="10431"/>
                      <a:pt x="12120" y="7586"/>
                    </a:cubicBezTo>
                    <a:cubicBezTo>
                      <a:pt x="13071" y="4741"/>
                      <a:pt x="14972" y="2845"/>
                      <a:pt x="17824" y="1897"/>
                    </a:cubicBezTo>
                    <a:cubicBezTo>
                      <a:pt x="20676" y="948"/>
                      <a:pt x="24478" y="0"/>
                      <a:pt x="29232" y="0"/>
                    </a:cubicBezTo>
                    <a:cubicBezTo>
                      <a:pt x="37787" y="0"/>
                      <a:pt x="42540" y="1897"/>
                      <a:pt x="42540" y="6638"/>
                    </a:cubicBezTo>
                    <a:cubicBezTo>
                      <a:pt x="42540" y="7586"/>
                      <a:pt x="42540" y="9483"/>
                      <a:pt x="41590" y="10431"/>
                    </a:cubicBezTo>
                    <a:cubicBezTo>
                      <a:pt x="40639" y="11379"/>
                      <a:pt x="39688" y="12327"/>
                      <a:pt x="38738" y="12327"/>
                    </a:cubicBezTo>
                    <a:cubicBezTo>
                      <a:pt x="37787" y="12327"/>
                      <a:pt x="36837" y="12327"/>
                      <a:pt x="35886" y="12327"/>
                    </a:cubicBezTo>
                    <a:cubicBezTo>
                      <a:pt x="34935" y="12327"/>
                      <a:pt x="33034" y="12327"/>
                      <a:pt x="32084" y="12327"/>
                    </a:cubicBezTo>
                    <a:cubicBezTo>
                      <a:pt x="29232" y="12327"/>
                      <a:pt x="27330" y="13276"/>
                      <a:pt x="27330" y="15172"/>
                    </a:cubicBezTo>
                    <a:cubicBezTo>
                      <a:pt x="26380" y="17069"/>
                      <a:pt x="26380" y="18965"/>
                      <a:pt x="26380" y="21810"/>
                    </a:cubicBezTo>
                    <a:lnTo>
                      <a:pt x="26380" y="25603"/>
                    </a:lnTo>
                    <a:lnTo>
                      <a:pt x="30182" y="25603"/>
                    </a:lnTo>
                    <a:cubicBezTo>
                      <a:pt x="35886" y="25603"/>
                      <a:pt x="38738" y="27500"/>
                      <a:pt x="38738" y="30345"/>
                    </a:cubicBezTo>
                    <a:cubicBezTo>
                      <a:pt x="38738" y="33189"/>
                      <a:pt x="37787" y="34138"/>
                      <a:pt x="36837" y="35086"/>
                    </a:cubicBezTo>
                    <a:cubicBezTo>
                      <a:pt x="34935" y="36034"/>
                      <a:pt x="33034" y="36034"/>
                      <a:pt x="30182" y="36034"/>
                    </a:cubicBezTo>
                    <a:lnTo>
                      <a:pt x="26380" y="36034"/>
                    </a:lnTo>
                    <a:lnTo>
                      <a:pt x="26380" y="75861"/>
                    </a:lnTo>
                    <a:cubicBezTo>
                      <a:pt x="26380" y="78706"/>
                      <a:pt x="25429" y="80603"/>
                      <a:pt x="24478" y="82499"/>
                    </a:cubicBezTo>
                    <a:cubicBezTo>
                      <a:pt x="23528" y="84396"/>
                      <a:pt x="21627" y="84396"/>
                      <a:pt x="18775" y="84396"/>
                    </a:cubicBezTo>
                    <a:cubicBezTo>
                      <a:pt x="16874" y="84396"/>
                      <a:pt x="14972" y="83447"/>
                      <a:pt x="13071" y="82499"/>
                    </a:cubicBezTo>
                    <a:cubicBezTo>
                      <a:pt x="12120" y="80603"/>
                      <a:pt x="11170" y="78706"/>
                      <a:pt x="11170" y="75861"/>
                    </a:cubicBezTo>
                    <a:lnTo>
                      <a:pt x="11170" y="36034"/>
                    </a:lnTo>
                    <a:lnTo>
                      <a:pt x="7367" y="36034"/>
                    </a:lnTo>
                    <a:cubicBezTo>
                      <a:pt x="5466" y="36034"/>
                      <a:pt x="3565" y="35086"/>
                      <a:pt x="2614" y="34138"/>
                    </a:cubicBezTo>
                    <a:cubicBezTo>
                      <a:pt x="1664" y="33189"/>
                      <a:pt x="713" y="32241"/>
                      <a:pt x="713" y="30345"/>
                    </a:cubicBezTo>
                    <a:cubicBezTo>
                      <a:pt x="-1188" y="24655"/>
                      <a:pt x="713" y="23707"/>
                      <a:pt x="6417" y="23707"/>
                    </a:cubicBezTo>
                    <a:close/>
                  </a:path>
                </a:pathLst>
              </a:custGeom>
              <a:solidFill>
                <a:srgbClr val="8A419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chemeClr val="dk1"/>
                  </a:solidFill>
                  <a:latin typeface="Calibri"/>
                  <a:ea typeface="Calibri"/>
                  <a:cs typeface="Calibri"/>
                  <a:sym typeface="Calibri"/>
                </a:endParaRPr>
              </a:p>
            </p:txBody>
          </p:sp>
          <p:sp>
            <p:nvSpPr>
              <p:cNvPr id="176" name="Google Shape;176;p48"/>
              <p:cNvSpPr/>
              <p:nvPr/>
            </p:nvSpPr>
            <p:spPr>
              <a:xfrm>
                <a:off x="5009940" y="5678747"/>
                <a:ext cx="57037" cy="60689"/>
              </a:xfrm>
              <a:custGeom>
                <a:avLst/>
                <a:gdLst/>
                <a:ahLst/>
                <a:cxnLst/>
                <a:rect l="l" t="t" r="r" b="b"/>
                <a:pathLst>
                  <a:path w="57037" h="60689" extrusionOk="0">
                    <a:moveTo>
                      <a:pt x="44679" y="35086"/>
                    </a:moveTo>
                    <a:lnTo>
                      <a:pt x="15210" y="35086"/>
                    </a:lnTo>
                    <a:cubicBezTo>
                      <a:pt x="15210" y="38879"/>
                      <a:pt x="16161" y="41724"/>
                      <a:pt x="17111" y="43620"/>
                    </a:cubicBezTo>
                    <a:cubicBezTo>
                      <a:pt x="18062" y="46465"/>
                      <a:pt x="19963" y="48362"/>
                      <a:pt x="22815" y="49310"/>
                    </a:cubicBezTo>
                    <a:cubicBezTo>
                      <a:pt x="24716" y="50258"/>
                      <a:pt x="27568" y="51206"/>
                      <a:pt x="30420" y="51206"/>
                    </a:cubicBezTo>
                    <a:cubicBezTo>
                      <a:pt x="32321" y="51206"/>
                      <a:pt x="34222" y="51206"/>
                      <a:pt x="35173" y="50258"/>
                    </a:cubicBezTo>
                    <a:cubicBezTo>
                      <a:pt x="36124" y="49310"/>
                      <a:pt x="38025" y="49310"/>
                      <a:pt x="39926" y="48362"/>
                    </a:cubicBezTo>
                    <a:cubicBezTo>
                      <a:pt x="40877" y="47413"/>
                      <a:pt x="42778" y="46465"/>
                      <a:pt x="43729" y="45517"/>
                    </a:cubicBezTo>
                    <a:cubicBezTo>
                      <a:pt x="44679" y="44569"/>
                      <a:pt x="46580" y="42672"/>
                      <a:pt x="48482" y="41724"/>
                    </a:cubicBezTo>
                    <a:cubicBezTo>
                      <a:pt x="49432" y="40775"/>
                      <a:pt x="50383" y="40775"/>
                      <a:pt x="51333" y="40775"/>
                    </a:cubicBezTo>
                    <a:cubicBezTo>
                      <a:pt x="53235" y="40775"/>
                      <a:pt x="54186" y="40775"/>
                      <a:pt x="55136" y="41724"/>
                    </a:cubicBezTo>
                    <a:cubicBezTo>
                      <a:pt x="56087" y="42672"/>
                      <a:pt x="56087" y="43620"/>
                      <a:pt x="56087" y="45517"/>
                    </a:cubicBezTo>
                    <a:cubicBezTo>
                      <a:pt x="56087" y="46465"/>
                      <a:pt x="55136" y="48362"/>
                      <a:pt x="54186" y="50258"/>
                    </a:cubicBezTo>
                    <a:cubicBezTo>
                      <a:pt x="53235" y="52155"/>
                      <a:pt x="51333" y="54051"/>
                      <a:pt x="49432" y="54999"/>
                    </a:cubicBezTo>
                    <a:cubicBezTo>
                      <a:pt x="47531" y="56896"/>
                      <a:pt x="44679" y="57844"/>
                      <a:pt x="41827" y="58793"/>
                    </a:cubicBezTo>
                    <a:cubicBezTo>
                      <a:pt x="38976" y="59741"/>
                      <a:pt x="35173" y="60689"/>
                      <a:pt x="30420" y="60689"/>
                    </a:cubicBezTo>
                    <a:cubicBezTo>
                      <a:pt x="20914" y="60689"/>
                      <a:pt x="13309" y="57844"/>
                      <a:pt x="7605" y="52155"/>
                    </a:cubicBezTo>
                    <a:cubicBezTo>
                      <a:pt x="1901" y="46465"/>
                      <a:pt x="0" y="38879"/>
                      <a:pt x="0" y="30345"/>
                    </a:cubicBezTo>
                    <a:cubicBezTo>
                      <a:pt x="0" y="25603"/>
                      <a:pt x="951" y="21810"/>
                      <a:pt x="1901" y="18017"/>
                    </a:cubicBezTo>
                    <a:cubicBezTo>
                      <a:pt x="2852" y="14224"/>
                      <a:pt x="4753" y="11379"/>
                      <a:pt x="7605" y="8534"/>
                    </a:cubicBezTo>
                    <a:cubicBezTo>
                      <a:pt x="10457" y="5690"/>
                      <a:pt x="13309" y="3793"/>
                      <a:pt x="17111" y="1897"/>
                    </a:cubicBezTo>
                    <a:cubicBezTo>
                      <a:pt x="20914" y="0"/>
                      <a:pt x="24716" y="0"/>
                      <a:pt x="29469" y="0"/>
                    </a:cubicBezTo>
                    <a:cubicBezTo>
                      <a:pt x="35173" y="0"/>
                      <a:pt x="39926" y="948"/>
                      <a:pt x="44679" y="3793"/>
                    </a:cubicBezTo>
                    <a:cubicBezTo>
                      <a:pt x="48482" y="6638"/>
                      <a:pt x="52284" y="9483"/>
                      <a:pt x="54186" y="13276"/>
                    </a:cubicBezTo>
                    <a:cubicBezTo>
                      <a:pt x="56087" y="17069"/>
                      <a:pt x="57037" y="20862"/>
                      <a:pt x="57037" y="25603"/>
                    </a:cubicBezTo>
                    <a:cubicBezTo>
                      <a:pt x="57037" y="29396"/>
                      <a:pt x="56087" y="32241"/>
                      <a:pt x="54186" y="33189"/>
                    </a:cubicBezTo>
                    <a:cubicBezTo>
                      <a:pt x="52284" y="34138"/>
                      <a:pt x="49432" y="35086"/>
                      <a:pt x="44679" y="35086"/>
                    </a:cubicBezTo>
                    <a:close/>
                    <a:moveTo>
                      <a:pt x="16161" y="26551"/>
                    </a:moveTo>
                    <a:lnTo>
                      <a:pt x="42778" y="26551"/>
                    </a:lnTo>
                    <a:cubicBezTo>
                      <a:pt x="42778" y="21810"/>
                      <a:pt x="40877" y="18017"/>
                      <a:pt x="38976" y="15172"/>
                    </a:cubicBezTo>
                    <a:cubicBezTo>
                      <a:pt x="37074" y="12327"/>
                      <a:pt x="33272" y="11379"/>
                      <a:pt x="29469" y="11379"/>
                    </a:cubicBezTo>
                    <a:cubicBezTo>
                      <a:pt x="25667" y="11379"/>
                      <a:pt x="22815" y="12327"/>
                      <a:pt x="19963" y="15172"/>
                    </a:cubicBezTo>
                    <a:cubicBezTo>
                      <a:pt x="17111" y="18017"/>
                      <a:pt x="16161" y="21810"/>
                      <a:pt x="16161" y="26551"/>
                    </a:cubicBezTo>
                    <a:close/>
                  </a:path>
                </a:pathLst>
              </a:custGeom>
              <a:solidFill>
                <a:srgbClr val="8A419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chemeClr val="dk1"/>
                  </a:solidFill>
                  <a:latin typeface="Calibri"/>
                  <a:ea typeface="Calibri"/>
                  <a:cs typeface="Calibri"/>
                  <a:sym typeface="Calibri"/>
                </a:endParaRPr>
              </a:p>
            </p:txBody>
          </p:sp>
        </p:grpSp>
      </p:grpSp>
      <p:sp>
        <p:nvSpPr>
          <p:cNvPr id="177" name="Google Shape;177;p48"/>
          <p:cNvSpPr/>
          <p:nvPr/>
        </p:nvSpPr>
        <p:spPr>
          <a:xfrm>
            <a:off x="6095999" y="550944"/>
            <a:ext cx="1310598" cy="1310598"/>
          </a:xfrm>
          <a:prstGeom prst="ellipse">
            <a:avLst/>
          </a:prstGeom>
          <a:solidFill>
            <a:srgbClr val="14B4CB"/>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dirty="0">
              <a:solidFill>
                <a:schemeClr val="lt1"/>
              </a:solidFill>
              <a:latin typeface="Calibri"/>
              <a:ea typeface="Calibri"/>
              <a:cs typeface="Calibri"/>
              <a:sym typeface="Calibri"/>
            </a:endParaRPr>
          </a:p>
        </p:txBody>
      </p:sp>
      <p:sp>
        <p:nvSpPr>
          <p:cNvPr id="178" name="Google Shape;178;p48"/>
          <p:cNvSpPr/>
          <p:nvPr/>
        </p:nvSpPr>
        <p:spPr>
          <a:xfrm>
            <a:off x="-382772" y="6858000"/>
            <a:ext cx="13545879" cy="1775637"/>
          </a:xfrm>
          <a:prstGeom prst="rect">
            <a:avLst/>
          </a:prstGeom>
          <a:solidFill>
            <a:srgbClr val="ECECEC"/>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dirty="0">
              <a:solidFill>
                <a:schemeClr val="lt1"/>
              </a:solidFill>
              <a:latin typeface="Calibri"/>
              <a:ea typeface="Calibri"/>
              <a:cs typeface="Calibri"/>
              <a:sym typeface="Calibri"/>
            </a:endParaRPr>
          </a:p>
        </p:txBody>
      </p:sp>
      <p:sp>
        <p:nvSpPr>
          <p:cNvPr id="179" name="Google Shape;179;p48"/>
          <p:cNvSpPr/>
          <p:nvPr/>
        </p:nvSpPr>
        <p:spPr>
          <a:xfrm>
            <a:off x="-676940" y="-1773478"/>
            <a:ext cx="13545879" cy="1775637"/>
          </a:xfrm>
          <a:prstGeom prst="rect">
            <a:avLst/>
          </a:prstGeom>
          <a:solidFill>
            <a:srgbClr val="ECECEC"/>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dirty="0">
              <a:solidFill>
                <a:schemeClr val="lt1"/>
              </a:solidFill>
              <a:latin typeface="Calibri"/>
              <a:ea typeface="Calibri"/>
              <a:cs typeface="Calibri"/>
              <a:sym typeface="Calibri"/>
            </a:endParaRPr>
          </a:p>
        </p:txBody>
      </p:sp>
      <p:cxnSp>
        <p:nvCxnSpPr>
          <p:cNvPr id="180" name="Google Shape;180;p48"/>
          <p:cNvCxnSpPr/>
          <p:nvPr/>
        </p:nvCxnSpPr>
        <p:spPr>
          <a:xfrm>
            <a:off x="0" y="6136408"/>
            <a:ext cx="9222801" cy="0"/>
          </a:xfrm>
          <a:prstGeom prst="straightConnector1">
            <a:avLst/>
          </a:prstGeom>
          <a:noFill/>
          <a:ln w="28575" cap="flat" cmpd="sng">
            <a:solidFill>
              <a:srgbClr val="12B4CB"/>
            </a:solidFill>
            <a:prstDash val="solid"/>
            <a:miter lim="800000"/>
            <a:headEnd type="none" w="sm" len="sm"/>
            <a:tailEnd type="none" w="sm" len="sm"/>
          </a:ln>
        </p:spPr>
      </p:cxnSp>
      <p:sp>
        <p:nvSpPr>
          <p:cNvPr id="181" name="Google Shape;181;p48"/>
          <p:cNvSpPr/>
          <p:nvPr/>
        </p:nvSpPr>
        <p:spPr>
          <a:xfrm>
            <a:off x="5760669" y="5680930"/>
            <a:ext cx="3469856" cy="697353"/>
          </a:xfrm>
          <a:prstGeom prst="rect">
            <a:avLst/>
          </a:prstGeom>
          <a:solidFill>
            <a:srgbClr val="12B4CB"/>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385" dirty="0">
              <a:solidFill>
                <a:schemeClr val="lt1"/>
              </a:solidFill>
              <a:latin typeface="Calibri"/>
              <a:ea typeface="Calibri"/>
              <a:cs typeface="Calibri"/>
              <a:sym typeface="Calibri"/>
            </a:endParaRPr>
          </a:p>
        </p:txBody>
      </p:sp>
      <p:sp>
        <p:nvSpPr>
          <p:cNvPr id="182" name="Google Shape;182;p48"/>
          <p:cNvSpPr txBox="1">
            <a:spLocks noGrp="1"/>
          </p:cNvSpPr>
          <p:nvPr>
            <p:ph type="body" idx="1"/>
          </p:nvPr>
        </p:nvSpPr>
        <p:spPr>
          <a:xfrm>
            <a:off x="5760669" y="5759497"/>
            <a:ext cx="3469856" cy="589217"/>
          </a:xfrm>
          <a:prstGeom prst="rect">
            <a:avLst/>
          </a:prstGeom>
          <a:noFill/>
          <a:ln>
            <a:noFill/>
          </a:ln>
        </p:spPr>
        <p:txBody>
          <a:bodyPr spcFirstLastPara="1" wrap="square" lIns="91425" tIns="45700" rIns="91425" bIns="45700" anchor="t" anchorCtr="0">
            <a:normAutofit/>
          </a:bodyPr>
          <a:lstStyle>
            <a:lvl1pPr marL="457200" lvl="0" indent="-228600" algn="ctr">
              <a:lnSpc>
                <a:spcPct val="90000"/>
              </a:lnSpc>
              <a:spcBef>
                <a:spcPts val="1000"/>
              </a:spcBef>
              <a:spcAft>
                <a:spcPts val="0"/>
              </a:spcAft>
              <a:buClr>
                <a:schemeClr val="lt1"/>
              </a:buClr>
              <a:buSzPts val="3200"/>
              <a:buNone/>
              <a:defRPr sz="3200" b="0" i="0">
                <a:solidFill>
                  <a:schemeClr val="lt1"/>
                </a:solidFill>
                <a:latin typeface="Calibri"/>
                <a:ea typeface="Calibri"/>
                <a:cs typeface="Calibri"/>
                <a:sym typeface="Calibri"/>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83" name="Google Shape;183;p48"/>
          <p:cNvSpPr txBox="1">
            <a:spLocks noGrp="1"/>
          </p:cNvSpPr>
          <p:nvPr>
            <p:ph type="body" idx="2"/>
          </p:nvPr>
        </p:nvSpPr>
        <p:spPr>
          <a:xfrm>
            <a:off x="642678" y="1620925"/>
            <a:ext cx="3195486" cy="731140"/>
          </a:xfrm>
          <a:prstGeom prst="rect">
            <a:avLst/>
          </a:prstGeom>
          <a:noFill/>
          <a:ln>
            <a:noFill/>
          </a:ln>
        </p:spPr>
        <p:txBody>
          <a:bodyPr spcFirstLastPara="1" wrap="square" lIns="91425" tIns="45700" rIns="91425" bIns="45700" anchor="ctr" anchorCtr="0">
            <a:normAutofit/>
          </a:bodyPr>
          <a:lstStyle>
            <a:lvl1pPr marL="457200" lvl="0" indent="-228600" algn="l">
              <a:lnSpc>
                <a:spcPct val="90000"/>
              </a:lnSpc>
              <a:spcBef>
                <a:spcPts val="1000"/>
              </a:spcBef>
              <a:spcAft>
                <a:spcPts val="0"/>
              </a:spcAft>
              <a:buClr>
                <a:srgbClr val="595959"/>
              </a:buClr>
              <a:buSzPts val="2800"/>
              <a:buNone/>
              <a:defRPr sz="2800">
                <a:solidFill>
                  <a:srgbClr val="595959"/>
                </a:solidFill>
                <a:latin typeface="Calibri"/>
                <a:ea typeface="Calibri"/>
                <a:cs typeface="Calibri"/>
                <a:sym typeface="Calibri"/>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84" name="Google Shape;184;p48"/>
          <p:cNvSpPr txBox="1">
            <a:spLocks noGrp="1"/>
          </p:cNvSpPr>
          <p:nvPr>
            <p:ph type="body" idx="3"/>
          </p:nvPr>
        </p:nvSpPr>
        <p:spPr>
          <a:xfrm>
            <a:off x="642678" y="811349"/>
            <a:ext cx="3195485" cy="837258"/>
          </a:xfrm>
          <a:prstGeom prst="rect">
            <a:avLst/>
          </a:prstGeom>
          <a:noFill/>
          <a:ln>
            <a:noFill/>
          </a:ln>
        </p:spPr>
        <p:txBody>
          <a:bodyPr spcFirstLastPara="1" wrap="square" lIns="91425" tIns="45700" rIns="91425" bIns="45700" anchor="ctr" anchorCtr="0">
            <a:normAutofit/>
          </a:bodyPr>
          <a:lstStyle>
            <a:lvl1pPr marL="457200" lvl="0" indent="-228600" algn="l">
              <a:lnSpc>
                <a:spcPct val="90000"/>
              </a:lnSpc>
              <a:spcBef>
                <a:spcPts val="1000"/>
              </a:spcBef>
              <a:spcAft>
                <a:spcPts val="0"/>
              </a:spcAft>
              <a:buClr>
                <a:srgbClr val="8A4199"/>
              </a:buClr>
              <a:buSzPts val="5000"/>
              <a:buNone/>
              <a:defRPr sz="5000">
                <a:solidFill>
                  <a:srgbClr val="8A4199"/>
                </a:solidFill>
                <a:latin typeface="Calibri"/>
                <a:ea typeface="Calibri"/>
                <a:cs typeface="Calibri"/>
                <a:sym typeface="Calibri"/>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1_Text Slide 01">
  <p:cSld name="1_Text Slide 01">
    <p:spTree>
      <p:nvGrpSpPr>
        <p:cNvPr id="1" name="Shape 194"/>
        <p:cNvGrpSpPr/>
        <p:nvPr/>
      </p:nvGrpSpPr>
      <p:grpSpPr>
        <a:xfrm>
          <a:off x="0" y="0"/>
          <a:ext cx="0" cy="0"/>
          <a:chOff x="0" y="0"/>
          <a:chExt cx="0" cy="0"/>
        </a:xfrm>
      </p:grpSpPr>
      <p:cxnSp>
        <p:nvCxnSpPr>
          <p:cNvPr id="195" name="Google Shape;195;p50"/>
          <p:cNvCxnSpPr/>
          <p:nvPr/>
        </p:nvCxnSpPr>
        <p:spPr>
          <a:xfrm flipH="1">
            <a:off x="-2" y="684666"/>
            <a:ext cx="634226" cy="1"/>
          </a:xfrm>
          <a:prstGeom prst="straightConnector1">
            <a:avLst/>
          </a:prstGeom>
          <a:noFill/>
          <a:ln w="28575" cap="flat" cmpd="sng">
            <a:solidFill>
              <a:srgbClr val="12B4CB"/>
            </a:solidFill>
            <a:prstDash val="solid"/>
            <a:miter lim="800000"/>
            <a:headEnd type="none" w="sm" len="sm"/>
            <a:tailEnd type="none" w="sm" len="sm"/>
          </a:ln>
        </p:spPr>
      </p:cxnSp>
      <p:sp>
        <p:nvSpPr>
          <p:cNvPr id="196" name="Google Shape;196;p50"/>
          <p:cNvSpPr txBox="1">
            <a:spLocks noGrp="1"/>
          </p:cNvSpPr>
          <p:nvPr>
            <p:ph type="body" idx="1"/>
          </p:nvPr>
        </p:nvSpPr>
        <p:spPr>
          <a:xfrm>
            <a:off x="634224" y="1600200"/>
            <a:ext cx="6289090" cy="4029530"/>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595959"/>
              </a:buClr>
              <a:buSzPts val="2200"/>
              <a:buNone/>
              <a:defRPr sz="2200" b="0" i="0">
                <a:solidFill>
                  <a:srgbClr val="595959"/>
                </a:solidFill>
                <a:latin typeface="Calibri"/>
                <a:ea typeface="Calibri"/>
                <a:cs typeface="Calibri"/>
                <a:sym typeface="Calibri"/>
              </a:defRPr>
            </a:lvl1pPr>
            <a:lvl2pPr marL="914400" lvl="1"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2pPr>
            <a:lvl3pPr marL="1371600" lvl="2"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3pPr>
            <a:lvl4pPr marL="1828800" lvl="3"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4pPr>
            <a:lvl5pPr marL="2286000" lvl="4"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97" name="Google Shape;197;p50"/>
          <p:cNvSpPr txBox="1">
            <a:spLocks noGrp="1"/>
          </p:cNvSpPr>
          <p:nvPr>
            <p:ph type="body" idx="2"/>
          </p:nvPr>
        </p:nvSpPr>
        <p:spPr>
          <a:xfrm>
            <a:off x="713768" y="421468"/>
            <a:ext cx="6289089" cy="58051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8A4199"/>
              </a:buClr>
              <a:buSzPts val="3600"/>
              <a:buNone/>
              <a:defRPr sz="3600" b="1" i="0">
                <a:solidFill>
                  <a:srgbClr val="8A4199"/>
                </a:solidFill>
                <a:latin typeface="Calibri"/>
                <a:ea typeface="Calibri"/>
                <a:cs typeface="Calibri"/>
                <a:sym typeface="Calibri"/>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98" name="Google Shape;198;p50"/>
          <p:cNvSpPr>
            <a:spLocks noGrp="1"/>
          </p:cNvSpPr>
          <p:nvPr>
            <p:ph type="pic" idx="3"/>
          </p:nvPr>
        </p:nvSpPr>
        <p:spPr>
          <a:xfrm>
            <a:off x="7158600" y="287233"/>
            <a:ext cx="5033400" cy="5949282"/>
          </a:xfrm>
          <a:prstGeom prst="rect">
            <a:avLst/>
          </a:prstGeom>
          <a:noFill/>
          <a:ln>
            <a:noFill/>
          </a:ln>
        </p:spPr>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matchingName="Bullet Slide - Purple">
  <p:cSld name="Bullet Slide - Purple">
    <p:spTree>
      <p:nvGrpSpPr>
        <p:cNvPr id="1" name="Shape 205"/>
        <p:cNvGrpSpPr/>
        <p:nvPr/>
      </p:nvGrpSpPr>
      <p:grpSpPr>
        <a:xfrm>
          <a:off x="0" y="0"/>
          <a:ext cx="0" cy="0"/>
          <a:chOff x="0" y="0"/>
          <a:chExt cx="0" cy="0"/>
        </a:xfrm>
      </p:grpSpPr>
      <p:sp>
        <p:nvSpPr>
          <p:cNvPr id="206" name="Google Shape;206;p52"/>
          <p:cNvSpPr txBox="1">
            <a:spLocks noGrp="1"/>
          </p:cNvSpPr>
          <p:nvPr>
            <p:ph type="body" idx="1"/>
          </p:nvPr>
        </p:nvSpPr>
        <p:spPr>
          <a:xfrm>
            <a:off x="6326940" y="708094"/>
            <a:ext cx="5158622" cy="85715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853693"/>
              </a:buClr>
              <a:buSzPts val="3600"/>
              <a:buNone/>
              <a:defRPr sz="3600" i="0">
                <a:solidFill>
                  <a:srgbClr val="853693"/>
                </a:solidFill>
                <a:latin typeface="Calibri"/>
                <a:ea typeface="Calibri"/>
                <a:cs typeface="Calibri"/>
                <a:sym typeface="Calibri"/>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cxnSp>
        <p:nvCxnSpPr>
          <p:cNvPr id="207" name="Google Shape;207;p52"/>
          <p:cNvCxnSpPr/>
          <p:nvPr/>
        </p:nvCxnSpPr>
        <p:spPr>
          <a:xfrm>
            <a:off x="5346936" y="-25722"/>
            <a:ext cx="0" cy="6853558"/>
          </a:xfrm>
          <a:prstGeom prst="straightConnector1">
            <a:avLst/>
          </a:prstGeom>
          <a:noFill/>
          <a:ln w="12700" cap="flat" cmpd="sng">
            <a:solidFill>
              <a:srgbClr val="853693"/>
            </a:solidFill>
            <a:prstDash val="solid"/>
            <a:miter lim="800000"/>
            <a:headEnd type="none" w="sm" len="sm"/>
            <a:tailEnd type="none" w="sm" len="sm"/>
          </a:ln>
        </p:spPr>
      </p:cxnSp>
      <p:sp>
        <p:nvSpPr>
          <p:cNvPr id="208" name="Google Shape;208;p52"/>
          <p:cNvSpPr/>
          <p:nvPr/>
        </p:nvSpPr>
        <p:spPr>
          <a:xfrm>
            <a:off x="4783395" y="415207"/>
            <a:ext cx="1154422" cy="1154422"/>
          </a:xfrm>
          <a:prstGeom prst="ellipse">
            <a:avLst/>
          </a:prstGeom>
          <a:solidFill>
            <a:srgbClr val="8A4199"/>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900" dirty="0">
              <a:solidFill>
                <a:schemeClr val="lt1"/>
              </a:solidFill>
              <a:latin typeface="Calibri"/>
              <a:ea typeface="Calibri"/>
              <a:cs typeface="Calibri"/>
              <a:sym typeface="Calibri"/>
            </a:endParaRPr>
          </a:p>
        </p:txBody>
      </p:sp>
      <p:sp>
        <p:nvSpPr>
          <p:cNvPr id="209" name="Google Shape;209;p52"/>
          <p:cNvSpPr txBox="1">
            <a:spLocks noGrp="1"/>
          </p:cNvSpPr>
          <p:nvPr>
            <p:ph type="body" idx="2"/>
          </p:nvPr>
        </p:nvSpPr>
        <p:spPr>
          <a:xfrm>
            <a:off x="4783395" y="712471"/>
            <a:ext cx="1154422" cy="857158"/>
          </a:xfrm>
          <a:prstGeom prst="rect">
            <a:avLst/>
          </a:prstGeom>
          <a:noFill/>
          <a:ln>
            <a:noFill/>
          </a:ln>
        </p:spPr>
        <p:txBody>
          <a:bodyPr spcFirstLastPara="1" wrap="square" lIns="91425" tIns="45700" rIns="91425" bIns="45700" anchor="t" anchorCtr="0">
            <a:normAutofit/>
          </a:bodyPr>
          <a:lstStyle>
            <a:lvl1pPr marL="457200" lvl="0" indent="-228600" algn="ctr">
              <a:lnSpc>
                <a:spcPct val="90000"/>
              </a:lnSpc>
              <a:spcBef>
                <a:spcPts val="1000"/>
              </a:spcBef>
              <a:spcAft>
                <a:spcPts val="0"/>
              </a:spcAft>
              <a:buClr>
                <a:schemeClr val="lt1"/>
              </a:buClr>
              <a:buSzPts val="3600"/>
              <a:buNone/>
              <a:defRPr sz="3600" i="0">
                <a:solidFill>
                  <a:schemeClr val="lt1"/>
                </a:solidFill>
                <a:latin typeface="Calibri"/>
                <a:ea typeface="Calibri"/>
                <a:cs typeface="Calibri"/>
                <a:sym typeface="Calibri"/>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10" name="Google Shape;210;p52"/>
          <p:cNvSpPr txBox="1">
            <a:spLocks noGrp="1"/>
          </p:cNvSpPr>
          <p:nvPr>
            <p:ph type="body" idx="3"/>
          </p:nvPr>
        </p:nvSpPr>
        <p:spPr>
          <a:xfrm>
            <a:off x="6353299" y="2066544"/>
            <a:ext cx="5132263" cy="3722513"/>
          </a:xfrm>
          <a:prstGeom prst="rect">
            <a:avLst/>
          </a:prstGeom>
          <a:noFill/>
          <a:ln>
            <a:noFill/>
          </a:ln>
        </p:spPr>
        <p:txBody>
          <a:bodyPr spcFirstLastPara="1" wrap="square" lIns="91425" tIns="45700" rIns="91425" bIns="45700" anchor="t" anchorCtr="0">
            <a:noAutofit/>
          </a:bodyPr>
          <a:lstStyle>
            <a:lvl1pPr marL="457200" lvl="0" indent="-228600" algn="l">
              <a:lnSpc>
                <a:spcPct val="90000"/>
              </a:lnSpc>
              <a:spcBef>
                <a:spcPts val="1000"/>
              </a:spcBef>
              <a:spcAft>
                <a:spcPts val="0"/>
              </a:spcAft>
              <a:buClr>
                <a:srgbClr val="EA1D76"/>
              </a:buClr>
              <a:buSzPts val="2200"/>
              <a:buFont typeface="Arial"/>
              <a:buNone/>
              <a:defRPr sz="2200">
                <a:solidFill>
                  <a:srgbClr val="595959"/>
                </a:solidFill>
              </a:defRPr>
            </a:lvl1pPr>
            <a:lvl2pPr marL="914400" lvl="1" indent="-228600" algn="ctr">
              <a:lnSpc>
                <a:spcPct val="90000"/>
              </a:lnSpc>
              <a:spcBef>
                <a:spcPts val="500"/>
              </a:spcBef>
              <a:spcAft>
                <a:spcPts val="0"/>
              </a:spcAft>
              <a:buClr>
                <a:srgbClr val="4D4D4C"/>
              </a:buClr>
              <a:buSzPts val="2400"/>
              <a:buNone/>
              <a:defRPr sz="2400">
                <a:solidFill>
                  <a:srgbClr val="4D4D4C"/>
                </a:solidFill>
              </a:defRPr>
            </a:lvl2pPr>
            <a:lvl3pPr marL="1371600" lvl="2" indent="-228600" algn="ctr">
              <a:lnSpc>
                <a:spcPct val="90000"/>
              </a:lnSpc>
              <a:spcBef>
                <a:spcPts val="500"/>
              </a:spcBef>
              <a:spcAft>
                <a:spcPts val="0"/>
              </a:spcAft>
              <a:buClr>
                <a:srgbClr val="4D4D4C"/>
              </a:buClr>
              <a:buSzPts val="2400"/>
              <a:buNone/>
              <a:defRPr sz="2400">
                <a:solidFill>
                  <a:srgbClr val="4D4D4C"/>
                </a:solidFill>
              </a:defRPr>
            </a:lvl3pPr>
            <a:lvl4pPr marL="1828800" lvl="3" indent="-228600" algn="ctr">
              <a:lnSpc>
                <a:spcPct val="90000"/>
              </a:lnSpc>
              <a:spcBef>
                <a:spcPts val="500"/>
              </a:spcBef>
              <a:spcAft>
                <a:spcPts val="0"/>
              </a:spcAft>
              <a:buClr>
                <a:srgbClr val="4D4D4C"/>
              </a:buClr>
              <a:buSzPts val="2400"/>
              <a:buNone/>
              <a:defRPr sz="2400">
                <a:solidFill>
                  <a:srgbClr val="4D4D4C"/>
                </a:solidFill>
              </a:defRPr>
            </a:lvl4pPr>
            <a:lvl5pPr marL="2286000" lvl="4" indent="-228600" algn="ctr">
              <a:lnSpc>
                <a:spcPct val="90000"/>
              </a:lnSpc>
              <a:spcBef>
                <a:spcPts val="500"/>
              </a:spcBef>
              <a:spcAft>
                <a:spcPts val="0"/>
              </a:spcAft>
              <a:buClr>
                <a:srgbClr val="4D4D4C"/>
              </a:buClr>
              <a:buSzPts val="2400"/>
              <a:buNone/>
              <a:defRPr sz="2400">
                <a:solidFill>
                  <a:srgbClr val="4D4D4C"/>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11" name="Google Shape;211;p52"/>
          <p:cNvSpPr txBox="1">
            <a:spLocks noGrp="1"/>
          </p:cNvSpPr>
          <p:nvPr>
            <p:ph type="body" idx="4"/>
          </p:nvPr>
        </p:nvSpPr>
        <p:spPr>
          <a:xfrm>
            <a:off x="1103474" y="708094"/>
            <a:ext cx="3452394" cy="3433969"/>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595959"/>
              </a:buClr>
              <a:buSzPts val="3600"/>
              <a:buNone/>
              <a:defRPr sz="3600" i="0">
                <a:solidFill>
                  <a:srgbClr val="595959"/>
                </a:solidFill>
                <a:latin typeface="Calibri"/>
                <a:ea typeface="Calibri"/>
                <a:cs typeface="Calibri"/>
                <a:sym typeface="Calibri"/>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grpSp>
        <p:nvGrpSpPr>
          <p:cNvPr id="212" name="Google Shape;212;p52"/>
          <p:cNvGrpSpPr/>
          <p:nvPr/>
        </p:nvGrpSpPr>
        <p:grpSpPr>
          <a:xfrm rot="-5400000">
            <a:off x="-2874794" y="3366914"/>
            <a:ext cx="6554616" cy="427556"/>
            <a:chOff x="246763" y="5103257"/>
            <a:chExt cx="6554616" cy="427556"/>
          </a:xfrm>
        </p:grpSpPr>
        <p:sp>
          <p:nvSpPr>
            <p:cNvPr id="213" name="Google Shape;213;p52"/>
            <p:cNvSpPr txBox="1"/>
            <p:nvPr/>
          </p:nvSpPr>
          <p:spPr>
            <a:xfrm>
              <a:off x="4041107" y="5103257"/>
              <a:ext cx="2760272" cy="427556"/>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None/>
              </a:pPr>
              <a:r>
                <a:rPr lang="en-US" sz="1200" b="0" i="0" dirty="0">
                  <a:solidFill>
                    <a:srgbClr val="595959"/>
                  </a:solidFill>
                  <a:latin typeface="Calibri"/>
                  <a:ea typeface="Calibri"/>
                  <a:cs typeface="Calibri"/>
                  <a:sym typeface="Calibri"/>
                </a:rPr>
                <a:t>balance digital work-life</a:t>
              </a:r>
              <a:endParaRPr sz="1200" b="0" i="0" dirty="0">
                <a:solidFill>
                  <a:srgbClr val="595959"/>
                </a:solidFill>
                <a:latin typeface="Calibri"/>
                <a:ea typeface="Calibri"/>
                <a:cs typeface="Calibri"/>
                <a:sym typeface="Calibri"/>
              </a:endParaRPr>
            </a:p>
          </p:txBody>
        </p:sp>
        <p:cxnSp>
          <p:nvCxnSpPr>
            <p:cNvPr id="214" name="Google Shape;214;p52"/>
            <p:cNvCxnSpPr/>
            <p:nvPr/>
          </p:nvCxnSpPr>
          <p:spPr>
            <a:xfrm rot="10800000">
              <a:off x="2143935" y="3430450"/>
              <a:ext cx="0" cy="3794344"/>
            </a:xfrm>
            <a:prstGeom prst="straightConnector1">
              <a:avLst/>
            </a:prstGeom>
            <a:noFill/>
            <a:ln w="28575" cap="flat" cmpd="sng">
              <a:solidFill>
                <a:srgbClr val="12B4CB"/>
              </a:solidFill>
              <a:prstDash val="solid"/>
              <a:miter lim="800000"/>
              <a:headEnd type="none" w="sm" len="sm"/>
              <a:tailEnd type="none" w="sm" len="sm"/>
            </a:ln>
          </p:spPr>
        </p:cxnSp>
        <p:sp>
          <p:nvSpPr>
            <p:cNvPr id="215" name="Google Shape;215;p52"/>
            <p:cNvSpPr/>
            <p:nvPr/>
          </p:nvSpPr>
          <p:spPr>
            <a:xfrm rot="-2700000">
              <a:off x="730160" y="5340899"/>
              <a:ext cx="115023" cy="114739"/>
            </a:xfrm>
            <a:custGeom>
              <a:avLst/>
              <a:gdLst/>
              <a:ahLst/>
              <a:cxnLst/>
              <a:rect l="l" t="t" r="r" b="b"/>
              <a:pathLst>
                <a:path w="174912" h="174479" extrusionOk="0">
                  <a:moveTo>
                    <a:pt x="174913" y="87240"/>
                  </a:moveTo>
                  <a:cubicBezTo>
                    <a:pt x="174913" y="135421"/>
                    <a:pt x="135757" y="174479"/>
                    <a:pt x="87456" y="174479"/>
                  </a:cubicBezTo>
                  <a:cubicBezTo>
                    <a:pt x="39156" y="174479"/>
                    <a:pt x="0" y="135421"/>
                    <a:pt x="0" y="87240"/>
                  </a:cubicBezTo>
                  <a:cubicBezTo>
                    <a:pt x="0" y="39059"/>
                    <a:pt x="39156" y="0"/>
                    <a:pt x="87456" y="0"/>
                  </a:cubicBezTo>
                  <a:cubicBezTo>
                    <a:pt x="135757" y="0"/>
                    <a:pt x="174913" y="39059"/>
                    <a:pt x="174913" y="87240"/>
                  </a:cubicBezTo>
                  <a:close/>
                </a:path>
              </a:pathLst>
            </a:custGeom>
            <a:solidFill>
              <a:srgbClr val="12B4CB"/>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chemeClr val="dk1"/>
                </a:solidFill>
                <a:latin typeface="Calibri"/>
                <a:ea typeface="Calibri"/>
                <a:cs typeface="Calibri"/>
                <a:sym typeface="Calibri"/>
              </a:endParaRPr>
            </a:p>
          </p:txBody>
        </p:sp>
      </p:gr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matchingName="Bullet Slide - Blue">
  <p:cSld name="Bullet Slide - Blue">
    <p:spTree>
      <p:nvGrpSpPr>
        <p:cNvPr id="1" name="Shape 216"/>
        <p:cNvGrpSpPr/>
        <p:nvPr/>
      </p:nvGrpSpPr>
      <p:grpSpPr>
        <a:xfrm>
          <a:off x="0" y="0"/>
          <a:ext cx="0" cy="0"/>
          <a:chOff x="0" y="0"/>
          <a:chExt cx="0" cy="0"/>
        </a:xfrm>
      </p:grpSpPr>
      <p:sp>
        <p:nvSpPr>
          <p:cNvPr id="217" name="Google Shape;217;p53"/>
          <p:cNvSpPr txBox="1">
            <a:spLocks noGrp="1"/>
          </p:cNvSpPr>
          <p:nvPr>
            <p:ph type="body" idx="1"/>
          </p:nvPr>
        </p:nvSpPr>
        <p:spPr>
          <a:xfrm>
            <a:off x="6353299" y="2066544"/>
            <a:ext cx="5132263" cy="3722513"/>
          </a:xfrm>
          <a:prstGeom prst="rect">
            <a:avLst/>
          </a:prstGeom>
          <a:noFill/>
          <a:ln>
            <a:noFill/>
          </a:ln>
        </p:spPr>
        <p:txBody>
          <a:bodyPr spcFirstLastPara="1" wrap="square" lIns="91425" tIns="45700" rIns="91425" bIns="45700" anchor="t" anchorCtr="0">
            <a:noAutofit/>
          </a:bodyPr>
          <a:lstStyle>
            <a:lvl1pPr marL="457200" lvl="0" indent="-228600" algn="l">
              <a:lnSpc>
                <a:spcPct val="90000"/>
              </a:lnSpc>
              <a:spcBef>
                <a:spcPts val="1000"/>
              </a:spcBef>
              <a:spcAft>
                <a:spcPts val="0"/>
              </a:spcAft>
              <a:buClr>
                <a:srgbClr val="EA1D76"/>
              </a:buClr>
              <a:buSzPts val="2200"/>
              <a:buFont typeface="Arial"/>
              <a:buNone/>
              <a:defRPr sz="2200">
                <a:solidFill>
                  <a:srgbClr val="595959"/>
                </a:solidFill>
              </a:defRPr>
            </a:lvl1pPr>
            <a:lvl2pPr marL="914400" lvl="1" indent="-228600" algn="ctr">
              <a:lnSpc>
                <a:spcPct val="90000"/>
              </a:lnSpc>
              <a:spcBef>
                <a:spcPts val="500"/>
              </a:spcBef>
              <a:spcAft>
                <a:spcPts val="0"/>
              </a:spcAft>
              <a:buClr>
                <a:srgbClr val="4D4D4C"/>
              </a:buClr>
              <a:buSzPts val="2400"/>
              <a:buNone/>
              <a:defRPr sz="2400">
                <a:solidFill>
                  <a:srgbClr val="4D4D4C"/>
                </a:solidFill>
              </a:defRPr>
            </a:lvl2pPr>
            <a:lvl3pPr marL="1371600" lvl="2" indent="-228600" algn="ctr">
              <a:lnSpc>
                <a:spcPct val="90000"/>
              </a:lnSpc>
              <a:spcBef>
                <a:spcPts val="500"/>
              </a:spcBef>
              <a:spcAft>
                <a:spcPts val="0"/>
              </a:spcAft>
              <a:buClr>
                <a:srgbClr val="4D4D4C"/>
              </a:buClr>
              <a:buSzPts val="2400"/>
              <a:buNone/>
              <a:defRPr sz="2400">
                <a:solidFill>
                  <a:srgbClr val="4D4D4C"/>
                </a:solidFill>
              </a:defRPr>
            </a:lvl3pPr>
            <a:lvl4pPr marL="1828800" lvl="3" indent="-228600" algn="ctr">
              <a:lnSpc>
                <a:spcPct val="90000"/>
              </a:lnSpc>
              <a:spcBef>
                <a:spcPts val="500"/>
              </a:spcBef>
              <a:spcAft>
                <a:spcPts val="0"/>
              </a:spcAft>
              <a:buClr>
                <a:srgbClr val="4D4D4C"/>
              </a:buClr>
              <a:buSzPts val="2400"/>
              <a:buNone/>
              <a:defRPr sz="2400">
                <a:solidFill>
                  <a:srgbClr val="4D4D4C"/>
                </a:solidFill>
              </a:defRPr>
            </a:lvl4pPr>
            <a:lvl5pPr marL="2286000" lvl="4" indent="-228600" algn="ctr">
              <a:lnSpc>
                <a:spcPct val="90000"/>
              </a:lnSpc>
              <a:spcBef>
                <a:spcPts val="500"/>
              </a:spcBef>
              <a:spcAft>
                <a:spcPts val="0"/>
              </a:spcAft>
              <a:buClr>
                <a:srgbClr val="4D4D4C"/>
              </a:buClr>
              <a:buSzPts val="2400"/>
              <a:buNone/>
              <a:defRPr sz="2400">
                <a:solidFill>
                  <a:srgbClr val="4D4D4C"/>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18" name="Google Shape;218;p53"/>
          <p:cNvSpPr txBox="1">
            <a:spLocks noGrp="1"/>
          </p:cNvSpPr>
          <p:nvPr>
            <p:ph type="body" idx="2"/>
          </p:nvPr>
        </p:nvSpPr>
        <p:spPr>
          <a:xfrm>
            <a:off x="6326940" y="708094"/>
            <a:ext cx="5158622" cy="85715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14B4CB"/>
              </a:buClr>
              <a:buSzPts val="3600"/>
              <a:buNone/>
              <a:defRPr sz="3600" i="0">
                <a:solidFill>
                  <a:srgbClr val="14B4CB"/>
                </a:solidFill>
                <a:latin typeface="Calibri"/>
                <a:ea typeface="Calibri"/>
                <a:cs typeface="Calibri"/>
                <a:sym typeface="Calibri"/>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cxnSp>
        <p:nvCxnSpPr>
          <p:cNvPr id="219" name="Google Shape;219;p53"/>
          <p:cNvCxnSpPr/>
          <p:nvPr/>
        </p:nvCxnSpPr>
        <p:spPr>
          <a:xfrm>
            <a:off x="5346936" y="-25722"/>
            <a:ext cx="0" cy="6853558"/>
          </a:xfrm>
          <a:prstGeom prst="straightConnector1">
            <a:avLst/>
          </a:prstGeom>
          <a:noFill/>
          <a:ln w="12700" cap="flat" cmpd="sng">
            <a:solidFill>
              <a:srgbClr val="14B4CB"/>
            </a:solidFill>
            <a:prstDash val="solid"/>
            <a:miter lim="800000"/>
            <a:headEnd type="none" w="sm" len="sm"/>
            <a:tailEnd type="none" w="sm" len="sm"/>
          </a:ln>
        </p:spPr>
      </p:cxnSp>
      <p:sp>
        <p:nvSpPr>
          <p:cNvPr id="220" name="Google Shape;220;p53"/>
          <p:cNvSpPr txBox="1">
            <a:spLocks noGrp="1"/>
          </p:cNvSpPr>
          <p:nvPr>
            <p:ph type="body" idx="3"/>
          </p:nvPr>
        </p:nvSpPr>
        <p:spPr>
          <a:xfrm>
            <a:off x="1103474" y="708094"/>
            <a:ext cx="3452394" cy="3433969"/>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595959"/>
              </a:buClr>
              <a:buSzPts val="3600"/>
              <a:buNone/>
              <a:defRPr sz="3600" i="0">
                <a:solidFill>
                  <a:srgbClr val="595959"/>
                </a:solidFill>
                <a:latin typeface="Calibri"/>
                <a:ea typeface="Calibri"/>
                <a:cs typeface="Calibri"/>
                <a:sym typeface="Calibri"/>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21" name="Google Shape;221;p53"/>
          <p:cNvSpPr/>
          <p:nvPr/>
        </p:nvSpPr>
        <p:spPr>
          <a:xfrm>
            <a:off x="4783395" y="415207"/>
            <a:ext cx="1154422" cy="1154422"/>
          </a:xfrm>
          <a:prstGeom prst="ellipse">
            <a:avLst/>
          </a:prstGeom>
          <a:solidFill>
            <a:srgbClr val="14B4CB"/>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900" dirty="0">
              <a:solidFill>
                <a:schemeClr val="lt1"/>
              </a:solidFill>
              <a:latin typeface="Calibri"/>
              <a:ea typeface="Calibri"/>
              <a:cs typeface="Calibri"/>
              <a:sym typeface="Calibri"/>
            </a:endParaRPr>
          </a:p>
        </p:txBody>
      </p:sp>
      <p:sp>
        <p:nvSpPr>
          <p:cNvPr id="222" name="Google Shape;222;p53"/>
          <p:cNvSpPr txBox="1">
            <a:spLocks noGrp="1"/>
          </p:cNvSpPr>
          <p:nvPr>
            <p:ph type="body" idx="4"/>
          </p:nvPr>
        </p:nvSpPr>
        <p:spPr>
          <a:xfrm>
            <a:off x="4783395" y="712471"/>
            <a:ext cx="1154422" cy="857158"/>
          </a:xfrm>
          <a:prstGeom prst="rect">
            <a:avLst/>
          </a:prstGeom>
          <a:noFill/>
          <a:ln>
            <a:noFill/>
          </a:ln>
        </p:spPr>
        <p:txBody>
          <a:bodyPr spcFirstLastPara="1" wrap="square" lIns="91425" tIns="45700" rIns="91425" bIns="45700" anchor="t" anchorCtr="0">
            <a:normAutofit/>
          </a:bodyPr>
          <a:lstStyle>
            <a:lvl1pPr marL="457200" lvl="0" indent="-228600" algn="ctr">
              <a:lnSpc>
                <a:spcPct val="90000"/>
              </a:lnSpc>
              <a:spcBef>
                <a:spcPts val="1000"/>
              </a:spcBef>
              <a:spcAft>
                <a:spcPts val="0"/>
              </a:spcAft>
              <a:buClr>
                <a:schemeClr val="lt1"/>
              </a:buClr>
              <a:buSzPts val="3600"/>
              <a:buNone/>
              <a:defRPr sz="3600" i="0">
                <a:solidFill>
                  <a:schemeClr val="lt1"/>
                </a:solidFill>
                <a:latin typeface="Calibri"/>
                <a:ea typeface="Calibri"/>
                <a:cs typeface="Calibri"/>
                <a:sym typeface="Calibri"/>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grpSp>
        <p:nvGrpSpPr>
          <p:cNvPr id="223" name="Google Shape;223;p53"/>
          <p:cNvGrpSpPr/>
          <p:nvPr/>
        </p:nvGrpSpPr>
        <p:grpSpPr>
          <a:xfrm rot="-5400000">
            <a:off x="-2874794" y="3366914"/>
            <a:ext cx="6554616" cy="427556"/>
            <a:chOff x="246763" y="5103257"/>
            <a:chExt cx="6554616" cy="427556"/>
          </a:xfrm>
        </p:grpSpPr>
        <p:sp>
          <p:nvSpPr>
            <p:cNvPr id="224" name="Google Shape;224;p53"/>
            <p:cNvSpPr txBox="1"/>
            <p:nvPr/>
          </p:nvSpPr>
          <p:spPr>
            <a:xfrm>
              <a:off x="4041107" y="5103257"/>
              <a:ext cx="2760272" cy="427556"/>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None/>
              </a:pPr>
              <a:r>
                <a:rPr lang="en-US" sz="1200" b="0" i="0" dirty="0">
                  <a:solidFill>
                    <a:srgbClr val="595959"/>
                  </a:solidFill>
                  <a:latin typeface="Calibri"/>
                  <a:ea typeface="Calibri"/>
                  <a:cs typeface="Calibri"/>
                  <a:sym typeface="Calibri"/>
                </a:rPr>
                <a:t>balance digital work-life</a:t>
              </a:r>
              <a:endParaRPr sz="1200" b="0" i="0" dirty="0">
                <a:solidFill>
                  <a:srgbClr val="595959"/>
                </a:solidFill>
                <a:latin typeface="Calibri"/>
                <a:ea typeface="Calibri"/>
                <a:cs typeface="Calibri"/>
                <a:sym typeface="Calibri"/>
              </a:endParaRPr>
            </a:p>
          </p:txBody>
        </p:sp>
        <p:cxnSp>
          <p:nvCxnSpPr>
            <p:cNvPr id="225" name="Google Shape;225;p53"/>
            <p:cNvCxnSpPr/>
            <p:nvPr/>
          </p:nvCxnSpPr>
          <p:spPr>
            <a:xfrm rot="10800000">
              <a:off x="2143935" y="3430450"/>
              <a:ext cx="0" cy="3794344"/>
            </a:xfrm>
            <a:prstGeom prst="straightConnector1">
              <a:avLst/>
            </a:prstGeom>
            <a:noFill/>
            <a:ln w="28575" cap="flat" cmpd="sng">
              <a:solidFill>
                <a:srgbClr val="12B4CB"/>
              </a:solidFill>
              <a:prstDash val="solid"/>
              <a:miter lim="800000"/>
              <a:headEnd type="none" w="sm" len="sm"/>
              <a:tailEnd type="none" w="sm" len="sm"/>
            </a:ln>
          </p:spPr>
        </p:cxnSp>
        <p:sp>
          <p:nvSpPr>
            <p:cNvPr id="226" name="Google Shape;226;p53"/>
            <p:cNvSpPr/>
            <p:nvPr/>
          </p:nvSpPr>
          <p:spPr>
            <a:xfrm rot="-2700000">
              <a:off x="730160" y="5340899"/>
              <a:ext cx="115023" cy="114739"/>
            </a:xfrm>
            <a:custGeom>
              <a:avLst/>
              <a:gdLst/>
              <a:ahLst/>
              <a:cxnLst/>
              <a:rect l="l" t="t" r="r" b="b"/>
              <a:pathLst>
                <a:path w="174912" h="174479" extrusionOk="0">
                  <a:moveTo>
                    <a:pt x="174913" y="87240"/>
                  </a:moveTo>
                  <a:cubicBezTo>
                    <a:pt x="174913" y="135421"/>
                    <a:pt x="135757" y="174479"/>
                    <a:pt x="87456" y="174479"/>
                  </a:cubicBezTo>
                  <a:cubicBezTo>
                    <a:pt x="39156" y="174479"/>
                    <a:pt x="0" y="135421"/>
                    <a:pt x="0" y="87240"/>
                  </a:cubicBezTo>
                  <a:cubicBezTo>
                    <a:pt x="0" y="39059"/>
                    <a:pt x="39156" y="0"/>
                    <a:pt x="87456" y="0"/>
                  </a:cubicBezTo>
                  <a:cubicBezTo>
                    <a:pt x="135757" y="0"/>
                    <a:pt x="174913" y="39059"/>
                    <a:pt x="174913" y="87240"/>
                  </a:cubicBezTo>
                  <a:close/>
                </a:path>
              </a:pathLst>
            </a:custGeom>
            <a:solidFill>
              <a:srgbClr val="12B4CB"/>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chemeClr val="dk1"/>
                </a:solidFill>
                <a:latin typeface="Calibri"/>
                <a:ea typeface="Calibri"/>
                <a:cs typeface="Calibri"/>
                <a:sym typeface="Calibri"/>
              </a:endParaRPr>
            </a:p>
          </p:txBody>
        </p:sp>
      </p:gr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Phone Slide">
  <p:cSld name="Phone Slide">
    <p:spTree>
      <p:nvGrpSpPr>
        <p:cNvPr id="1" name="Shape 92"/>
        <p:cNvGrpSpPr/>
        <p:nvPr/>
      </p:nvGrpSpPr>
      <p:grpSpPr>
        <a:xfrm>
          <a:off x="0" y="0"/>
          <a:ext cx="0" cy="0"/>
          <a:chOff x="0" y="0"/>
          <a:chExt cx="0" cy="0"/>
        </a:xfrm>
      </p:grpSpPr>
      <p:sp>
        <p:nvSpPr>
          <p:cNvPr id="93" name="Google Shape;93;p28"/>
          <p:cNvSpPr/>
          <p:nvPr/>
        </p:nvSpPr>
        <p:spPr>
          <a:xfrm>
            <a:off x="402393" y="5168694"/>
            <a:ext cx="0" cy="36000"/>
          </a:xfrm>
          <a:prstGeom prst="rect">
            <a:avLst/>
          </a:prstGeom>
          <a:solidFill>
            <a:srgbClr val="8CBF4B"/>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Montserrat Light"/>
              <a:ea typeface="Montserrat Light"/>
              <a:cs typeface="Montserrat Light"/>
              <a:sym typeface="Montserrat Light"/>
            </a:endParaRPr>
          </a:p>
        </p:txBody>
      </p:sp>
      <p:pic>
        <p:nvPicPr>
          <p:cNvPr id="94" name="Google Shape;94;p28" descr="iPhone6_mockup_front_white.png"/>
          <p:cNvPicPr preferRelativeResize="0"/>
          <p:nvPr/>
        </p:nvPicPr>
        <p:blipFill rotWithShape="1">
          <a:blip r:embed="rId2">
            <a:alphaModFix/>
          </a:blip>
          <a:srcRect/>
          <a:stretch/>
        </p:blipFill>
        <p:spPr>
          <a:xfrm>
            <a:off x="8064807" y="280050"/>
            <a:ext cx="3742800" cy="5854425"/>
          </a:xfrm>
          <a:prstGeom prst="rect">
            <a:avLst/>
          </a:prstGeom>
          <a:noFill/>
          <a:ln>
            <a:noFill/>
          </a:ln>
        </p:spPr>
      </p:pic>
      <p:sp>
        <p:nvSpPr>
          <p:cNvPr id="95" name="Google Shape;95;p28"/>
          <p:cNvSpPr>
            <a:spLocks noGrp="1"/>
          </p:cNvSpPr>
          <p:nvPr>
            <p:ph type="pic" idx="2"/>
          </p:nvPr>
        </p:nvSpPr>
        <p:spPr>
          <a:xfrm>
            <a:off x="8800948" y="1208396"/>
            <a:ext cx="2266512" cy="3978298"/>
          </a:xfrm>
          <a:prstGeom prst="rect">
            <a:avLst/>
          </a:prstGeom>
          <a:solidFill>
            <a:schemeClr val="lt1"/>
          </a:solidFill>
          <a:ln>
            <a:noFill/>
          </a:ln>
        </p:spPr>
      </p:sp>
      <p:sp>
        <p:nvSpPr>
          <p:cNvPr id="96" name="Google Shape;96;p28"/>
          <p:cNvSpPr txBox="1">
            <a:spLocks noGrp="1"/>
          </p:cNvSpPr>
          <p:nvPr>
            <p:ph type="body" idx="1"/>
          </p:nvPr>
        </p:nvSpPr>
        <p:spPr>
          <a:xfrm>
            <a:off x="712630" y="1762164"/>
            <a:ext cx="7312170" cy="3606870"/>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595959"/>
              </a:buClr>
              <a:buSzPts val="2200"/>
              <a:buNone/>
              <a:defRPr sz="2200" b="0" i="0">
                <a:solidFill>
                  <a:srgbClr val="595959"/>
                </a:solidFill>
                <a:latin typeface="Calibri"/>
                <a:ea typeface="Calibri"/>
                <a:cs typeface="Calibri"/>
                <a:sym typeface="Calibri"/>
              </a:defRPr>
            </a:lvl1pPr>
            <a:lvl2pPr marL="914400" lvl="1"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2pPr>
            <a:lvl3pPr marL="1371600" lvl="2"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3pPr>
            <a:lvl4pPr marL="1828800" lvl="3"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4pPr>
            <a:lvl5pPr marL="2286000" lvl="4"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97" name="Google Shape;97;p28"/>
          <p:cNvSpPr txBox="1">
            <a:spLocks noGrp="1"/>
          </p:cNvSpPr>
          <p:nvPr>
            <p:ph type="body" idx="3"/>
          </p:nvPr>
        </p:nvSpPr>
        <p:spPr>
          <a:xfrm>
            <a:off x="712183" y="495859"/>
            <a:ext cx="7312777" cy="1093364"/>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8A4199"/>
              </a:buClr>
              <a:buSzPts val="3600"/>
              <a:buNone/>
              <a:defRPr sz="3600" b="1" i="0">
                <a:solidFill>
                  <a:srgbClr val="8A4199"/>
                </a:solidFill>
                <a:latin typeface="Calibri"/>
                <a:ea typeface="Calibri"/>
                <a:cs typeface="Calibri"/>
                <a:sym typeface="Calibri"/>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cxnSp>
        <p:nvCxnSpPr>
          <p:cNvPr id="98" name="Google Shape;98;p28"/>
          <p:cNvCxnSpPr/>
          <p:nvPr/>
        </p:nvCxnSpPr>
        <p:spPr>
          <a:xfrm flipH="1">
            <a:off x="-2" y="684666"/>
            <a:ext cx="634226" cy="1"/>
          </a:xfrm>
          <a:prstGeom prst="straightConnector1">
            <a:avLst/>
          </a:prstGeom>
          <a:noFill/>
          <a:ln w="28575" cap="flat" cmpd="sng">
            <a:solidFill>
              <a:srgbClr val="12B4CB"/>
            </a:solidFill>
            <a:prstDash val="solid"/>
            <a:miter lim="800000"/>
            <a:headEnd type="none" w="sm" len="sm"/>
            <a:tailEnd type="none" w="sm" len="sm"/>
          </a:ln>
        </p:spPr>
      </p:cxnSp>
    </p:spTree>
    <p:extLst>
      <p:ext uri="{BB962C8B-B14F-4D97-AF65-F5344CB8AC3E}">
        <p14:creationId xmlns:p14="http://schemas.microsoft.com/office/powerpoint/2010/main" val="267161630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ext Slide 02">
  <p:cSld name="Text Slide 02">
    <p:spTree>
      <p:nvGrpSpPr>
        <p:cNvPr id="1" name="Shape 133"/>
        <p:cNvGrpSpPr/>
        <p:nvPr/>
      </p:nvGrpSpPr>
      <p:grpSpPr>
        <a:xfrm>
          <a:off x="0" y="0"/>
          <a:ext cx="0" cy="0"/>
          <a:chOff x="0" y="0"/>
          <a:chExt cx="0" cy="0"/>
        </a:xfrm>
      </p:grpSpPr>
      <p:sp>
        <p:nvSpPr>
          <p:cNvPr id="134" name="Google Shape;134;p35"/>
          <p:cNvSpPr/>
          <p:nvPr/>
        </p:nvSpPr>
        <p:spPr>
          <a:xfrm>
            <a:off x="0" y="1244599"/>
            <a:ext cx="12191999" cy="5613401"/>
          </a:xfrm>
          <a:custGeom>
            <a:avLst/>
            <a:gdLst/>
            <a:ahLst/>
            <a:cxnLst/>
            <a:rect l="l" t="t" r="r" b="b"/>
            <a:pathLst>
              <a:path w="12191999" h="3896062" extrusionOk="0">
                <a:moveTo>
                  <a:pt x="3848738" y="0"/>
                </a:moveTo>
                <a:cubicBezTo>
                  <a:pt x="7007922" y="0"/>
                  <a:pt x="9905246" y="694873"/>
                  <a:pt x="12165152" y="1851673"/>
                </a:cubicBezTo>
                <a:lnTo>
                  <a:pt x="12191999" y="1866097"/>
                </a:lnTo>
                <a:lnTo>
                  <a:pt x="12191999" y="3896062"/>
                </a:lnTo>
                <a:lnTo>
                  <a:pt x="0" y="3896062"/>
                </a:lnTo>
                <a:lnTo>
                  <a:pt x="0" y="3369225"/>
                </a:lnTo>
                <a:lnTo>
                  <a:pt x="2" y="3369225"/>
                </a:lnTo>
                <a:lnTo>
                  <a:pt x="2" y="357645"/>
                </a:lnTo>
                <a:lnTo>
                  <a:pt x="581207" y="255284"/>
                </a:lnTo>
                <a:cubicBezTo>
                  <a:pt x="1625577" y="88632"/>
                  <a:pt x="2720458" y="0"/>
                  <a:pt x="3848738" y="0"/>
                </a:cubicBezTo>
                <a:close/>
              </a:path>
            </a:pathLst>
          </a:custGeom>
          <a:solidFill>
            <a:srgbClr val="8A4199"/>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283">
              <a:solidFill>
                <a:schemeClr val="lt1"/>
              </a:solidFill>
              <a:latin typeface="Calibri"/>
              <a:ea typeface="Calibri"/>
              <a:cs typeface="Calibri"/>
              <a:sym typeface="Calibri"/>
            </a:endParaRPr>
          </a:p>
        </p:txBody>
      </p:sp>
      <p:cxnSp>
        <p:nvCxnSpPr>
          <p:cNvPr id="135" name="Google Shape;135;p35"/>
          <p:cNvCxnSpPr/>
          <p:nvPr/>
        </p:nvCxnSpPr>
        <p:spPr>
          <a:xfrm flipH="1">
            <a:off x="-2" y="684666"/>
            <a:ext cx="634226" cy="1"/>
          </a:xfrm>
          <a:prstGeom prst="straightConnector1">
            <a:avLst/>
          </a:prstGeom>
          <a:noFill/>
          <a:ln w="28575" cap="flat" cmpd="sng">
            <a:solidFill>
              <a:srgbClr val="12B4CB"/>
            </a:solidFill>
            <a:prstDash val="solid"/>
            <a:miter lim="800000"/>
            <a:headEnd type="none" w="sm" len="sm"/>
            <a:tailEnd type="none" w="sm" len="sm"/>
          </a:ln>
        </p:spPr>
      </p:cxnSp>
      <p:sp>
        <p:nvSpPr>
          <p:cNvPr id="136" name="Google Shape;136;p35"/>
          <p:cNvSpPr txBox="1">
            <a:spLocks noGrp="1"/>
          </p:cNvSpPr>
          <p:nvPr>
            <p:ph type="body" idx="1"/>
          </p:nvPr>
        </p:nvSpPr>
        <p:spPr>
          <a:xfrm>
            <a:off x="713768" y="2449285"/>
            <a:ext cx="7756143" cy="3755572"/>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lt1"/>
              </a:buClr>
              <a:buSzPts val="2200"/>
              <a:buNone/>
              <a:defRPr sz="2200" b="0" i="0">
                <a:solidFill>
                  <a:schemeClr val="lt1"/>
                </a:solidFill>
                <a:latin typeface="Calibri"/>
                <a:ea typeface="Calibri"/>
                <a:cs typeface="Calibri"/>
                <a:sym typeface="Calibri"/>
              </a:defRPr>
            </a:lvl1pPr>
            <a:lvl2pPr marL="914400" lvl="1"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2pPr>
            <a:lvl3pPr marL="1371600" lvl="2"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3pPr>
            <a:lvl4pPr marL="1828800" lvl="3"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4pPr>
            <a:lvl5pPr marL="2286000" lvl="4"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37" name="Google Shape;137;p35"/>
          <p:cNvSpPr txBox="1">
            <a:spLocks noGrp="1"/>
          </p:cNvSpPr>
          <p:nvPr>
            <p:ph type="body" idx="2"/>
          </p:nvPr>
        </p:nvSpPr>
        <p:spPr>
          <a:xfrm>
            <a:off x="713768" y="421468"/>
            <a:ext cx="10834985" cy="58051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8A4199"/>
              </a:buClr>
              <a:buSzPts val="3600"/>
              <a:buNone/>
              <a:defRPr sz="3600" b="1" i="0">
                <a:solidFill>
                  <a:srgbClr val="8A4199"/>
                </a:solidFill>
                <a:latin typeface="Calibri"/>
                <a:ea typeface="Calibri"/>
                <a:cs typeface="Calibri"/>
                <a:sym typeface="Calibri"/>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grpSp>
        <p:nvGrpSpPr>
          <p:cNvPr id="138" name="Google Shape;138;p35"/>
          <p:cNvGrpSpPr/>
          <p:nvPr/>
        </p:nvGrpSpPr>
        <p:grpSpPr>
          <a:xfrm rot="-5400000">
            <a:off x="8485223" y="3378512"/>
            <a:ext cx="6554616" cy="427556"/>
            <a:chOff x="246763" y="5103257"/>
            <a:chExt cx="6554616" cy="427556"/>
          </a:xfrm>
        </p:grpSpPr>
        <p:sp>
          <p:nvSpPr>
            <p:cNvPr id="139" name="Google Shape;139;p35"/>
            <p:cNvSpPr txBox="1"/>
            <p:nvPr/>
          </p:nvSpPr>
          <p:spPr>
            <a:xfrm>
              <a:off x="4041107" y="5103257"/>
              <a:ext cx="2760272" cy="427556"/>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None/>
              </a:pPr>
              <a:r>
                <a:rPr lang="en-US" sz="1200" b="0" i="0">
                  <a:solidFill>
                    <a:srgbClr val="595959"/>
                  </a:solidFill>
                  <a:latin typeface="Calibri"/>
                  <a:ea typeface="Calibri"/>
                  <a:cs typeface="Calibri"/>
                  <a:sym typeface="Calibri"/>
                </a:rPr>
                <a:t>balance digital work-life</a:t>
              </a:r>
              <a:endParaRPr sz="1200" b="0" i="0">
                <a:solidFill>
                  <a:srgbClr val="595959"/>
                </a:solidFill>
                <a:latin typeface="Calibri"/>
                <a:ea typeface="Calibri"/>
                <a:cs typeface="Calibri"/>
                <a:sym typeface="Calibri"/>
              </a:endParaRPr>
            </a:p>
          </p:txBody>
        </p:sp>
        <p:cxnSp>
          <p:nvCxnSpPr>
            <p:cNvPr id="140" name="Google Shape;140;p35"/>
            <p:cNvCxnSpPr/>
            <p:nvPr/>
          </p:nvCxnSpPr>
          <p:spPr>
            <a:xfrm rot="10800000">
              <a:off x="2143935" y="3430450"/>
              <a:ext cx="0" cy="3794344"/>
            </a:xfrm>
            <a:prstGeom prst="straightConnector1">
              <a:avLst/>
            </a:prstGeom>
            <a:noFill/>
            <a:ln w="28575" cap="flat" cmpd="sng">
              <a:solidFill>
                <a:srgbClr val="12B4CB"/>
              </a:solidFill>
              <a:prstDash val="solid"/>
              <a:miter lim="800000"/>
              <a:headEnd type="none" w="sm" len="sm"/>
              <a:tailEnd type="none" w="sm" len="sm"/>
            </a:ln>
          </p:spPr>
        </p:cxnSp>
        <p:sp>
          <p:nvSpPr>
            <p:cNvPr id="141" name="Google Shape;141;p35"/>
            <p:cNvSpPr/>
            <p:nvPr/>
          </p:nvSpPr>
          <p:spPr>
            <a:xfrm rot="-2700000">
              <a:off x="730160" y="5340899"/>
              <a:ext cx="115023" cy="114739"/>
            </a:xfrm>
            <a:custGeom>
              <a:avLst/>
              <a:gdLst/>
              <a:ahLst/>
              <a:cxnLst/>
              <a:rect l="l" t="t" r="r" b="b"/>
              <a:pathLst>
                <a:path w="174912" h="174479" extrusionOk="0">
                  <a:moveTo>
                    <a:pt x="174913" y="87240"/>
                  </a:moveTo>
                  <a:cubicBezTo>
                    <a:pt x="174913" y="135421"/>
                    <a:pt x="135757" y="174479"/>
                    <a:pt x="87456" y="174479"/>
                  </a:cubicBezTo>
                  <a:cubicBezTo>
                    <a:pt x="39156" y="174479"/>
                    <a:pt x="0" y="135421"/>
                    <a:pt x="0" y="87240"/>
                  </a:cubicBezTo>
                  <a:cubicBezTo>
                    <a:pt x="0" y="39059"/>
                    <a:pt x="39156" y="0"/>
                    <a:pt x="87456" y="0"/>
                  </a:cubicBezTo>
                  <a:cubicBezTo>
                    <a:pt x="135757" y="0"/>
                    <a:pt x="174913" y="39059"/>
                    <a:pt x="174913" y="87240"/>
                  </a:cubicBezTo>
                  <a:close/>
                </a:path>
              </a:pathLst>
            </a:custGeom>
            <a:solidFill>
              <a:srgbClr val="12B4CB"/>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grpSp>
    </p:spTree>
    <p:extLst>
      <p:ext uri="{BB962C8B-B14F-4D97-AF65-F5344CB8AC3E}">
        <p14:creationId xmlns:p14="http://schemas.microsoft.com/office/powerpoint/2010/main" val="1174274338"/>
      </p:ext>
    </p:extLst>
  </p:cSld>
  <p:clrMapOvr>
    <a:masterClrMapping/>
  </p:clrMapOvr>
  <p:extLst>
    <p:ext uri="{DCECCB84-F9BA-43D5-87BE-67443E8EF086}">
      <p15:sldGuideLst xmlns:p15="http://schemas.microsoft.com/office/powerpoint/2012/main">
        <p15:guide id="1" orient="horz" pos="4320">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matchingName="Contents">
  <p:cSld name="Contents">
    <p:spTree>
      <p:nvGrpSpPr>
        <p:cNvPr id="1" name="Shape 50"/>
        <p:cNvGrpSpPr/>
        <p:nvPr/>
      </p:nvGrpSpPr>
      <p:grpSpPr>
        <a:xfrm>
          <a:off x="0" y="0"/>
          <a:ext cx="0" cy="0"/>
          <a:chOff x="0" y="0"/>
          <a:chExt cx="0" cy="0"/>
        </a:xfrm>
      </p:grpSpPr>
      <p:sp>
        <p:nvSpPr>
          <p:cNvPr id="51" name="Google Shape;51;p34"/>
          <p:cNvSpPr txBox="1">
            <a:spLocks noGrp="1"/>
          </p:cNvSpPr>
          <p:nvPr>
            <p:ph type="body" idx="1"/>
          </p:nvPr>
        </p:nvSpPr>
        <p:spPr>
          <a:xfrm>
            <a:off x="3107723" y="454080"/>
            <a:ext cx="4746695" cy="1070954"/>
          </a:xfrm>
          <a:prstGeom prst="rect">
            <a:avLst/>
          </a:prstGeom>
          <a:noFill/>
          <a:ln>
            <a:noFill/>
          </a:ln>
        </p:spPr>
        <p:txBody>
          <a:bodyPr spcFirstLastPara="1" wrap="square" lIns="91425" tIns="45700" rIns="91425" bIns="45700" anchor="t" anchorCtr="0">
            <a:noAutofit/>
          </a:bodyPr>
          <a:lstStyle>
            <a:lvl1pPr marL="457200" lvl="0" indent="-228600" algn="l">
              <a:lnSpc>
                <a:spcPct val="90000"/>
              </a:lnSpc>
              <a:spcBef>
                <a:spcPts val="1000"/>
              </a:spcBef>
              <a:spcAft>
                <a:spcPts val="0"/>
              </a:spcAft>
              <a:buClr>
                <a:srgbClr val="8A4199"/>
              </a:buClr>
              <a:buSzPts val="6000"/>
              <a:buNone/>
              <a:defRPr sz="6000" b="0" i="0">
                <a:solidFill>
                  <a:srgbClr val="8A4199"/>
                </a:solidFill>
                <a:latin typeface="Calibri"/>
                <a:ea typeface="Calibri"/>
                <a:cs typeface="Calibri"/>
                <a:sym typeface="Calibri"/>
              </a:defRPr>
            </a:lvl1pPr>
            <a:lvl2pPr marL="914400" lvl="1" indent="-228600" algn="l">
              <a:lnSpc>
                <a:spcPct val="90000"/>
              </a:lnSpc>
              <a:spcBef>
                <a:spcPts val="500"/>
              </a:spcBef>
              <a:spcAft>
                <a:spcPts val="0"/>
              </a:spcAft>
              <a:buClr>
                <a:srgbClr val="011E3B"/>
              </a:buClr>
              <a:buSzPts val="3200"/>
              <a:buNone/>
              <a:defRPr sz="3200">
                <a:solidFill>
                  <a:srgbClr val="011E3B"/>
                </a:solidFill>
                <a:latin typeface="Montserrat"/>
                <a:ea typeface="Montserrat"/>
                <a:cs typeface="Montserrat"/>
                <a:sym typeface="Montserrat"/>
              </a:defRPr>
            </a:lvl2pPr>
            <a:lvl3pPr marL="1371600" lvl="2" indent="-228600" algn="l">
              <a:lnSpc>
                <a:spcPct val="90000"/>
              </a:lnSpc>
              <a:spcBef>
                <a:spcPts val="500"/>
              </a:spcBef>
              <a:spcAft>
                <a:spcPts val="0"/>
              </a:spcAft>
              <a:buClr>
                <a:srgbClr val="011E3B"/>
              </a:buClr>
              <a:buSzPts val="3200"/>
              <a:buNone/>
              <a:defRPr sz="3200">
                <a:solidFill>
                  <a:srgbClr val="011E3B"/>
                </a:solidFill>
                <a:latin typeface="Montserrat"/>
                <a:ea typeface="Montserrat"/>
                <a:cs typeface="Montserrat"/>
                <a:sym typeface="Montserrat"/>
              </a:defRPr>
            </a:lvl3pPr>
            <a:lvl4pPr marL="1828800" lvl="3" indent="-228600" algn="l">
              <a:lnSpc>
                <a:spcPct val="90000"/>
              </a:lnSpc>
              <a:spcBef>
                <a:spcPts val="500"/>
              </a:spcBef>
              <a:spcAft>
                <a:spcPts val="0"/>
              </a:spcAft>
              <a:buClr>
                <a:srgbClr val="011E3B"/>
              </a:buClr>
              <a:buSzPts val="3200"/>
              <a:buNone/>
              <a:defRPr sz="3200">
                <a:solidFill>
                  <a:srgbClr val="011E3B"/>
                </a:solidFill>
                <a:latin typeface="Montserrat"/>
                <a:ea typeface="Montserrat"/>
                <a:cs typeface="Montserrat"/>
                <a:sym typeface="Montserrat"/>
              </a:defRPr>
            </a:lvl4pPr>
            <a:lvl5pPr marL="2286000" lvl="4" indent="-228600" algn="l">
              <a:lnSpc>
                <a:spcPct val="90000"/>
              </a:lnSpc>
              <a:spcBef>
                <a:spcPts val="500"/>
              </a:spcBef>
              <a:spcAft>
                <a:spcPts val="0"/>
              </a:spcAft>
              <a:buClr>
                <a:srgbClr val="011E3B"/>
              </a:buClr>
              <a:buSzPts val="3200"/>
              <a:buNone/>
              <a:defRPr sz="3200">
                <a:solidFill>
                  <a:srgbClr val="011E3B"/>
                </a:solidFill>
                <a:latin typeface="Montserrat"/>
                <a:ea typeface="Montserrat"/>
                <a:cs typeface="Montserrat"/>
                <a:sym typeface="Montserrat"/>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2" name="Google Shape;52;p34"/>
          <p:cNvSpPr/>
          <p:nvPr/>
        </p:nvSpPr>
        <p:spPr>
          <a:xfrm rot="10800000">
            <a:off x="543" y="-19356"/>
            <a:ext cx="2390207" cy="6877355"/>
          </a:xfrm>
          <a:custGeom>
            <a:avLst/>
            <a:gdLst/>
            <a:ahLst/>
            <a:cxnLst/>
            <a:rect l="l" t="t" r="r" b="b"/>
            <a:pathLst>
              <a:path w="1268453" h="3649726" extrusionOk="0">
                <a:moveTo>
                  <a:pt x="1268454" y="0"/>
                </a:moveTo>
                <a:lnTo>
                  <a:pt x="312022" y="0"/>
                </a:lnTo>
                <a:cubicBezTo>
                  <a:pt x="112425" y="386882"/>
                  <a:pt x="0" y="825892"/>
                  <a:pt x="0" y="1291780"/>
                </a:cubicBezTo>
                <a:cubicBezTo>
                  <a:pt x="0" y="2276498"/>
                  <a:pt x="504286" y="3143929"/>
                  <a:pt x="1268454" y="3649727"/>
                </a:cubicBezTo>
                <a:lnTo>
                  <a:pt x="1268454" y="0"/>
                </a:lnTo>
                <a:close/>
              </a:path>
            </a:pathLst>
          </a:custGeom>
          <a:gradFill>
            <a:gsLst>
              <a:gs pos="0">
                <a:srgbClr val="8A4199"/>
              </a:gs>
              <a:gs pos="28000">
                <a:srgbClr val="8A4199"/>
              </a:gs>
              <a:gs pos="83000">
                <a:srgbClr val="8A4199"/>
              </a:gs>
              <a:gs pos="100000">
                <a:srgbClr val="8A4199"/>
              </a:gs>
            </a:gsLst>
            <a:lin ang="10800000" scaled="0"/>
          </a:gra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chemeClr val="dk1"/>
              </a:solidFill>
              <a:latin typeface="Calibri"/>
              <a:ea typeface="Calibri"/>
              <a:cs typeface="Calibri"/>
              <a:sym typeface="Calibri"/>
            </a:endParaRPr>
          </a:p>
        </p:txBody>
      </p:sp>
      <p:sp>
        <p:nvSpPr>
          <p:cNvPr id="53" name="Google Shape;53;p34"/>
          <p:cNvSpPr/>
          <p:nvPr/>
        </p:nvSpPr>
        <p:spPr>
          <a:xfrm>
            <a:off x="5268246" y="5929183"/>
            <a:ext cx="6062706" cy="461665"/>
          </a:xfrm>
          <a:prstGeom prst="rect">
            <a:avLst/>
          </a:prstGeom>
          <a:noFill/>
          <a:ln>
            <a:noFill/>
          </a:ln>
        </p:spPr>
        <p:txBody>
          <a:bodyPr spcFirstLastPara="1" wrap="square" lIns="91425" tIns="45700" rIns="91425" bIns="45700" anchor="t" anchorCtr="0">
            <a:spAutoFit/>
          </a:bodyPr>
          <a:lstStyle/>
          <a:p>
            <a:pPr marL="0" marR="0" lvl="0" indent="0" algn="just" rtl="0">
              <a:lnSpc>
                <a:spcPct val="100000"/>
              </a:lnSpc>
              <a:spcBef>
                <a:spcPts val="0"/>
              </a:spcBef>
              <a:spcAft>
                <a:spcPts val="0"/>
              </a:spcAft>
              <a:buClr>
                <a:srgbClr val="595959"/>
              </a:buClr>
              <a:buSzPts val="800"/>
              <a:buFont typeface="Calibri"/>
              <a:buNone/>
            </a:pPr>
            <a:r>
              <a:rPr lang="en-US" sz="800" b="0" i="0" dirty="0">
                <a:solidFill>
                  <a:srgbClr val="595959"/>
                </a:solidFill>
                <a:latin typeface="Calibri"/>
                <a:ea typeface="Calibri"/>
                <a:cs typeface="Calibri"/>
                <a:sym typeface="Calibri"/>
              </a:rPr>
              <a:t>The European Commission support for the production of this publication does not constitute an endorsement of the contents which reflects the views only of the authors, and the Commission cannot be held responsible for any use which may be made of the information contained therein.</a:t>
            </a:r>
            <a:endParaRPr dirty="0"/>
          </a:p>
        </p:txBody>
      </p:sp>
      <p:cxnSp>
        <p:nvCxnSpPr>
          <p:cNvPr id="54" name="Google Shape;54;p34"/>
          <p:cNvCxnSpPr/>
          <p:nvPr/>
        </p:nvCxnSpPr>
        <p:spPr>
          <a:xfrm>
            <a:off x="2405317" y="1450776"/>
            <a:ext cx="9786141" cy="0"/>
          </a:xfrm>
          <a:prstGeom prst="straightConnector1">
            <a:avLst/>
          </a:prstGeom>
          <a:noFill/>
          <a:ln w="28575" cap="flat" cmpd="sng">
            <a:solidFill>
              <a:srgbClr val="14B4CB"/>
            </a:solidFill>
            <a:prstDash val="solid"/>
            <a:miter lim="800000"/>
            <a:headEnd type="none" w="sm" len="sm"/>
            <a:tailEnd type="none" w="sm" len="sm"/>
          </a:ln>
        </p:spPr>
      </p:cxnSp>
      <p:sp>
        <p:nvSpPr>
          <p:cNvPr id="55" name="Google Shape;55;p34"/>
          <p:cNvSpPr/>
          <p:nvPr/>
        </p:nvSpPr>
        <p:spPr>
          <a:xfrm rot="-2700000">
            <a:off x="2898398" y="1457637"/>
            <a:ext cx="115023" cy="114739"/>
          </a:xfrm>
          <a:custGeom>
            <a:avLst/>
            <a:gdLst/>
            <a:ahLst/>
            <a:cxnLst/>
            <a:rect l="l" t="t" r="r" b="b"/>
            <a:pathLst>
              <a:path w="174912" h="174479" extrusionOk="0">
                <a:moveTo>
                  <a:pt x="174913" y="87240"/>
                </a:moveTo>
                <a:cubicBezTo>
                  <a:pt x="174913" y="135421"/>
                  <a:pt x="135757" y="174479"/>
                  <a:pt x="87456" y="174479"/>
                </a:cubicBezTo>
                <a:cubicBezTo>
                  <a:pt x="39156" y="174479"/>
                  <a:pt x="0" y="135421"/>
                  <a:pt x="0" y="87240"/>
                </a:cubicBezTo>
                <a:cubicBezTo>
                  <a:pt x="0" y="39059"/>
                  <a:pt x="39156" y="0"/>
                  <a:pt x="87456" y="0"/>
                </a:cubicBezTo>
                <a:cubicBezTo>
                  <a:pt x="135757" y="0"/>
                  <a:pt x="174913" y="39059"/>
                  <a:pt x="174913" y="87240"/>
                </a:cubicBezTo>
                <a:close/>
              </a:path>
            </a:pathLst>
          </a:custGeom>
          <a:solidFill>
            <a:srgbClr val="12B4CB"/>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chemeClr val="dk1"/>
              </a:solidFill>
              <a:latin typeface="Calibri"/>
              <a:ea typeface="Calibri"/>
              <a:cs typeface="Calibri"/>
              <a:sym typeface="Calibri"/>
            </a:endParaRPr>
          </a:p>
        </p:txBody>
      </p:sp>
      <p:pic>
        <p:nvPicPr>
          <p:cNvPr id="56" name="Google Shape;56;p34"/>
          <p:cNvPicPr preferRelativeResize="0"/>
          <p:nvPr/>
        </p:nvPicPr>
        <p:blipFill rotWithShape="1">
          <a:blip r:embed="rId2">
            <a:alphaModFix/>
          </a:blip>
          <a:srcRect r="44449"/>
          <a:stretch/>
        </p:blipFill>
        <p:spPr>
          <a:xfrm>
            <a:off x="3325164" y="5929183"/>
            <a:ext cx="1543462" cy="354434"/>
          </a:xfrm>
          <a:prstGeom prst="rect">
            <a:avLst/>
          </a:prstGeom>
          <a:noFill/>
          <a:ln>
            <a:noFill/>
          </a:ln>
        </p:spPr>
      </p:pic>
      <p:sp>
        <p:nvSpPr>
          <p:cNvPr id="57" name="Google Shape;57;p34"/>
          <p:cNvSpPr txBox="1">
            <a:spLocks noGrp="1"/>
          </p:cNvSpPr>
          <p:nvPr>
            <p:ph type="body" idx="2"/>
          </p:nvPr>
        </p:nvSpPr>
        <p:spPr>
          <a:xfrm>
            <a:off x="3158059" y="1723427"/>
            <a:ext cx="745417" cy="635000"/>
          </a:xfrm>
          <a:prstGeom prst="rect">
            <a:avLst/>
          </a:prstGeom>
          <a:noFill/>
          <a:ln>
            <a:noFill/>
          </a:ln>
        </p:spPr>
        <p:txBody>
          <a:bodyPr spcFirstLastPara="1" wrap="square" lIns="91425" tIns="45700" rIns="91425" bIns="45700" anchor="ctr" anchorCtr="0">
            <a:noAutofit/>
          </a:bodyPr>
          <a:lstStyle>
            <a:lvl1pPr marL="457200" lvl="0" indent="-228600" algn="ctr">
              <a:lnSpc>
                <a:spcPct val="90000"/>
              </a:lnSpc>
              <a:spcBef>
                <a:spcPts val="1000"/>
              </a:spcBef>
              <a:spcAft>
                <a:spcPts val="0"/>
              </a:spcAft>
              <a:buClr>
                <a:srgbClr val="14B4CB"/>
              </a:buClr>
              <a:buSzPts val="3200"/>
              <a:buNone/>
              <a:defRPr sz="3200" b="1">
                <a:solidFill>
                  <a:srgbClr val="14B4CB"/>
                </a:solidFill>
              </a:defRPr>
            </a:lvl1pPr>
            <a:lvl2pPr marL="914400" lvl="1" indent="-228600" algn="ctr">
              <a:lnSpc>
                <a:spcPct val="90000"/>
              </a:lnSpc>
              <a:spcBef>
                <a:spcPts val="500"/>
              </a:spcBef>
              <a:spcAft>
                <a:spcPts val="0"/>
              </a:spcAft>
              <a:buClr>
                <a:srgbClr val="4D4D4C"/>
              </a:buClr>
              <a:buSzPts val="2400"/>
              <a:buNone/>
              <a:defRPr sz="2400">
                <a:solidFill>
                  <a:srgbClr val="4D4D4C"/>
                </a:solidFill>
              </a:defRPr>
            </a:lvl2pPr>
            <a:lvl3pPr marL="1371600" lvl="2" indent="-228600" algn="ctr">
              <a:lnSpc>
                <a:spcPct val="90000"/>
              </a:lnSpc>
              <a:spcBef>
                <a:spcPts val="500"/>
              </a:spcBef>
              <a:spcAft>
                <a:spcPts val="0"/>
              </a:spcAft>
              <a:buClr>
                <a:srgbClr val="4D4D4C"/>
              </a:buClr>
              <a:buSzPts val="2400"/>
              <a:buNone/>
              <a:defRPr sz="2400">
                <a:solidFill>
                  <a:srgbClr val="4D4D4C"/>
                </a:solidFill>
              </a:defRPr>
            </a:lvl3pPr>
            <a:lvl4pPr marL="1828800" lvl="3" indent="-228600" algn="ctr">
              <a:lnSpc>
                <a:spcPct val="90000"/>
              </a:lnSpc>
              <a:spcBef>
                <a:spcPts val="500"/>
              </a:spcBef>
              <a:spcAft>
                <a:spcPts val="0"/>
              </a:spcAft>
              <a:buClr>
                <a:srgbClr val="4D4D4C"/>
              </a:buClr>
              <a:buSzPts val="2400"/>
              <a:buNone/>
              <a:defRPr sz="2400">
                <a:solidFill>
                  <a:srgbClr val="4D4D4C"/>
                </a:solidFill>
              </a:defRPr>
            </a:lvl4pPr>
            <a:lvl5pPr marL="2286000" lvl="4" indent="-228600" algn="ctr">
              <a:lnSpc>
                <a:spcPct val="90000"/>
              </a:lnSpc>
              <a:spcBef>
                <a:spcPts val="500"/>
              </a:spcBef>
              <a:spcAft>
                <a:spcPts val="0"/>
              </a:spcAft>
              <a:buClr>
                <a:srgbClr val="4D4D4C"/>
              </a:buClr>
              <a:buSzPts val="2400"/>
              <a:buNone/>
              <a:defRPr sz="2400">
                <a:solidFill>
                  <a:srgbClr val="4D4D4C"/>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8" name="Google Shape;58;p34"/>
          <p:cNvSpPr txBox="1">
            <a:spLocks noGrp="1"/>
          </p:cNvSpPr>
          <p:nvPr>
            <p:ph type="body" idx="3"/>
          </p:nvPr>
        </p:nvSpPr>
        <p:spPr>
          <a:xfrm>
            <a:off x="4122308" y="1666233"/>
            <a:ext cx="7208644" cy="692194"/>
          </a:xfrm>
          <a:prstGeom prst="rect">
            <a:avLst/>
          </a:prstGeom>
          <a:noFill/>
          <a:ln>
            <a:noFill/>
          </a:ln>
        </p:spPr>
        <p:txBody>
          <a:bodyPr spcFirstLastPara="1" wrap="square" lIns="91425" tIns="45700" rIns="91425" bIns="45700" anchor="ctr" anchorCtr="0">
            <a:noAutofit/>
          </a:bodyPr>
          <a:lstStyle>
            <a:lvl1pPr marL="457200" lvl="0" indent="-228600" algn="l">
              <a:lnSpc>
                <a:spcPct val="90000"/>
              </a:lnSpc>
              <a:spcBef>
                <a:spcPts val="1000"/>
              </a:spcBef>
              <a:spcAft>
                <a:spcPts val="0"/>
              </a:spcAft>
              <a:buClr>
                <a:srgbClr val="595959"/>
              </a:buClr>
              <a:buSzPts val="2200"/>
              <a:buNone/>
              <a:defRPr sz="2200">
                <a:solidFill>
                  <a:srgbClr val="595959"/>
                </a:solidFill>
              </a:defRPr>
            </a:lvl1pPr>
            <a:lvl2pPr marL="914400" lvl="1" indent="-228600" algn="ctr">
              <a:lnSpc>
                <a:spcPct val="90000"/>
              </a:lnSpc>
              <a:spcBef>
                <a:spcPts val="500"/>
              </a:spcBef>
              <a:spcAft>
                <a:spcPts val="0"/>
              </a:spcAft>
              <a:buClr>
                <a:srgbClr val="4D4D4C"/>
              </a:buClr>
              <a:buSzPts val="2400"/>
              <a:buNone/>
              <a:defRPr sz="2400">
                <a:solidFill>
                  <a:srgbClr val="4D4D4C"/>
                </a:solidFill>
              </a:defRPr>
            </a:lvl2pPr>
            <a:lvl3pPr marL="1371600" lvl="2" indent="-228600" algn="ctr">
              <a:lnSpc>
                <a:spcPct val="90000"/>
              </a:lnSpc>
              <a:spcBef>
                <a:spcPts val="500"/>
              </a:spcBef>
              <a:spcAft>
                <a:spcPts val="0"/>
              </a:spcAft>
              <a:buClr>
                <a:srgbClr val="4D4D4C"/>
              </a:buClr>
              <a:buSzPts val="2400"/>
              <a:buNone/>
              <a:defRPr sz="2400">
                <a:solidFill>
                  <a:srgbClr val="4D4D4C"/>
                </a:solidFill>
              </a:defRPr>
            </a:lvl3pPr>
            <a:lvl4pPr marL="1828800" lvl="3" indent="-228600" algn="ctr">
              <a:lnSpc>
                <a:spcPct val="90000"/>
              </a:lnSpc>
              <a:spcBef>
                <a:spcPts val="500"/>
              </a:spcBef>
              <a:spcAft>
                <a:spcPts val="0"/>
              </a:spcAft>
              <a:buClr>
                <a:srgbClr val="4D4D4C"/>
              </a:buClr>
              <a:buSzPts val="2400"/>
              <a:buNone/>
              <a:defRPr sz="2400">
                <a:solidFill>
                  <a:srgbClr val="4D4D4C"/>
                </a:solidFill>
              </a:defRPr>
            </a:lvl4pPr>
            <a:lvl5pPr marL="2286000" lvl="4" indent="-228600" algn="ctr">
              <a:lnSpc>
                <a:spcPct val="90000"/>
              </a:lnSpc>
              <a:spcBef>
                <a:spcPts val="500"/>
              </a:spcBef>
              <a:spcAft>
                <a:spcPts val="0"/>
              </a:spcAft>
              <a:buClr>
                <a:srgbClr val="4D4D4C"/>
              </a:buClr>
              <a:buSzPts val="2400"/>
              <a:buNone/>
              <a:defRPr sz="2400">
                <a:solidFill>
                  <a:srgbClr val="4D4D4C"/>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9" name="Google Shape;59;p34"/>
          <p:cNvSpPr txBox="1">
            <a:spLocks noGrp="1"/>
          </p:cNvSpPr>
          <p:nvPr>
            <p:ph type="body" idx="4"/>
          </p:nvPr>
        </p:nvSpPr>
        <p:spPr>
          <a:xfrm>
            <a:off x="3158059" y="2477483"/>
            <a:ext cx="745417" cy="635000"/>
          </a:xfrm>
          <a:prstGeom prst="rect">
            <a:avLst/>
          </a:prstGeom>
          <a:noFill/>
          <a:ln>
            <a:noFill/>
          </a:ln>
        </p:spPr>
        <p:txBody>
          <a:bodyPr spcFirstLastPara="1" wrap="square" lIns="91425" tIns="45700" rIns="91425" bIns="45700" anchor="ctr" anchorCtr="0">
            <a:noAutofit/>
          </a:bodyPr>
          <a:lstStyle>
            <a:lvl1pPr marL="457200" lvl="0" indent="-228600" algn="ctr">
              <a:lnSpc>
                <a:spcPct val="90000"/>
              </a:lnSpc>
              <a:spcBef>
                <a:spcPts val="1000"/>
              </a:spcBef>
              <a:spcAft>
                <a:spcPts val="0"/>
              </a:spcAft>
              <a:buClr>
                <a:srgbClr val="14B4CB"/>
              </a:buClr>
              <a:buSzPts val="3200"/>
              <a:buNone/>
              <a:defRPr sz="3200" b="1">
                <a:solidFill>
                  <a:srgbClr val="14B4CB"/>
                </a:solidFill>
              </a:defRPr>
            </a:lvl1pPr>
            <a:lvl2pPr marL="914400" lvl="1" indent="-228600" algn="ctr">
              <a:lnSpc>
                <a:spcPct val="90000"/>
              </a:lnSpc>
              <a:spcBef>
                <a:spcPts val="500"/>
              </a:spcBef>
              <a:spcAft>
                <a:spcPts val="0"/>
              </a:spcAft>
              <a:buClr>
                <a:srgbClr val="4D4D4C"/>
              </a:buClr>
              <a:buSzPts val="2400"/>
              <a:buNone/>
              <a:defRPr sz="2400">
                <a:solidFill>
                  <a:srgbClr val="4D4D4C"/>
                </a:solidFill>
              </a:defRPr>
            </a:lvl2pPr>
            <a:lvl3pPr marL="1371600" lvl="2" indent="-228600" algn="ctr">
              <a:lnSpc>
                <a:spcPct val="90000"/>
              </a:lnSpc>
              <a:spcBef>
                <a:spcPts val="500"/>
              </a:spcBef>
              <a:spcAft>
                <a:spcPts val="0"/>
              </a:spcAft>
              <a:buClr>
                <a:srgbClr val="4D4D4C"/>
              </a:buClr>
              <a:buSzPts val="2400"/>
              <a:buNone/>
              <a:defRPr sz="2400">
                <a:solidFill>
                  <a:srgbClr val="4D4D4C"/>
                </a:solidFill>
              </a:defRPr>
            </a:lvl3pPr>
            <a:lvl4pPr marL="1828800" lvl="3" indent="-228600" algn="ctr">
              <a:lnSpc>
                <a:spcPct val="90000"/>
              </a:lnSpc>
              <a:spcBef>
                <a:spcPts val="500"/>
              </a:spcBef>
              <a:spcAft>
                <a:spcPts val="0"/>
              </a:spcAft>
              <a:buClr>
                <a:srgbClr val="4D4D4C"/>
              </a:buClr>
              <a:buSzPts val="2400"/>
              <a:buNone/>
              <a:defRPr sz="2400">
                <a:solidFill>
                  <a:srgbClr val="4D4D4C"/>
                </a:solidFill>
              </a:defRPr>
            </a:lvl4pPr>
            <a:lvl5pPr marL="2286000" lvl="4" indent="-228600" algn="ctr">
              <a:lnSpc>
                <a:spcPct val="90000"/>
              </a:lnSpc>
              <a:spcBef>
                <a:spcPts val="500"/>
              </a:spcBef>
              <a:spcAft>
                <a:spcPts val="0"/>
              </a:spcAft>
              <a:buClr>
                <a:srgbClr val="4D4D4C"/>
              </a:buClr>
              <a:buSzPts val="2400"/>
              <a:buNone/>
              <a:defRPr sz="2400">
                <a:solidFill>
                  <a:srgbClr val="4D4D4C"/>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60" name="Google Shape;60;p34"/>
          <p:cNvSpPr txBox="1">
            <a:spLocks noGrp="1"/>
          </p:cNvSpPr>
          <p:nvPr>
            <p:ph type="body" idx="5"/>
          </p:nvPr>
        </p:nvSpPr>
        <p:spPr>
          <a:xfrm>
            <a:off x="4122308" y="2420289"/>
            <a:ext cx="7208644" cy="692194"/>
          </a:xfrm>
          <a:prstGeom prst="rect">
            <a:avLst/>
          </a:prstGeom>
          <a:noFill/>
          <a:ln>
            <a:noFill/>
          </a:ln>
        </p:spPr>
        <p:txBody>
          <a:bodyPr spcFirstLastPara="1" wrap="square" lIns="91425" tIns="45700" rIns="91425" bIns="45700" anchor="ctr" anchorCtr="0">
            <a:noAutofit/>
          </a:bodyPr>
          <a:lstStyle>
            <a:lvl1pPr marL="457200" lvl="0" indent="-228600" algn="l">
              <a:lnSpc>
                <a:spcPct val="90000"/>
              </a:lnSpc>
              <a:spcBef>
                <a:spcPts val="1000"/>
              </a:spcBef>
              <a:spcAft>
                <a:spcPts val="0"/>
              </a:spcAft>
              <a:buClr>
                <a:srgbClr val="595959"/>
              </a:buClr>
              <a:buSzPts val="2200"/>
              <a:buNone/>
              <a:defRPr sz="2200">
                <a:solidFill>
                  <a:srgbClr val="595959"/>
                </a:solidFill>
              </a:defRPr>
            </a:lvl1pPr>
            <a:lvl2pPr marL="914400" lvl="1" indent="-228600" algn="ctr">
              <a:lnSpc>
                <a:spcPct val="90000"/>
              </a:lnSpc>
              <a:spcBef>
                <a:spcPts val="500"/>
              </a:spcBef>
              <a:spcAft>
                <a:spcPts val="0"/>
              </a:spcAft>
              <a:buClr>
                <a:srgbClr val="4D4D4C"/>
              </a:buClr>
              <a:buSzPts val="2400"/>
              <a:buNone/>
              <a:defRPr sz="2400">
                <a:solidFill>
                  <a:srgbClr val="4D4D4C"/>
                </a:solidFill>
              </a:defRPr>
            </a:lvl2pPr>
            <a:lvl3pPr marL="1371600" lvl="2" indent="-228600" algn="ctr">
              <a:lnSpc>
                <a:spcPct val="90000"/>
              </a:lnSpc>
              <a:spcBef>
                <a:spcPts val="500"/>
              </a:spcBef>
              <a:spcAft>
                <a:spcPts val="0"/>
              </a:spcAft>
              <a:buClr>
                <a:srgbClr val="4D4D4C"/>
              </a:buClr>
              <a:buSzPts val="2400"/>
              <a:buNone/>
              <a:defRPr sz="2400">
                <a:solidFill>
                  <a:srgbClr val="4D4D4C"/>
                </a:solidFill>
              </a:defRPr>
            </a:lvl3pPr>
            <a:lvl4pPr marL="1828800" lvl="3" indent="-228600" algn="ctr">
              <a:lnSpc>
                <a:spcPct val="90000"/>
              </a:lnSpc>
              <a:spcBef>
                <a:spcPts val="500"/>
              </a:spcBef>
              <a:spcAft>
                <a:spcPts val="0"/>
              </a:spcAft>
              <a:buClr>
                <a:srgbClr val="4D4D4C"/>
              </a:buClr>
              <a:buSzPts val="2400"/>
              <a:buNone/>
              <a:defRPr sz="2400">
                <a:solidFill>
                  <a:srgbClr val="4D4D4C"/>
                </a:solidFill>
              </a:defRPr>
            </a:lvl4pPr>
            <a:lvl5pPr marL="2286000" lvl="4" indent="-228600" algn="ctr">
              <a:lnSpc>
                <a:spcPct val="90000"/>
              </a:lnSpc>
              <a:spcBef>
                <a:spcPts val="500"/>
              </a:spcBef>
              <a:spcAft>
                <a:spcPts val="0"/>
              </a:spcAft>
              <a:buClr>
                <a:srgbClr val="4D4D4C"/>
              </a:buClr>
              <a:buSzPts val="2400"/>
              <a:buNone/>
              <a:defRPr sz="2400">
                <a:solidFill>
                  <a:srgbClr val="4D4D4C"/>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61" name="Google Shape;61;p34"/>
          <p:cNvSpPr txBox="1">
            <a:spLocks noGrp="1"/>
          </p:cNvSpPr>
          <p:nvPr>
            <p:ph type="body" idx="6"/>
          </p:nvPr>
        </p:nvSpPr>
        <p:spPr>
          <a:xfrm>
            <a:off x="3183475" y="3224938"/>
            <a:ext cx="745417" cy="635000"/>
          </a:xfrm>
          <a:prstGeom prst="rect">
            <a:avLst/>
          </a:prstGeom>
          <a:noFill/>
          <a:ln>
            <a:noFill/>
          </a:ln>
        </p:spPr>
        <p:txBody>
          <a:bodyPr spcFirstLastPara="1" wrap="square" lIns="91425" tIns="45700" rIns="91425" bIns="45700" anchor="ctr" anchorCtr="0">
            <a:noAutofit/>
          </a:bodyPr>
          <a:lstStyle>
            <a:lvl1pPr marL="457200" lvl="0" indent="-228600" algn="ctr">
              <a:lnSpc>
                <a:spcPct val="90000"/>
              </a:lnSpc>
              <a:spcBef>
                <a:spcPts val="1000"/>
              </a:spcBef>
              <a:spcAft>
                <a:spcPts val="0"/>
              </a:spcAft>
              <a:buClr>
                <a:srgbClr val="14B4CB"/>
              </a:buClr>
              <a:buSzPts val="3200"/>
              <a:buNone/>
              <a:defRPr sz="3200" b="1">
                <a:solidFill>
                  <a:srgbClr val="14B4CB"/>
                </a:solidFill>
              </a:defRPr>
            </a:lvl1pPr>
            <a:lvl2pPr marL="914400" lvl="1" indent="-228600" algn="ctr">
              <a:lnSpc>
                <a:spcPct val="90000"/>
              </a:lnSpc>
              <a:spcBef>
                <a:spcPts val="500"/>
              </a:spcBef>
              <a:spcAft>
                <a:spcPts val="0"/>
              </a:spcAft>
              <a:buClr>
                <a:srgbClr val="4D4D4C"/>
              </a:buClr>
              <a:buSzPts val="2400"/>
              <a:buNone/>
              <a:defRPr sz="2400">
                <a:solidFill>
                  <a:srgbClr val="4D4D4C"/>
                </a:solidFill>
              </a:defRPr>
            </a:lvl2pPr>
            <a:lvl3pPr marL="1371600" lvl="2" indent="-228600" algn="ctr">
              <a:lnSpc>
                <a:spcPct val="90000"/>
              </a:lnSpc>
              <a:spcBef>
                <a:spcPts val="500"/>
              </a:spcBef>
              <a:spcAft>
                <a:spcPts val="0"/>
              </a:spcAft>
              <a:buClr>
                <a:srgbClr val="4D4D4C"/>
              </a:buClr>
              <a:buSzPts val="2400"/>
              <a:buNone/>
              <a:defRPr sz="2400">
                <a:solidFill>
                  <a:srgbClr val="4D4D4C"/>
                </a:solidFill>
              </a:defRPr>
            </a:lvl3pPr>
            <a:lvl4pPr marL="1828800" lvl="3" indent="-228600" algn="ctr">
              <a:lnSpc>
                <a:spcPct val="90000"/>
              </a:lnSpc>
              <a:spcBef>
                <a:spcPts val="500"/>
              </a:spcBef>
              <a:spcAft>
                <a:spcPts val="0"/>
              </a:spcAft>
              <a:buClr>
                <a:srgbClr val="4D4D4C"/>
              </a:buClr>
              <a:buSzPts val="2400"/>
              <a:buNone/>
              <a:defRPr sz="2400">
                <a:solidFill>
                  <a:srgbClr val="4D4D4C"/>
                </a:solidFill>
              </a:defRPr>
            </a:lvl4pPr>
            <a:lvl5pPr marL="2286000" lvl="4" indent="-228600" algn="ctr">
              <a:lnSpc>
                <a:spcPct val="90000"/>
              </a:lnSpc>
              <a:spcBef>
                <a:spcPts val="500"/>
              </a:spcBef>
              <a:spcAft>
                <a:spcPts val="0"/>
              </a:spcAft>
              <a:buClr>
                <a:srgbClr val="4D4D4C"/>
              </a:buClr>
              <a:buSzPts val="2400"/>
              <a:buNone/>
              <a:defRPr sz="2400">
                <a:solidFill>
                  <a:srgbClr val="4D4D4C"/>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62" name="Google Shape;62;p34"/>
          <p:cNvSpPr txBox="1">
            <a:spLocks noGrp="1"/>
          </p:cNvSpPr>
          <p:nvPr>
            <p:ph type="body" idx="7"/>
          </p:nvPr>
        </p:nvSpPr>
        <p:spPr>
          <a:xfrm>
            <a:off x="4147724" y="3167744"/>
            <a:ext cx="7208644" cy="692194"/>
          </a:xfrm>
          <a:prstGeom prst="rect">
            <a:avLst/>
          </a:prstGeom>
          <a:noFill/>
          <a:ln>
            <a:noFill/>
          </a:ln>
        </p:spPr>
        <p:txBody>
          <a:bodyPr spcFirstLastPara="1" wrap="square" lIns="91425" tIns="45700" rIns="91425" bIns="45700" anchor="ctr" anchorCtr="0">
            <a:noAutofit/>
          </a:bodyPr>
          <a:lstStyle>
            <a:lvl1pPr marL="457200" lvl="0" indent="-228600" algn="l">
              <a:lnSpc>
                <a:spcPct val="90000"/>
              </a:lnSpc>
              <a:spcBef>
                <a:spcPts val="1000"/>
              </a:spcBef>
              <a:spcAft>
                <a:spcPts val="0"/>
              </a:spcAft>
              <a:buClr>
                <a:srgbClr val="595959"/>
              </a:buClr>
              <a:buSzPts val="2200"/>
              <a:buNone/>
              <a:defRPr sz="2200">
                <a:solidFill>
                  <a:srgbClr val="595959"/>
                </a:solidFill>
              </a:defRPr>
            </a:lvl1pPr>
            <a:lvl2pPr marL="914400" lvl="1" indent="-228600" algn="ctr">
              <a:lnSpc>
                <a:spcPct val="90000"/>
              </a:lnSpc>
              <a:spcBef>
                <a:spcPts val="500"/>
              </a:spcBef>
              <a:spcAft>
                <a:spcPts val="0"/>
              </a:spcAft>
              <a:buClr>
                <a:srgbClr val="4D4D4C"/>
              </a:buClr>
              <a:buSzPts val="2400"/>
              <a:buNone/>
              <a:defRPr sz="2400">
                <a:solidFill>
                  <a:srgbClr val="4D4D4C"/>
                </a:solidFill>
              </a:defRPr>
            </a:lvl2pPr>
            <a:lvl3pPr marL="1371600" lvl="2" indent="-228600" algn="ctr">
              <a:lnSpc>
                <a:spcPct val="90000"/>
              </a:lnSpc>
              <a:spcBef>
                <a:spcPts val="500"/>
              </a:spcBef>
              <a:spcAft>
                <a:spcPts val="0"/>
              </a:spcAft>
              <a:buClr>
                <a:srgbClr val="4D4D4C"/>
              </a:buClr>
              <a:buSzPts val="2400"/>
              <a:buNone/>
              <a:defRPr sz="2400">
                <a:solidFill>
                  <a:srgbClr val="4D4D4C"/>
                </a:solidFill>
              </a:defRPr>
            </a:lvl3pPr>
            <a:lvl4pPr marL="1828800" lvl="3" indent="-228600" algn="ctr">
              <a:lnSpc>
                <a:spcPct val="90000"/>
              </a:lnSpc>
              <a:spcBef>
                <a:spcPts val="500"/>
              </a:spcBef>
              <a:spcAft>
                <a:spcPts val="0"/>
              </a:spcAft>
              <a:buClr>
                <a:srgbClr val="4D4D4C"/>
              </a:buClr>
              <a:buSzPts val="2400"/>
              <a:buNone/>
              <a:defRPr sz="2400">
                <a:solidFill>
                  <a:srgbClr val="4D4D4C"/>
                </a:solidFill>
              </a:defRPr>
            </a:lvl4pPr>
            <a:lvl5pPr marL="2286000" lvl="4" indent="-228600" algn="ctr">
              <a:lnSpc>
                <a:spcPct val="90000"/>
              </a:lnSpc>
              <a:spcBef>
                <a:spcPts val="500"/>
              </a:spcBef>
              <a:spcAft>
                <a:spcPts val="0"/>
              </a:spcAft>
              <a:buClr>
                <a:srgbClr val="4D4D4C"/>
              </a:buClr>
              <a:buSzPts val="2400"/>
              <a:buNone/>
              <a:defRPr sz="2400">
                <a:solidFill>
                  <a:srgbClr val="4D4D4C"/>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63" name="Google Shape;63;p34"/>
          <p:cNvSpPr txBox="1">
            <a:spLocks noGrp="1"/>
          </p:cNvSpPr>
          <p:nvPr>
            <p:ph type="body" idx="8"/>
          </p:nvPr>
        </p:nvSpPr>
        <p:spPr>
          <a:xfrm>
            <a:off x="3183475" y="3978994"/>
            <a:ext cx="745417" cy="635000"/>
          </a:xfrm>
          <a:prstGeom prst="rect">
            <a:avLst/>
          </a:prstGeom>
          <a:noFill/>
          <a:ln>
            <a:noFill/>
          </a:ln>
        </p:spPr>
        <p:txBody>
          <a:bodyPr spcFirstLastPara="1" wrap="square" lIns="91425" tIns="45700" rIns="91425" bIns="45700" anchor="ctr" anchorCtr="0">
            <a:noAutofit/>
          </a:bodyPr>
          <a:lstStyle>
            <a:lvl1pPr marL="457200" lvl="0" indent="-228600" algn="ctr">
              <a:lnSpc>
                <a:spcPct val="90000"/>
              </a:lnSpc>
              <a:spcBef>
                <a:spcPts val="1000"/>
              </a:spcBef>
              <a:spcAft>
                <a:spcPts val="0"/>
              </a:spcAft>
              <a:buClr>
                <a:srgbClr val="14B4CB"/>
              </a:buClr>
              <a:buSzPts val="3200"/>
              <a:buNone/>
              <a:defRPr sz="3200" b="1">
                <a:solidFill>
                  <a:srgbClr val="14B4CB"/>
                </a:solidFill>
              </a:defRPr>
            </a:lvl1pPr>
            <a:lvl2pPr marL="914400" lvl="1" indent="-228600" algn="ctr">
              <a:lnSpc>
                <a:spcPct val="90000"/>
              </a:lnSpc>
              <a:spcBef>
                <a:spcPts val="500"/>
              </a:spcBef>
              <a:spcAft>
                <a:spcPts val="0"/>
              </a:spcAft>
              <a:buClr>
                <a:srgbClr val="4D4D4C"/>
              </a:buClr>
              <a:buSzPts val="2400"/>
              <a:buNone/>
              <a:defRPr sz="2400">
                <a:solidFill>
                  <a:srgbClr val="4D4D4C"/>
                </a:solidFill>
              </a:defRPr>
            </a:lvl2pPr>
            <a:lvl3pPr marL="1371600" lvl="2" indent="-228600" algn="ctr">
              <a:lnSpc>
                <a:spcPct val="90000"/>
              </a:lnSpc>
              <a:spcBef>
                <a:spcPts val="500"/>
              </a:spcBef>
              <a:spcAft>
                <a:spcPts val="0"/>
              </a:spcAft>
              <a:buClr>
                <a:srgbClr val="4D4D4C"/>
              </a:buClr>
              <a:buSzPts val="2400"/>
              <a:buNone/>
              <a:defRPr sz="2400">
                <a:solidFill>
                  <a:srgbClr val="4D4D4C"/>
                </a:solidFill>
              </a:defRPr>
            </a:lvl3pPr>
            <a:lvl4pPr marL="1828800" lvl="3" indent="-228600" algn="ctr">
              <a:lnSpc>
                <a:spcPct val="90000"/>
              </a:lnSpc>
              <a:spcBef>
                <a:spcPts val="500"/>
              </a:spcBef>
              <a:spcAft>
                <a:spcPts val="0"/>
              </a:spcAft>
              <a:buClr>
                <a:srgbClr val="4D4D4C"/>
              </a:buClr>
              <a:buSzPts val="2400"/>
              <a:buNone/>
              <a:defRPr sz="2400">
                <a:solidFill>
                  <a:srgbClr val="4D4D4C"/>
                </a:solidFill>
              </a:defRPr>
            </a:lvl4pPr>
            <a:lvl5pPr marL="2286000" lvl="4" indent="-228600" algn="ctr">
              <a:lnSpc>
                <a:spcPct val="90000"/>
              </a:lnSpc>
              <a:spcBef>
                <a:spcPts val="500"/>
              </a:spcBef>
              <a:spcAft>
                <a:spcPts val="0"/>
              </a:spcAft>
              <a:buClr>
                <a:srgbClr val="4D4D4C"/>
              </a:buClr>
              <a:buSzPts val="2400"/>
              <a:buNone/>
              <a:defRPr sz="2400">
                <a:solidFill>
                  <a:srgbClr val="4D4D4C"/>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64" name="Google Shape;64;p34"/>
          <p:cNvSpPr txBox="1">
            <a:spLocks noGrp="1"/>
          </p:cNvSpPr>
          <p:nvPr>
            <p:ph type="body" idx="9"/>
          </p:nvPr>
        </p:nvSpPr>
        <p:spPr>
          <a:xfrm>
            <a:off x="4147724" y="3921800"/>
            <a:ext cx="7208644" cy="692194"/>
          </a:xfrm>
          <a:prstGeom prst="rect">
            <a:avLst/>
          </a:prstGeom>
          <a:noFill/>
          <a:ln>
            <a:noFill/>
          </a:ln>
        </p:spPr>
        <p:txBody>
          <a:bodyPr spcFirstLastPara="1" wrap="square" lIns="91425" tIns="45700" rIns="91425" bIns="45700" anchor="ctr" anchorCtr="0">
            <a:noAutofit/>
          </a:bodyPr>
          <a:lstStyle>
            <a:lvl1pPr marL="457200" lvl="0" indent="-228600" algn="l">
              <a:lnSpc>
                <a:spcPct val="90000"/>
              </a:lnSpc>
              <a:spcBef>
                <a:spcPts val="1000"/>
              </a:spcBef>
              <a:spcAft>
                <a:spcPts val="0"/>
              </a:spcAft>
              <a:buClr>
                <a:srgbClr val="595959"/>
              </a:buClr>
              <a:buSzPts val="2200"/>
              <a:buNone/>
              <a:defRPr sz="2200">
                <a:solidFill>
                  <a:srgbClr val="595959"/>
                </a:solidFill>
              </a:defRPr>
            </a:lvl1pPr>
            <a:lvl2pPr marL="914400" lvl="1" indent="-228600" algn="ctr">
              <a:lnSpc>
                <a:spcPct val="90000"/>
              </a:lnSpc>
              <a:spcBef>
                <a:spcPts val="500"/>
              </a:spcBef>
              <a:spcAft>
                <a:spcPts val="0"/>
              </a:spcAft>
              <a:buClr>
                <a:srgbClr val="4D4D4C"/>
              </a:buClr>
              <a:buSzPts val="2400"/>
              <a:buNone/>
              <a:defRPr sz="2400">
                <a:solidFill>
                  <a:srgbClr val="4D4D4C"/>
                </a:solidFill>
              </a:defRPr>
            </a:lvl2pPr>
            <a:lvl3pPr marL="1371600" lvl="2" indent="-228600" algn="ctr">
              <a:lnSpc>
                <a:spcPct val="90000"/>
              </a:lnSpc>
              <a:spcBef>
                <a:spcPts val="500"/>
              </a:spcBef>
              <a:spcAft>
                <a:spcPts val="0"/>
              </a:spcAft>
              <a:buClr>
                <a:srgbClr val="4D4D4C"/>
              </a:buClr>
              <a:buSzPts val="2400"/>
              <a:buNone/>
              <a:defRPr sz="2400">
                <a:solidFill>
                  <a:srgbClr val="4D4D4C"/>
                </a:solidFill>
              </a:defRPr>
            </a:lvl3pPr>
            <a:lvl4pPr marL="1828800" lvl="3" indent="-228600" algn="ctr">
              <a:lnSpc>
                <a:spcPct val="90000"/>
              </a:lnSpc>
              <a:spcBef>
                <a:spcPts val="500"/>
              </a:spcBef>
              <a:spcAft>
                <a:spcPts val="0"/>
              </a:spcAft>
              <a:buClr>
                <a:srgbClr val="4D4D4C"/>
              </a:buClr>
              <a:buSzPts val="2400"/>
              <a:buNone/>
              <a:defRPr sz="2400">
                <a:solidFill>
                  <a:srgbClr val="4D4D4C"/>
                </a:solidFill>
              </a:defRPr>
            </a:lvl4pPr>
            <a:lvl5pPr marL="2286000" lvl="4" indent="-228600" algn="ctr">
              <a:lnSpc>
                <a:spcPct val="90000"/>
              </a:lnSpc>
              <a:spcBef>
                <a:spcPts val="500"/>
              </a:spcBef>
              <a:spcAft>
                <a:spcPts val="0"/>
              </a:spcAft>
              <a:buClr>
                <a:srgbClr val="4D4D4C"/>
              </a:buClr>
              <a:buSzPts val="2400"/>
              <a:buNone/>
              <a:defRPr sz="2400">
                <a:solidFill>
                  <a:srgbClr val="4D4D4C"/>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65" name="Google Shape;65;p34"/>
          <p:cNvSpPr txBox="1">
            <a:spLocks noGrp="1"/>
          </p:cNvSpPr>
          <p:nvPr>
            <p:ph type="body" idx="13"/>
          </p:nvPr>
        </p:nvSpPr>
        <p:spPr>
          <a:xfrm>
            <a:off x="3183475" y="4733050"/>
            <a:ext cx="745417" cy="635000"/>
          </a:xfrm>
          <a:prstGeom prst="rect">
            <a:avLst/>
          </a:prstGeom>
          <a:noFill/>
          <a:ln>
            <a:noFill/>
          </a:ln>
        </p:spPr>
        <p:txBody>
          <a:bodyPr spcFirstLastPara="1" wrap="square" lIns="91425" tIns="45700" rIns="91425" bIns="45700" anchor="ctr" anchorCtr="0">
            <a:noAutofit/>
          </a:bodyPr>
          <a:lstStyle>
            <a:lvl1pPr marL="457200" lvl="0" indent="-228600" algn="ctr">
              <a:lnSpc>
                <a:spcPct val="90000"/>
              </a:lnSpc>
              <a:spcBef>
                <a:spcPts val="1000"/>
              </a:spcBef>
              <a:spcAft>
                <a:spcPts val="0"/>
              </a:spcAft>
              <a:buClr>
                <a:srgbClr val="14B4CB"/>
              </a:buClr>
              <a:buSzPts val="3200"/>
              <a:buNone/>
              <a:defRPr sz="3200" b="1">
                <a:solidFill>
                  <a:srgbClr val="14B4CB"/>
                </a:solidFill>
              </a:defRPr>
            </a:lvl1pPr>
            <a:lvl2pPr marL="914400" lvl="1" indent="-228600" algn="ctr">
              <a:lnSpc>
                <a:spcPct val="90000"/>
              </a:lnSpc>
              <a:spcBef>
                <a:spcPts val="500"/>
              </a:spcBef>
              <a:spcAft>
                <a:spcPts val="0"/>
              </a:spcAft>
              <a:buClr>
                <a:srgbClr val="4D4D4C"/>
              </a:buClr>
              <a:buSzPts val="2400"/>
              <a:buNone/>
              <a:defRPr sz="2400">
                <a:solidFill>
                  <a:srgbClr val="4D4D4C"/>
                </a:solidFill>
              </a:defRPr>
            </a:lvl2pPr>
            <a:lvl3pPr marL="1371600" lvl="2" indent="-228600" algn="ctr">
              <a:lnSpc>
                <a:spcPct val="90000"/>
              </a:lnSpc>
              <a:spcBef>
                <a:spcPts val="500"/>
              </a:spcBef>
              <a:spcAft>
                <a:spcPts val="0"/>
              </a:spcAft>
              <a:buClr>
                <a:srgbClr val="4D4D4C"/>
              </a:buClr>
              <a:buSzPts val="2400"/>
              <a:buNone/>
              <a:defRPr sz="2400">
                <a:solidFill>
                  <a:srgbClr val="4D4D4C"/>
                </a:solidFill>
              </a:defRPr>
            </a:lvl3pPr>
            <a:lvl4pPr marL="1828800" lvl="3" indent="-228600" algn="ctr">
              <a:lnSpc>
                <a:spcPct val="90000"/>
              </a:lnSpc>
              <a:spcBef>
                <a:spcPts val="500"/>
              </a:spcBef>
              <a:spcAft>
                <a:spcPts val="0"/>
              </a:spcAft>
              <a:buClr>
                <a:srgbClr val="4D4D4C"/>
              </a:buClr>
              <a:buSzPts val="2400"/>
              <a:buNone/>
              <a:defRPr sz="2400">
                <a:solidFill>
                  <a:srgbClr val="4D4D4C"/>
                </a:solidFill>
              </a:defRPr>
            </a:lvl4pPr>
            <a:lvl5pPr marL="2286000" lvl="4" indent="-228600" algn="ctr">
              <a:lnSpc>
                <a:spcPct val="90000"/>
              </a:lnSpc>
              <a:spcBef>
                <a:spcPts val="500"/>
              </a:spcBef>
              <a:spcAft>
                <a:spcPts val="0"/>
              </a:spcAft>
              <a:buClr>
                <a:srgbClr val="4D4D4C"/>
              </a:buClr>
              <a:buSzPts val="2400"/>
              <a:buNone/>
              <a:defRPr sz="2400">
                <a:solidFill>
                  <a:srgbClr val="4D4D4C"/>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66" name="Google Shape;66;p34"/>
          <p:cNvSpPr txBox="1">
            <a:spLocks noGrp="1"/>
          </p:cNvSpPr>
          <p:nvPr>
            <p:ph type="body" idx="14"/>
          </p:nvPr>
        </p:nvSpPr>
        <p:spPr>
          <a:xfrm>
            <a:off x="4147724" y="4675856"/>
            <a:ext cx="7208644" cy="692194"/>
          </a:xfrm>
          <a:prstGeom prst="rect">
            <a:avLst/>
          </a:prstGeom>
          <a:noFill/>
          <a:ln>
            <a:noFill/>
          </a:ln>
        </p:spPr>
        <p:txBody>
          <a:bodyPr spcFirstLastPara="1" wrap="square" lIns="91425" tIns="45700" rIns="91425" bIns="45700" anchor="ctr" anchorCtr="0">
            <a:noAutofit/>
          </a:bodyPr>
          <a:lstStyle>
            <a:lvl1pPr marL="457200" lvl="0" indent="-228600" algn="l">
              <a:lnSpc>
                <a:spcPct val="90000"/>
              </a:lnSpc>
              <a:spcBef>
                <a:spcPts val="1000"/>
              </a:spcBef>
              <a:spcAft>
                <a:spcPts val="0"/>
              </a:spcAft>
              <a:buClr>
                <a:srgbClr val="595959"/>
              </a:buClr>
              <a:buSzPts val="2200"/>
              <a:buNone/>
              <a:defRPr sz="2200">
                <a:solidFill>
                  <a:srgbClr val="595959"/>
                </a:solidFill>
              </a:defRPr>
            </a:lvl1pPr>
            <a:lvl2pPr marL="914400" lvl="1" indent="-228600" algn="ctr">
              <a:lnSpc>
                <a:spcPct val="90000"/>
              </a:lnSpc>
              <a:spcBef>
                <a:spcPts val="500"/>
              </a:spcBef>
              <a:spcAft>
                <a:spcPts val="0"/>
              </a:spcAft>
              <a:buClr>
                <a:srgbClr val="4D4D4C"/>
              </a:buClr>
              <a:buSzPts val="2400"/>
              <a:buNone/>
              <a:defRPr sz="2400">
                <a:solidFill>
                  <a:srgbClr val="4D4D4C"/>
                </a:solidFill>
              </a:defRPr>
            </a:lvl2pPr>
            <a:lvl3pPr marL="1371600" lvl="2" indent="-228600" algn="ctr">
              <a:lnSpc>
                <a:spcPct val="90000"/>
              </a:lnSpc>
              <a:spcBef>
                <a:spcPts val="500"/>
              </a:spcBef>
              <a:spcAft>
                <a:spcPts val="0"/>
              </a:spcAft>
              <a:buClr>
                <a:srgbClr val="4D4D4C"/>
              </a:buClr>
              <a:buSzPts val="2400"/>
              <a:buNone/>
              <a:defRPr sz="2400">
                <a:solidFill>
                  <a:srgbClr val="4D4D4C"/>
                </a:solidFill>
              </a:defRPr>
            </a:lvl3pPr>
            <a:lvl4pPr marL="1828800" lvl="3" indent="-228600" algn="ctr">
              <a:lnSpc>
                <a:spcPct val="90000"/>
              </a:lnSpc>
              <a:spcBef>
                <a:spcPts val="500"/>
              </a:spcBef>
              <a:spcAft>
                <a:spcPts val="0"/>
              </a:spcAft>
              <a:buClr>
                <a:srgbClr val="4D4D4C"/>
              </a:buClr>
              <a:buSzPts val="2400"/>
              <a:buNone/>
              <a:defRPr sz="2400">
                <a:solidFill>
                  <a:srgbClr val="4D4D4C"/>
                </a:solidFill>
              </a:defRPr>
            </a:lvl4pPr>
            <a:lvl5pPr marL="2286000" lvl="4" indent="-228600" algn="ctr">
              <a:lnSpc>
                <a:spcPct val="90000"/>
              </a:lnSpc>
              <a:spcBef>
                <a:spcPts val="500"/>
              </a:spcBef>
              <a:spcAft>
                <a:spcPts val="0"/>
              </a:spcAft>
              <a:buClr>
                <a:srgbClr val="4D4D4C"/>
              </a:buClr>
              <a:buSzPts val="2400"/>
              <a:buNone/>
              <a:defRPr sz="2400">
                <a:solidFill>
                  <a:srgbClr val="4D4D4C"/>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matchingName="Quote Slide - Blue">
  <p:cSld name="Quote Slide - Blue">
    <p:spTree>
      <p:nvGrpSpPr>
        <p:cNvPr id="1" name="Shape 73"/>
        <p:cNvGrpSpPr/>
        <p:nvPr/>
      </p:nvGrpSpPr>
      <p:grpSpPr>
        <a:xfrm>
          <a:off x="0" y="0"/>
          <a:ext cx="0" cy="0"/>
          <a:chOff x="0" y="0"/>
          <a:chExt cx="0" cy="0"/>
        </a:xfrm>
      </p:grpSpPr>
      <p:sp>
        <p:nvSpPr>
          <p:cNvPr id="74" name="Google Shape;74;p36"/>
          <p:cNvSpPr/>
          <p:nvPr/>
        </p:nvSpPr>
        <p:spPr>
          <a:xfrm>
            <a:off x="3130350" y="209349"/>
            <a:ext cx="5931299" cy="5931299"/>
          </a:xfrm>
          <a:prstGeom prst="ellipse">
            <a:avLst/>
          </a:prstGeom>
          <a:solidFill>
            <a:srgbClr val="14B4CB"/>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dirty="0">
              <a:solidFill>
                <a:schemeClr val="lt1"/>
              </a:solidFill>
              <a:latin typeface="Calibri"/>
              <a:ea typeface="Calibri"/>
              <a:cs typeface="Calibri"/>
              <a:sym typeface="Calibri"/>
            </a:endParaRPr>
          </a:p>
        </p:txBody>
      </p:sp>
      <p:sp>
        <p:nvSpPr>
          <p:cNvPr id="75" name="Google Shape;75;p36"/>
          <p:cNvSpPr txBox="1">
            <a:spLocks noGrp="1"/>
          </p:cNvSpPr>
          <p:nvPr>
            <p:ph type="body" idx="1"/>
          </p:nvPr>
        </p:nvSpPr>
        <p:spPr>
          <a:xfrm>
            <a:off x="3902765" y="1306076"/>
            <a:ext cx="4368800" cy="3742267"/>
          </a:xfrm>
          <a:prstGeom prst="rect">
            <a:avLst/>
          </a:prstGeom>
          <a:noFill/>
          <a:ln>
            <a:noFill/>
          </a:ln>
        </p:spPr>
        <p:txBody>
          <a:bodyPr spcFirstLastPara="1" wrap="square" lIns="91425" tIns="45700" rIns="91425" bIns="45700" anchor="ctr" anchorCtr="0">
            <a:normAutofit/>
          </a:bodyPr>
          <a:lstStyle>
            <a:lvl1pPr marL="457200" lvl="0" indent="-228600" algn="ctr">
              <a:lnSpc>
                <a:spcPct val="90000"/>
              </a:lnSpc>
              <a:spcBef>
                <a:spcPts val="1000"/>
              </a:spcBef>
              <a:spcAft>
                <a:spcPts val="0"/>
              </a:spcAft>
              <a:buClr>
                <a:schemeClr val="lt1"/>
              </a:buClr>
              <a:buSzPts val="3000"/>
              <a:buNone/>
              <a:defRPr sz="3000" i="1">
                <a:solidFill>
                  <a:schemeClr val="lt1"/>
                </a:solidFill>
                <a:latin typeface="Calibri"/>
                <a:ea typeface="Calibri"/>
                <a:cs typeface="Calibri"/>
                <a:sym typeface="Calibri"/>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6" name="Google Shape;76;p36"/>
          <p:cNvSpPr txBox="1"/>
          <p:nvPr/>
        </p:nvSpPr>
        <p:spPr>
          <a:xfrm>
            <a:off x="0" y="6286500"/>
            <a:ext cx="12191999" cy="452956"/>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200" b="0" i="0" dirty="0">
                <a:solidFill>
                  <a:srgbClr val="595959"/>
                </a:solidFill>
                <a:latin typeface="Calibri"/>
                <a:ea typeface="Calibri"/>
                <a:cs typeface="Calibri"/>
                <a:sym typeface="Calibri"/>
              </a:rPr>
              <a:t>balance digital work-life</a:t>
            </a:r>
            <a:endParaRPr sz="1200" b="0" i="0" dirty="0">
              <a:solidFill>
                <a:srgbClr val="595959"/>
              </a:solidFill>
              <a:latin typeface="Calibri"/>
              <a:ea typeface="Calibri"/>
              <a:cs typeface="Calibri"/>
              <a:sym typeface="Calibri"/>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Laptop Slide">
  <p:cSld name="Laptop Slide">
    <p:spTree>
      <p:nvGrpSpPr>
        <p:cNvPr id="1" name="Shape 77"/>
        <p:cNvGrpSpPr/>
        <p:nvPr/>
      </p:nvGrpSpPr>
      <p:grpSpPr>
        <a:xfrm>
          <a:off x="0" y="0"/>
          <a:ext cx="0" cy="0"/>
          <a:chOff x="0" y="0"/>
          <a:chExt cx="0" cy="0"/>
        </a:xfrm>
      </p:grpSpPr>
      <p:sp>
        <p:nvSpPr>
          <p:cNvPr id="78" name="Google Shape;78;p37"/>
          <p:cNvSpPr txBox="1">
            <a:spLocks noGrp="1"/>
          </p:cNvSpPr>
          <p:nvPr>
            <p:ph type="body" idx="1"/>
          </p:nvPr>
        </p:nvSpPr>
        <p:spPr>
          <a:xfrm>
            <a:off x="712630" y="1762164"/>
            <a:ext cx="5383370" cy="3606870"/>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595959"/>
              </a:buClr>
              <a:buSzPts val="2200"/>
              <a:buNone/>
              <a:defRPr sz="2200" b="0" i="0">
                <a:solidFill>
                  <a:srgbClr val="595959"/>
                </a:solidFill>
                <a:latin typeface="Calibri"/>
                <a:ea typeface="Calibri"/>
                <a:cs typeface="Calibri"/>
                <a:sym typeface="Calibri"/>
              </a:defRPr>
            </a:lvl1pPr>
            <a:lvl2pPr marL="914400" lvl="1"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2pPr>
            <a:lvl3pPr marL="1371600" lvl="2"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3pPr>
            <a:lvl4pPr marL="1828800" lvl="3"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4pPr>
            <a:lvl5pPr marL="2286000" lvl="4"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9" name="Google Shape;79;p37"/>
          <p:cNvSpPr txBox="1">
            <a:spLocks noGrp="1"/>
          </p:cNvSpPr>
          <p:nvPr>
            <p:ph type="body" idx="2"/>
          </p:nvPr>
        </p:nvSpPr>
        <p:spPr>
          <a:xfrm>
            <a:off x="712183" y="495859"/>
            <a:ext cx="5383817" cy="1093364"/>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8A4199"/>
              </a:buClr>
              <a:buSzPts val="3600"/>
              <a:buNone/>
              <a:defRPr sz="3600" b="1" i="0">
                <a:solidFill>
                  <a:srgbClr val="8A4199"/>
                </a:solidFill>
                <a:latin typeface="Calibri"/>
                <a:ea typeface="Calibri"/>
                <a:cs typeface="Calibri"/>
                <a:sym typeface="Calibri"/>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pic>
        <p:nvPicPr>
          <p:cNvPr id="80" name="Google Shape;80;p37"/>
          <p:cNvPicPr preferRelativeResize="0"/>
          <p:nvPr/>
        </p:nvPicPr>
        <p:blipFill rotWithShape="1">
          <a:blip r:embed="rId2">
            <a:alphaModFix/>
          </a:blip>
          <a:srcRect l="-18315" t="15976" r="29196" b="11083"/>
          <a:stretch/>
        </p:blipFill>
        <p:spPr>
          <a:xfrm>
            <a:off x="3752900" y="1042541"/>
            <a:ext cx="8439100" cy="5375657"/>
          </a:xfrm>
          <a:prstGeom prst="rect">
            <a:avLst/>
          </a:prstGeom>
          <a:noFill/>
          <a:ln>
            <a:noFill/>
          </a:ln>
        </p:spPr>
      </p:pic>
      <p:sp>
        <p:nvSpPr>
          <p:cNvPr id="81" name="Google Shape;81;p37"/>
          <p:cNvSpPr>
            <a:spLocks noGrp="1"/>
          </p:cNvSpPr>
          <p:nvPr>
            <p:ph type="pic" idx="3"/>
          </p:nvPr>
        </p:nvSpPr>
        <p:spPr>
          <a:xfrm>
            <a:off x="7061200" y="1339039"/>
            <a:ext cx="5130800" cy="3913188"/>
          </a:xfrm>
          <a:prstGeom prst="rect">
            <a:avLst/>
          </a:prstGeom>
          <a:solidFill>
            <a:schemeClr val="lt1"/>
          </a:solidFill>
          <a:ln>
            <a:noFill/>
          </a:ln>
        </p:spPr>
      </p:sp>
      <p:cxnSp>
        <p:nvCxnSpPr>
          <p:cNvPr id="82" name="Google Shape;82;p37"/>
          <p:cNvCxnSpPr/>
          <p:nvPr/>
        </p:nvCxnSpPr>
        <p:spPr>
          <a:xfrm flipH="1">
            <a:off x="-2" y="684666"/>
            <a:ext cx="634226" cy="1"/>
          </a:xfrm>
          <a:prstGeom prst="straightConnector1">
            <a:avLst/>
          </a:prstGeom>
          <a:noFill/>
          <a:ln w="28575" cap="flat" cmpd="sng">
            <a:solidFill>
              <a:srgbClr val="12B4CB"/>
            </a:solidFill>
            <a:prstDash val="solid"/>
            <a:miter lim="800000"/>
            <a:headEnd type="none" w="sm" len="sm"/>
            <a:tailEnd type="none" w="sm" len="sm"/>
          </a:ln>
        </p:spPr>
      </p:cxn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02 Divider">
  <p:cSld name="02 Divider">
    <p:spTree>
      <p:nvGrpSpPr>
        <p:cNvPr id="1" name="Shape 94"/>
        <p:cNvGrpSpPr/>
        <p:nvPr/>
      </p:nvGrpSpPr>
      <p:grpSpPr>
        <a:xfrm>
          <a:off x="0" y="0"/>
          <a:ext cx="0" cy="0"/>
          <a:chOff x="0" y="0"/>
          <a:chExt cx="0" cy="0"/>
        </a:xfrm>
      </p:grpSpPr>
      <p:sp>
        <p:nvSpPr>
          <p:cNvPr id="95" name="Google Shape;95;p40"/>
          <p:cNvSpPr/>
          <p:nvPr/>
        </p:nvSpPr>
        <p:spPr>
          <a:xfrm>
            <a:off x="0" y="0"/>
            <a:ext cx="12192000" cy="5290034"/>
          </a:xfrm>
          <a:custGeom>
            <a:avLst/>
            <a:gdLst/>
            <a:ahLst/>
            <a:cxnLst/>
            <a:rect l="l" t="t" r="r" b="b"/>
            <a:pathLst>
              <a:path w="12192000" h="5290034" extrusionOk="0">
                <a:moveTo>
                  <a:pt x="0" y="0"/>
                </a:moveTo>
                <a:lnTo>
                  <a:pt x="12192000" y="0"/>
                </a:lnTo>
                <a:lnTo>
                  <a:pt x="12192000" y="5253117"/>
                </a:lnTo>
                <a:lnTo>
                  <a:pt x="12169873" y="5254870"/>
                </a:lnTo>
                <a:cubicBezTo>
                  <a:pt x="11801941" y="5278195"/>
                  <a:pt x="11430889" y="5290034"/>
                  <a:pt x="11057070" y="5290034"/>
                </a:cubicBezTo>
                <a:cubicBezTo>
                  <a:pt x="6870302" y="5290034"/>
                  <a:pt x="3030564" y="3804910"/>
                  <a:pt x="35579" y="1332528"/>
                </a:cubicBezTo>
                <a:lnTo>
                  <a:pt x="0" y="1301700"/>
                </a:lnTo>
                <a:close/>
              </a:path>
            </a:pathLst>
          </a:custGeom>
          <a:solidFill>
            <a:srgbClr val="14B4CB"/>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dirty="0">
              <a:solidFill>
                <a:schemeClr val="lt1"/>
              </a:solidFill>
              <a:latin typeface="Calibri"/>
              <a:ea typeface="Calibri"/>
              <a:cs typeface="Calibri"/>
              <a:sym typeface="Calibri"/>
            </a:endParaRPr>
          </a:p>
        </p:txBody>
      </p:sp>
      <p:sp>
        <p:nvSpPr>
          <p:cNvPr id="96" name="Google Shape;96;p40"/>
          <p:cNvSpPr>
            <a:spLocks noGrp="1"/>
          </p:cNvSpPr>
          <p:nvPr>
            <p:ph type="pic" idx="2"/>
          </p:nvPr>
        </p:nvSpPr>
        <p:spPr>
          <a:xfrm>
            <a:off x="7158600" y="287233"/>
            <a:ext cx="5033400" cy="5949282"/>
          </a:xfrm>
          <a:prstGeom prst="rect">
            <a:avLst/>
          </a:prstGeom>
          <a:noFill/>
          <a:ln>
            <a:noFill/>
          </a:ln>
        </p:spPr>
      </p:sp>
      <p:sp>
        <p:nvSpPr>
          <p:cNvPr id="97" name="Google Shape;97;p40"/>
          <p:cNvSpPr/>
          <p:nvPr/>
        </p:nvSpPr>
        <p:spPr>
          <a:xfrm>
            <a:off x="2127131" y="20050"/>
            <a:ext cx="45719" cy="2021021"/>
          </a:xfrm>
          <a:prstGeom prst="rect">
            <a:avLst/>
          </a:prstGeom>
          <a:solidFill>
            <a:srgbClr val="8A4199"/>
          </a:solidFill>
          <a:ln w="12700" cap="flat" cmpd="sng">
            <a:solidFill>
              <a:srgbClr val="8A4199"/>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chemeClr val="lt1"/>
              </a:solidFill>
              <a:latin typeface="Calibri"/>
              <a:ea typeface="Calibri"/>
              <a:cs typeface="Calibri"/>
              <a:sym typeface="Calibri"/>
            </a:endParaRPr>
          </a:p>
        </p:txBody>
      </p:sp>
      <p:sp>
        <p:nvSpPr>
          <p:cNvPr id="98" name="Google Shape;98;p40"/>
          <p:cNvSpPr txBox="1">
            <a:spLocks noGrp="1"/>
          </p:cNvSpPr>
          <p:nvPr>
            <p:ph type="body" idx="1"/>
          </p:nvPr>
        </p:nvSpPr>
        <p:spPr>
          <a:xfrm>
            <a:off x="2362833" y="602336"/>
            <a:ext cx="3791493" cy="845970"/>
          </a:xfrm>
          <a:prstGeom prst="rect">
            <a:avLst/>
          </a:prstGeom>
          <a:noFill/>
          <a:ln>
            <a:noFill/>
          </a:ln>
        </p:spPr>
        <p:txBody>
          <a:bodyPr spcFirstLastPara="1" wrap="square" lIns="91425" tIns="45700" rIns="91425" bIns="45700" anchor="ctr" anchorCtr="0">
            <a:normAutofit/>
          </a:bodyPr>
          <a:lstStyle>
            <a:lvl1pPr marL="457200" lvl="0" indent="-228600" algn="l">
              <a:lnSpc>
                <a:spcPct val="90000"/>
              </a:lnSpc>
              <a:spcBef>
                <a:spcPts val="1000"/>
              </a:spcBef>
              <a:spcAft>
                <a:spcPts val="0"/>
              </a:spcAft>
              <a:buClr>
                <a:schemeClr val="lt1"/>
              </a:buClr>
              <a:buSzPts val="4800"/>
              <a:buNone/>
              <a:defRPr sz="4800" b="0" i="0">
                <a:solidFill>
                  <a:schemeClr val="lt1"/>
                </a:solidFill>
                <a:latin typeface="Calibri"/>
                <a:ea typeface="Calibri"/>
                <a:cs typeface="Calibri"/>
                <a:sym typeface="Calibri"/>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99" name="Google Shape;99;p40"/>
          <p:cNvSpPr txBox="1">
            <a:spLocks noGrp="1"/>
          </p:cNvSpPr>
          <p:nvPr>
            <p:ph type="body" idx="3"/>
          </p:nvPr>
        </p:nvSpPr>
        <p:spPr>
          <a:xfrm>
            <a:off x="661247" y="602336"/>
            <a:ext cx="1255590" cy="845970"/>
          </a:xfrm>
          <a:prstGeom prst="rect">
            <a:avLst/>
          </a:prstGeom>
          <a:noFill/>
          <a:ln>
            <a:noFill/>
          </a:ln>
        </p:spPr>
        <p:txBody>
          <a:bodyPr spcFirstLastPara="1" wrap="square" lIns="91425" tIns="45700" rIns="91425" bIns="45700" anchor="ctr" anchorCtr="0">
            <a:normAutofit/>
          </a:bodyPr>
          <a:lstStyle>
            <a:lvl1pPr marL="457200" lvl="0" indent="-228600" algn="l">
              <a:lnSpc>
                <a:spcPct val="90000"/>
              </a:lnSpc>
              <a:spcBef>
                <a:spcPts val="1000"/>
              </a:spcBef>
              <a:spcAft>
                <a:spcPts val="0"/>
              </a:spcAft>
              <a:buClr>
                <a:schemeClr val="lt1"/>
              </a:buClr>
              <a:buSzPts val="4800"/>
              <a:buNone/>
              <a:defRPr sz="4800" b="0" i="0">
                <a:solidFill>
                  <a:schemeClr val="lt1"/>
                </a:solidFill>
                <a:latin typeface="Calibri"/>
                <a:ea typeface="Calibri"/>
                <a:cs typeface="Calibri"/>
                <a:sym typeface="Calibri"/>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extLst>
    <p:ext uri="{DCECCB84-F9BA-43D5-87BE-67443E8EF086}">
      <p15:sldGuideLst xmlns:p15="http://schemas.microsoft.com/office/powerpoint/2012/main">
        <p15:guide id="1" orient="horz">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ext/Photo Slide 03">
  <p:cSld name="Text/Photo Slide 03">
    <p:spTree>
      <p:nvGrpSpPr>
        <p:cNvPr id="1" name="Shape 106"/>
        <p:cNvGrpSpPr/>
        <p:nvPr/>
      </p:nvGrpSpPr>
      <p:grpSpPr>
        <a:xfrm>
          <a:off x="0" y="0"/>
          <a:ext cx="0" cy="0"/>
          <a:chOff x="0" y="0"/>
          <a:chExt cx="0" cy="0"/>
        </a:xfrm>
      </p:grpSpPr>
      <p:sp>
        <p:nvSpPr>
          <p:cNvPr id="107" name="Google Shape;107;p42"/>
          <p:cNvSpPr/>
          <p:nvPr/>
        </p:nvSpPr>
        <p:spPr>
          <a:xfrm>
            <a:off x="5653577" y="1610350"/>
            <a:ext cx="3728212" cy="3728212"/>
          </a:xfrm>
          <a:prstGeom prst="ellipse">
            <a:avLst/>
          </a:prstGeom>
          <a:gradFill>
            <a:gsLst>
              <a:gs pos="0">
                <a:srgbClr val="8A4199"/>
              </a:gs>
              <a:gs pos="4000">
                <a:srgbClr val="8A4199"/>
              </a:gs>
              <a:gs pos="34000">
                <a:srgbClr val="8A4199"/>
              </a:gs>
              <a:gs pos="80000">
                <a:srgbClr val="754483"/>
              </a:gs>
              <a:gs pos="100000">
                <a:srgbClr val="754483"/>
              </a:gs>
            </a:gsLst>
            <a:path path="circle">
              <a:fillToRect l="50000" t="50000" r="50000" b="50000"/>
            </a:path>
            <a:tileRect/>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dirty="0">
              <a:solidFill>
                <a:schemeClr val="lt1"/>
              </a:solidFill>
              <a:latin typeface="Calibri"/>
              <a:ea typeface="Calibri"/>
              <a:cs typeface="Calibri"/>
              <a:sym typeface="Calibri"/>
            </a:endParaRPr>
          </a:p>
        </p:txBody>
      </p:sp>
      <p:cxnSp>
        <p:nvCxnSpPr>
          <p:cNvPr id="108" name="Google Shape;108;p42"/>
          <p:cNvCxnSpPr/>
          <p:nvPr/>
        </p:nvCxnSpPr>
        <p:spPr>
          <a:xfrm flipH="1">
            <a:off x="-2" y="684666"/>
            <a:ext cx="634226" cy="1"/>
          </a:xfrm>
          <a:prstGeom prst="straightConnector1">
            <a:avLst/>
          </a:prstGeom>
          <a:noFill/>
          <a:ln w="28575" cap="flat" cmpd="sng">
            <a:solidFill>
              <a:srgbClr val="12B4CB"/>
            </a:solidFill>
            <a:prstDash val="solid"/>
            <a:miter lim="800000"/>
            <a:headEnd type="none" w="sm" len="sm"/>
            <a:tailEnd type="none" w="sm" len="sm"/>
          </a:ln>
        </p:spPr>
      </p:cxnSp>
      <p:sp>
        <p:nvSpPr>
          <p:cNvPr id="109" name="Google Shape;109;p42"/>
          <p:cNvSpPr/>
          <p:nvPr/>
        </p:nvSpPr>
        <p:spPr>
          <a:xfrm>
            <a:off x="6833119" y="1082409"/>
            <a:ext cx="1306767" cy="945975"/>
          </a:xfrm>
          <a:custGeom>
            <a:avLst/>
            <a:gdLst/>
            <a:ahLst/>
            <a:cxnLst/>
            <a:rect l="l" t="t" r="r" b="b"/>
            <a:pathLst>
              <a:path w="1522388" h="1102064" extrusionOk="0">
                <a:moveTo>
                  <a:pt x="355667" y="1102064"/>
                </a:moveTo>
                <a:cubicBezTo>
                  <a:pt x="347586" y="1102064"/>
                  <a:pt x="339506" y="1101616"/>
                  <a:pt x="331425" y="1101167"/>
                </a:cubicBezTo>
                <a:cubicBezTo>
                  <a:pt x="225033" y="1094885"/>
                  <a:pt x="126273" y="1045974"/>
                  <a:pt x="67016" y="970589"/>
                </a:cubicBezTo>
                <a:lnTo>
                  <a:pt x="67016" y="970589"/>
                </a:lnTo>
                <a:cubicBezTo>
                  <a:pt x="15840" y="902382"/>
                  <a:pt x="-6156" y="809946"/>
                  <a:pt x="1475" y="694624"/>
                </a:cubicBezTo>
                <a:cubicBezTo>
                  <a:pt x="7311" y="606674"/>
                  <a:pt x="31552" y="505711"/>
                  <a:pt x="69261" y="411030"/>
                </a:cubicBezTo>
                <a:cubicBezTo>
                  <a:pt x="134353" y="242311"/>
                  <a:pt x="265884" y="102309"/>
                  <a:pt x="449489" y="6282"/>
                </a:cubicBezTo>
                <a:lnTo>
                  <a:pt x="460712" y="449"/>
                </a:lnTo>
                <a:lnTo>
                  <a:pt x="582367" y="221221"/>
                </a:lnTo>
                <a:lnTo>
                  <a:pt x="568451" y="226605"/>
                </a:lnTo>
                <a:cubicBezTo>
                  <a:pt x="461610" y="266990"/>
                  <a:pt x="384846" y="346863"/>
                  <a:pt x="340853" y="463531"/>
                </a:cubicBezTo>
                <a:lnTo>
                  <a:pt x="346688" y="463531"/>
                </a:lnTo>
                <a:cubicBezTo>
                  <a:pt x="453081" y="463531"/>
                  <a:pt x="535231" y="493596"/>
                  <a:pt x="597181" y="555520"/>
                </a:cubicBezTo>
                <a:cubicBezTo>
                  <a:pt x="655540" y="613854"/>
                  <a:pt x="685617" y="690137"/>
                  <a:pt x="685617" y="781676"/>
                </a:cubicBezTo>
                <a:cubicBezTo>
                  <a:pt x="685617" y="869177"/>
                  <a:pt x="655989" y="945011"/>
                  <a:pt x="597630" y="1007384"/>
                </a:cubicBezTo>
                <a:cubicBezTo>
                  <a:pt x="537027" y="1068410"/>
                  <a:pt x="449938" y="1102064"/>
                  <a:pt x="355667" y="1102064"/>
                </a:cubicBezTo>
                <a:close/>
                <a:moveTo>
                  <a:pt x="87217" y="954883"/>
                </a:moveTo>
                <a:cubicBezTo>
                  <a:pt x="141985" y="1024435"/>
                  <a:pt x="233563" y="1069756"/>
                  <a:pt x="332772" y="1075590"/>
                </a:cubicBezTo>
                <a:cubicBezTo>
                  <a:pt x="428839" y="1081423"/>
                  <a:pt x="518622" y="1050013"/>
                  <a:pt x="579225" y="989883"/>
                </a:cubicBezTo>
                <a:cubicBezTo>
                  <a:pt x="632645" y="932447"/>
                  <a:pt x="660029" y="862446"/>
                  <a:pt x="660029" y="781676"/>
                </a:cubicBezTo>
                <a:cubicBezTo>
                  <a:pt x="660029" y="697316"/>
                  <a:pt x="632645" y="626867"/>
                  <a:pt x="579225" y="573469"/>
                </a:cubicBezTo>
                <a:cubicBezTo>
                  <a:pt x="522213" y="516480"/>
                  <a:pt x="446347" y="488660"/>
                  <a:pt x="346688" y="488660"/>
                </a:cubicBezTo>
                <a:lnTo>
                  <a:pt x="304940" y="488660"/>
                </a:lnTo>
                <a:lnTo>
                  <a:pt x="310776" y="471608"/>
                </a:lnTo>
                <a:cubicBezTo>
                  <a:pt x="354769" y="343273"/>
                  <a:pt x="434226" y="254875"/>
                  <a:pt x="546005" y="207759"/>
                </a:cubicBezTo>
                <a:lnTo>
                  <a:pt x="450387" y="34103"/>
                </a:lnTo>
                <a:cubicBezTo>
                  <a:pt x="278005" y="126989"/>
                  <a:pt x="155003" y="260260"/>
                  <a:pt x="93053" y="419556"/>
                </a:cubicBezTo>
                <a:cubicBezTo>
                  <a:pt x="24819" y="591418"/>
                  <a:pt x="-12890" y="821612"/>
                  <a:pt x="87217" y="954883"/>
                </a:cubicBezTo>
                <a:close/>
                <a:moveTo>
                  <a:pt x="1190194" y="1101616"/>
                </a:moveTo>
                <a:cubicBezTo>
                  <a:pt x="1182562" y="1101616"/>
                  <a:pt x="1174482" y="1101167"/>
                  <a:pt x="1166402" y="1100718"/>
                </a:cubicBezTo>
                <a:cubicBezTo>
                  <a:pt x="1061356" y="1094436"/>
                  <a:pt x="963044" y="1045525"/>
                  <a:pt x="904237" y="970140"/>
                </a:cubicBezTo>
                <a:lnTo>
                  <a:pt x="904237" y="970140"/>
                </a:lnTo>
                <a:cubicBezTo>
                  <a:pt x="775399" y="804561"/>
                  <a:pt x="859795" y="523660"/>
                  <a:pt x="902441" y="411030"/>
                </a:cubicBezTo>
                <a:cubicBezTo>
                  <a:pt x="972023" y="241413"/>
                  <a:pt x="1104901" y="101411"/>
                  <a:pt x="1286710" y="5834"/>
                </a:cubicBezTo>
                <a:lnTo>
                  <a:pt x="1297933" y="0"/>
                </a:lnTo>
                <a:lnTo>
                  <a:pt x="1419588" y="220772"/>
                </a:lnTo>
                <a:lnTo>
                  <a:pt x="1405671" y="226157"/>
                </a:lnTo>
                <a:cubicBezTo>
                  <a:pt x="1298831" y="266542"/>
                  <a:pt x="1222067" y="346415"/>
                  <a:pt x="1178073" y="463083"/>
                </a:cubicBezTo>
                <a:lnTo>
                  <a:pt x="1183909" y="463083"/>
                </a:lnTo>
                <a:cubicBezTo>
                  <a:pt x="1290301" y="463083"/>
                  <a:pt x="1372901" y="494044"/>
                  <a:pt x="1430362" y="555071"/>
                </a:cubicBezTo>
                <a:cubicBezTo>
                  <a:pt x="1492311" y="612956"/>
                  <a:pt x="1522389" y="686995"/>
                  <a:pt x="1522389" y="781227"/>
                </a:cubicBezTo>
                <a:cubicBezTo>
                  <a:pt x="1522389" y="870075"/>
                  <a:pt x="1491414" y="946358"/>
                  <a:pt x="1429913" y="1007384"/>
                </a:cubicBezTo>
                <a:cubicBezTo>
                  <a:pt x="1369759" y="1068410"/>
                  <a:pt x="1283119" y="1101616"/>
                  <a:pt x="1190194" y="1101616"/>
                </a:cubicBezTo>
                <a:close/>
                <a:moveTo>
                  <a:pt x="923989" y="954883"/>
                </a:moveTo>
                <a:cubicBezTo>
                  <a:pt x="978756" y="1024435"/>
                  <a:pt x="1069885" y="1069756"/>
                  <a:pt x="1167748" y="1075590"/>
                </a:cubicBezTo>
                <a:cubicBezTo>
                  <a:pt x="1262469" y="1081423"/>
                  <a:pt x="1351802" y="1050013"/>
                  <a:pt x="1411956" y="989883"/>
                </a:cubicBezTo>
                <a:cubicBezTo>
                  <a:pt x="1468968" y="932896"/>
                  <a:pt x="1496801" y="864690"/>
                  <a:pt x="1496801" y="781676"/>
                </a:cubicBezTo>
                <a:cubicBezTo>
                  <a:pt x="1496801" y="694624"/>
                  <a:pt x="1468968" y="626867"/>
                  <a:pt x="1412405" y="573917"/>
                </a:cubicBezTo>
                <a:lnTo>
                  <a:pt x="1411956" y="573469"/>
                </a:lnTo>
                <a:cubicBezTo>
                  <a:pt x="1359434" y="517378"/>
                  <a:pt x="1282670" y="489108"/>
                  <a:pt x="1183909" y="489108"/>
                </a:cubicBezTo>
                <a:lnTo>
                  <a:pt x="1142160" y="489108"/>
                </a:lnTo>
                <a:lnTo>
                  <a:pt x="1147996" y="472057"/>
                </a:lnTo>
                <a:cubicBezTo>
                  <a:pt x="1191989" y="343722"/>
                  <a:pt x="1271447" y="255324"/>
                  <a:pt x="1383226" y="208208"/>
                </a:cubicBezTo>
                <a:lnTo>
                  <a:pt x="1287608" y="34552"/>
                </a:lnTo>
                <a:cubicBezTo>
                  <a:pt x="1116572" y="126989"/>
                  <a:pt x="991775" y="259811"/>
                  <a:pt x="926234" y="420454"/>
                </a:cubicBezTo>
                <a:cubicBezTo>
                  <a:pt x="885383" y="529045"/>
                  <a:pt x="803232" y="799176"/>
                  <a:pt x="923989" y="954883"/>
                </a:cubicBezTo>
                <a:lnTo>
                  <a:pt x="923989" y="954883"/>
                </a:lnTo>
                <a:close/>
              </a:path>
            </a:pathLst>
          </a:custGeom>
          <a:solidFill>
            <a:srgbClr val="12B4CB"/>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chemeClr val="dk1"/>
              </a:solidFill>
              <a:latin typeface="Calibri"/>
              <a:ea typeface="Calibri"/>
              <a:cs typeface="Calibri"/>
              <a:sym typeface="Calibri"/>
            </a:endParaRPr>
          </a:p>
        </p:txBody>
      </p:sp>
      <p:sp>
        <p:nvSpPr>
          <p:cNvPr id="110" name="Google Shape;110;p42"/>
          <p:cNvSpPr>
            <a:spLocks noGrp="1"/>
          </p:cNvSpPr>
          <p:nvPr>
            <p:ph type="pic" idx="2"/>
          </p:nvPr>
        </p:nvSpPr>
        <p:spPr>
          <a:xfrm>
            <a:off x="8937352" y="857250"/>
            <a:ext cx="3254648" cy="5143500"/>
          </a:xfrm>
          <a:prstGeom prst="rect">
            <a:avLst/>
          </a:prstGeom>
          <a:noFill/>
          <a:ln>
            <a:noFill/>
          </a:ln>
        </p:spPr>
      </p:sp>
      <p:sp>
        <p:nvSpPr>
          <p:cNvPr id="111" name="Google Shape;111;p42"/>
          <p:cNvSpPr txBox="1">
            <a:spLocks noGrp="1"/>
          </p:cNvSpPr>
          <p:nvPr>
            <p:ph type="body" idx="1"/>
          </p:nvPr>
        </p:nvSpPr>
        <p:spPr>
          <a:xfrm>
            <a:off x="734714" y="1583871"/>
            <a:ext cx="4918863" cy="4029530"/>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595959"/>
              </a:buClr>
              <a:buSzPts val="2200"/>
              <a:buNone/>
              <a:defRPr sz="2200" b="0" i="0">
                <a:solidFill>
                  <a:srgbClr val="595959"/>
                </a:solidFill>
                <a:latin typeface="Calibri"/>
                <a:ea typeface="Calibri"/>
                <a:cs typeface="Calibri"/>
                <a:sym typeface="Calibri"/>
              </a:defRPr>
            </a:lvl1pPr>
            <a:lvl2pPr marL="914400" lvl="1"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2pPr>
            <a:lvl3pPr marL="1371600" lvl="2"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3pPr>
            <a:lvl4pPr marL="1828800" lvl="3"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4pPr>
            <a:lvl5pPr marL="2286000" lvl="4"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12" name="Google Shape;112;p42"/>
          <p:cNvSpPr txBox="1">
            <a:spLocks noGrp="1"/>
          </p:cNvSpPr>
          <p:nvPr>
            <p:ph type="body" idx="3"/>
          </p:nvPr>
        </p:nvSpPr>
        <p:spPr>
          <a:xfrm>
            <a:off x="713768" y="421468"/>
            <a:ext cx="4918863" cy="58051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8A4199"/>
              </a:buClr>
              <a:buSzPts val="3600"/>
              <a:buNone/>
              <a:defRPr sz="3600" b="1" i="0">
                <a:solidFill>
                  <a:srgbClr val="8A4199"/>
                </a:solidFill>
                <a:latin typeface="Calibri"/>
                <a:ea typeface="Calibri"/>
                <a:cs typeface="Calibri"/>
                <a:sym typeface="Calibri"/>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13" name="Google Shape;113;p42"/>
          <p:cNvSpPr txBox="1">
            <a:spLocks noGrp="1"/>
          </p:cNvSpPr>
          <p:nvPr>
            <p:ph type="body" idx="4"/>
          </p:nvPr>
        </p:nvSpPr>
        <p:spPr>
          <a:xfrm>
            <a:off x="5653577" y="1727503"/>
            <a:ext cx="3728212" cy="3611060"/>
          </a:xfrm>
          <a:prstGeom prst="rect">
            <a:avLst/>
          </a:prstGeom>
          <a:noFill/>
          <a:ln>
            <a:noFill/>
          </a:ln>
        </p:spPr>
        <p:txBody>
          <a:bodyPr spcFirstLastPara="1" wrap="square" lIns="91425" tIns="45700" rIns="91425" bIns="45700" anchor="ctr" anchorCtr="0">
            <a:normAutofit/>
          </a:bodyPr>
          <a:lstStyle>
            <a:lvl1pPr marL="457200" lvl="0" indent="-228600" algn="ctr">
              <a:lnSpc>
                <a:spcPct val="90000"/>
              </a:lnSpc>
              <a:spcBef>
                <a:spcPts val="1000"/>
              </a:spcBef>
              <a:spcAft>
                <a:spcPts val="0"/>
              </a:spcAft>
              <a:buClr>
                <a:schemeClr val="lt1"/>
              </a:buClr>
              <a:buSzPts val="3000"/>
              <a:buNone/>
              <a:defRPr sz="3000" i="1">
                <a:solidFill>
                  <a:schemeClr val="lt1"/>
                </a:solidFill>
                <a:latin typeface="Calibri"/>
                <a:ea typeface="Calibri"/>
                <a:cs typeface="Calibri"/>
                <a:sym typeface="Calibri"/>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ext Slide 01">
  <p:cSld name="Text Slide 01">
    <p:spTree>
      <p:nvGrpSpPr>
        <p:cNvPr id="1" name="Shape 114"/>
        <p:cNvGrpSpPr/>
        <p:nvPr/>
      </p:nvGrpSpPr>
      <p:grpSpPr>
        <a:xfrm>
          <a:off x="0" y="0"/>
          <a:ext cx="0" cy="0"/>
          <a:chOff x="0" y="0"/>
          <a:chExt cx="0" cy="0"/>
        </a:xfrm>
      </p:grpSpPr>
      <p:cxnSp>
        <p:nvCxnSpPr>
          <p:cNvPr id="115" name="Google Shape;115;p43"/>
          <p:cNvCxnSpPr/>
          <p:nvPr/>
        </p:nvCxnSpPr>
        <p:spPr>
          <a:xfrm flipH="1">
            <a:off x="-2" y="684666"/>
            <a:ext cx="634226" cy="1"/>
          </a:xfrm>
          <a:prstGeom prst="straightConnector1">
            <a:avLst/>
          </a:prstGeom>
          <a:noFill/>
          <a:ln w="28575" cap="flat" cmpd="sng">
            <a:solidFill>
              <a:srgbClr val="12B4CB"/>
            </a:solidFill>
            <a:prstDash val="solid"/>
            <a:miter lim="800000"/>
            <a:headEnd type="none" w="sm" len="sm"/>
            <a:tailEnd type="none" w="sm" len="sm"/>
          </a:ln>
        </p:spPr>
      </p:cxnSp>
      <p:sp>
        <p:nvSpPr>
          <p:cNvPr id="116" name="Google Shape;116;p43"/>
          <p:cNvSpPr txBox="1">
            <a:spLocks noGrp="1"/>
          </p:cNvSpPr>
          <p:nvPr>
            <p:ph type="body" idx="1"/>
          </p:nvPr>
        </p:nvSpPr>
        <p:spPr>
          <a:xfrm>
            <a:off x="734714" y="1583871"/>
            <a:ext cx="10834986" cy="4029530"/>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595959"/>
              </a:buClr>
              <a:buSzPts val="2200"/>
              <a:buNone/>
              <a:defRPr sz="2200" b="0" i="0">
                <a:solidFill>
                  <a:srgbClr val="595959"/>
                </a:solidFill>
                <a:latin typeface="Calibri"/>
                <a:ea typeface="Calibri"/>
                <a:cs typeface="Calibri"/>
                <a:sym typeface="Calibri"/>
              </a:defRPr>
            </a:lvl1pPr>
            <a:lvl2pPr marL="914400" lvl="1"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2pPr>
            <a:lvl3pPr marL="1371600" lvl="2"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3pPr>
            <a:lvl4pPr marL="1828800" lvl="3"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4pPr>
            <a:lvl5pPr marL="2286000" lvl="4"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17" name="Google Shape;117;p43"/>
          <p:cNvSpPr txBox="1">
            <a:spLocks noGrp="1"/>
          </p:cNvSpPr>
          <p:nvPr>
            <p:ph type="body" idx="2"/>
          </p:nvPr>
        </p:nvSpPr>
        <p:spPr>
          <a:xfrm>
            <a:off x="713768" y="421468"/>
            <a:ext cx="10834985" cy="58051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8A4199"/>
              </a:buClr>
              <a:buSzPts val="3600"/>
              <a:buNone/>
              <a:defRPr sz="3600" b="1" i="0">
                <a:solidFill>
                  <a:srgbClr val="8A4199"/>
                </a:solidFill>
                <a:latin typeface="Calibri"/>
                <a:ea typeface="Calibri"/>
                <a:cs typeface="Calibri"/>
                <a:sym typeface="Calibri"/>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01 Divider">
  <p:cSld name="01 Divider">
    <p:spTree>
      <p:nvGrpSpPr>
        <p:cNvPr id="1" name="Shape 118"/>
        <p:cNvGrpSpPr/>
        <p:nvPr/>
      </p:nvGrpSpPr>
      <p:grpSpPr>
        <a:xfrm>
          <a:off x="0" y="0"/>
          <a:ext cx="0" cy="0"/>
          <a:chOff x="0" y="0"/>
          <a:chExt cx="0" cy="0"/>
        </a:xfrm>
      </p:grpSpPr>
      <p:sp>
        <p:nvSpPr>
          <p:cNvPr id="119" name="Google Shape;119;p44"/>
          <p:cNvSpPr/>
          <p:nvPr/>
        </p:nvSpPr>
        <p:spPr>
          <a:xfrm>
            <a:off x="0" y="0"/>
            <a:ext cx="12192000" cy="5290034"/>
          </a:xfrm>
          <a:custGeom>
            <a:avLst/>
            <a:gdLst/>
            <a:ahLst/>
            <a:cxnLst/>
            <a:rect l="l" t="t" r="r" b="b"/>
            <a:pathLst>
              <a:path w="12192000" h="5290034" extrusionOk="0">
                <a:moveTo>
                  <a:pt x="0" y="0"/>
                </a:moveTo>
                <a:lnTo>
                  <a:pt x="12192000" y="0"/>
                </a:lnTo>
                <a:lnTo>
                  <a:pt x="12192000" y="5253117"/>
                </a:lnTo>
                <a:lnTo>
                  <a:pt x="12169873" y="5254870"/>
                </a:lnTo>
                <a:cubicBezTo>
                  <a:pt x="11801941" y="5278195"/>
                  <a:pt x="11430889" y="5290034"/>
                  <a:pt x="11057070" y="5290034"/>
                </a:cubicBezTo>
                <a:cubicBezTo>
                  <a:pt x="6870302" y="5290034"/>
                  <a:pt x="3030564" y="3804910"/>
                  <a:pt x="35579" y="1332528"/>
                </a:cubicBezTo>
                <a:lnTo>
                  <a:pt x="0" y="1301700"/>
                </a:lnTo>
                <a:close/>
              </a:path>
            </a:pathLst>
          </a:custGeom>
          <a:gradFill>
            <a:gsLst>
              <a:gs pos="0">
                <a:srgbClr val="754483"/>
              </a:gs>
              <a:gs pos="28000">
                <a:srgbClr val="8A4199"/>
              </a:gs>
              <a:gs pos="83000">
                <a:srgbClr val="8A4199"/>
              </a:gs>
              <a:gs pos="100000">
                <a:srgbClr val="754483"/>
              </a:gs>
            </a:gsLst>
            <a:lin ang="10800000" scaled="0"/>
          </a:gra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dirty="0">
              <a:solidFill>
                <a:schemeClr val="lt1"/>
              </a:solidFill>
              <a:latin typeface="Calibri"/>
              <a:ea typeface="Calibri"/>
              <a:cs typeface="Calibri"/>
              <a:sym typeface="Calibri"/>
            </a:endParaRPr>
          </a:p>
        </p:txBody>
      </p:sp>
      <p:sp>
        <p:nvSpPr>
          <p:cNvPr id="120" name="Google Shape;120;p44"/>
          <p:cNvSpPr>
            <a:spLocks noGrp="1"/>
          </p:cNvSpPr>
          <p:nvPr>
            <p:ph type="pic" idx="2"/>
          </p:nvPr>
        </p:nvSpPr>
        <p:spPr>
          <a:xfrm>
            <a:off x="7158600" y="287233"/>
            <a:ext cx="5033400" cy="5949282"/>
          </a:xfrm>
          <a:prstGeom prst="rect">
            <a:avLst/>
          </a:prstGeom>
          <a:noFill/>
          <a:ln>
            <a:noFill/>
          </a:ln>
        </p:spPr>
      </p:sp>
      <p:sp>
        <p:nvSpPr>
          <p:cNvPr id="121" name="Google Shape;121;p44"/>
          <p:cNvSpPr/>
          <p:nvPr/>
        </p:nvSpPr>
        <p:spPr>
          <a:xfrm>
            <a:off x="2127131" y="20050"/>
            <a:ext cx="45719" cy="2021021"/>
          </a:xfrm>
          <a:prstGeom prst="rect">
            <a:avLst/>
          </a:prstGeom>
          <a:solidFill>
            <a:srgbClr val="14B4CB"/>
          </a:solidFill>
          <a:ln w="12700" cap="flat" cmpd="sng">
            <a:solidFill>
              <a:srgbClr val="14B4C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chemeClr val="lt1"/>
              </a:solidFill>
              <a:latin typeface="Calibri"/>
              <a:ea typeface="Calibri"/>
              <a:cs typeface="Calibri"/>
              <a:sym typeface="Calibri"/>
            </a:endParaRPr>
          </a:p>
        </p:txBody>
      </p:sp>
      <p:sp>
        <p:nvSpPr>
          <p:cNvPr id="122" name="Google Shape;122;p44"/>
          <p:cNvSpPr txBox="1">
            <a:spLocks noGrp="1"/>
          </p:cNvSpPr>
          <p:nvPr>
            <p:ph type="body" idx="1"/>
          </p:nvPr>
        </p:nvSpPr>
        <p:spPr>
          <a:xfrm>
            <a:off x="2362833" y="602336"/>
            <a:ext cx="3791493" cy="845970"/>
          </a:xfrm>
          <a:prstGeom prst="rect">
            <a:avLst/>
          </a:prstGeom>
          <a:noFill/>
          <a:ln>
            <a:noFill/>
          </a:ln>
        </p:spPr>
        <p:txBody>
          <a:bodyPr spcFirstLastPara="1" wrap="square" lIns="91425" tIns="45700" rIns="91425" bIns="45700" anchor="ctr" anchorCtr="0">
            <a:normAutofit/>
          </a:bodyPr>
          <a:lstStyle>
            <a:lvl1pPr marL="457200" lvl="0" indent="-228600" algn="l">
              <a:lnSpc>
                <a:spcPct val="90000"/>
              </a:lnSpc>
              <a:spcBef>
                <a:spcPts val="1000"/>
              </a:spcBef>
              <a:spcAft>
                <a:spcPts val="0"/>
              </a:spcAft>
              <a:buClr>
                <a:schemeClr val="lt1"/>
              </a:buClr>
              <a:buSzPts val="4800"/>
              <a:buNone/>
              <a:defRPr sz="4800" b="0" i="0">
                <a:solidFill>
                  <a:schemeClr val="lt1"/>
                </a:solidFill>
                <a:latin typeface="Calibri"/>
                <a:ea typeface="Calibri"/>
                <a:cs typeface="Calibri"/>
                <a:sym typeface="Calibri"/>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23" name="Google Shape;123;p44"/>
          <p:cNvSpPr txBox="1">
            <a:spLocks noGrp="1"/>
          </p:cNvSpPr>
          <p:nvPr>
            <p:ph type="body" idx="3"/>
          </p:nvPr>
        </p:nvSpPr>
        <p:spPr>
          <a:xfrm>
            <a:off x="661247" y="602336"/>
            <a:ext cx="1255590" cy="845970"/>
          </a:xfrm>
          <a:prstGeom prst="rect">
            <a:avLst/>
          </a:prstGeom>
          <a:noFill/>
          <a:ln>
            <a:noFill/>
          </a:ln>
        </p:spPr>
        <p:txBody>
          <a:bodyPr spcFirstLastPara="1" wrap="square" lIns="91425" tIns="45700" rIns="91425" bIns="45700" anchor="ctr" anchorCtr="0">
            <a:normAutofit/>
          </a:bodyPr>
          <a:lstStyle>
            <a:lvl1pPr marL="457200" lvl="0" indent="-228600" algn="l">
              <a:lnSpc>
                <a:spcPct val="90000"/>
              </a:lnSpc>
              <a:spcBef>
                <a:spcPts val="1000"/>
              </a:spcBef>
              <a:spcAft>
                <a:spcPts val="0"/>
              </a:spcAft>
              <a:buClr>
                <a:schemeClr val="lt1"/>
              </a:buClr>
              <a:buSzPts val="4800"/>
              <a:buNone/>
              <a:defRPr sz="4800" b="0" i="0">
                <a:solidFill>
                  <a:schemeClr val="lt1"/>
                </a:solidFill>
                <a:latin typeface="Calibri"/>
                <a:ea typeface="Calibri"/>
                <a:cs typeface="Calibri"/>
                <a:sym typeface="Calibri"/>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extLst>
    <p:ext uri="{DCECCB84-F9BA-43D5-87BE-67443E8EF086}">
      <p15:sldGuideLst xmlns:p15="http://schemas.microsoft.com/office/powerpoint/2012/main">
        <p15:guide id="1" orient="horz">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ext Slide 03">
  <p:cSld name="Text Slide 03">
    <p:spTree>
      <p:nvGrpSpPr>
        <p:cNvPr id="1" name="Shape 124"/>
        <p:cNvGrpSpPr/>
        <p:nvPr/>
      </p:nvGrpSpPr>
      <p:grpSpPr>
        <a:xfrm>
          <a:off x="0" y="0"/>
          <a:ext cx="0" cy="0"/>
          <a:chOff x="0" y="0"/>
          <a:chExt cx="0" cy="0"/>
        </a:xfrm>
      </p:grpSpPr>
      <p:sp>
        <p:nvSpPr>
          <p:cNvPr id="125" name="Google Shape;125;p45"/>
          <p:cNvSpPr/>
          <p:nvPr/>
        </p:nvSpPr>
        <p:spPr>
          <a:xfrm>
            <a:off x="4454" y="3627004"/>
            <a:ext cx="12191999" cy="3230996"/>
          </a:xfrm>
          <a:prstGeom prst="rect">
            <a:avLst/>
          </a:prstGeom>
          <a:solidFill>
            <a:srgbClr val="8A4199"/>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283" dirty="0">
              <a:solidFill>
                <a:schemeClr val="lt1"/>
              </a:solidFill>
              <a:latin typeface="Calibri"/>
              <a:ea typeface="Calibri"/>
              <a:cs typeface="Calibri"/>
              <a:sym typeface="Calibri"/>
            </a:endParaRPr>
          </a:p>
        </p:txBody>
      </p:sp>
      <p:sp>
        <p:nvSpPr>
          <p:cNvPr id="126" name="Google Shape;126;p45"/>
          <p:cNvSpPr/>
          <p:nvPr/>
        </p:nvSpPr>
        <p:spPr>
          <a:xfrm rot="10800000">
            <a:off x="10471272" y="3884474"/>
            <a:ext cx="1090269" cy="789251"/>
          </a:xfrm>
          <a:custGeom>
            <a:avLst/>
            <a:gdLst/>
            <a:ahLst/>
            <a:cxnLst/>
            <a:rect l="l" t="t" r="r" b="b"/>
            <a:pathLst>
              <a:path w="1522388" h="1102064" extrusionOk="0">
                <a:moveTo>
                  <a:pt x="355667" y="1102064"/>
                </a:moveTo>
                <a:cubicBezTo>
                  <a:pt x="347586" y="1102064"/>
                  <a:pt x="339506" y="1101616"/>
                  <a:pt x="331425" y="1101167"/>
                </a:cubicBezTo>
                <a:cubicBezTo>
                  <a:pt x="225033" y="1094885"/>
                  <a:pt x="126273" y="1045974"/>
                  <a:pt x="67016" y="970589"/>
                </a:cubicBezTo>
                <a:lnTo>
                  <a:pt x="67016" y="970589"/>
                </a:lnTo>
                <a:cubicBezTo>
                  <a:pt x="15840" y="902382"/>
                  <a:pt x="-6156" y="809946"/>
                  <a:pt x="1475" y="694624"/>
                </a:cubicBezTo>
                <a:cubicBezTo>
                  <a:pt x="7311" y="606674"/>
                  <a:pt x="31552" y="505711"/>
                  <a:pt x="69261" y="411030"/>
                </a:cubicBezTo>
                <a:cubicBezTo>
                  <a:pt x="134353" y="242311"/>
                  <a:pt x="265884" y="102309"/>
                  <a:pt x="449489" y="6282"/>
                </a:cubicBezTo>
                <a:lnTo>
                  <a:pt x="460712" y="449"/>
                </a:lnTo>
                <a:lnTo>
                  <a:pt x="582367" y="221221"/>
                </a:lnTo>
                <a:lnTo>
                  <a:pt x="568451" y="226605"/>
                </a:lnTo>
                <a:cubicBezTo>
                  <a:pt x="461610" y="266990"/>
                  <a:pt x="384846" y="346863"/>
                  <a:pt x="340853" y="463531"/>
                </a:cubicBezTo>
                <a:lnTo>
                  <a:pt x="346688" y="463531"/>
                </a:lnTo>
                <a:cubicBezTo>
                  <a:pt x="453081" y="463531"/>
                  <a:pt x="535231" y="493596"/>
                  <a:pt x="597181" y="555520"/>
                </a:cubicBezTo>
                <a:cubicBezTo>
                  <a:pt x="655540" y="613854"/>
                  <a:pt x="685617" y="690137"/>
                  <a:pt x="685617" y="781676"/>
                </a:cubicBezTo>
                <a:cubicBezTo>
                  <a:pt x="685617" y="869177"/>
                  <a:pt x="655989" y="945011"/>
                  <a:pt x="597630" y="1007384"/>
                </a:cubicBezTo>
                <a:cubicBezTo>
                  <a:pt x="537027" y="1068410"/>
                  <a:pt x="449938" y="1102064"/>
                  <a:pt x="355667" y="1102064"/>
                </a:cubicBezTo>
                <a:close/>
                <a:moveTo>
                  <a:pt x="87217" y="954883"/>
                </a:moveTo>
                <a:cubicBezTo>
                  <a:pt x="141985" y="1024435"/>
                  <a:pt x="233563" y="1069756"/>
                  <a:pt x="332772" y="1075590"/>
                </a:cubicBezTo>
                <a:cubicBezTo>
                  <a:pt x="428839" y="1081423"/>
                  <a:pt x="518622" y="1050013"/>
                  <a:pt x="579225" y="989883"/>
                </a:cubicBezTo>
                <a:cubicBezTo>
                  <a:pt x="632645" y="932447"/>
                  <a:pt x="660029" y="862446"/>
                  <a:pt x="660029" y="781676"/>
                </a:cubicBezTo>
                <a:cubicBezTo>
                  <a:pt x="660029" y="697316"/>
                  <a:pt x="632645" y="626867"/>
                  <a:pt x="579225" y="573469"/>
                </a:cubicBezTo>
                <a:cubicBezTo>
                  <a:pt x="522213" y="516480"/>
                  <a:pt x="446347" y="488660"/>
                  <a:pt x="346688" y="488660"/>
                </a:cubicBezTo>
                <a:lnTo>
                  <a:pt x="304940" y="488660"/>
                </a:lnTo>
                <a:lnTo>
                  <a:pt x="310776" y="471608"/>
                </a:lnTo>
                <a:cubicBezTo>
                  <a:pt x="354769" y="343273"/>
                  <a:pt x="434226" y="254875"/>
                  <a:pt x="546005" y="207759"/>
                </a:cubicBezTo>
                <a:lnTo>
                  <a:pt x="450387" y="34103"/>
                </a:lnTo>
                <a:cubicBezTo>
                  <a:pt x="278005" y="126989"/>
                  <a:pt x="155003" y="260260"/>
                  <a:pt x="93053" y="419556"/>
                </a:cubicBezTo>
                <a:cubicBezTo>
                  <a:pt x="24819" y="591418"/>
                  <a:pt x="-12890" y="821612"/>
                  <a:pt x="87217" y="954883"/>
                </a:cubicBezTo>
                <a:close/>
                <a:moveTo>
                  <a:pt x="1190194" y="1101616"/>
                </a:moveTo>
                <a:cubicBezTo>
                  <a:pt x="1182562" y="1101616"/>
                  <a:pt x="1174482" y="1101167"/>
                  <a:pt x="1166402" y="1100718"/>
                </a:cubicBezTo>
                <a:cubicBezTo>
                  <a:pt x="1061356" y="1094436"/>
                  <a:pt x="963044" y="1045525"/>
                  <a:pt x="904237" y="970140"/>
                </a:cubicBezTo>
                <a:lnTo>
                  <a:pt x="904237" y="970140"/>
                </a:lnTo>
                <a:cubicBezTo>
                  <a:pt x="775399" y="804561"/>
                  <a:pt x="859795" y="523660"/>
                  <a:pt x="902441" y="411030"/>
                </a:cubicBezTo>
                <a:cubicBezTo>
                  <a:pt x="972023" y="241413"/>
                  <a:pt x="1104901" y="101411"/>
                  <a:pt x="1286710" y="5834"/>
                </a:cubicBezTo>
                <a:lnTo>
                  <a:pt x="1297933" y="0"/>
                </a:lnTo>
                <a:lnTo>
                  <a:pt x="1419588" y="220772"/>
                </a:lnTo>
                <a:lnTo>
                  <a:pt x="1405671" y="226157"/>
                </a:lnTo>
                <a:cubicBezTo>
                  <a:pt x="1298831" y="266542"/>
                  <a:pt x="1222067" y="346415"/>
                  <a:pt x="1178073" y="463083"/>
                </a:cubicBezTo>
                <a:lnTo>
                  <a:pt x="1183909" y="463083"/>
                </a:lnTo>
                <a:cubicBezTo>
                  <a:pt x="1290301" y="463083"/>
                  <a:pt x="1372901" y="494044"/>
                  <a:pt x="1430362" y="555071"/>
                </a:cubicBezTo>
                <a:cubicBezTo>
                  <a:pt x="1492311" y="612956"/>
                  <a:pt x="1522389" y="686995"/>
                  <a:pt x="1522389" y="781227"/>
                </a:cubicBezTo>
                <a:cubicBezTo>
                  <a:pt x="1522389" y="870075"/>
                  <a:pt x="1491414" y="946358"/>
                  <a:pt x="1429913" y="1007384"/>
                </a:cubicBezTo>
                <a:cubicBezTo>
                  <a:pt x="1369759" y="1068410"/>
                  <a:pt x="1283119" y="1101616"/>
                  <a:pt x="1190194" y="1101616"/>
                </a:cubicBezTo>
                <a:close/>
                <a:moveTo>
                  <a:pt x="923989" y="954883"/>
                </a:moveTo>
                <a:cubicBezTo>
                  <a:pt x="978756" y="1024435"/>
                  <a:pt x="1069885" y="1069756"/>
                  <a:pt x="1167748" y="1075590"/>
                </a:cubicBezTo>
                <a:cubicBezTo>
                  <a:pt x="1262469" y="1081423"/>
                  <a:pt x="1351802" y="1050013"/>
                  <a:pt x="1411956" y="989883"/>
                </a:cubicBezTo>
                <a:cubicBezTo>
                  <a:pt x="1468968" y="932896"/>
                  <a:pt x="1496801" y="864690"/>
                  <a:pt x="1496801" y="781676"/>
                </a:cubicBezTo>
                <a:cubicBezTo>
                  <a:pt x="1496801" y="694624"/>
                  <a:pt x="1468968" y="626867"/>
                  <a:pt x="1412405" y="573917"/>
                </a:cubicBezTo>
                <a:lnTo>
                  <a:pt x="1411956" y="573469"/>
                </a:lnTo>
                <a:cubicBezTo>
                  <a:pt x="1359434" y="517378"/>
                  <a:pt x="1282670" y="489108"/>
                  <a:pt x="1183909" y="489108"/>
                </a:cubicBezTo>
                <a:lnTo>
                  <a:pt x="1142160" y="489108"/>
                </a:lnTo>
                <a:lnTo>
                  <a:pt x="1147996" y="472057"/>
                </a:lnTo>
                <a:cubicBezTo>
                  <a:pt x="1191989" y="343722"/>
                  <a:pt x="1271447" y="255324"/>
                  <a:pt x="1383226" y="208208"/>
                </a:cubicBezTo>
                <a:lnTo>
                  <a:pt x="1287608" y="34552"/>
                </a:lnTo>
                <a:cubicBezTo>
                  <a:pt x="1116572" y="126989"/>
                  <a:pt x="991775" y="259811"/>
                  <a:pt x="926234" y="420454"/>
                </a:cubicBezTo>
                <a:cubicBezTo>
                  <a:pt x="885383" y="529045"/>
                  <a:pt x="803232" y="799176"/>
                  <a:pt x="923989" y="954883"/>
                </a:cubicBezTo>
                <a:lnTo>
                  <a:pt x="923989" y="954883"/>
                </a:lnTo>
                <a:close/>
              </a:path>
            </a:pathLst>
          </a:custGeom>
          <a:solidFill>
            <a:srgbClr val="12B4CB"/>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chemeClr val="dk1"/>
              </a:solidFill>
              <a:latin typeface="Calibri"/>
              <a:ea typeface="Calibri"/>
              <a:cs typeface="Calibri"/>
              <a:sym typeface="Calibri"/>
            </a:endParaRPr>
          </a:p>
        </p:txBody>
      </p:sp>
      <p:sp>
        <p:nvSpPr>
          <p:cNvPr id="127" name="Google Shape;127;p45"/>
          <p:cNvSpPr/>
          <p:nvPr/>
        </p:nvSpPr>
        <p:spPr>
          <a:xfrm>
            <a:off x="634224" y="5415270"/>
            <a:ext cx="1090269" cy="789251"/>
          </a:xfrm>
          <a:custGeom>
            <a:avLst/>
            <a:gdLst/>
            <a:ahLst/>
            <a:cxnLst/>
            <a:rect l="l" t="t" r="r" b="b"/>
            <a:pathLst>
              <a:path w="1522388" h="1102064" extrusionOk="0">
                <a:moveTo>
                  <a:pt x="355667" y="1102064"/>
                </a:moveTo>
                <a:cubicBezTo>
                  <a:pt x="347586" y="1102064"/>
                  <a:pt x="339506" y="1101616"/>
                  <a:pt x="331425" y="1101167"/>
                </a:cubicBezTo>
                <a:cubicBezTo>
                  <a:pt x="225033" y="1094885"/>
                  <a:pt x="126273" y="1045974"/>
                  <a:pt x="67016" y="970589"/>
                </a:cubicBezTo>
                <a:lnTo>
                  <a:pt x="67016" y="970589"/>
                </a:lnTo>
                <a:cubicBezTo>
                  <a:pt x="15840" y="902382"/>
                  <a:pt x="-6156" y="809946"/>
                  <a:pt x="1475" y="694624"/>
                </a:cubicBezTo>
                <a:cubicBezTo>
                  <a:pt x="7311" y="606674"/>
                  <a:pt x="31552" y="505711"/>
                  <a:pt x="69261" y="411030"/>
                </a:cubicBezTo>
                <a:cubicBezTo>
                  <a:pt x="134353" y="242311"/>
                  <a:pt x="265884" y="102309"/>
                  <a:pt x="449489" y="6282"/>
                </a:cubicBezTo>
                <a:lnTo>
                  <a:pt x="460712" y="449"/>
                </a:lnTo>
                <a:lnTo>
                  <a:pt x="582367" y="221221"/>
                </a:lnTo>
                <a:lnTo>
                  <a:pt x="568451" y="226605"/>
                </a:lnTo>
                <a:cubicBezTo>
                  <a:pt x="461610" y="266990"/>
                  <a:pt x="384846" y="346863"/>
                  <a:pt x="340853" y="463531"/>
                </a:cubicBezTo>
                <a:lnTo>
                  <a:pt x="346688" y="463531"/>
                </a:lnTo>
                <a:cubicBezTo>
                  <a:pt x="453081" y="463531"/>
                  <a:pt x="535231" y="493596"/>
                  <a:pt x="597181" y="555520"/>
                </a:cubicBezTo>
                <a:cubicBezTo>
                  <a:pt x="655540" y="613854"/>
                  <a:pt x="685617" y="690137"/>
                  <a:pt x="685617" y="781676"/>
                </a:cubicBezTo>
                <a:cubicBezTo>
                  <a:pt x="685617" y="869177"/>
                  <a:pt x="655989" y="945011"/>
                  <a:pt x="597630" y="1007384"/>
                </a:cubicBezTo>
                <a:cubicBezTo>
                  <a:pt x="537027" y="1068410"/>
                  <a:pt x="449938" y="1102064"/>
                  <a:pt x="355667" y="1102064"/>
                </a:cubicBezTo>
                <a:close/>
                <a:moveTo>
                  <a:pt x="87217" y="954883"/>
                </a:moveTo>
                <a:cubicBezTo>
                  <a:pt x="141985" y="1024435"/>
                  <a:pt x="233563" y="1069756"/>
                  <a:pt x="332772" y="1075590"/>
                </a:cubicBezTo>
                <a:cubicBezTo>
                  <a:pt x="428839" y="1081423"/>
                  <a:pt x="518622" y="1050013"/>
                  <a:pt x="579225" y="989883"/>
                </a:cubicBezTo>
                <a:cubicBezTo>
                  <a:pt x="632645" y="932447"/>
                  <a:pt x="660029" y="862446"/>
                  <a:pt x="660029" y="781676"/>
                </a:cubicBezTo>
                <a:cubicBezTo>
                  <a:pt x="660029" y="697316"/>
                  <a:pt x="632645" y="626867"/>
                  <a:pt x="579225" y="573469"/>
                </a:cubicBezTo>
                <a:cubicBezTo>
                  <a:pt x="522213" y="516480"/>
                  <a:pt x="446347" y="488660"/>
                  <a:pt x="346688" y="488660"/>
                </a:cubicBezTo>
                <a:lnTo>
                  <a:pt x="304940" y="488660"/>
                </a:lnTo>
                <a:lnTo>
                  <a:pt x="310776" y="471608"/>
                </a:lnTo>
                <a:cubicBezTo>
                  <a:pt x="354769" y="343273"/>
                  <a:pt x="434226" y="254875"/>
                  <a:pt x="546005" y="207759"/>
                </a:cubicBezTo>
                <a:lnTo>
                  <a:pt x="450387" y="34103"/>
                </a:lnTo>
                <a:cubicBezTo>
                  <a:pt x="278005" y="126989"/>
                  <a:pt x="155003" y="260260"/>
                  <a:pt x="93053" y="419556"/>
                </a:cubicBezTo>
                <a:cubicBezTo>
                  <a:pt x="24819" y="591418"/>
                  <a:pt x="-12890" y="821612"/>
                  <a:pt x="87217" y="954883"/>
                </a:cubicBezTo>
                <a:close/>
                <a:moveTo>
                  <a:pt x="1190194" y="1101616"/>
                </a:moveTo>
                <a:cubicBezTo>
                  <a:pt x="1182562" y="1101616"/>
                  <a:pt x="1174482" y="1101167"/>
                  <a:pt x="1166402" y="1100718"/>
                </a:cubicBezTo>
                <a:cubicBezTo>
                  <a:pt x="1061356" y="1094436"/>
                  <a:pt x="963044" y="1045525"/>
                  <a:pt x="904237" y="970140"/>
                </a:cubicBezTo>
                <a:lnTo>
                  <a:pt x="904237" y="970140"/>
                </a:lnTo>
                <a:cubicBezTo>
                  <a:pt x="775399" y="804561"/>
                  <a:pt x="859795" y="523660"/>
                  <a:pt x="902441" y="411030"/>
                </a:cubicBezTo>
                <a:cubicBezTo>
                  <a:pt x="972023" y="241413"/>
                  <a:pt x="1104901" y="101411"/>
                  <a:pt x="1286710" y="5834"/>
                </a:cubicBezTo>
                <a:lnTo>
                  <a:pt x="1297933" y="0"/>
                </a:lnTo>
                <a:lnTo>
                  <a:pt x="1419588" y="220772"/>
                </a:lnTo>
                <a:lnTo>
                  <a:pt x="1405671" y="226157"/>
                </a:lnTo>
                <a:cubicBezTo>
                  <a:pt x="1298831" y="266542"/>
                  <a:pt x="1222067" y="346415"/>
                  <a:pt x="1178073" y="463083"/>
                </a:cubicBezTo>
                <a:lnTo>
                  <a:pt x="1183909" y="463083"/>
                </a:lnTo>
                <a:cubicBezTo>
                  <a:pt x="1290301" y="463083"/>
                  <a:pt x="1372901" y="494044"/>
                  <a:pt x="1430362" y="555071"/>
                </a:cubicBezTo>
                <a:cubicBezTo>
                  <a:pt x="1492311" y="612956"/>
                  <a:pt x="1522389" y="686995"/>
                  <a:pt x="1522389" y="781227"/>
                </a:cubicBezTo>
                <a:cubicBezTo>
                  <a:pt x="1522389" y="870075"/>
                  <a:pt x="1491414" y="946358"/>
                  <a:pt x="1429913" y="1007384"/>
                </a:cubicBezTo>
                <a:cubicBezTo>
                  <a:pt x="1369759" y="1068410"/>
                  <a:pt x="1283119" y="1101616"/>
                  <a:pt x="1190194" y="1101616"/>
                </a:cubicBezTo>
                <a:close/>
                <a:moveTo>
                  <a:pt x="923989" y="954883"/>
                </a:moveTo>
                <a:cubicBezTo>
                  <a:pt x="978756" y="1024435"/>
                  <a:pt x="1069885" y="1069756"/>
                  <a:pt x="1167748" y="1075590"/>
                </a:cubicBezTo>
                <a:cubicBezTo>
                  <a:pt x="1262469" y="1081423"/>
                  <a:pt x="1351802" y="1050013"/>
                  <a:pt x="1411956" y="989883"/>
                </a:cubicBezTo>
                <a:cubicBezTo>
                  <a:pt x="1468968" y="932896"/>
                  <a:pt x="1496801" y="864690"/>
                  <a:pt x="1496801" y="781676"/>
                </a:cubicBezTo>
                <a:cubicBezTo>
                  <a:pt x="1496801" y="694624"/>
                  <a:pt x="1468968" y="626867"/>
                  <a:pt x="1412405" y="573917"/>
                </a:cubicBezTo>
                <a:lnTo>
                  <a:pt x="1411956" y="573469"/>
                </a:lnTo>
                <a:cubicBezTo>
                  <a:pt x="1359434" y="517378"/>
                  <a:pt x="1282670" y="489108"/>
                  <a:pt x="1183909" y="489108"/>
                </a:cubicBezTo>
                <a:lnTo>
                  <a:pt x="1142160" y="489108"/>
                </a:lnTo>
                <a:lnTo>
                  <a:pt x="1147996" y="472057"/>
                </a:lnTo>
                <a:cubicBezTo>
                  <a:pt x="1191989" y="343722"/>
                  <a:pt x="1271447" y="255324"/>
                  <a:pt x="1383226" y="208208"/>
                </a:cubicBezTo>
                <a:lnTo>
                  <a:pt x="1287608" y="34552"/>
                </a:lnTo>
                <a:cubicBezTo>
                  <a:pt x="1116572" y="126989"/>
                  <a:pt x="991775" y="259811"/>
                  <a:pt x="926234" y="420454"/>
                </a:cubicBezTo>
                <a:cubicBezTo>
                  <a:pt x="885383" y="529045"/>
                  <a:pt x="803232" y="799176"/>
                  <a:pt x="923989" y="954883"/>
                </a:cubicBezTo>
                <a:lnTo>
                  <a:pt x="923989" y="954883"/>
                </a:lnTo>
                <a:close/>
              </a:path>
            </a:pathLst>
          </a:custGeom>
          <a:solidFill>
            <a:srgbClr val="12B4CB"/>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chemeClr val="dk1"/>
              </a:solidFill>
              <a:latin typeface="Calibri"/>
              <a:ea typeface="Calibri"/>
              <a:cs typeface="Calibri"/>
              <a:sym typeface="Calibri"/>
            </a:endParaRPr>
          </a:p>
        </p:txBody>
      </p:sp>
      <p:cxnSp>
        <p:nvCxnSpPr>
          <p:cNvPr id="128" name="Google Shape;128;p45"/>
          <p:cNvCxnSpPr/>
          <p:nvPr/>
        </p:nvCxnSpPr>
        <p:spPr>
          <a:xfrm flipH="1">
            <a:off x="-2" y="684666"/>
            <a:ext cx="634226" cy="1"/>
          </a:xfrm>
          <a:prstGeom prst="straightConnector1">
            <a:avLst/>
          </a:prstGeom>
          <a:noFill/>
          <a:ln w="28575" cap="flat" cmpd="sng">
            <a:solidFill>
              <a:srgbClr val="12B4CB"/>
            </a:solidFill>
            <a:prstDash val="solid"/>
            <a:miter lim="800000"/>
            <a:headEnd type="none" w="sm" len="sm"/>
            <a:tailEnd type="none" w="sm" len="sm"/>
          </a:ln>
        </p:spPr>
      </p:cxnSp>
      <p:sp>
        <p:nvSpPr>
          <p:cNvPr id="129" name="Google Shape;129;p45"/>
          <p:cNvSpPr txBox="1"/>
          <p:nvPr/>
        </p:nvSpPr>
        <p:spPr>
          <a:xfrm>
            <a:off x="11548753" y="6368426"/>
            <a:ext cx="410610" cy="465822"/>
          </a:xfrm>
          <a:prstGeom prst="rect">
            <a:avLst/>
          </a:prstGeom>
          <a:noFill/>
          <a:ln>
            <a:noFill/>
          </a:ln>
        </p:spPr>
        <p:txBody>
          <a:bodyPr spcFirstLastPara="1" wrap="square" lIns="91425" tIns="45700" rIns="91425" bIns="45700" anchor="ctr" anchorCtr="0">
            <a:noAutofit/>
          </a:bodyPr>
          <a:lstStyle/>
          <a:p>
            <a:pPr marL="0" marR="0" lvl="0" indent="0" algn="r" rtl="0">
              <a:spcBef>
                <a:spcPts val="0"/>
              </a:spcBef>
              <a:spcAft>
                <a:spcPts val="0"/>
              </a:spcAft>
              <a:buNone/>
            </a:pPr>
            <a:fld id="{00000000-1234-1234-1234-123412341234}" type="slidenum">
              <a:rPr lang="en-US" sz="900" b="0" i="0">
                <a:solidFill>
                  <a:srgbClr val="595959"/>
                </a:solidFill>
                <a:latin typeface="Calibri"/>
                <a:ea typeface="Calibri"/>
                <a:cs typeface="Calibri"/>
                <a:sym typeface="Calibri"/>
              </a:rPr>
              <a:t>‹#›</a:t>
            </a:fld>
            <a:endParaRPr sz="900" b="0" i="0" dirty="0">
              <a:solidFill>
                <a:srgbClr val="595959"/>
              </a:solidFill>
              <a:latin typeface="Calibri"/>
              <a:ea typeface="Calibri"/>
              <a:cs typeface="Calibri"/>
              <a:sym typeface="Calibri"/>
            </a:endParaRPr>
          </a:p>
        </p:txBody>
      </p:sp>
      <p:sp>
        <p:nvSpPr>
          <p:cNvPr id="130" name="Google Shape;130;p45"/>
          <p:cNvSpPr txBox="1">
            <a:spLocks noGrp="1"/>
          </p:cNvSpPr>
          <p:nvPr>
            <p:ph type="body" idx="1"/>
          </p:nvPr>
        </p:nvSpPr>
        <p:spPr>
          <a:xfrm>
            <a:off x="734714" y="1442730"/>
            <a:ext cx="10834986" cy="189490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595959"/>
              </a:buClr>
              <a:buSzPts val="2200"/>
              <a:buNone/>
              <a:defRPr sz="2200" b="0" i="0">
                <a:solidFill>
                  <a:srgbClr val="595959"/>
                </a:solidFill>
                <a:latin typeface="Calibri"/>
                <a:ea typeface="Calibri"/>
                <a:cs typeface="Calibri"/>
                <a:sym typeface="Calibri"/>
              </a:defRPr>
            </a:lvl1pPr>
            <a:lvl2pPr marL="914400" lvl="1"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2pPr>
            <a:lvl3pPr marL="1371600" lvl="2"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3pPr>
            <a:lvl4pPr marL="1828800" lvl="3"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4pPr>
            <a:lvl5pPr marL="2286000" lvl="4"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31" name="Google Shape;131;p45"/>
          <p:cNvSpPr txBox="1">
            <a:spLocks noGrp="1"/>
          </p:cNvSpPr>
          <p:nvPr>
            <p:ph type="body" idx="2"/>
          </p:nvPr>
        </p:nvSpPr>
        <p:spPr>
          <a:xfrm>
            <a:off x="713768" y="421468"/>
            <a:ext cx="10834985" cy="58051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8A4199"/>
              </a:buClr>
              <a:buSzPts val="3600"/>
              <a:buNone/>
              <a:defRPr sz="3600" b="1" i="0">
                <a:solidFill>
                  <a:srgbClr val="8A4199"/>
                </a:solidFill>
                <a:latin typeface="Calibri"/>
                <a:ea typeface="Calibri"/>
                <a:cs typeface="Calibri"/>
                <a:sym typeface="Calibri"/>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32" name="Google Shape;132;p45"/>
          <p:cNvSpPr txBox="1">
            <a:spLocks noGrp="1"/>
          </p:cNvSpPr>
          <p:nvPr>
            <p:ph type="body" idx="3"/>
          </p:nvPr>
        </p:nvSpPr>
        <p:spPr>
          <a:xfrm>
            <a:off x="487896" y="4132101"/>
            <a:ext cx="11013542" cy="1350107"/>
          </a:xfrm>
          <a:prstGeom prst="rect">
            <a:avLst/>
          </a:prstGeom>
          <a:noFill/>
          <a:ln>
            <a:noFill/>
          </a:ln>
        </p:spPr>
        <p:txBody>
          <a:bodyPr spcFirstLastPara="1" wrap="square" lIns="91425" tIns="45700" rIns="91425" bIns="45700" anchor="ctr" anchorCtr="0">
            <a:normAutofit/>
          </a:bodyPr>
          <a:lstStyle>
            <a:lvl1pPr marL="457200" lvl="0" indent="-228600" algn="ctr">
              <a:lnSpc>
                <a:spcPct val="90000"/>
              </a:lnSpc>
              <a:spcBef>
                <a:spcPts val="1000"/>
              </a:spcBef>
              <a:spcAft>
                <a:spcPts val="0"/>
              </a:spcAft>
              <a:buClr>
                <a:schemeClr val="lt1"/>
              </a:buClr>
              <a:buSzPts val="3000"/>
              <a:buNone/>
              <a:defRPr sz="3000" i="1">
                <a:solidFill>
                  <a:schemeClr val="lt1"/>
                </a:solidFill>
                <a:latin typeface="Calibri"/>
                <a:ea typeface="Calibri"/>
                <a:cs typeface="Calibri"/>
                <a:sym typeface="Calibri"/>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32"/>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7" name="Google Shape;7;p32"/>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8" name="Google Shape;8;p32"/>
          <p:cNvSpPr txBox="1"/>
          <p:nvPr/>
        </p:nvSpPr>
        <p:spPr>
          <a:xfrm>
            <a:off x="9055571" y="6311900"/>
            <a:ext cx="2760272" cy="427556"/>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None/>
            </a:pPr>
            <a:r>
              <a:rPr lang="en-US" sz="1200" b="0" i="0" u="none" strike="noStrike" cap="none" dirty="0">
                <a:solidFill>
                  <a:srgbClr val="595959"/>
                </a:solidFill>
                <a:latin typeface="Calibri"/>
                <a:ea typeface="Calibri"/>
                <a:cs typeface="Calibri"/>
                <a:sym typeface="Calibri"/>
              </a:rPr>
              <a:t>balance digital work-life</a:t>
            </a:r>
            <a:endParaRPr sz="1200" b="0" i="0" dirty="0">
              <a:solidFill>
                <a:srgbClr val="595959"/>
              </a:solidFill>
              <a:latin typeface="Calibri"/>
              <a:ea typeface="Calibri"/>
              <a:cs typeface="Calibri"/>
              <a:sym typeface="Calibri"/>
            </a:endParaRPr>
          </a:p>
        </p:txBody>
      </p:sp>
      <p:cxnSp>
        <p:nvCxnSpPr>
          <p:cNvPr id="9" name="Google Shape;9;p32"/>
          <p:cNvCxnSpPr/>
          <p:nvPr/>
        </p:nvCxnSpPr>
        <p:spPr>
          <a:xfrm>
            <a:off x="0" y="6552265"/>
            <a:ext cx="9029700" cy="0"/>
          </a:xfrm>
          <a:prstGeom prst="straightConnector1">
            <a:avLst/>
          </a:prstGeom>
          <a:noFill/>
          <a:ln w="28575" cap="flat" cmpd="sng">
            <a:solidFill>
              <a:srgbClr val="12B4CB"/>
            </a:solidFill>
            <a:prstDash val="solid"/>
            <a:miter lim="800000"/>
            <a:headEnd type="none" w="sm" len="sm"/>
            <a:tailEnd type="none" w="sm" len="sm"/>
          </a:ln>
        </p:spPr>
      </p:cxnSp>
      <p:sp>
        <p:nvSpPr>
          <p:cNvPr id="10" name="Google Shape;10;p32"/>
          <p:cNvSpPr/>
          <p:nvPr/>
        </p:nvSpPr>
        <p:spPr>
          <a:xfrm rot="-2700000">
            <a:off x="493081" y="6565542"/>
            <a:ext cx="115023" cy="114739"/>
          </a:xfrm>
          <a:custGeom>
            <a:avLst/>
            <a:gdLst/>
            <a:ahLst/>
            <a:cxnLst/>
            <a:rect l="l" t="t" r="r" b="b"/>
            <a:pathLst>
              <a:path w="174912" h="174479" extrusionOk="0">
                <a:moveTo>
                  <a:pt x="174913" y="87240"/>
                </a:moveTo>
                <a:cubicBezTo>
                  <a:pt x="174913" y="135421"/>
                  <a:pt x="135757" y="174479"/>
                  <a:pt x="87456" y="174479"/>
                </a:cubicBezTo>
                <a:cubicBezTo>
                  <a:pt x="39156" y="174479"/>
                  <a:pt x="0" y="135421"/>
                  <a:pt x="0" y="87240"/>
                </a:cubicBezTo>
                <a:cubicBezTo>
                  <a:pt x="0" y="39059"/>
                  <a:pt x="39156" y="0"/>
                  <a:pt x="87456" y="0"/>
                </a:cubicBezTo>
                <a:cubicBezTo>
                  <a:pt x="135757" y="0"/>
                  <a:pt x="174913" y="39059"/>
                  <a:pt x="174913" y="87240"/>
                </a:cubicBezTo>
                <a:close/>
              </a:path>
            </a:pathLst>
          </a:custGeom>
          <a:solidFill>
            <a:srgbClr val="12B4CB"/>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2" r:id="rId3"/>
    <p:sldLayoutId id="2147483653" r:id="rId4"/>
    <p:sldLayoutId id="2147483656" r:id="rId5"/>
    <p:sldLayoutId id="2147483658" r:id="rId6"/>
    <p:sldLayoutId id="2147483659" r:id="rId7"/>
    <p:sldLayoutId id="2147483660" r:id="rId8"/>
    <p:sldLayoutId id="2147483661" r:id="rId9"/>
    <p:sldLayoutId id="2147483662" r:id="rId10"/>
    <p:sldLayoutId id="2147483664" r:id="rId11"/>
    <p:sldLayoutId id="2147483666" r:id="rId12"/>
    <p:sldLayoutId id="2147483668" r:id="rId13"/>
    <p:sldLayoutId id="2147483669" r:id="rId14"/>
    <p:sldLayoutId id="2147483672" r:id="rId15"/>
    <p:sldLayoutId id="2147483673" r:id="rId16"/>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s://www.youtube.com/watch?v=vjSTNv4gyMM" TargetMode="External"/><Relationship Id="rId2" Type="http://schemas.openxmlformats.org/officeDocument/2006/relationships/notesSlide" Target="../notesSlides/notesSlide10.xml"/><Relationship Id="rId1" Type="http://schemas.openxmlformats.org/officeDocument/2006/relationships/slideLayout" Target="../slideLayouts/slideLayout10.xml"/></Relationships>
</file>

<file path=ppt/slides/_rels/slide11.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notesSlide" Target="../notesSlides/notesSlide11.xml"/><Relationship Id="rId7" Type="http://schemas.openxmlformats.org/officeDocument/2006/relationships/image" Target="../media/image10.png"/><Relationship Id="rId2" Type="http://schemas.openxmlformats.org/officeDocument/2006/relationships/slideLayout" Target="../slideLayouts/slideLayout10.xml"/><Relationship Id="rId1" Type="http://schemas.openxmlformats.org/officeDocument/2006/relationships/video" Target="https://www.youtube.com/embed/E5xTbn6OnAA?feature=oembed" TargetMode="External"/><Relationship Id="rId6" Type="http://schemas.openxmlformats.org/officeDocument/2006/relationships/image" Target="../media/image9.jpeg"/><Relationship Id="rId5" Type="http://schemas.openxmlformats.org/officeDocument/2006/relationships/hyperlink" Target="https://www.youtube.com/watch?v=E5xTbn6OnAA" TargetMode="External"/><Relationship Id="rId4" Type="http://schemas.openxmlformats.org/officeDocument/2006/relationships/hyperlink" Target="https://www.youtube.com/watch?v=_X3ANUEUOYA" TargetMode="External"/><Relationship Id="rId9" Type="http://schemas.openxmlformats.org/officeDocument/2006/relationships/image" Target="../media/image12.png"/></Relationships>
</file>

<file path=ppt/slides/_rels/slide1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2.xml"/><Relationship Id="rId1" Type="http://schemas.openxmlformats.org/officeDocument/2006/relationships/slideLayout" Target="../slideLayouts/slideLayout10.xml"/><Relationship Id="rId4" Type="http://schemas.openxmlformats.org/officeDocument/2006/relationships/hyperlink" Target="https://www.youtube.com/watch?v=VGA_CuwHXJc" TargetMode="External"/></Relationships>
</file>

<file path=ppt/slides/_rels/slide13.xml.rels><?xml version="1.0" encoding="UTF-8" standalone="yes"?>
<Relationships xmlns="http://schemas.openxmlformats.org/package/2006/relationships"><Relationship Id="rId3" Type="http://schemas.openxmlformats.org/officeDocument/2006/relationships/hyperlink" Target="https://redbooth.com/blog/collaborative-problem-solving" TargetMode="External"/><Relationship Id="rId2" Type="http://schemas.openxmlformats.org/officeDocument/2006/relationships/notesSlide" Target="../notesSlides/notesSlide13.xml"/><Relationship Id="rId1" Type="http://schemas.openxmlformats.org/officeDocument/2006/relationships/slideLayout" Target="../slideLayouts/slideLayout10.xml"/></Relationships>
</file>

<file path=ppt/slides/_rels/slide1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4.xml"/><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3" Type="http://schemas.openxmlformats.org/officeDocument/2006/relationships/hyperlink" Target="https://www.bing.com/videos/search?q=examples+of+successful+collaboration&amp;&amp;view=detail&amp;mid=E6F58C19D28D24299057E6F58C19D28D24299057&amp;&amp;FORM=VRDGAR&amp;ru=%2Fvideos%2Fsearch%3Fq%3Dexamples%2Bof%2Bsuccessful%2Bcollaboration%26FORM%3DHDRSC6" TargetMode="External"/><Relationship Id="rId2" Type="http://schemas.openxmlformats.org/officeDocument/2006/relationships/notesSlide" Target="../notesSlides/notesSlide15.xml"/><Relationship Id="rId1" Type="http://schemas.openxmlformats.org/officeDocument/2006/relationships/slideLayout" Target="../slideLayouts/slideLayout6.xml"/><Relationship Id="rId5" Type="http://schemas.openxmlformats.org/officeDocument/2006/relationships/image" Target="../media/image15.png"/><Relationship Id="rId4" Type="http://schemas.openxmlformats.org/officeDocument/2006/relationships/image" Target="../media/image10.png"/></Relationships>
</file>

<file path=ppt/slides/_rels/slide16.xml.rels><?xml version="1.0" encoding="UTF-8" standalone="yes"?>
<Relationships xmlns="http://schemas.openxmlformats.org/package/2006/relationships"><Relationship Id="rId3" Type="http://schemas.openxmlformats.org/officeDocument/2006/relationships/hyperlink" Target="https://www.bing.com/videos/search?q=collaborative+working&amp;docid=608044052636782199&amp;mid=9887FE27F1E0CC0EE0AF9887FE27F1E0CC0EE0AF&amp;view=detail&amp;FORM=VIRE" TargetMode="External"/><Relationship Id="rId2" Type="http://schemas.openxmlformats.org/officeDocument/2006/relationships/notesSlide" Target="../notesSlides/notesSlide16.xml"/><Relationship Id="rId1" Type="http://schemas.openxmlformats.org/officeDocument/2006/relationships/slideLayout" Target="../slideLayouts/slideLayout4.xml"/><Relationship Id="rId4" Type="http://schemas.openxmlformats.org/officeDocument/2006/relationships/image" Target="../media/image5.jpg"/></Relationships>
</file>

<file path=ppt/slides/_rels/slide17.xml.rels><?xml version="1.0" encoding="UTF-8" standalone="yes"?>
<Relationships xmlns="http://schemas.openxmlformats.org/package/2006/relationships"><Relationship Id="rId3" Type="http://schemas.openxmlformats.org/officeDocument/2006/relationships/hyperlink" Target="https://www.indeed.com/career-advice/career-development/teamwork-important" TargetMode="External"/><Relationship Id="rId2" Type="http://schemas.openxmlformats.org/officeDocument/2006/relationships/notesSlide" Target="../notesSlides/notesSlide17.xml"/><Relationship Id="rId1" Type="http://schemas.openxmlformats.org/officeDocument/2006/relationships/slideLayout" Target="../slideLayouts/slideLayout12.xml"/><Relationship Id="rId4" Type="http://schemas.openxmlformats.org/officeDocument/2006/relationships/image" Target="../media/image16.jpg"/></Relationships>
</file>

<file path=ppt/slides/_rels/slide18.xml.rels><?xml version="1.0" encoding="UTF-8" standalone="yes"?>
<Relationships xmlns="http://schemas.openxmlformats.org/package/2006/relationships"><Relationship Id="rId3" Type="http://schemas.openxmlformats.org/officeDocument/2006/relationships/hyperlink" Target="https://www.bing.com/videos/search?q=tips+on+emotional+intelligence&amp;&amp;view=detail&amp;mid=367BE47FFD2B933F4847367BE47FFD2B933F4847&amp;&amp;FORM=VRDGAR&amp;ru=%2Fvideos%2Fsearch%3Fq%3Dtips%2Bon%2Bemotional%2Bintelligence%26FORM%3DHDRSC6" TargetMode="External"/><Relationship Id="rId2" Type="http://schemas.openxmlformats.org/officeDocument/2006/relationships/notesSlide" Target="../notesSlides/notesSlide18.xml"/><Relationship Id="rId1" Type="http://schemas.openxmlformats.org/officeDocument/2006/relationships/slideLayout" Target="../slideLayouts/slideLayout7.xml"/><Relationship Id="rId6" Type="http://schemas.openxmlformats.org/officeDocument/2006/relationships/image" Target="../media/image12.png"/><Relationship Id="rId5" Type="http://schemas.openxmlformats.org/officeDocument/2006/relationships/image" Target="../media/image17.png"/><Relationship Id="rId4" Type="http://schemas.openxmlformats.org/officeDocument/2006/relationships/hyperlink" Target="https://www.verywellmind.com/what-is-active-listening-3024343" TargetMode="External"/></Relationships>
</file>

<file path=ppt/slides/_rels/slide19.xml.rels><?xml version="1.0" encoding="UTF-8" standalone="yes"?>
<Relationships xmlns="http://schemas.openxmlformats.org/package/2006/relationships"><Relationship Id="rId3" Type="http://schemas.openxmlformats.org/officeDocument/2006/relationships/hyperlink" Target="https://www.indeed.com/career-advice/career-development/character-traits-definition-and-examples" TargetMode="External"/><Relationship Id="rId2" Type="http://schemas.openxmlformats.org/officeDocument/2006/relationships/notesSlide" Target="../notesSlides/notesSlide19.xml"/><Relationship Id="rId1" Type="http://schemas.openxmlformats.org/officeDocument/2006/relationships/slideLayout" Target="../slideLayouts/slideLayout7.xml"/><Relationship Id="rId5" Type="http://schemas.openxmlformats.org/officeDocument/2006/relationships/hyperlink" Target="https://www.indeed.com/career-advice/resumes-cover-letters/diplomatic-skills" TargetMode="External"/><Relationship Id="rId4" Type="http://schemas.openxmlformats.org/officeDocument/2006/relationships/hyperlink" Target="https://hbr.org/2021/06/whats-the-best-way-to-build-trust-at-work" TargetMode="External"/></Relationships>
</file>

<file path=ppt/slides/_rels/slide2.xml.rels><?xml version="1.0" encoding="UTF-8" standalone="yes"?>
<Relationships xmlns="http://schemas.openxmlformats.org/package/2006/relationships"><Relationship Id="rId8" Type="http://schemas.openxmlformats.org/officeDocument/2006/relationships/slide" Target="slide28.xml"/><Relationship Id="rId3" Type="http://schemas.openxmlformats.org/officeDocument/2006/relationships/slide" Target="slide3.xml"/><Relationship Id="rId7" Type="http://schemas.openxmlformats.org/officeDocument/2006/relationships/slide" Target="slide24.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slide" Target="slide20.xml"/><Relationship Id="rId5" Type="http://schemas.openxmlformats.org/officeDocument/2006/relationships/slide" Target="slide14.xml"/><Relationship Id="rId4" Type="http://schemas.openxmlformats.org/officeDocument/2006/relationships/slide" Target="slide7.xml"/></Relationships>
</file>

<file path=ppt/slides/_rels/slide20.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20.xml"/><Relationship Id="rId1" Type="http://schemas.openxmlformats.org/officeDocument/2006/relationships/slideLayout" Target="../slideLayouts/slideLayout8.xml"/></Relationships>
</file>

<file path=ppt/slides/_rels/slide21.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21.xml"/><Relationship Id="rId1" Type="http://schemas.openxmlformats.org/officeDocument/2006/relationships/slideLayout" Target="../slideLayouts/slideLayout15.xml"/><Relationship Id="rId4" Type="http://schemas.openxmlformats.org/officeDocument/2006/relationships/hyperlink" Target="https://www.bing.com/videos/search?q=team+building+for+collaboration&amp;&amp;view=detail&amp;mid=687FD4FEA699A51EAEEF687FD4FEA699A51EAEEF&amp;&amp;FORM=VRDGAR&amp;ru=%2Fvideos%2Fsearch%3Fq%3Dteam%2Bbuilding%2Bfor%2Bcollaboration%26FORM%3DHDRSC6" TargetMode="External"/></Relationships>
</file>

<file path=ppt/slides/_rels/slide2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2.xml"/><Relationship Id="rId1" Type="http://schemas.openxmlformats.org/officeDocument/2006/relationships/slideLayout" Target="../slideLayouts/slideLayout16.xml"/><Relationship Id="rId6" Type="http://schemas.openxmlformats.org/officeDocument/2006/relationships/hyperlink" Target="https://www.bing.com/videos/search?q=team+building+activities+for+collaboration&amp;&amp;view=detail&amp;mid=882564257452CC65C430882564257452CC65C430&amp;&amp;FORM=VRDGAR&amp;ru=%2Fvideos%2Fsearch%3Fq%3Dteam%2Bbuilding%2Bactivities%2Bfor%2Bcollaboration%26FORM%3DHDRSC6" TargetMode="External"/><Relationship Id="rId5" Type="http://schemas.openxmlformats.org/officeDocument/2006/relationships/hyperlink" Target="https://www.bing.com/videos/search?q=6+steps+to+building+a+collaborative+team+environment&amp;&amp;view=detail&amp;mid=687FD4FEA699A51EAEEF687FD4FEA699A51EAEEF&amp;&amp;FORM=VRDGAR&amp;ru=%2Fvideos%2Fsearch%3Fq%3D6%2Bsteps%2Bto%2Bbuilding%2Ba%2Bcollaborative%2Bteam%2Benvironment%26FORM%3DHDRSC6" TargetMode="External"/><Relationship Id="rId4" Type="http://schemas.openxmlformats.org/officeDocument/2006/relationships/image" Target="../media/image20.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notesSlide" Target="../notesSlides/notesSlide23.xml"/><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hyperlink" Target="https://www.theguardian.com/media-network/media-network-blog/2012/feb/16/media-creative-collaborations-better-results" TargetMode="External"/><Relationship Id="rId2" Type="http://schemas.openxmlformats.org/officeDocument/2006/relationships/hyperlink" Target="https://www.bing.com/videos/search?q=examples+of+successful+work+collaboration&amp;&amp;view=detail&amp;mid=767EA3CC1DA3C119BF16767EA3CC1DA3C119BF16&amp;&amp;FORM=VRDGAR&amp;ru=%2Fvideos%2Fsearch%3Fq%3Dexamples%2Bof%2Bsuccessful%2Bwork%2Bcollaboration%26FORM%3DHDRSC6" TargetMode="External"/><Relationship Id="rId1" Type="http://schemas.openxmlformats.org/officeDocument/2006/relationships/slideLayout" Target="../slideLayouts/slideLayout7.xml"/><Relationship Id="rId4" Type="http://schemas.openxmlformats.org/officeDocument/2006/relationships/image" Target="../media/image22.png"/></Relationships>
</file>

<file path=ppt/slides/_rels/slide27.xml.rels><?xml version="1.0" encoding="UTF-8" standalone="yes"?>
<Relationships xmlns="http://schemas.openxmlformats.org/package/2006/relationships"><Relationship Id="rId3" Type="http://schemas.openxmlformats.org/officeDocument/2006/relationships/hyperlink" Target="https://www.meetup.com/" TargetMode="External"/><Relationship Id="rId2" Type="http://schemas.openxmlformats.org/officeDocument/2006/relationships/hyperlink" Target="https://www.ted.com/tedx/events" TargetMode="External"/><Relationship Id="rId1" Type="http://schemas.openxmlformats.org/officeDocument/2006/relationships/slideLayout" Target="../slideLayouts/slideLayout10.xml"/><Relationship Id="rId4" Type="http://schemas.openxmlformats.org/officeDocument/2006/relationships/hyperlink" Target="https://experience.dropbox.com/virtual-first-toolkit/communication" TargetMode="External"/></Relationships>
</file>

<file path=ppt/slides/_rels/slide28.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notesSlide" Target="../notesSlides/notesSlide24.xml"/><Relationship Id="rId1" Type="http://schemas.openxmlformats.org/officeDocument/2006/relationships/slideLayout" Target="../slideLayouts/slideLayout8.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29.xml"/><Relationship Id="rId1" Type="http://schemas.openxmlformats.org/officeDocument/2006/relationships/slideLayout" Target="../slideLayouts/slideLayout10.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5.xml"/><Relationship Id="rId1" Type="http://schemas.openxmlformats.org/officeDocument/2006/relationships/slideLayout" Target="../slideLayouts/slideLayout4.xml"/><Relationship Id="rId5" Type="http://schemas.openxmlformats.org/officeDocument/2006/relationships/image" Target="../media/image6.png"/><Relationship Id="rId4" Type="http://schemas.openxmlformats.org/officeDocument/2006/relationships/hyperlink" Target="https://www.bing.com/videos/search?q=what+is+collaboration&amp;&amp;view=detail&amp;mid=B2A764236D1128A28598B2A764236D1128A28598&amp;&amp;FORM=VRDGAR&amp;ru=%2Fvideos%2Fsearch%3Fq%3Dwhat%2Bis%2Bcollaboration%26FORM%3DHDRSC6" TargetMode="Externa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8.xml"/><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230"/>
        <p:cNvGrpSpPr/>
        <p:nvPr/>
      </p:nvGrpSpPr>
      <p:grpSpPr>
        <a:xfrm>
          <a:off x="0" y="0"/>
          <a:ext cx="0" cy="0"/>
          <a:chOff x="0" y="0"/>
          <a:chExt cx="0" cy="0"/>
        </a:xfrm>
      </p:grpSpPr>
      <p:sp>
        <p:nvSpPr>
          <p:cNvPr id="231" name="Google Shape;231;p1"/>
          <p:cNvSpPr txBox="1">
            <a:spLocks noGrp="1"/>
          </p:cNvSpPr>
          <p:nvPr>
            <p:ph type="body" idx="1"/>
          </p:nvPr>
        </p:nvSpPr>
        <p:spPr>
          <a:xfrm>
            <a:off x="5760669" y="5759497"/>
            <a:ext cx="3469856" cy="589217"/>
          </a:xfrm>
          <a:prstGeom prst="rect">
            <a:avLst/>
          </a:prstGeom>
          <a:noFill/>
          <a:ln>
            <a:noFill/>
          </a:ln>
        </p:spPr>
        <p:txBody>
          <a:bodyPr spcFirstLastPara="1" wrap="square" lIns="91425" tIns="45700" rIns="91425" bIns="45700" anchor="t" anchorCtr="0">
            <a:normAutofit/>
          </a:bodyPr>
          <a:lstStyle/>
          <a:p>
            <a:pPr marL="0" lvl="0" indent="0" algn="ctr" rtl="0">
              <a:lnSpc>
                <a:spcPct val="90000"/>
              </a:lnSpc>
              <a:spcBef>
                <a:spcPts val="0"/>
              </a:spcBef>
              <a:spcAft>
                <a:spcPts val="0"/>
              </a:spcAft>
              <a:buClr>
                <a:schemeClr val="lt1"/>
              </a:buClr>
              <a:buSzPts val="3200"/>
              <a:buNone/>
            </a:pPr>
            <a:r>
              <a:rPr lang="en-US" dirty="0"/>
              <a:t>www.</a:t>
            </a:r>
            <a:r>
              <a:rPr lang="en-US" b="1" dirty="0"/>
              <a:t>balance</a:t>
            </a:r>
            <a:r>
              <a:rPr lang="en-US" dirty="0"/>
              <a:t>.eu</a:t>
            </a:r>
            <a:endParaRPr dirty="0"/>
          </a:p>
          <a:p>
            <a:pPr marL="0" lvl="0" indent="0" algn="ctr" rtl="0">
              <a:lnSpc>
                <a:spcPct val="90000"/>
              </a:lnSpc>
              <a:spcBef>
                <a:spcPts val="1000"/>
              </a:spcBef>
              <a:spcAft>
                <a:spcPts val="0"/>
              </a:spcAft>
              <a:buClr>
                <a:schemeClr val="lt1"/>
              </a:buClr>
              <a:buSzPts val="3200"/>
              <a:buNone/>
            </a:pPr>
            <a:endParaRPr dirty="0"/>
          </a:p>
        </p:txBody>
      </p:sp>
      <p:sp>
        <p:nvSpPr>
          <p:cNvPr id="232" name="Google Shape;232;p1"/>
          <p:cNvSpPr txBox="1">
            <a:spLocks noGrp="1"/>
          </p:cNvSpPr>
          <p:nvPr>
            <p:ph type="body" idx="2"/>
          </p:nvPr>
        </p:nvSpPr>
        <p:spPr>
          <a:xfrm>
            <a:off x="6737542" y="2343767"/>
            <a:ext cx="5278651" cy="697353"/>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rgbClr val="8A4199"/>
              </a:buClr>
              <a:buSzPts val="5400"/>
              <a:buNone/>
            </a:pPr>
            <a:r>
              <a:rPr lang="en-US" b="1" dirty="0"/>
              <a:t>Collaborative Working</a:t>
            </a:r>
            <a:endParaRPr dirty="0"/>
          </a:p>
        </p:txBody>
      </p:sp>
      <p:sp>
        <p:nvSpPr>
          <p:cNvPr id="233" name="Google Shape;233;p1"/>
          <p:cNvSpPr txBox="1">
            <a:spLocks noGrp="1"/>
          </p:cNvSpPr>
          <p:nvPr>
            <p:ph type="body" idx="3"/>
          </p:nvPr>
        </p:nvSpPr>
        <p:spPr>
          <a:xfrm>
            <a:off x="6737542" y="1826028"/>
            <a:ext cx="5278651" cy="697353"/>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rgbClr val="14B4CB"/>
              </a:buClr>
              <a:buSzPts val="3600"/>
              <a:buNone/>
            </a:pPr>
            <a:r>
              <a:rPr lang="en-US" dirty="0">
                <a:solidFill>
                  <a:srgbClr val="14B4CB"/>
                </a:solidFill>
              </a:rPr>
              <a:t>MODULE 5</a:t>
            </a:r>
            <a:endParaRPr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323"/>
        <p:cNvGrpSpPr/>
        <p:nvPr/>
      </p:nvGrpSpPr>
      <p:grpSpPr>
        <a:xfrm>
          <a:off x="0" y="0"/>
          <a:ext cx="0" cy="0"/>
          <a:chOff x="0" y="0"/>
          <a:chExt cx="0" cy="0"/>
        </a:xfrm>
      </p:grpSpPr>
      <p:sp>
        <p:nvSpPr>
          <p:cNvPr id="324" name="Google Shape;324;p12"/>
          <p:cNvSpPr txBox="1">
            <a:spLocks noGrp="1"/>
          </p:cNvSpPr>
          <p:nvPr>
            <p:ph type="body" idx="1"/>
          </p:nvPr>
        </p:nvSpPr>
        <p:spPr>
          <a:xfrm>
            <a:off x="562062" y="1862356"/>
            <a:ext cx="11007637" cy="3751044"/>
          </a:xfrm>
          <a:prstGeom prst="rect">
            <a:avLst/>
          </a:prstGeom>
          <a:noFill/>
          <a:ln>
            <a:noFill/>
          </a:ln>
        </p:spPr>
        <p:txBody>
          <a:bodyPr spcFirstLastPara="1" wrap="square" lIns="91425" tIns="45700" rIns="91425" bIns="45700" anchor="t" anchorCtr="0">
            <a:normAutofit fontScale="92500" lnSpcReduction="20000"/>
          </a:bodyPr>
          <a:lstStyle/>
          <a:p>
            <a:r>
              <a:rPr lang="en-GB" sz="2400" kern="1200" dirty="0">
                <a:solidFill>
                  <a:schemeClr val="bg1"/>
                </a:solidFill>
                <a:latin typeface="Calibri" panose="020F0502020204030204" pitchFamily="34" charset="0"/>
                <a:ea typeface="+mn-ea"/>
                <a:cs typeface="Calibri" panose="020F0502020204030204" pitchFamily="34" charset="0"/>
              </a:rPr>
              <a:t>The connections you form, and the different ways you collaborate will help you grow. </a:t>
            </a:r>
          </a:p>
          <a:p>
            <a:endParaRPr lang="en-GB" sz="2400" dirty="0">
              <a:solidFill>
                <a:schemeClr val="bg1"/>
              </a:solidFill>
              <a:latin typeface="Calibri" panose="020F0502020204030204" pitchFamily="34" charset="0"/>
              <a:cs typeface="Calibri" panose="020F050202020403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2400" b="1" i="0" u="none" strike="noStrike" kern="1200" cap="none" spc="0" normalizeH="0" baseline="0" noProof="0" dirty="0">
                <a:ln>
                  <a:noFill/>
                </a:ln>
                <a:solidFill>
                  <a:srgbClr val="1EB3DD"/>
                </a:solidFill>
                <a:effectLst/>
                <a:uLnTx/>
                <a:uFillTx/>
                <a:latin typeface="Calibri" panose="020F0502020204030204" pitchFamily="34" charset="0"/>
                <a:ea typeface="+mn-ea"/>
                <a:cs typeface="Calibri" panose="020F0502020204030204" pitchFamily="34" charset="0"/>
              </a:rPr>
              <a:t>1. Collaboration Will Inspire You</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2400" b="0" i="0" u="none" strike="noStrike" kern="1200" cap="none" spc="0" normalizeH="0" baseline="0" noProof="0" dirty="0">
                <a:ln>
                  <a:noFill/>
                </a:ln>
                <a:solidFill>
                  <a:schemeClr val="bg1"/>
                </a:solidFill>
                <a:effectLst/>
                <a:uLnTx/>
                <a:uFillTx/>
                <a:latin typeface="Calibri" panose="020F0502020204030204" pitchFamily="34" charset="0"/>
                <a:ea typeface="+mn-ea"/>
                <a:cs typeface="Calibri" panose="020F0502020204030204" pitchFamily="34" charset="0"/>
              </a:rPr>
              <a:t>It is easy to get into a routine during day-to-day operations and forget that there may be a better way to do something, different techniques to try, and new tools that can save you time and money.   Collaborating with others gives you a </a:t>
            </a:r>
            <a:r>
              <a:rPr kumimoji="0" lang="en-GB" altLang="en-US" sz="2400" b="0" i="0" u="none" strike="noStrike" kern="1200" cap="none" spc="0" normalizeH="0" baseline="0" noProof="0" dirty="0">
                <a:ln>
                  <a:noFill/>
                </a:ln>
                <a:solidFill>
                  <a:schemeClr val="bg1"/>
                </a:solidFill>
                <a:effectLst/>
                <a:uLnTx/>
                <a:uFillTx/>
                <a:latin typeface="Calibri" panose="020F0502020204030204" pitchFamily="34" charset="0"/>
                <a:ea typeface="+mn-ea"/>
                <a:cs typeface="Calibri" panose="020F0502020204030204" pitchFamily="34" charset="0"/>
              </a:rPr>
              <a:t>fresh perspective, triggers your creativity, opens up objectively, and adds new context that goes beyond what you do and see each day.  It helps you think in a new way.</a:t>
            </a:r>
          </a:p>
          <a:p>
            <a:pPr marL="0" marR="0" lvl="0" indent="0" algn="l" defTabSz="914400" rtl="0" eaLnBrk="0" fontAlgn="base" latinLnBrk="0" hangingPunct="0">
              <a:lnSpc>
                <a:spcPct val="100000"/>
              </a:lnSpc>
              <a:spcBef>
                <a:spcPct val="0"/>
              </a:spcBef>
              <a:spcAft>
                <a:spcPct val="0"/>
              </a:spcAft>
              <a:buClrTx/>
              <a:buSzTx/>
              <a:buFontTx/>
              <a:buNone/>
              <a:tabLst/>
              <a:defRPr/>
            </a:pPr>
            <a:endParaRPr lang="en-GB" kern="1200" dirty="0">
              <a:solidFill>
                <a:schemeClr val="bg1"/>
              </a:solidFill>
              <a:latin typeface="Rubik"/>
              <a:ea typeface="+mn-ea"/>
              <a:cs typeface="+mn-cs"/>
            </a:endParaRPr>
          </a:p>
          <a:p>
            <a:pPr marL="0" marR="0" lvl="0" indent="0" algn="l" defTabSz="914400" rtl="0" eaLnBrk="0" fontAlgn="base" latinLnBrk="0" hangingPunct="0">
              <a:lnSpc>
                <a:spcPct val="100000"/>
              </a:lnSpc>
              <a:spcBef>
                <a:spcPct val="0"/>
              </a:spcBef>
              <a:spcAft>
                <a:spcPct val="0"/>
              </a:spcAft>
              <a:buClrTx/>
              <a:buSzTx/>
              <a:buFontTx/>
              <a:buNone/>
              <a:tabLst/>
              <a:defRPr/>
            </a:pPr>
            <a:endParaRPr lang="en-GB" b="1" dirty="0">
              <a:solidFill>
                <a:schemeClr val="bg1"/>
              </a:solidFill>
            </a:endParaRPr>
          </a:p>
          <a:p>
            <a:pPr marL="0" marR="0" lvl="0" indent="0" algn="l" defTabSz="914400" rtl="0" eaLnBrk="0" fontAlgn="base" latinLnBrk="0" hangingPunct="0">
              <a:lnSpc>
                <a:spcPct val="100000"/>
              </a:lnSpc>
              <a:spcBef>
                <a:spcPct val="0"/>
              </a:spcBef>
              <a:spcAft>
                <a:spcPct val="0"/>
              </a:spcAft>
              <a:buClrTx/>
              <a:buSzTx/>
              <a:buFontTx/>
              <a:buNone/>
              <a:tabLst/>
              <a:defRPr/>
            </a:pPr>
            <a:endParaRPr lang="en-GB" sz="2400" b="1" dirty="0">
              <a:solidFill>
                <a:schemeClr val="bg1"/>
              </a:solidFill>
            </a:endParaRPr>
          </a:p>
          <a:p>
            <a:pPr marL="0" marR="0" lvl="0" indent="0" algn="l" defTabSz="914400" rtl="0" eaLnBrk="0" fontAlgn="base" latinLnBrk="0" hangingPunct="0">
              <a:lnSpc>
                <a:spcPct val="100000"/>
              </a:lnSpc>
              <a:spcBef>
                <a:spcPct val="0"/>
              </a:spcBef>
              <a:spcAft>
                <a:spcPct val="0"/>
              </a:spcAft>
              <a:buClrTx/>
              <a:buSzTx/>
              <a:buFontTx/>
              <a:buNone/>
              <a:tabLst/>
              <a:defRPr/>
            </a:pPr>
            <a:r>
              <a:rPr lang="en-GB" sz="2400" b="1" dirty="0">
                <a:solidFill>
                  <a:schemeClr val="bg1"/>
                </a:solidFill>
              </a:rPr>
              <a:t>Discover how you can cultivate collaboration here: </a:t>
            </a:r>
          </a:p>
          <a:p>
            <a:pPr marL="0" marR="0" lvl="0" indent="0" algn="l" defTabSz="914400" rtl="0" eaLnBrk="0" fontAlgn="base" latinLnBrk="0" hangingPunct="0">
              <a:lnSpc>
                <a:spcPct val="100000"/>
              </a:lnSpc>
              <a:spcBef>
                <a:spcPct val="0"/>
              </a:spcBef>
              <a:spcAft>
                <a:spcPct val="0"/>
              </a:spcAft>
              <a:buClrTx/>
              <a:buSzTx/>
              <a:buFontTx/>
              <a:buNone/>
              <a:tabLst/>
              <a:defRPr/>
            </a:pPr>
            <a:r>
              <a:rPr lang="en-GB" sz="2400" i="1" dirty="0">
                <a:solidFill>
                  <a:schemeClr val="bg1"/>
                </a:solidFill>
                <a:hlinkClick r:id="rId3">
                  <a:extLst>
                    <a:ext uri="{A12FA001-AC4F-418D-AE19-62706E023703}">
                      <ahyp:hlinkClr xmlns:ahyp="http://schemas.microsoft.com/office/drawing/2018/hyperlinkcolor" val="tx"/>
                    </a:ext>
                  </a:extLst>
                </a:hlinkClick>
              </a:rPr>
              <a:t>Cultivating Collaboration: Don't Be So Defensive! | Jim Tamm | </a:t>
            </a:r>
            <a:r>
              <a:rPr lang="en-GB" sz="2400" i="1" dirty="0" err="1">
                <a:solidFill>
                  <a:schemeClr val="bg1"/>
                </a:solidFill>
                <a:hlinkClick r:id="rId3">
                  <a:extLst>
                    <a:ext uri="{A12FA001-AC4F-418D-AE19-62706E023703}">
                      <ahyp:hlinkClr xmlns:ahyp="http://schemas.microsoft.com/office/drawing/2018/hyperlinkcolor" val="tx"/>
                    </a:ext>
                  </a:extLst>
                </a:hlinkClick>
              </a:rPr>
              <a:t>TEDxSantaCruz</a:t>
            </a:r>
            <a:r>
              <a:rPr lang="en-GB" sz="2400" i="1" dirty="0">
                <a:solidFill>
                  <a:schemeClr val="bg1"/>
                </a:solidFill>
                <a:hlinkClick r:id="rId3">
                  <a:extLst>
                    <a:ext uri="{A12FA001-AC4F-418D-AE19-62706E023703}">
                      <ahyp:hlinkClr xmlns:ahyp="http://schemas.microsoft.com/office/drawing/2018/hyperlinkcolor" val="tx"/>
                    </a:ext>
                  </a:extLst>
                </a:hlinkClick>
              </a:rPr>
              <a:t> - YouTube</a:t>
            </a:r>
            <a:endParaRPr lang="en-GB" sz="2400" b="0" i="1" dirty="0">
              <a:solidFill>
                <a:schemeClr val="bg1"/>
              </a:solidFill>
              <a:effectLst/>
            </a:endParaRPr>
          </a:p>
        </p:txBody>
      </p:sp>
      <p:sp>
        <p:nvSpPr>
          <p:cNvPr id="325" name="Google Shape;325;p12"/>
          <p:cNvSpPr txBox="1">
            <a:spLocks noGrp="1"/>
          </p:cNvSpPr>
          <p:nvPr>
            <p:ph type="body" idx="2"/>
          </p:nvPr>
        </p:nvSpPr>
        <p:spPr>
          <a:xfrm>
            <a:off x="713768" y="421467"/>
            <a:ext cx="10946929" cy="744603"/>
          </a:xfrm>
          <a:prstGeom prst="rect">
            <a:avLst/>
          </a:prstGeom>
          <a:noFill/>
          <a:ln>
            <a:noFill/>
          </a:ln>
        </p:spPr>
        <p:txBody>
          <a:bodyPr spcFirstLastPara="1" wrap="square" lIns="91425" tIns="45700" rIns="91425" bIns="45700" anchor="t" anchorCtr="0">
            <a:noAutofit/>
          </a:bodyPr>
          <a:lstStyle/>
          <a:p>
            <a:pPr marL="0" indent="0">
              <a:spcBef>
                <a:spcPts val="0"/>
              </a:spcBef>
            </a:pPr>
            <a:r>
              <a:rPr lang="en-US" dirty="0"/>
              <a:t>WAYS COLLABORATION WILL HELP YOU</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329"/>
        <p:cNvGrpSpPr/>
        <p:nvPr/>
      </p:nvGrpSpPr>
      <p:grpSpPr>
        <a:xfrm>
          <a:off x="0" y="0"/>
          <a:ext cx="0" cy="0"/>
          <a:chOff x="0" y="0"/>
          <a:chExt cx="0" cy="0"/>
        </a:xfrm>
      </p:grpSpPr>
      <p:sp>
        <p:nvSpPr>
          <p:cNvPr id="8" name="Text Placeholder 7">
            <a:extLst>
              <a:ext uri="{FF2B5EF4-FFF2-40B4-BE49-F238E27FC236}">
                <a16:creationId xmlns:a16="http://schemas.microsoft.com/office/drawing/2014/main" id="{350B7D13-A05E-7B46-2561-62211F16333C}"/>
              </a:ext>
            </a:extLst>
          </p:cNvPr>
          <p:cNvSpPr>
            <a:spLocks noGrp="1"/>
          </p:cNvSpPr>
          <p:nvPr>
            <p:ph type="body" idx="2"/>
          </p:nvPr>
        </p:nvSpPr>
        <p:spPr>
          <a:xfrm>
            <a:off x="628826" y="249961"/>
            <a:ext cx="11340580" cy="1191022"/>
          </a:xfrm>
        </p:spPr>
        <p:txBody>
          <a:bodyPr>
            <a:noAutofit/>
          </a:bodyPr>
          <a:lstStyle/>
          <a:p>
            <a:r>
              <a:rPr lang="en-US" dirty="0"/>
              <a:t>WAYS COLLABORATION WILL HELP YOU</a:t>
            </a:r>
            <a:endParaRPr lang="en-IE" dirty="0"/>
          </a:p>
        </p:txBody>
      </p:sp>
      <p:sp>
        <p:nvSpPr>
          <p:cNvPr id="2" name="TextBox 1">
            <a:extLst>
              <a:ext uri="{FF2B5EF4-FFF2-40B4-BE49-F238E27FC236}">
                <a16:creationId xmlns:a16="http://schemas.microsoft.com/office/drawing/2014/main" id="{4C70CBC2-E31B-A4FD-4B69-D7C25506157A}"/>
              </a:ext>
            </a:extLst>
          </p:cNvPr>
          <p:cNvSpPr txBox="1"/>
          <p:nvPr/>
        </p:nvSpPr>
        <p:spPr>
          <a:xfrm>
            <a:off x="713768" y="1929879"/>
            <a:ext cx="10651958" cy="3816429"/>
          </a:xfrm>
          <a:prstGeom prst="rect">
            <a:avLst/>
          </a:prstGeom>
          <a:noFill/>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lang="en-US" altLang="en-US" sz="2200" b="1" kern="1200" dirty="0">
                <a:solidFill>
                  <a:srgbClr val="1EB3DD"/>
                </a:solidFill>
                <a:latin typeface="Calibri" panose="020F0502020204030204" pitchFamily="34" charset="0"/>
                <a:ea typeface="+mn-ea"/>
                <a:cs typeface="Calibri" panose="020F0502020204030204" pitchFamily="34" charset="0"/>
                <a:sym typeface="Calibri"/>
              </a:rPr>
              <a:t>2. Collaboration Helps You Grow Your Network</a:t>
            </a:r>
          </a:p>
          <a:p>
            <a:pPr marL="0" marR="0" lvl="0" indent="0" algn="l" defTabSz="914400" rtl="0" eaLnBrk="0" fontAlgn="base" latinLnBrk="0" hangingPunct="0">
              <a:lnSpc>
                <a:spcPct val="100000"/>
              </a:lnSpc>
              <a:spcBef>
                <a:spcPct val="0"/>
              </a:spcBef>
              <a:spcAft>
                <a:spcPct val="0"/>
              </a:spcAft>
              <a:buClrTx/>
              <a:buSzTx/>
              <a:buFontTx/>
              <a:buNone/>
              <a:tabLst/>
              <a:defRPr/>
            </a:pPr>
            <a:r>
              <a:rPr lang="en-US" altLang="en-US" sz="2200" kern="1200" dirty="0">
                <a:solidFill>
                  <a:schemeClr val="bg1"/>
                </a:solidFill>
                <a:latin typeface="Calibri" panose="020F0502020204030204" pitchFamily="34" charset="0"/>
                <a:ea typeface="Calibri" panose="020F0502020204030204" pitchFamily="34" charset="0"/>
                <a:cs typeface="Calibri" panose="020F0502020204030204" pitchFamily="34" charset="0"/>
              </a:rPr>
              <a:t>People </a:t>
            </a:r>
            <a:r>
              <a:rPr kumimoji="0" lang="en-US" altLang="en-US" sz="2200" b="0" i="0" u="none" strike="noStrike" kern="1200" cap="none" spc="0" normalizeH="0" baseline="0" noProof="0" dirty="0">
                <a:ln>
                  <a:noFill/>
                </a:ln>
                <a:solidFill>
                  <a:schemeClr val="bg1"/>
                </a:solidFill>
                <a:effectLst/>
                <a:uLnTx/>
                <a:uFillTx/>
                <a:latin typeface="Calibri" panose="020F0502020204030204" pitchFamily="34" charset="0"/>
                <a:ea typeface="Calibri" panose="020F0502020204030204" pitchFamily="34" charset="0"/>
                <a:cs typeface="Calibri" panose="020F0502020204030204" pitchFamily="34" charset="0"/>
              </a:rPr>
              <a:t>have a common interest in meeting new people and building a list of contacts and colleagues. </a:t>
            </a:r>
            <a:r>
              <a:rPr lang="en-US" altLang="en-US" sz="2200" kern="1200" dirty="0">
                <a:solidFill>
                  <a:schemeClr val="bg1"/>
                </a:solidFill>
                <a:latin typeface="Calibri" panose="020F0502020204030204" pitchFamily="34" charset="0"/>
                <a:ea typeface="Calibri" panose="020F0502020204030204" pitchFamily="34" charset="0"/>
                <a:cs typeface="Calibri" panose="020F0502020204030204" pitchFamily="34" charset="0"/>
              </a:rPr>
              <a:t>T</a:t>
            </a:r>
            <a:r>
              <a:rPr kumimoji="0" lang="en-US" altLang="en-US" sz="2200" b="0" i="0" u="none" strike="noStrike" kern="1200" cap="none" spc="0" normalizeH="0" baseline="0" noProof="0" dirty="0">
                <a:ln>
                  <a:noFill/>
                </a:ln>
                <a:solidFill>
                  <a:schemeClr val="bg1"/>
                </a:solidFill>
                <a:effectLst/>
                <a:uLnTx/>
                <a:uFillTx/>
                <a:latin typeface="Calibri" panose="020F0502020204030204" pitchFamily="34" charset="0"/>
                <a:ea typeface="Calibri" panose="020F0502020204030204" pitchFamily="34" charset="0"/>
                <a:cs typeface="Calibri" panose="020F0502020204030204" pitchFamily="34" charset="0"/>
              </a:rPr>
              <a:t>his can be challenging. Being successful requires that you consistently make connections and form alliances.</a:t>
            </a:r>
          </a:p>
          <a:p>
            <a:pPr marL="0" marR="0" lvl="0" indent="0" algn="l" defTabSz="914400" rtl="0" eaLnBrk="0" fontAlgn="base" latinLnBrk="0" hangingPunct="0">
              <a:lnSpc>
                <a:spcPct val="100000"/>
              </a:lnSpc>
              <a:spcBef>
                <a:spcPct val="0"/>
              </a:spcBef>
              <a:spcAft>
                <a:spcPct val="0"/>
              </a:spcAft>
              <a:buClrTx/>
              <a:buSzTx/>
              <a:buFontTx/>
              <a:buNone/>
              <a:tabLst/>
              <a:defRPr/>
            </a:pPr>
            <a:endParaRPr lang="en-US" altLang="en-US" sz="2200" kern="1200" dirty="0">
              <a:solidFill>
                <a:schemeClr val="tx1"/>
              </a:solidFill>
              <a:latin typeface="Calibri" panose="020F0502020204030204" pitchFamily="34" charset="0"/>
              <a:ea typeface="Calibri" panose="020F0502020204030204" pitchFamily="34" charset="0"/>
              <a:cs typeface="Calibri" panose="020F050202020403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2200" b="1" i="0" u="none" strike="noStrike" kern="1200" cap="none" spc="0" normalizeH="0" baseline="0" noProof="0" dirty="0">
              <a:ln>
                <a:noFill/>
              </a:ln>
              <a:solidFill>
                <a:schemeClr val="bg1"/>
              </a:solidFill>
              <a:effectLst/>
              <a:uLnTx/>
              <a:uFillTx/>
              <a:latin typeface="Calibri" panose="020F0502020204030204"/>
              <a:ea typeface="+mn-ea"/>
              <a:cs typeface="+mn-cs"/>
            </a:endParaRPr>
          </a:p>
          <a:p>
            <a:pPr marL="342900" marR="0" lvl="0" indent="-342900" algn="l" defTabSz="914400" rtl="0" eaLnBrk="0" fontAlgn="base" latinLnBrk="0" hangingPunct="0">
              <a:lnSpc>
                <a:spcPct val="100000"/>
              </a:lnSpc>
              <a:spcBef>
                <a:spcPct val="0"/>
              </a:spcBef>
              <a:spcAft>
                <a:spcPct val="0"/>
              </a:spcAft>
              <a:buClrTx/>
              <a:buSzTx/>
              <a:buFont typeface="Arial" panose="020B0604020202020204" pitchFamily="34" charset="0"/>
              <a:buChar char="•"/>
              <a:tabLst/>
              <a:defRPr/>
            </a:pPr>
            <a:r>
              <a:rPr kumimoji="0" lang="en-US" altLang="en-US" sz="2200" b="1" i="0" u="none" strike="noStrike" kern="1200" cap="none" spc="0" normalizeH="0" baseline="0" noProof="0" dirty="0">
                <a:ln>
                  <a:noFill/>
                </a:ln>
                <a:solidFill>
                  <a:schemeClr val="bg1"/>
                </a:solidFill>
                <a:effectLst/>
                <a:uLnTx/>
                <a:uFillTx/>
                <a:latin typeface="Calibri" panose="020F0502020204030204"/>
                <a:ea typeface="+mn-ea"/>
                <a:cs typeface="+mn-cs"/>
              </a:rPr>
              <a:t>Networking tips for introverts: </a:t>
            </a:r>
            <a:r>
              <a:rPr kumimoji="0" lang="en-US" altLang="en-US" sz="2200" b="0" i="0" u="none" strike="noStrike" kern="1200" cap="none" spc="0" normalizeH="0" baseline="0" noProof="0" dirty="0">
                <a:ln>
                  <a:noFill/>
                </a:ln>
                <a:solidFill>
                  <a:schemeClr val="bg1"/>
                </a:solidFill>
                <a:effectLst/>
                <a:uLnTx/>
                <a:uFillTx/>
                <a:latin typeface="Calibri" panose="020F0502020204030204"/>
                <a:ea typeface="+mn-ea"/>
                <a:cs typeface="+mn-cs"/>
                <a:hlinkClick r:id="rId4"/>
              </a:rPr>
              <a:t>Link</a:t>
            </a:r>
            <a:r>
              <a:rPr kumimoji="0" lang="en-US" altLang="en-US" sz="2200" b="0" i="0" u="none" strike="noStrike" kern="1200" cap="none" spc="0" normalizeH="0" baseline="0" noProof="0" dirty="0">
                <a:ln>
                  <a:noFill/>
                </a:ln>
                <a:solidFill>
                  <a:schemeClr val="bg1"/>
                </a:solidFill>
                <a:effectLst/>
                <a:uLnTx/>
                <a:uFillTx/>
                <a:latin typeface="Calibri" panose="020F0502020204030204"/>
                <a:ea typeface="+mn-ea"/>
                <a:cs typeface="+mn-cs"/>
              </a:rPr>
              <a:t> </a:t>
            </a: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2200" b="0" i="0" u="none" strike="noStrike" kern="1200" cap="none" spc="0" normalizeH="0" baseline="0" noProof="0" dirty="0">
              <a:ln>
                <a:noFill/>
              </a:ln>
              <a:solidFill>
                <a:schemeClr val="bg1"/>
              </a:solidFill>
              <a:effectLst/>
              <a:uLnTx/>
              <a:uFillTx/>
              <a:latin typeface="Calibri" panose="020F0502020204030204"/>
              <a:ea typeface="+mn-ea"/>
              <a:cs typeface="+mn-cs"/>
            </a:endParaRPr>
          </a:p>
          <a:p>
            <a:pPr marL="342900" marR="0" lvl="0" indent="-342900" algn="l" defTabSz="914400" rtl="0" eaLnBrk="0" fontAlgn="base" latinLnBrk="0" hangingPunct="0">
              <a:lnSpc>
                <a:spcPct val="100000"/>
              </a:lnSpc>
              <a:spcBef>
                <a:spcPct val="0"/>
              </a:spcBef>
              <a:spcAft>
                <a:spcPct val="0"/>
              </a:spcAft>
              <a:buClrTx/>
              <a:buSzTx/>
              <a:buFont typeface="Arial" panose="020B0604020202020204" pitchFamily="34" charset="0"/>
              <a:buChar char="•"/>
              <a:tabLst/>
              <a:defRPr/>
            </a:pPr>
            <a:r>
              <a:rPr kumimoji="0" lang="en-US" altLang="en-US" sz="2200" b="1" i="0" u="none" strike="noStrike" kern="1200" cap="none" spc="0" normalizeH="0" baseline="0" noProof="0" dirty="0">
                <a:ln>
                  <a:noFill/>
                </a:ln>
                <a:solidFill>
                  <a:schemeClr val="bg1"/>
                </a:solidFill>
                <a:effectLst/>
                <a:uLnTx/>
                <a:uFillTx/>
                <a:latin typeface="Calibri" panose="020F0502020204030204"/>
                <a:ea typeface="+mn-ea"/>
                <a:cs typeface="+mn-cs"/>
              </a:rPr>
              <a:t>Simple ways to improve your </a:t>
            </a:r>
          </a:p>
          <a:p>
            <a:pPr marL="0" marR="0" lvl="0" indent="0" algn="l" defTabSz="914400" rtl="0" eaLnBrk="0" fontAlgn="base" latinLnBrk="0" hangingPunct="0">
              <a:lnSpc>
                <a:spcPct val="100000"/>
              </a:lnSpc>
              <a:spcBef>
                <a:spcPct val="0"/>
              </a:spcBef>
              <a:spcAft>
                <a:spcPct val="0"/>
              </a:spcAft>
              <a:buClrTx/>
              <a:buSzTx/>
              <a:buFontTx/>
              <a:buNone/>
              <a:tabLst/>
              <a:defRPr/>
            </a:pPr>
            <a:r>
              <a:rPr lang="en-US" altLang="en-US" sz="2200" b="1" kern="1200" dirty="0">
                <a:solidFill>
                  <a:schemeClr val="bg1"/>
                </a:solidFill>
                <a:latin typeface="Calibri" panose="020F0502020204030204"/>
                <a:ea typeface="+mn-ea"/>
                <a:cs typeface="+mn-cs"/>
              </a:rPr>
              <a:t>Networking skills: </a:t>
            </a:r>
            <a:r>
              <a:rPr kumimoji="0" lang="en-US" altLang="en-US" sz="2200" b="1" i="0" u="none" strike="noStrike" kern="1200" cap="none" spc="0" normalizeH="0" baseline="0" noProof="0" dirty="0">
                <a:ln>
                  <a:noFill/>
                </a:ln>
                <a:solidFill>
                  <a:schemeClr val="bg1"/>
                </a:solidFill>
                <a:effectLst/>
                <a:uLnTx/>
                <a:uFillTx/>
                <a:latin typeface="Calibri" panose="020F0502020204030204"/>
                <a:ea typeface="+mn-ea"/>
                <a:cs typeface="+mn-cs"/>
              </a:rPr>
              <a:t> </a:t>
            </a:r>
            <a:r>
              <a:rPr kumimoji="0" lang="en-US" altLang="en-US" sz="2200" b="0" i="0" u="none" strike="noStrike" kern="1200" cap="none" spc="0" normalizeH="0" baseline="0" noProof="0" dirty="0">
                <a:ln>
                  <a:noFill/>
                </a:ln>
                <a:solidFill>
                  <a:schemeClr val="bg1"/>
                </a:solidFill>
                <a:effectLst/>
                <a:uLnTx/>
                <a:uFillTx/>
                <a:latin typeface="Calibri" panose="020F0502020204030204"/>
                <a:ea typeface="+mn-ea"/>
                <a:cs typeface="+mn-cs"/>
                <a:hlinkClick r:id="rId5"/>
              </a:rPr>
              <a:t>Link</a:t>
            </a:r>
            <a:endParaRPr kumimoji="0" lang="en-US" altLang="en-US" sz="2200" b="0" i="0" u="none" strike="noStrike" kern="1200" cap="none" spc="0" normalizeH="0" baseline="0" noProof="0" dirty="0">
              <a:ln>
                <a:noFill/>
              </a:ln>
              <a:solidFill>
                <a:schemeClr val="bg1"/>
              </a:solidFill>
              <a:effectLst/>
              <a:uLnTx/>
              <a:uFillTx/>
              <a:latin typeface="Calibri" panose="020F0502020204030204"/>
              <a:ea typeface="+mn-ea"/>
              <a:cs typeface="+mn-cs"/>
            </a:endParaRP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2200" b="0" i="0" u="none" strike="noStrike" kern="1200" cap="none" spc="0" normalizeH="0" baseline="0" noProof="0" dirty="0">
              <a:ln>
                <a:noFill/>
              </a:ln>
              <a:solidFill>
                <a:schemeClr val="bg1"/>
              </a:solidFill>
              <a:effectLst/>
              <a:uLnTx/>
              <a:uFillTx/>
              <a:latin typeface="Calibri" panose="020F0502020204030204"/>
              <a:ea typeface="+mn-ea"/>
              <a:cs typeface="+mn-cs"/>
            </a:endParaRPr>
          </a:p>
        </p:txBody>
      </p:sp>
      <p:pic>
        <p:nvPicPr>
          <p:cNvPr id="3" name="Online Media 12" title="10 Simple Ways To Improve Your Networking Skills - How To Network With People Even If You're Shy!">
            <a:hlinkClick r:id="" action="ppaction://media"/>
            <a:extLst>
              <a:ext uri="{FF2B5EF4-FFF2-40B4-BE49-F238E27FC236}">
                <a16:creationId xmlns:a16="http://schemas.microsoft.com/office/drawing/2014/main" id="{5DB2753B-C24A-71C4-21C3-CDE219F8622A}"/>
              </a:ext>
            </a:extLst>
          </p:cNvPr>
          <p:cNvPicPr>
            <a:picLocks noRot="1" noChangeAspect="1"/>
          </p:cNvPicPr>
          <p:nvPr>
            <a:videoFile r:link="rId1"/>
          </p:nvPr>
        </p:nvPicPr>
        <p:blipFill>
          <a:blip r:embed="rId6"/>
          <a:stretch>
            <a:fillRect/>
          </a:stretch>
        </p:blipFill>
        <p:spPr>
          <a:xfrm>
            <a:off x="6543597" y="3148922"/>
            <a:ext cx="3640177" cy="2430652"/>
          </a:xfrm>
          <a:prstGeom prst="rect">
            <a:avLst/>
          </a:prstGeom>
        </p:spPr>
      </p:pic>
      <p:pic>
        <p:nvPicPr>
          <p:cNvPr id="5" name="Picture 4">
            <a:extLst>
              <a:ext uri="{FF2B5EF4-FFF2-40B4-BE49-F238E27FC236}">
                <a16:creationId xmlns:a16="http://schemas.microsoft.com/office/drawing/2014/main" id="{32A7ACD8-8829-1A36-1D60-B968E87F3989}"/>
              </a:ext>
            </a:extLst>
          </p:cNvPr>
          <p:cNvPicPr>
            <a:picLocks noChangeAspect="1"/>
          </p:cNvPicPr>
          <p:nvPr/>
        </p:nvPicPr>
        <p:blipFill rotWithShape="1">
          <a:blip r:embed="rId7" cstate="print">
            <a:extLst>
              <a:ext uri="{28A0092B-C50C-407E-A947-70E740481C1C}">
                <a14:useLocalDpi xmlns:a14="http://schemas.microsoft.com/office/drawing/2010/main"/>
              </a:ext>
            </a:extLst>
          </a:blip>
          <a:srcRect l="8387" t="10823" r="9307" b="5574"/>
          <a:stretch/>
        </p:blipFill>
        <p:spPr>
          <a:xfrm>
            <a:off x="5852403" y="2874494"/>
            <a:ext cx="5022567" cy="3061091"/>
          </a:xfrm>
          <a:prstGeom prst="rect">
            <a:avLst/>
          </a:prstGeom>
        </p:spPr>
      </p:pic>
      <p:grpSp>
        <p:nvGrpSpPr>
          <p:cNvPr id="9" name="Group 8">
            <a:extLst>
              <a:ext uri="{FF2B5EF4-FFF2-40B4-BE49-F238E27FC236}">
                <a16:creationId xmlns:a16="http://schemas.microsoft.com/office/drawing/2014/main" id="{D1A609AC-5FB5-1752-93C5-A0749321F33F}"/>
              </a:ext>
            </a:extLst>
          </p:cNvPr>
          <p:cNvGrpSpPr/>
          <p:nvPr/>
        </p:nvGrpSpPr>
        <p:grpSpPr>
          <a:xfrm>
            <a:off x="9678771" y="5001610"/>
            <a:ext cx="2032553" cy="1489396"/>
            <a:chOff x="9282256" y="2040688"/>
            <a:chExt cx="2519459" cy="2081567"/>
          </a:xfrm>
        </p:grpSpPr>
        <p:pic>
          <p:nvPicPr>
            <p:cNvPr id="10" name="Picture 9" descr="A picture containing text, vector graphics&#10;&#10;Description automatically generated">
              <a:extLst>
                <a:ext uri="{FF2B5EF4-FFF2-40B4-BE49-F238E27FC236}">
                  <a16:creationId xmlns:a16="http://schemas.microsoft.com/office/drawing/2014/main" id="{71977005-39E5-53E2-149E-8AC28FEFD9A0}"/>
                </a:ext>
              </a:extLst>
            </p:cNvPr>
            <p:cNvPicPr>
              <a:picLocks noChangeAspect="1"/>
            </p:cNvPicPr>
            <p:nvPr/>
          </p:nvPicPr>
          <p:blipFill>
            <a:blip r:embed="rId8"/>
            <a:stretch>
              <a:fillRect/>
            </a:stretch>
          </p:blipFill>
          <p:spPr>
            <a:xfrm>
              <a:off x="9282256" y="2040688"/>
              <a:ext cx="2414740" cy="2081567"/>
            </a:xfrm>
            <a:prstGeom prst="rect">
              <a:avLst/>
            </a:prstGeom>
          </p:spPr>
        </p:pic>
        <p:pic>
          <p:nvPicPr>
            <p:cNvPr id="11" name="Picture 10" descr="Icon&#10;&#10;Description automatically generated">
              <a:extLst>
                <a:ext uri="{FF2B5EF4-FFF2-40B4-BE49-F238E27FC236}">
                  <a16:creationId xmlns:a16="http://schemas.microsoft.com/office/drawing/2014/main" id="{CCFED401-2DC5-452C-EFF4-3B080DEA650A}"/>
                </a:ext>
              </a:extLst>
            </p:cNvPr>
            <p:cNvPicPr>
              <a:picLocks noChangeAspect="1"/>
            </p:cNvPicPr>
            <p:nvPr/>
          </p:nvPicPr>
          <p:blipFill>
            <a:blip r:embed="rId9"/>
            <a:stretch>
              <a:fillRect/>
            </a:stretch>
          </p:blipFill>
          <p:spPr>
            <a:xfrm rot="20513963">
              <a:off x="9494683" y="2987120"/>
              <a:ext cx="211128" cy="230255"/>
            </a:xfrm>
            <a:prstGeom prst="rect">
              <a:avLst/>
            </a:prstGeom>
          </p:spPr>
        </p:pic>
        <p:pic>
          <p:nvPicPr>
            <p:cNvPr id="12" name="Picture 11" descr="Icon&#10;&#10;Description automatically generated">
              <a:extLst>
                <a:ext uri="{FF2B5EF4-FFF2-40B4-BE49-F238E27FC236}">
                  <a16:creationId xmlns:a16="http://schemas.microsoft.com/office/drawing/2014/main" id="{180A1446-4A44-D894-BB2A-F0EA91AB0499}"/>
                </a:ext>
              </a:extLst>
            </p:cNvPr>
            <p:cNvPicPr>
              <a:picLocks noChangeAspect="1"/>
            </p:cNvPicPr>
            <p:nvPr/>
          </p:nvPicPr>
          <p:blipFill>
            <a:blip r:embed="rId9"/>
            <a:stretch>
              <a:fillRect/>
            </a:stretch>
          </p:blipFill>
          <p:spPr>
            <a:xfrm rot="1086037" flipH="1">
              <a:off x="11590587" y="2879728"/>
              <a:ext cx="211128" cy="230255"/>
            </a:xfrm>
            <a:prstGeom prst="rect">
              <a:avLst/>
            </a:prstGeom>
          </p:spPr>
        </p:pic>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seq concurrent="1" nextAc="seek">
              <p:cTn id="7" restart="whenNotActive" fill="hold" evtFilter="cancelBubble" nodeType="interactiveSeq">
                <p:stCondLst>
                  <p:cond evt="onClick" delay="0">
                    <p:tgtEl>
                      <p:spTgt spid="3"/>
                    </p:tgtEl>
                  </p:cond>
                </p:stCondLst>
                <p:endSync evt="end" delay="0">
                  <p:rtn val="all"/>
                </p:endSync>
                <p:childTnLst>
                  <p:par>
                    <p:cTn id="8" fill="hold">
                      <p:stCondLst>
                        <p:cond delay="0"/>
                      </p:stCondLst>
                      <p:childTnLst>
                        <p:par>
                          <p:cTn id="9" fill="hold">
                            <p:stCondLst>
                              <p:cond delay="0"/>
                            </p:stCondLst>
                            <p:childTnLst>
                              <p:par>
                                <p:cTn id="10" presetID="2" presetClass="mediacall" presetSubtype="0" fill="hold" nodeType="clickEffect">
                                  <p:stCondLst>
                                    <p:cond delay="0"/>
                                  </p:stCondLst>
                                  <p:childTnLst>
                                    <p:cmd type="call" cmd="togglePause">
                                      <p:cBhvr>
                                        <p:cTn id="11" dur="1" fill="hold"/>
                                        <p:tgtEl>
                                          <p:spTgt spid="3"/>
                                        </p:tgtEl>
                                      </p:cBhvr>
                                    </p:cmd>
                                  </p:childTnLst>
                                </p:cTn>
                              </p:par>
                            </p:childTnLst>
                          </p:cTn>
                        </p:par>
                      </p:childTnLst>
                    </p:cTn>
                  </p:par>
                </p:childTnLst>
              </p:cTn>
              <p:nextCondLst>
                <p:cond evt="onClick" delay="0">
                  <p:tgtEl>
                    <p:spTgt spid="3"/>
                  </p:tgtEl>
                </p:cond>
              </p:nextCondLst>
            </p:seq>
            <p:video>
              <p:cMediaNode vol="80000">
                <p:cTn id="12" fill="hold" display="0">
                  <p:stCondLst>
                    <p:cond delay="indefinite"/>
                  </p:stCondLst>
                </p:cTn>
                <p:tgtEl>
                  <p:spTgt spid="3"/>
                </p:tgtEl>
              </p:cMediaNode>
            </p:video>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336"/>
        <p:cNvGrpSpPr/>
        <p:nvPr/>
      </p:nvGrpSpPr>
      <p:grpSpPr>
        <a:xfrm>
          <a:off x="0" y="0"/>
          <a:ext cx="0" cy="0"/>
          <a:chOff x="0" y="0"/>
          <a:chExt cx="0" cy="0"/>
        </a:xfrm>
      </p:grpSpPr>
      <p:sp>
        <p:nvSpPr>
          <p:cNvPr id="337" name="Google Shape;337;p14"/>
          <p:cNvSpPr txBox="1">
            <a:spLocks noGrp="1"/>
          </p:cNvSpPr>
          <p:nvPr>
            <p:ph type="body" idx="1"/>
          </p:nvPr>
        </p:nvSpPr>
        <p:spPr>
          <a:xfrm>
            <a:off x="734714" y="1849606"/>
            <a:ext cx="10834986" cy="3016970"/>
          </a:xfrm>
          <a:prstGeom prst="rect">
            <a:avLst/>
          </a:prstGeom>
          <a:noFill/>
          <a:ln>
            <a:noFill/>
          </a:ln>
        </p:spPr>
        <p:txBody>
          <a:bodyPr spcFirstLastPara="1" wrap="square" lIns="91425" tIns="45700" rIns="91425" bIns="45700" anchor="t" anchorCtr="0">
            <a:normAutofit/>
          </a:bodyPr>
          <a:lstStyle/>
          <a:p>
            <a:pPr marL="0"/>
            <a:r>
              <a:rPr lang="en-GB" b="1" kern="1200" dirty="0">
                <a:solidFill>
                  <a:srgbClr val="1EB3DD"/>
                </a:solidFill>
                <a:latin typeface="Calibri" panose="020F0502020204030204" pitchFamily="34" charset="0"/>
                <a:ea typeface="+mn-ea"/>
                <a:cs typeface="Calibri" panose="020F0502020204030204" pitchFamily="34" charset="0"/>
              </a:rPr>
              <a:t>3. Collaboration Is Educational</a:t>
            </a:r>
          </a:p>
          <a:p>
            <a:pPr marL="0" indent="0">
              <a:spcBef>
                <a:spcPts val="0"/>
              </a:spcBef>
            </a:pPr>
            <a:r>
              <a:rPr lang="en-GB" dirty="0">
                <a:solidFill>
                  <a:schemeClr val="bg1"/>
                </a:solidFill>
              </a:rPr>
              <a:t>One of the biggest benefits of collaboration is the opportunity for learning. In fact, every interaction you have with someone outside of your immediate circle can teach you something valuable.</a:t>
            </a:r>
          </a:p>
          <a:p>
            <a:pPr marL="0" indent="0">
              <a:spcBef>
                <a:spcPts val="0"/>
              </a:spcBef>
            </a:pPr>
            <a:endParaRPr lang="en-GB" dirty="0">
              <a:solidFill>
                <a:schemeClr val="bg1"/>
              </a:solidFill>
            </a:endParaRPr>
          </a:p>
          <a:p>
            <a:pPr marL="0" indent="0">
              <a:spcBef>
                <a:spcPts val="0"/>
              </a:spcBef>
            </a:pPr>
            <a:r>
              <a:rPr lang="en-GB" dirty="0">
                <a:solidFill>
                  <a:schemeClr val="bg1"/>
                </a:solidFill>
              </a:rPr>
              <a:t> Some of the most successful collaborations involve two professionals who bring two very different skill sets, perspectives, and strengths to the table. </a:t>
            </a:r>
          </a:p>
          <a:p>
            <a:pPr marL="0" indent="0">
              <a:spcBef>
                <a:spcPts val="0"/>
              </a:spcBef>
            </a:pPr>
            <a:r>
              <a:rPr lang="en-GB" dirty="0">
                <a:solidFill>
                  <a:schemeClr val="bg1"/>
                </a:solidFill>
              </a:rPr>
              <a:t>When this happens, you are certain to be surrounded by learning opportunities.</a:t>
            </a:r>
            <a:endParaRPr lang="en-IE" dirty="0">
              <a:solidFill>
                <a:schemeClr val="bg1"/>
              </a:solidFill>
            </a:endParaRPr>
          </a:p>
        </p:txBody>
      </p:sp>
      <p:sp>
        <p:nvSpPr>
          <p:cNvPr id="338" name="Google Shape;338;p14"/>
          <p:cNvSpPr txBox="1">
            <a:spLocks noGrp="1"/>
          </p:cNvSpPr>
          <p:nvPr>
            <p:ph type="body" idx="2"/>
          </p:nvPr>
        </p:nvSpPr>
        <p:spPr>
          <a:xfrm>
            <a:off x="734713" y="318782"/>
            <a:ext cx="10955841" cy="1069740"/>
          </a:xfrm>
          <a:prstGeom prst="rect">
            <a:avLst/>
          </a:prstGeom>
          <a:noFill/>
          <a:ln>
            <a:noFill/>
          </a:ln>
        </p:spPr>
        <p:txBody>
          <a:bodyPr spcFirstLastPara="1" wrap="square" lIns="91425" tIns="45700" rIns="91425" bIns="45700" anchor="t" anchorCtr="0">
            <a:norm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WAYS COLLABORATION WILL HELP YOU</a:t>
            </a:r>
            <a:endParaRPr lang="en-US" dirty="0"/>
          </a:p>
          <a:p>
            <a:pPr marL="0" lvl="0" indent="0" algn="l" rtl="0">
              <a:lnSpc>
                <a:spcPct val="90000"/>
              </a:lnSpc>
              <a:spcBef>
                <a:spcPts val="1000"/>
              </a:spcBef>
              <a:spcAft>
                <a:spcPts val="0"/>
              </a:spcAft>
              <a:buClr>
                <a:srgbClr val="8A4199"/>
              </a:buClr>
              <a:buSzPts val="3600"/>
              <a:buNone/>
            </a:pPr>
            <a:endParaRPr dirty="0"/>
          </a:p>
        </p:txBody>
      </p:sp>
      <p:pic>
        <p:nvPicPr>
          <p:cNvPr id="2" name="Picture 1">
            <a:extLst>
              <a:ext uri="{FF2B5EF4-FFF2-40B4-BE49-F238E27FC236}">
                <a16:creationId xmlns:a16="http://schemas.microsoft.com/office/drawing/2014/main" id="{7C7FDB22-8576-7777-58CF-403A468A50DD}"/>
              </a:ext>
            </a:extLst>
          </p:cNvPr>
          <p:cNvPicPr>
            <a:picLocks noChangeAspect="1"/>
          </p:cNvPicPr>
          <p:nvPr/>
        </p:nvPicPr>
        <p:blipFill>
          <a:blip r:embed="rId3"/>
          <a:stretch>
            <a:fillRect/>
          </a:stretch>
        </p:blipFill>
        <p:spPr>
          <a:xfrm>
            <a:off x="8720031" y="4866575"/>
            <a:ext cx="3158002" cy="1493649"/>
          </a:xfrm>
          <a:prstGeom prst="rect">
            <a:avLst/>
          </a:prstGeom>
        </p:spPr>
      </p:pic>
      <p:sp>
        <p:nvSpPr>
          <p:cNvPr id="4" name="TextBox 3">
            <a:extLst>
              <a:ext uri="{FF2B5EF4-FFF2-40B4-BE49-F238E27FC236}">
                <a16:creationId xmlns:a16="http://schemas.microsoft.com/office/drawing/2014/main" id="{78F9ABE0-EE9C-D9D5-82D9-AAEF31B24F23}"/>
              </a:ext>
            </a:extLst>
          </p:cNvPr>
          <p:cNvSpPr txBox="1"/>
          <p:nvPr/>
        </p:nvSpPr>
        <p:spPr>
          <a:xfrm>
            <a:off x="734714" y="4989898"/>
            <a:ext cx="8333785" cy="1107996"/>
          </a:xfrm>
          <a:prstGeom prst="rect">
            <a:avLst/>
          </a:prstGeom>
          <a:noFill/>
        </p:spPr>
        <p:txBody>
          <a:bodyPr wrap="square">
            <a:spAutoFit/>
          </a:bodyPr>
          <a:lstStyle/>
          <a:p>
            <a:r>
              <a:rPr lang="en-GB" sz="2200" b="1" dirty="0">
                <a:solidFill>
                  <a:schemeClr val="bg1"/>
                </a:solidFill>
                <a:latin typeface="Calibri" panose="020F0502020204030204" pitchFamily="34" charset="0"/>
                <a:cs typeface="Calibri" panose="020F0502020204030204" pitchFamily="34" charset="0"/>
              </a:rPr>
              <a:t>Learn how to build a collaborative learning culture: </a:t>
            </a:r>
          </a:p>
          <a:p>
            <a:r>
              <a:rPr lang="en-GB" sz="2200" i="1" dirty="0">
                <a:solidFill>
                  <a:schemeClr val="bg1"/>
                </a:solidFill>
                <a:latin typeface="Calibri" panose="020F0502020204030204" pitchFamily="34" charset="0"/>
                <a:cs typeface="Calibri" panose="020F0502020204030204" pitchFamily="34" charset="0"/>
                <a:hlinkClick r:id="rId4">
                  <a:extLst>
                    <a:ext uri="{A12FA001-AC4F-418D-AE19-62706E023703}">
                      <ahyp:hlinkClr xmlns:ahyp="http://schemas.microsoft.com/office/drawing/2018/hyperlinkcolor" val="tx"/>
                    </a:ext>
                  </a:extLst>
                </a:hlinkClick>
              </a:rPr>
              <a:t>How To Build Collaborative Learning Cultures | Video Seminar Overview - YouTube</a:t>
            </a:r>
            <a:endParaRPr lang="en-IE" sz="2200" i="1" dirty="0">
              <a:solidFill>
                <a:schemeClr val="bg1"/>
              </a:solidFill>
              <a:latin typeface="Calibri" panose="020F0502020204030204" pitchFamily="34" charset="0"/>
              <a:cs typeface="Calibri" panose="020F0502020204030204" pitchFamily="34" charset="0"/>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350"/>
        <p:cNvGrpSpPr/>
        <p:nvPr/>
      </p:nvGrpSpPr>
      <p:grpSpPr>
        <a:xfrm>
          <a:off x="0" y="0"/>
          <a:ext cx="0" cy="0"/>
          <a:chOff x="0" y="0"/>
          <a:chExt cx="0" cy="0"/>
        </a:xfrm>
      </p:grpSpPr>
      <p:sp>
        <p:nvSpPr>
          <p:cNvPr id="351" name="Google Shape;351;p16"/>
          <p:cNvSpPr txBox="1">
            <a:spLocks noGrp="1"/>
          </p:cNvSpPr>
          <p:nvPr>
            <p:ph type="body" idx="1"/>
          </p:nvPr>
        </p:nvSpPr>
        <p:spPr>
          <a:xfrm>
            <a:off x="763599" y="1825959"/>
            <a:ext cx="10834986" cy="2852325"/>
          </a:xfrm>
          <a:prstGeom prst="rect">
            <a:avLst/>
          </a:prstGeom>
          <a:noFill/>
          <a:ln>
            <a:noFill/>
          </a:ln>
        </p:spPr>
        <p:txBody>
          <a:bodyPr spcFirstLastPara="1" wrap="square" lIns="91425" tIns="45700" rIns="91425" bIns="45700" anchor="t" anchorCtr="0">
            <a:normAutofit/>
          </a:bodyPr>
          <a:lstStyle/>
          <a:p>
            <a:pPr marL="0" eaLnBrk="0" fontAlgn="base" hangingPunct="0">
              <a:lnSpc>
                <a:spcPct val="100000"/>
              </a:lnSpc>
              <a:defRPr/>
            </a:pPr>
            <a:r>
              <a:rPr lang="en-GB" b="1" kern="1200" dirty="0">
                <a:solidFill>
                  <a:srgbClr val="1EB3DD"/>
                </a:solidFill>
                <a:latin typeface="Calibri" panose="020F0502020204030204" pitchFamily="34" charset="0"/>
                <a:ea typeface="+mn-ea"/>
                <a:cs typeface="Calibri" panose="020F0502020204030204" pitchFamily="34" charset="0"/>
              </a:rPr>
              <a:t>4. Collaboration Solves Problems</a:t>
            </a:r>
          </a:p>
          <a:p>
            <a:pPr marL="0" indent="0"/>
            <a:r>
              <a:rPr lang="en-GB" dirty="0">
                <a:solidFill>
                  <a:schemeClr val="bg1"/>
                </a:solidFill>
              </a:rPr>
              <a:t>There is a reason crowdsourcing is so popular; there is an undeniable power in numbers. If one person can't accomplish something on their own, two, three, or more people may be able to get it done.</a:t>
            </a:r>
          </a:p>
          <a:p>
            <a:pPr marL="0" indent="0"/>
            <a:r>
              <a:rPr lang="en-GB" dirty="0">
                <a:solidFill>
                  <a:schemeClr val="bg1"/>
                </a:solidFill>
              </a:rPr>
              <a:t>The harder the problem is to solve, the more we can benefit from getting the input of someone outside of the situation. When you add new viewpoints and experiences to the mix, the result will often transcend what you originally set out to accomplish.</a:t>
            </a:r>
          </a:p>
          <a:p>
            <a:pPr marL="228600" lvl="0" indent="-228600" algn="l" rtl="0">
              <a:lnSpc>
                <a:spcPct val="90000"/>
              </a:lnSpc>
              <a:spcBef>
                <a:spcPts val="0"/>
              </a:spcBef>
              <a:spcAft>
                <a:spcPts val="0"/>
              </a:spcAft>
              <a:buClr>
                <a:schemeClr val="lt1"/>
              </a:buClr>
              <a:buSzPts val="2200"/>
              <a:buNone/>
            </a:pPr>
            <a:endParaRPr dirty="0"/>
          </a:p>
        </p:txBody>
      </p:sp>
      <p:sp>
        <p:nvSpPr>
          <p:cNvPr id="352" name="Google Shape;352;p16"/>
          <p:cNvSpPr txBox="1">
            <a:spLocks noGrp="1"/>
          </p:cNvSpPr>
          <p:nvPr>
            <p:ph type="body" idx="2"/>
          </p:nvPr>
        </p:nvSpPr>
        <p:spPr>
          <a:xfrm>
            <a:off x="713768" y="421467"/>
            <a:ext cx="11025948" cy="1037326"/>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rgbClr val="8A4199"/>
              </a:buClr>
              <a:buSzPts val="3600"/>
              <a:buNone/>
            </a:pPr>
            <a:r>
              <a:rPr lang="en-US" dirty="0"/>
              <a:t>WAYS COLLABORATION WILL HELP YOU</a:t>
            </a:r>
          </a:p>
        </p:txBody>
      </p:sp>
      <p:grpSp>
        <p:nvGrpSpPr>
          <p:cNvPr id="2" name="Group 1">
            <a:extLst>
              <a:ext uri="{FF2B5EF4-FFF2-40B4-BE49-F238E27FC236}">
                <a16:creationId xmlns:a16="http://schemas.microsoft.com/office/drawing/2014/main" id="{634496E8-BDB2-43B2-6558-13D649EB679E}"/>
              </a:ext>
            </a:extLst>
          </p:cNvPr>
          <p:cNvGrpSpPr/>
          <p:nvPr/>
        </p:nvGrpSpPr>
        <p:grpSpPr>
          <a:xfrm>
            <a:off x="7845221" y="4083135"/>
            <a:ext cx="4471553" cy="2353398"/>
            <a:chOff x="621996" y="2199388"/>
            <a:chExt cx="3524358" cy="1854885"/>
          </a:xfrm>
        </p:grpSpPr>
        <p:grpSp>
          <p:nvGrpSpPr>
            <p:cNvPr id="3" name="Graphic 472">
              <a:extLst>
                <a:ext uri="{FF2B5EF4-FFF2-40B4-BE49-F238E27FC236}">
                  <a16:creationId xmlns:a16="http://schemas.microsoft.com/office/drawing/2014/main" id="{BBBBFC6F-DFA1-B185-13B1-51201FB5B541}"/>
                </a:ext>
              </a:extLst>
            </p:cNvPr>
            <p:cNvGrpSpPr/>
            <p:nvPr/>
          </p:nvGrpSpPr>
          <p:grpSpPr>
            <a:xfrm>
              <a:off x="621996" y="2199388"/>
              <a:ext cx="3524358" cy="1854885"/>
              <a:chOff x="621996" y="3996349"/>
              <a:chExt cx="3524358" cy="1854885"/>
            </a:xfrm>
          </p:grpSpPr>
          <p:grpSp>
            <p:nvGrpSpPr>
              <p:cNvPr id="7" name="Graphic 472">
                <a:extLst>
                  <a:ext uri="{FF2B5EF4-FFF2-40B4-BE49-F238E27FC236}">
                    <a16:creationId xmlns:a16="http://schemas.microsoft.com/office/drawing/2014/main" id="{1ECB3DCB-3A77-6AF3-F04A-2A88C066301D}"/>
                  </a:ext>
                </a:extLst>
              </p:cNvPr>
              <p:cNvGrpSpPr/>
              <p:nvPr/>
            </p:nvGrpSpPr>
            <p:grpSpPr>
              <a:xfrm>
                <a:off x="621996" y="5251294"/>
                <a:ext cx="3524358" cy="599940"/>
                <a:chOff x="621996" y="5251294"/>
                <a:chExt cx="3524358" cy="599940"/>
              </a:xfrm>
            </p:grpSpPr>
            <p:sp>
              <p:nvSpPr>
                <p:cNvPr id="334" name="Graphic 472">
                  <a:extLst>
                    <a:ext uri="{FF2B5EF4-FFF2-40B4-BE49-F238E27FC236}">
                      <a16:creationId xmlns:a16="http://schemas.microsoft.com/office/drawing/2014/main" id="{2C25FBCA-EE40-122D-AB0C-E9A9CEAFCD9D}"/>
                    </a:ext>
                  </a:extLst>
                </p:cNvPr>
                <p:cNvSpPr/>
                <p:nvPr/>
              </p:nvSpPr>
              <p:spPr>
                <a:xfrm>
                  <a:off x="763631" y="5262347"/>
                  <a:ext cx="3133418" cy="588887"/>
                </a:xfrm>
                <a:custGeom>
                  <a:avLst/>
                  <a:gdLst>
                    <a:gd name="connsiteX0" fmla="*/ 1903599 w 3133418"/>
                    <a:gd name="connsiteY0" fmla="*/ 6415 h 588887"/>
                    <a:gd name="connsiteX1" fmla="*/ 1612374 w 3133418"/>
                    <a:gd name="connsiteY1" fmla="*/ 6620 h 588887"/>
                    <a:gd name="connsiteX2" fmla="*/ 1469144 w 3133418"/>
                    <a:gd name="connsiteY2" fmla="*/ 5186 h 588887"/>
                    <a:gd name="connsiteX3" fmla="*/ 1383237 w 3133418"/>
                    <a:gd name="connsiteY3" fmla="*/ 3854 h 588887"/>
                    <a:gd name="connsiteX4" fmla="*/ 1347224 w 3133418"/>
                    <a:gd name="connsiteY4" fmla="*/ 3649 h 588887"/>
                    <a:gd name="connsiteX5" fmla="*/ 1324787 w 3133418"/>
                    <a:gd name="connsiteY5" fmla="*/ 3649 h 588887"/>
                    <a:gd name="connsiteX6" fmla="*/ 1311570 w 3133418"/>
                    <a:gd name="connsiteY6" fmla="*/ 3649 h 588887"/>
                    <a:gd name="connsiteX7" fmla="*/ 1297585 w 3133418"/>
                    <a:gd name="connsiteY7" fmla="*/ 3649 h 588887"/>
                    <a:gd name="connsiteX8" fmla="*/ 1289799 w 3133418"/>
                    <a:gd name="connsiteY8" fmla="*/ 3649 h 588887"/>
                    <a:gd name="connsiteX9" fmla="*/ 1261265 w 3133418"/>
                    <a:gd name="connsiteY9" fmla="*/ 3700 h 588887"/>
                    <a:gd name="connsiteX10" fmla="*/ 1252762 w 3133418"/>
                    <a:gd name="connsiteY10" fmla="*/ 3700 h 588887"/>
                    <a:gd name="connsiteX11" fmla="*/ 1244156 w 3133418"/>
                    <a:gd name="connsiteY11" fmla="*/ 3700 h 588887"/>
                    <a:gd name="connsiteX12" fmla="*/ 1235447 w 3133418"/>
                    <a:gd name="connsiteY12" fmla="*/ 3751 h 588887"/>
                    <a:gd name="connsiteX13" fmla="*/ 1222179 w 3133418"/>
                    <a:gd name="connsiteY13" fmla="*/ 3802 h 588887"/>
                    <a:gd name="connsiteX14" fmla="*/ 1213214 w 3133418"/>
                    <a:gd name="connsiteY14" fmla="*/ 3854 h 588887"/>
                    <a:gd name="connsiteX15" fmla="*/ 1185962 w 3133418"/>
                    <a:gd name="connsiteY15" fmla="*/ 3956 h 588887"/>
                    <a:gd name="connsiteX16" fmla="*/ 1172233 w 3133418"/>
                    <a:gd name="connsiteY16" fmla="*/ 4007 h 588887"/>
                    <a:gd name="connsiteX17" fmla="*/ 1163063 w 3133418"/>
                    <a:gd name="connsiteY17" fmla="*/ 4058 h 588887"/>
                    <a:gd name="connsiteX18" fmla="*/ 1153894 w 3133418"/>
                    <a:gd name="connsiteY18" fmla="*/ 4110 h 588887"/>
                    <a:gd name="connsiteX19" fmla="*/ 1144724 w 3133418"/>
                    <a:gd name="connsiteY19" fmla="*/ 4161 h 588887"/>
                    <a:gd name="connsiteX20" fmla="*/ 1135606 w 3133418"/>
                    <a:gd name="connsiteY20" fmla="*/ 4212 h 588887"/>
                    <a:gd name="connsiteX21" fmla="*/ 1112963 w 3133418"/>
                    <a:gd name="connsiteY21" fmla="*/ 4315 h 588887"/>
                    <a:gd name="connsiteX22" fmla="*/ 1103999 w 3133418"/>
                    <a:gd name="connsiteY22" fmla="*/ 4366 h 588887"/>
                    <a:gd name="connsiteX23" fmla="*/ 1090731 w 3133418"/>
                    <a:gd name="connsiteY23" fmla="*/ 4417 h 588887"/>
                    <a:gd name="connsiteX24" fmla="*/ 1060763 w 3133418"/>
                    <a:gd name="connsiteY24" fmla="*/ 4571 h 588887"/>
                    <a:gd name="connsiteX25" fmla="*/ 1052516 w 3133418"/>
                    <a:gd name="connsiteY25" fmla="*/ 4622 h 588887"/>
                    <a:gd name="connsiteX26" fmla="*/ 1044422 w 3133418"/>
                    <a:gd name="connsiteY26" fmla="*/ 4673 h 588887"/>
                    <a:gd name="connsiteX27" fmla="*/ 1028798 w 3133418"/>
                    <a:gd name="connsiteY27" fmla="*/ 4776 h 588887"/>
                    <a:gd name="connsiteX28" fmla="*/ 1025007 w 3133418"/>
                    <a:gd name="connsiteY28" fmla="*/ 4776 h 588887"/>
                    <a:gd name="connsiteX29" fmla="*/ 1012917 w 3133418"/>
                    <a:gd name="connsiteY29" fmla="*/ 4827 h 588887"/>
                    <a:gd name="connsiteX30" fmla="*/ 994168 w 3133418"/>
                    <a:gd name="connsiteY30" fmla="*/ 4929 h 588887"/>
                    <a:gd name="connsiteX31" fmla="*/ 990634 w 3133418"/>
                    <a:gd name="connsiteY31" fmla="*/ 4929 h 588887"/>
                    <a:gd name="connsiteX32" fmla="*/ 963791 w 3133418"/>
                    <a:gd name="connsiteY32" fmla="*/ 5083 h 588887"/>
                    <a:gd name="connsiteX33" fmla="*/ 935975 w 3133418"/>
                    <a:gd name="connsiteY33" fmla="*/ 5288 h 588887"/>
                    <a:gd name="connsiteX34" fmla="*/ 934591 w 3133418"/>
                    <a:gd name="connsiteY34" fmla="*/ 5288 h 588887"/>
                    <a:gd name="connsiteX35" fmla="*/ 929725 w 3133418"/>
                    <a:gd name="connsiteY35" fmla="*/ 5288 h 588887"/>
                    <a:gd name="connsiteX36" fmla="*/ 927215 w 3133418"/>
                    <a:gd name="connsiteY36" fmla="*/ 5288 h 588887"/>
                    <a:gd name="connsiteX37" fmla="*/ 882955 w 3133418"/>
                    <a:gd name="connsiteY37" fmla="*/ 5083 h 588887"/>
                    <a:gd name="connsiteX38" fmla="*/ 874810 w 3133418"/>
                    <a:gd name="connsiteY38" fmla="*/ 5032 h 588887"/>
                    <a:gd name="connsiteX39" fmla="*/ 869175 w 3133418"/>
                    <a:gd name="connsiteY39" fmla="*/ 4981 h 588887"/>
                    <a:gd name="connsiteX40" fmla="*/ 857444 w 3133418"/>
                    <a:gd name="connsiteY40" fmla="*/ 4878 h 588887"/>
                    <a:gd name="connsiteX41" fmla="*/ 851348 w 3133418"/>
                    <a:gd name="connsiteY41" fmla="*/ 4827 h 588887"/>
                    <a:gd name="connsiteX42" fmla="*/ 832342 w 3133418"/>
                    <a:gd name="connsiteY42" fmla="*/ 4673 h 588887"/>
                    <a:gd name="connsiteX43" fmla="*/ 825785 w 3133418"/>
                    <a:gd name="connsiteY43" fmla="*/ 4622 h 588887"/>
                    <a:gd name="connsiteX44" fmla="*/ 798635 w 3133418"/>
                    <a:gd name="connsiteY44" fmla="*/ 4366 h 588887"/>
                    <a:gd name="connsiteX45" fmla="*/ 791668 w 3133418"/>
                    <a:gd name="connsiteY45" fmla="*/ 4315 h 588887"/>
                    <a:gd name="connsiteX46" fmla="*/ 784650 w 3133418"/>
                    <a:gd name="connsiteY46" fmla="*/ 4263 h 588887"/>
                    <a:gd name="connsiteX47" fmla="*/ 752531 w 3133418"/>
                    <a:gd name="connsiteY47" fmla="*/ 3905 h 588887"/>
                    <a:gd name="connsiteX48" fmla="*/ 738136 w 3133418"/>
                    <a:gd name="connsiteY48" fmla="*/ 3751 h 588887"/>
                    <a:gd name="connsiteX49" fmla="*/ 702431 w 3133418"/>
                    <a:gd name="connsiteY49" fmla="*/ 3341 h 588887"/>
                    <a:gd name="connsiteX50" fmla="*/ 688446 w 3133418"/>
                    <a:gd name="connsiteY50" fmla="*/ 3188 h 588887"/>
                    <a:gd name="connsiteX51" fmla="*/ 671336 w 3133418"/>
                    <a:gd name="connsiteY51" fmla="*/ 2983 h 588887"/>
                    <a:gd name="connsiteX52" fmla="*/ 664626 w 3133418"/>
                    <a:gd name="connsiteY52" fmla="*/ 2880 h 588887"/>
                    <a:gd name="connsiteX53" fmla="*/ 641932 w 3133418"/>
                    <a:gd name="connsiteY53" fmla="*/ 2624 h 588887"/>
                    <a:gd name="connsiteX54" fmla="*/ 606791 w 3133418"/>
                    <a:gd name="connsiteY54" fmla="*/ 2214 h 588887"/>
                    <a:gd name="connsiteX55" fmla="*/ 601514 w 3133418"/>
                    <a:gd name="connsiteY55" fmla="*/ 2163 h 588887"/>
                    <a:gd name="connsiteX56" fmla="*/ 589066 w 3133418"/>
                    <a:gd name="connsiteY56" fmla="*/ 2010 h 588887"/>
                    <a:gd name="connsiteX57" fmla="*/ 577899 w 3133418"/>
                    <a:gd name="connsiteY57" fmla="*/ 1856 h 588887"/>
                    <a:gd name="connsiteX58" fmla="*/ 569958 w 3133418"/>
                    <a:gd name="connsiteY58" fmla="*/ 1753 h 588887"/>
                    <a:gd name="connsiteX59" fmla="*/ 505515 w 3133418"/>
                    <a:gd name="connsiteY59" fmla="*/ 1651 h 588887"/>
                    <a:gd name="connsiteX60" fmla="*/ 489379 w 3133418"/>
                    <a:gd name="connsiteY60" fmla="*/ 1651 h 588887"/>
                    <a:gd name="connsiteX61" fmla="*/ 473242 w 3133418"/>
                    <a:gd name="connsiteY61" fmla="*/ 1600 h 588887"/>
                    <a:gd name="connsiteX62" fmla="*/ 441020 w 3133418"/>
                    <a:gd name="connsiteY62" fmla="*/ 1190 h 588887"/>
                    <a:gd name="connsiteX63" fmla="*/ 416175 w 3133418"/>
                    <a:gd name="connsiteY63" fmla="*/ 882 h 588887"/>
                    <a:gd name="connsiteX64" fmla="*/ 242209 w 3133418"/>
                    <a:gd name="connsiteY64" fmla="*/ 1497 h 588887"/>
                    <a:gd name="connsiteX65" fmla="*/ 240979 w 3133418"/>
                    <a:gd name="connsiteY65" fmla="*/ 1446 h 588887"/>
                    <a:gd name="connsiteX66" fmla="*/ 240518 w 3133418"/>
                    <a:gd name="connsiteY66" fmla="*/ 1446 h 588887"/>
                    <a:gd name="connsiteX67" fmla="*/ 239596 w 3133418"/>
                    <a:gd name="connsiteY67" fmla="*/ 1395 h 588887"/>
                    <a:gd name="connsiteX68" fmla="*/ 239033 w 3133418"/>
                    <a:gd name="connsiteY68" fmla="*/ 1395 h 588887"/>
                    <a:gd name="connsiteX69" fmla="*/ 237957 w 3133418"/>
                    <a:gd name="connsiteY69" fmla="*/ 1344 h 588887"/>
                    <a:gd name="connsiteX70" fmla="*/ 237496 w 3133418"/>
                    <a:gd name="connsiteY70" fmla="*/ 1344 h 588887"/>
                    <a:gd name="connsiteX71" fmla="*/ 235805 w 3133418"/>
                    <a:gd name="connsiteY71" fmla="*/ 1292 h 588887"/>
                    <a:gd name="connsiteX72" fmla="*/ 235447 w 3133418"/>
                    <a:gd name="connsiteY72" fmla="*/ 1292 h 588887"/>
                    <a:gd name="connsiteX73" fmla="*/ 234012 w 3133418"/>
                    <a:gd name="connsiteY73" fmla="*/ 1241 h 588887"/>
                    <a:gd name="connsiteX74" fmla="*/ 233244 w 3133418"/>
                    <a:gd name="connsiteY74" fmla="*/ 1241 h 588887"/>
                    <a:gd name="connsiteX75" fmla="*/ 232066 w 3133418"/>
                    <a:gd name="connsiteY75" fmla="*/ 1190 h 588887"/>
                    <a:gd name="connsiteX76" fmla="*/ 231246 w 3133418"/>
                    <a:gd name="connsiteY76" fmla="*/ 1190 h 588887"/>
                    <a:gd name="connsiteX77" fmla="*/ 229863 w 3133418"/>
                    <a:gd name="connsiteY77" fmla="*/ 1139 h 588887"/>
                    <a:gd name="connsiteX78" fmla="*/ 229248 w 3133418"/>
                    <a:gd name="connsiteY78" fmla="*/ 1139 h 588887"/>
                    <a:gd name="connsiteX79" fmla="*/ 227097 w 3133418"/>
                    <a:gd name="connsiteY79" fmla="*/ 1087 h 588887"/>
                    <a:gd name="connsiteX80" fmla="*/ 226380 w 3133418"/>
                    <a:gd name="connsiteY80" fmla="*/ 1087 h 588887"/>
                    <a:gd name="connsiteX81" fmla="*/ 224792 w 3133418"/>
                    <a:gd name="connsiteY81" fmla="*/ 1036 h 588887"/>
                    <a:gd name="connsiteX82" fmla="*/ 223767 w 3133418"/>
                    <a:gd name="connsiteY82" fmla="*/ 1036 h 588887"/>
                    <a:gd name="connsiteX83" fmla="*/ 222333 w 3133418"/>
                    <a:gd name="connsiteY83" fmla="*/ 985 h 588887"/>
                    <a:gd name="connsiteX84" fmla="*/ 221257 w 3133418"/>
                    <a:gd name="connsiteY84" fmla="*/ 985 h 588887"/>
                    <a:gd name="connsiteX85" fmla="*/ 219618 w 3133418"/>
                    <a:gd name="connsiteY85" fmla="*/ 934 h 588887"/>
                    <a:gd name="connsiteX86" fmla="*/ 218696 w 3133418"/>
                    <a:gd name="connsiteY86" fmla="*/ 934 h 588887"/>
                    <a:gd name="connsiteX87" fmla="*/ 216134 w 3133418"/>
                    <a:gd name="connsiteY87" fmla="*/ 882 h 588887"/>
                    <a:gd name="connsiteX88" fmla="*/ 215007 w 3133418"/>
                    <a:gd name="connsiteY88" fmla="*/ 882 h 588887"/>
                    <a:gd name="connsiteX89" fmla="*/ 81049 w 3133418"/>
                    <a:gd name="connsiteY89" fmla="*/ 5800 h 588887"/>
                    <a:gd name="connsiteX90" fmla="*/ 1852 w 3133418"/>
                    <a:gd name="connsiteY90" fmla="*/ 54927 h 588887"/>
                    <a:gd name="connsiteX91" fmla="*/ 97339 w 3133418"/>
                    <a:gd name="connsiteY91" fmla="*/ 152412 h 588887"/>
                    <a:gd name="connsiteX92" fmla="*/ 1000264 w 3133418"/>
                    <a:gd name="connsiteY92" fmla="*/ 424478 h 588887"/>
                    <a:gd name="connsiteX93" fmla="*/ 1149591 w 3133418"/>
                    <a:gd name="connsiteY93" fmla="*/ 464588 h 588887"/>
                    <a:gd name="connsiteX94" fmla="*/ 1568268 w 3133418"/>
                    <a:gd name="connsiteY94" fmla="*/ 499371 h 588887"/>
                    <a:gd name="connsiteX95" fmla="*/ 1969119 w 3133418"/>
                    <a:gd name="connsiteY95" fmla="*/ 569962 h 588887"/>
                    <a:gd name="connsiteX96" fmla="*/ 2391741 w 3133418"/>
                    <a:gd name="connsiteY96" fmla="*/ 588250 h 588887"/>
                    <a:gd name="connsiteX97" fmla="*/ 2602180 w 3133418"/>
                    <a:gd name="connsiteY97" fmla="*/ 574931 h 588887"/>
                    <a:gd name="connsiteX98" fmla="*/ 2953085 w 3133418"/>
                    <a:gd name="connsiteY98" fmla="*/ 426066 h 588887"/>
                    <a:gd name="connsiteX99" fmla="*/ 3069677 w 3133418"/>
                    <a:gd name="connsiteY99" fmla="*/ 332884 h 588887"/>
                    <a:gd name="connsiteX100" fmla="*/ 3117164 w 3133418"/>
                    <a:gd name="connsiteY100" fmla="*/ 104976 h 588887"/>
                    <a:gd name="connsiteX101" fmla="*/ 3073724 w 3133418"/>
                    <a:gd name="connsiteY101" fmla="*/ 37459 h 588887"/>
                    <a:gd name="connsiteX102" fmla="*/ 2960052 w 3133418"/>
                    <a:gd name="connsiteY102" fmla="*/ 6569 h 588887"/>
                    <a:gd name="connsiteX103" fmla="*/ 2604896 w 3133418"/>
                    <a:gd name="connsiteY103" fmla="*/ 5134 h 588887"/>
                    <a:gd name="connsiteX104" fmla="*/ 2480824 w 3133418"/>
                    <a:gd name="connsiteY104" fmla="*/ 12 h 588887"/>
                    <a:gd name="connsiteX105" fmla="*/ 2325453 w 3133418"/>
                    <a:gd name="connsiteY105" fmla="*/ 15072 h 588887"/>
                    <a:gd name="connsiteX106" fmla="*/ 2153586 w 3133418"/>
                    <a:gd name="connsiteY106" fmla="*/ 5954 h 588887"/>
                    <a:gd name="connsiteX107" fmla="*/ 1903599 w 3133418"/>
                    <a:gd name="connsiteY107" fmla="*/ 6415 h 588887"/>
                    <a:gd name="connsiteX108" fmla="*/ 216698 w 3133418"/>
                    <a:gd name="connsiteY108" fmla="*/ 107895 h 588887"/>
                    <a:gd name="connsiteX109" fmla="*/ 213163 w 3133418"/>
                    <a:gd name="connsiteY109" fmla="*/ 106205 h 588887"/>
                    <a:gd name="connsiteX110" fmla="*/ 216698 w 3133418"/>
                    <a:gd name="connsiteY110" fmla="*/ 107895 h 588887"/>
                    <a:gd name="connsiteX111" fmla="*/ 176638 w 3133418"/>
                    <a:gd name="connsiteY111" fmla="*/ 76801 h 588887"/>
                    <a:gd name="connsiteX112" fmla="*/ 174077 w 3133418"/>
                    <a:gd name="connsiteY112" fmla="*/ 72447 h 588887"/>
                    <a:gd name="connsiteX113" fmla="*/ 176638 w 3133418"/>
                    <a:gd name="connsiteY113" fmla="*/ 76801 h 588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Lst>
                  <a:rect l="l" t="t" r="r" b="b"/>
                  <a:pathLst>
                    <a:path w="3133418" h="588887">
                      <a:moveTo>
                        <a:pt x="1903599" y="6415"/>
                      </a:moveTo>
                      <a:cubicBezTo>
                        <a:pt x="1806524" y="6569"/>
                        <a:pt x="1709449" y="6569"/>
                        <a:pt x="1612374" y="6620"/>
                      </a:cubicBezTo>
                      <a:cubicBezTo>
                        <a:pt x="1564631" y="6671"/>
                        <a:pt x="1516887" y="5954"/>
                        <a:pt x="1469144" y="5186"/>
                      </a:cubicBezTo>
                      <a:cubicBezTo>
                        <a:pt x="1440508" y="4724"/>
                        <a:pt x="1411872" y="4263"/>
                        <a:pt x="1383237" y="3854"/>
                      </a:cubicBezTo>
                      <a:cubicBezTo>
                        <a:pt x="1374784" y="3751"/>
                        <a:pt x="1362438" y="3700"/>
                        <a:pt x="1347224" y="3649"/>
                      </a:cubicBezTo>
                      <a:cubicBezTo>
                        <a:pt x="1340308" y="3649"/>
                        <a:pt x="1332778" y="3649"/>
                        <a:pt x="1324787" y="3649"/>
                      </a:cubicBezTo>
                      <a:cubicBezTo>
                        <a:pt x="1320535" y="3649"/>
                        <a:pt x="1316078" y="3649"/>
                        <a:pt x="1311570" y="3649"/>
                      </a:cubicBezTo>
                      <a:cubicBezTo>
                        <a:pt x="1307011" y="3649"/>
                        <a:pt x="1302349" y="3649"/>
                        <a:pt x="1297585" y="3649"/>
                      </a:cubicBezTo>
                      <a:cubicBezTo>
                        <a:pt x="1295024" y="3649"/>
                        <a:pt x="1292462" y="3649"/>
                        <a:pt x="1289799" y="3649"/>
                      </a:cubicBezTo>
                      <a:cubicBezTo>
                        <a:pt x="1280629" y="3649"/>
                        <a:pt x="1271101" y="3700"/>
                        <a:pt x="1261265" y="3700"/>
                      </a:cubicBezTo>
                      <a:cubicBezTo>
                        <a:pt x="1258448" y="3700"/>
                        <a:pt x="1255630" y="3700"/>
                        <a:pt x="1252762" y="3700"/>
                      </a:cubicBezTo>
                      <a:cubicBezTo>
                        <a:pt x="1249893" y="3700"/>
                        <a:pt x="1247024" y="3700"/>
                        <a:pt x="1244156" y="3700"/>
                      </a:cubicBezTo>
                      <a:cubicBezTo>
                        <a:pt x="1241287" y="3700"/>
                        <a:pt x="1238367" y="3700"/>
                        <a:pt x="1235447" y="3751"/>
                      </a:cubicBezTo>
                      <a:cubicBezTo>
                        <a:pt x="1231042" y="3751"/>
                        <a:pt x="1226636" y="3802"/>
                        <a:pt x="1222179" y="3802"/>
                      </a:cubicBezTo>
                      <a:cubicBezTo>
                        <a:pt x="1219208" y="3802"/>
                        <a:pt x="1216237" y="3802"/>
                        <a:pt x="1213214" y="3854"/>
                      </a:cubicBezTo>
                      <a:cubicBezTo>
                        <a:pt x="1204199" y="3905"/>
                        <a:pt x="1195131" y="3905"/>
                        <a:pt x="1185962" y="3956"/>
                      </a:cubicBezTo>
                      <a:cubicBezTo>
                        <a:pt x="1181403" y="3956"/>
                        <a:pt x="1176792" y="4007"/>
                        <a:pt x="1172233" y="4007"/>
                      </a:cubicBezTo>
                      <a:cubicBezTo>
                        <a:pt x="1169159" y="4007"/>
                        <a:pt x="1166137" y="4058"/>
                        <a:pt x="1163063" y="4058"/>
                      </a:cubicBezTo>
                      <a:cubicBezTo>
                        <a:pt x="1159990" y="4058"/>
                        <a:pt x="1156967" y="4110"/>
                        <a:pt x="1153894" y="4110"/>
                      </a:cubicBezTo>
                      <a:cubicBezTo>
                        <a:pt x="1150820" y="4110"/>
                        <a:pt x="1147798" y="4161"/>
                        <a:pt x="1144724" y="4161"/>
                      </a:cubicBezTo>
                      <a:cubicBezTo>
                        <a:pt x="1141651" y="4161"/>
                        <a:pt x="1138628" y="4212"/>
                        <a:pt x="1135606" y="4212"/>
                      </a:cubicBezTo>
                      <a:cubicBezTo>
                        <a:pt x="1128024" y="4263"/>
                        <a:pt x="1120443" y="4263"/>
                        <a:pt x="1112963" y="4315"/>
                      </a:cubicBezTo>
                      <a:cubicBezTo>
                        <a:pt x="1109992" y="4315"/>
                        <a:pt x="1106970" y="4366"/>
                        <a:pt x="1103999" y="4366"/>
                      </a:cubicBezTo>
                      <a:cubicBezTo>
                        <a:pt x="1099542" y="4366"/>
                        <a:pt x="1095137" y="4417"/>
                        <a:pt x="1090731" y="4417"/>
                      </a:cubicBezTo>
                      <a:cubicBezTo>
                        <a:pt x="1080486" y="4468"/>
                        <a:pt x="1070496" y="4520"/>
                        <a:pt x="1060763" y="4571"/>
                      </a:cubicBezTo>
                      <a:cubicBezTo>
                        <a:pt x="1057997" y="4571"/>
                        <a:pt x="1055231" y="4622"/>
                        <a:pt x="1052516" y="4622"/>
                      </a:cubicBezTo>
                      <a:cubicBezTo>
                        <a:pt x="1049801" y="4622"/>
                        <a:pt x="1047086" y="4673"/>
                        <a:pt x="1044422" y="4673"/>
                      </a:cubicBezTo>
                      <a:cubicBezTo>
                        <a:pt x="1039094" y="4724"/>
                        <a:pt x="1033869" y="4724"/>
                        <a:pt x="1028798" y="4776"/>
                      </a:cubicBezTo>
                      <a:cubicBezTo>
                        <a:pt x="1027517" y="4776"/>
                        <a:pt x="1026288" y="4776"/>
                        <a:pt x="1025007" y="4776"/>
                      </a:cubicBezTo>
                      <a:cubicBezTo>
                        <a:pt x="1020909" y="4776"/>
                        <a:pt x="1016862" y="4827"/>
                        <a:pt x="1012917" y="4827"/>
                      </a:cubicBezTo>
                      <a:cubicBezTo>
                        <a:pt x="1006360" y="4878"/>
                        <a:pt x="1000111" y="4878"/>
                        <a:pt x="994168" y="4929"/>
                      </a:cubicBezTo>
                      <a:cubicBezTo>
                        <a:pt x="992990" y="4929"/>
                        <a:pt x="991812" y="4929"/>
                        <a:pt x="990634" y="4929"/>
                      </a:cubicBezTo>
                      <a:cubicBezTo>
                        <a:pt x="980644" y="4981"/>
                        <a:pt x="971628" y="5032"/>
                        <a:pt x="963791" y="5083"/>
                      </a:cubicBezTo>
                      <a:cubicBezTo>
                        <a:pt x="950779" y="5186"/>
                        <a:pt x="941149" y="5237"/>
                        <a:pt x="935975" y="5288"/>
                      </a:cubicBezTo>
                      <a:cubicBezTo>
                        <a:pt x="935565" y="5288"/>
                        <a:pt x="935104" y="5288"/>
                        <a:pt x="934591" y="5288"/>
                      </a:cubicBezTo>
                      <a:cubicBezTo>
                        <a:pt x="933157" y="5288"/>
                        <a:pt x="931518" y="5288"/>
                        <a:pt x="929725" y="5288"/>
                      </a:cubicBezTo>
                      <a:cubicBezTo>
                        <a:pt x="928905" y="5288"/>
                        <a:pt x="928086" y="5288"/>
                        <a:pt x="927215" y="5288"/>
                      </a:cubicBezTo>
                      <a:cubicBezTo>
                        <a:pt x="916816" y="5288"/>
                        <a:pt x="901499" y="5237"/>
                        <a:pt x="882955" y="5083"/>
                      </a:cubicBezTo>
                      <a:cubicBezTo>
                        <a:pt x="880291" y="5083"/>
                        <a:pt x="877576" y="5032"/>
                        <a:pt x="874810" y="5032"/>
                      </a:cubicBezTo>
                      <a:cubicBezTo>
                        <a:pt x="872966" y="5032"/>
                        <a:pt x="871070" y="4981"/>
                        <a:pt x="869175" y="4981"/>
                      </a:cubicBezTo>
                      <a:cubicBezTo>
                        <a:pt x="865384" y="4929"/>
                        <a:pt x="861439" y="4929"/>
                        <a:pt x="857444" y="4878"/>
                      </a:cubicBezTo>
                      <a:cubicBezTo>
                        <a:pt x="855446" y="4878"/>
                        <a:pt x="853397" y="4827"/>
                        <a:pt x="851348" y="4827"/>
                      </a:cubicBezTo>
                      <a:cubicBezTo>
                        <a:pt x="845200" y="4776"/>
                        <a:pt x="838848" y="4724"/>
                        <a:pt x="832342" y="4673"/>
                      </a:cubicBezTo>
                      <a:cubicBezTo>
                        <a:pt x="830191" y="4673"/>
                        <a:pt x="827988" y="4622"/>
                        <a:pt x="825785" y="4622"/>
                      </a:cubicBezTo>
                      <a:cubicBezTo>
                        <a:pt x="816974" y="4520"/>
                        <a:pt x="807856" y="4468"/>
                        <a:pt x="798635" y="4366"/>
                      </a:cubicBezTo>
                      <a:cubicBezTo>
                        <a:pt x="796330" y="4366"/>
                        <a:pt x="793974" y="4315"/>
                        <a:pt x="791668" y="4315"/>
                      </a:cubicBezTo>
                      <a:cubicBezTo>
                        <a:pt x="789312" y="4315"/>
                        <a:pt x="787007" y="4263"/>
                        <a:pt x="784650" y="4263"/>
                      </a:cubicBezTo>
                      <a:cubicBezTo>
                        <a:pt x="774046" y="4161"/>
                        <a:pt x="763340" y="4058"/>
                        <a:pt x="752531" y="3905"/>
                      </a:cubicBezTo>
                      <a:cubicBezTo>
                        <a:pt x="747716" y="3854"/>
                        <a:pt x="742952" y="3802"/>
                        <a:pt x="738136" y="3751"/>
                      </a:cubicBezTo>
                      <a:cubicBezTo>
                        <a:pt x="726149" y="3598"/>
                        <a:pt x="714213" y="3495"/>
                        <a:pt x="702431" y="3341"/>
                      </a:cubicBezTo>
                      <a:cubicBezTo>
                        <a:pt x="697718" y="3290"/>
                        <a:pt x="693057" y="3239"/>
                        <a:pt x="688446" y="3188"/>
                      </a:cubicBezTo>
                      <a:cubicBezTo>
                        <a:pt x="682658" y="3136"/>
                        <a:pt x="676920" y="3034"/>
                        <a:pt x="671336" y="2983"/>
                      </a:cubicBezTo>
                      <a:cubicBezTo>
                        <a:pt x="669082" y="2932"/>
                        <a:pt x="666828" y="2932"/>
                        <a:pt x="664626" y="2880"/>
                      </a:cubicBezTo>
                      <a:cubicBezTo>
                        <a:pt x="656839" y="2778"/>
                        <a:pt x="649258" y="2675"/>
                        <a:pt x="641932" y="2624"/>
                      </a:cubicBezTo>
                      <a:cubicBezTo>
                        <a:pt x="629382" y="2470"/>
                        <a:pt x="617548" y="2317"/>
                        <a:pt x="606791" y="2214"/>
                      </a:cubicBezTo>
                      <a:cubicBezTo>
                        <a:pt x="604998" y="2214"/>
                        <a:pt x="603205" y="2163"/>
                        <a:pt x="601514" y="2163"/>
                      </a:cubicBezTo>
                      <a:cubicBezTo>
                        <a:pt x="597160" y="2112"/>
                        <a:pt x="593010" y="2061"/>
                        <a:pt x="589066" y="2010"/>
                      </a:cubicBezTo>
                      <a:cubicBezTo>
                        <a:pt x="585122" y="1958"/>
                        <a:pt x="581382" y="1907"/>
                        <a:pt x="577899" y="1856"/>
                      </a:cubicBezTo>
                      <a:cubicBezTo>
                        <a:pt x="575081" y="1805"/>
                        <a:pt x="572469" y="1805"/>
                        <a:pt x="569958" y="1753"/>
                      </a:cubicBezTo>
                      <a:cubicBezTo>
                        <a:pt x="548494" y="1497"/>
                        <a:pt x="526979" y="1600"/>
                        <a:pt x="505515" y="1651"/>
                      </a:cubicBezTo>
                      <a:cubicBezTo>
                        <a:pt x="500136" y="1651"/>
                        <a:pt x="494757" y="1651"/>
                        <a:pt x="489379" y="1651"/>
                      </a:cubicBezTo>
                      <a:cubicBezTo>
                        <a:pt x="484000" y="1651"/>
                        <a:pt x="478621" y="1651"/>
                        <a:pt x="473242" y="1600"/>
                      </a:cubicBezTo>
                      <a:cubicBezTo>
                        <a:pt x="462484" y="1548"/>
                        <a:pt x="451778" y="1446"/>
                        <a:pt x="441020" y="1190"/>
                      </a:cubicBezTo>
                      <a:cubicBezTo>
                        <a:pt x="432722" y="985"/>
                        <a:pt x="424423" y="934"/>
                        <a:pt x="416175" y="882"/>
                      </a:cubicBezTo>
                      <a:cubicBezTo>
                        <a:pt x="358186" y="780"/>
                        <a:pt x="300198" y="4212"/>
                        <a:pt x="242209" y="1497"/>
                      </a:cubicBezTo>
                      <a:cubicBezTo>
                        <a:pt x="241799" y="1497"/>
                        <a:pt x="241389" y="1446"/>
                        <a:pt x="240979" y="1446"/>
                      </a:cubicBezTo>
                      <a:cubicBezTo>
                        <a:pt x="240826" y="1446"/>
                        <a:pt x="240672" y="1446"/>
                        <a:pt x="240518" y="1446"/>
                      </a:cubicBezTo>
                      <a:cubicBezTo>
                        <a:pt x="240211" y="1446"/>
                        <a:pt x="239904" y="1446"/>
                        <a:pt x="239596" y="1395"/>
                      </a:cubicBezTo>
                      <a:cubicBezTo>
                        <a:pt x="239391" y="1395"/>
                        <a:pt x="239238" y="1395"/>
                        <a:pt x="239033" y="1395"/>
                      </a:cubicBezTo>
                      <a:cubicBezTo>
                        <a:pt x="238674" y="1395"/>
                        <a:pt x="238315" y="1395"/>
                        <a:pt x="237957" y="1344"/>
                      </a:cubicBezTo>
                      <a:cubicBezTo>
                        <a:pt x="237803" y="1344"/>
                        <a:pt x="237650" y="1344"/>
                        <a:pt x="237496" y="1344"/>
                      </a:cubicBezTo>
                      <a:cubicBezTo>
                        <a:pt x="236932" y="1344"/>
                        <a:pt x="236420" y="1292"/>
                        <a:pt x="235805" y="1292"/>
                      </a:cubicBezTo>
                      <a:cubicBezTo>
                        <a:pt x="235703" y="1292"/>
                        <a:pt x="235549" y="1292"/>
                        <a:pt x="235447" y="1292"/>
                      </a:cubicBezTo>
                      <a:cubicBezTo>
                        <a:pt x="234986" y="1292"/>
                        <a:pt x="234473" y="1241"/>
                        <a:pt x="234012" y="1241"/>
                      </a:cubicBezTo>
                      <a:cubicBezTo>
                        <a:pt x="233756" y="1241"/>
                        <a:pt x="233500" y="1241"/>
                        <a:pt x="233244" y="1241"/>
                      </a:cubicBezTo>
                      <a:cubicBezTo>
                        <a:pt x="232834" y="1241"/>
                        <a:pt x="232476" y="1241"/>
                        <a:pt x="232066" y="1190"/>
                      </a:cubicBezTo>
                      <a:cubicBezTo>
                        <a:pt x="231810" y="1190"/>
                        <a:pt x="231502" y="1190"/>
                        <a:pt x="231246" y="1190"/>
                      </a:cubicBezTo>
                      <a:cubicBezTo>
                        <a:pt x="230785" y="1190"/>
                        <a:pt x="230324" y="1190"/>
                        <a:pt x="229863" y="1139"/>
                      </a:cubicBezTo>
                      <a:cubicBezTo>
                        <a:pt x="229658" y="1139"/>
                        <a:pt x="229453" y="1139"/>
                        <a:pt x="229248" y="1139"/>
                      </a:cubicBezTo>
                      <a:cubicBezTo>
                        <a:pt x="228531" y="1139"/>
                        <a:pt x="227814" y="1087"/>
                        <a:pt x="227097" y="1087"/>
                      </a:cubicBezTo>
                      <a:cubicBezTo>
                        <a:pt x="226841" y="1087"/>
                        <a:pt x="226636" y="1087"/>
                        <a:pt x="226380" y="1087"/>
                      </a:cubicBezTo>
                      <a:cubicBezTo>
                        <a:pt x="225867" y="1087"/>
                        <a:pt x="225304" y="1087"/>
                        <a:pt x="224792" y="1036"/>
                      </a:cubicBezTo>
                      <a:cubicBezTo>
                        <a:pt x="224484" y="1036"/>
                        <a:pt x="224126" y="1036"/>
                        <a:pt x="223767" y="1036"/>
                      </a:cubicBezTo>
                      <a:cubicBezTo>
                        <a:pt x="223306" y="1036"/>
                        <a:pt x="222794" y="1036"/>
                        <a:pt x="222333" y="985"/>
                      </a:cubicBezTo>
                      <a:cubicBezTo>
                        <a:pt x="221974" y="985"/>
                        <a:pt x="221616" y="985"/>
                        <a:pt x="221257" y="985"/>
                      </a:cubicBezTo>
                      <a:cubicBezTo>
                        <a:pt x="220693" y="985"/>
                        <a:pt x="220181" y="985"/>
                        <a:pt x="219618" y="934"/>
                      </a:cubicBezTo>
                      <a:cubicBezTo>
                        <a:pt x="219310" y="934"/>
                        <a:pt x="219003" y="934"/>
                        <a:pt x="218696" y="934"/>
                      </a:cubicBezTo>
                      <a:cubicBezTo>
                        <a:pt x="217876" y="934"/>
                        <a:pt x="217005" y="882"/>
                        <a:pt x="216134" y="882"/>
                      </a:cubicBezTo>
                      <a:cubicBezTo>
                        <a:pt x="215776" y="882"/>
                        <a:pt x="215417" y="882"/>
                        <a:pt x="215007" y="882"/>
                      </a:cubicBezTo>
                      <a:cubicBezTo>
                        <a:pt x="170184" y="165"/>
                        <a:pt x="126026" y="2522"/>
                        <a:pt x="81049" y="5800"/>
                      </a:cubicBezTo>
                      <a:cubicBezTo>
                        <a:pt x="47956" y="8208"/>
                        <a:pt x="10509" y="22859"/>
                        <a:pt x="1852" y="54927"/>
                      </a:cubicBezTo>
                      <a:cubicBezTo>
                        <a:pt x="-11364" y="103797"/>
                        <a:pt x="48827" y="137812"/>
                        <a:pt x="97339" y="152412"/>
                      </a:cubicBezTo>
                      <a:cubicBezTo>
                        <a:pt x="398297" y="243083"/>
                        <a:pt x="699306" y="333806"/>
                        <a:pt x="1000264" y="424478"/>
                      </a:cubicBezTo>
                      <a:cubicBezTo>
                        <a:pt x="1049647" y="439334"/>
                        <a:pt x="1099081" y="454241"/>
                        <a:pt x="1149591" y="464588"/>
                      </a:cubicBezTo>
                      <a:cubicBezTo>
                        <a:pt x="1285188" y="492353"/>
                        <a:pt x="1430365" y="493839"/>
                        <a:pt x="1568268" y="499371"/>
                      </a:cubicBezTo>
                      <a:cubicBezTo>
                        <a:pt x="1703251" y="504802"/>
                        <a:pt x="1835314" y="549984"/>
                        <a:pt x="1969119" y="569962"/>
                      </a:cubicBezTo>
                      <a:cubicBezTo>
                        <a:pt x="2108712" y="590811"/>
                        <a:pt x="2250559" y="589582"/>
                        <a:pt x="2391741" y="588250"/>
                      </a:cubicBezTo>
                      <a:cubicBezTo>
                        <a:pt x="2462126" y="587584"/>
                        <a:pt x="2532871" y="586918"/>
                        <a:pt x="2602180" y="574931"/>
                      </a:cubicBezTo>
                      <a:cubicBezTo>
                        <a:pt x="2728199" y="553108"/>
                        <a:pt x="2845099" y="494658"/>
                        <a:pt x="2953085" y="426066"/>
                      </a:cubicBezTo>
                      <a:cubicBezTo>
                        <a:pt x="2995245" y="399274"/>
                        <a:pt x="3036789" y="370433"/>
                        <a:pt x="3069677" y="332884"/>
                      </a:cubicBezTo>
                      <a:cubicBezTo>
                        <a:pt x="3128178" y="266084"/>
                        <a:pt x="3152101" y="186324"/>
                        <a:pt x="3117164" y="104976"/>
                      </a:cubicBezTo>
                      <a:cubicBezTo>
                        <a:pt x="3106509" y="80182"/>
                        <a:pt x="3094420" y="54875"/>
                        <a:pt x="3073724" y="37459"/>
                      </a:cubicBezTo>
                      <a:cubicBezTo>
                        <a:pt x="3043090" y="11691"/>
                        <a:pt x="3000060" y="8259"/>
                        <a:pt x="2960052" y="6569"/>
                      </a:cubicBezTo>
                      <a:cubicBezTo>
                        <a:pt x="2841769" y="1446"/>
                        <a:pt x="2723230" y="934"/>
                        <a:pt x="2604896" y="5134"/>
                      </a:cubicBezTo>
                      <a:cubicBezTo>
                        <a:pt x="2562429" y="6620"/>
                        <a:pt x="2522420" y="473"/>
                        <a:pt x="2480824" y="12"/>
                      </a:cubicBezTo>
                      <a:cubicBezTo>
                        <a:pt x="2428060" y="-603"/>
                        <a:pt x="2379446" y="23269"/>
                        <a:pt x="2325453" y="15072"/>
                      </a:cubicBezTo>
                      <a:cubicBezTo>
                        <a:pt x="2267925" y="6312"/>
                        <a:pt x="2211883" y="5903"/>
                        <a:pt x="2153586" y="5954"/>
                      </a:cubicBezTo>
                      <a:cubicBezTo>
                        <a:pt x="2070240" y="5800"/>
                        <a:pt x="1986997" y="6261"/>
                        <a:pt x="1903599" y="6415"/>
                      </a:cubicBezTo>
                      <a:close/>
                      <a:moveTo>
                        <a:pt x="216698" y="107895"/>
                      </a:moveTo>
                      <a:cubicBezTo>
                        <a:pt x="216544" y="107998"/>
                        <a:pt x="214649" y="107025"/>
                        <a:pt x="213163" y="106205"/>
                      </a:cubicBezTo>
                      <a:cubicBezTo>
                        <a:pt x="215212" y="107025"/>
                        <a:pt x="216851" y="107742"/>
                        <a:pt x="216698" y="107895"/>
                      </a:cubicBezTo>
                      <a:close/>
                      <a:moveTo>
                        <a:pt x="176638" y="76801"/>
                      </a:moveTo>
                      <a:cubicBezTo>
                        <a:pt x="175768" y="75366"/>
                        <a:pt x="174948" y="73932"/>
                        <a:pt x="174077" y="72447"/>
                      </a:cubicBezTo>
                      <a:cubicBezTo>
                        <a:pt x="174743" y="73625"/>
                        <a:pt x="175614" y="75059"/>
                        <a:pt x="176638" y="76801"/>
                      </a:cubicBezTo>
                      <a:close/>
                    </a:path>
                  </a:pathLst>
                </a:custGeom>
                <a:solidFill>
                  <a:srgbClr val="FFFFFF"/>
                </a:solidFill>
                <a:ln w="5123" cap="flat">
                  <a:noFill/>
                  <a:prstDash val="solid"/>
                  <a:miter/>
                </a:ln>
              </p:spPr>
              <p:txBody>
                <a:bodyPr rtlCol="0" anchor="ctr"/>
                <a:lstStyle/>
                <a:p>
                  <a:endParaRPr lang="en-US" dirty="0"/>
                </a:p>
              </p:txBody>
            </p:sp>
            <p:sp>
              <p:nvSpPr>
                <p:cNvPr id="335" name="Graphic 472">
                  <a:extLst>
                    <a:ext uri="{FF2B5EF4-FFF2-40B4-BE49-F238E27FC236}">
                      <a16:creationId xmlns:a16="http://schemas.microsoft.com/office/drawing/2014/main" id="{EF203317-91F4-E083-8392-F8CAEC3501D6}"/>
                    </a:ext>
                  </a:extLst>
                </p:cNvPr>
                <p:cNvSpPr/>
                <p:nvPr/>
              </p:nvSpPr>
              <p:spPr>
                <a:xfrm>
                  <a:off x="937656" y="5334794"/>
                  <a:ext cx="2561" cy="4354"/>
                </a:xfrm>
                <a:custGeom>
                  <a:avLst/>
                  <a:gdLst>
                    <a:gd name="connsiteX0" fmla="*/ 0 w 2561"/>
                    <a:gd name="connsiteY0" fmla="*/ 0 h 4354"/>
                    <a:gd name="connsiteX1" fmla="*/ 2561 w 2561"/>
                    <a:gd name="connsiteY1" fmla="*/ 4354 h 4354"/>
                    <a:gd name="connsiteX2" fmla="*/ 0 w 2561"/>
                    <a:gd name="connsiteY2" fmla="*/ 0 h 4354"/>
                  </a:gdLst>
                  <a:ahLst/>
                  <a:cxnLst>
                    <a:cxn ang="0">
                      <a:pos x="connsiteX0" y="connsiteY0"/>
                    </a:cxn>
                    <a:cxn ang="0">
                      <a:pos x="connsiteX1" y="connsiteY1"/>
                    </a:cxn>
                    <a:cxn ang="0">
                      <a:pos x="connsiteX2" y="connsiteY2"/>
                    </a:cxn>
                  </a:cxnLst>
                  <a:rect l="l" t="t" r="r" b="b"/>
                  <a:pathLst>
                    <a:path w="2561" h="4354">
                      <a:moveTo>
                        <a:pt x="0" y="0"/>
                      </a:moveTo>
                      <a:cubicBezTo>
                        <a:pt x="871" y="1434"/>
                        <a:pt x="1742" y="2869"/>
                        <a:pt x="2561" y="4354"/>
                      </a:cubicBezTo>
                      <a:cubicBezTo>
                        <a:pt x="1588" y="2612"/>
                        <a:pt x="717" y="1178"/>
                        <a:pt x="0" y="0"/>
                      </a:cubicBezTo>
                      <a:close/>
                    </a:path>
                  </a:pathLst>
                </a:custGeom>
                <a:solidFill>
                  <a:srgbClr val="FFFFFF"/>
                </a:solidFill>
                <a:ln w="5123" cap="flat">
                  <a:noFill/>
                  <a:prstDash val="solid"/>
                  <a:miter/>
                </a:ln>
              </p:spPr>
              <p:txBody>
                <a:bodyPr rtlCol="0" anchor="ctr"/>
                <a:lstStyle/>
                <a:p>
                  <a:endParaRPr lang="en-US" dirty="0"/>
                </a:p>
              </p:txBody>
            </p:sp>
            <p:sp>
              <p:nvSpPr>
                <p:cNvPr id="336" name="Graphic 472">
                  <a:extLst>
                    <a:ext uri="{FF2B5EF4-FFF2-40B4-BE49-F238E27FC236}">
                      <a16:creationId xmlns:a16="http://schemas.microsoft.com/office/drawing/2014/main" id="{96FCB324-79EA-275B-FE30-4A12C728B5B4}"/>
                    </a:ext>
                  </a:extLst>
                </p:cNvPr>
                <p:cNvSpPr/>
                <p:nvPr/>
              </p:nvSpPr>
              <p:spPr>
                <a:xfrm>
                  <a:off x="976794" y="5368552"/>
                  <a:ext cx="3544" cy="1705"/>
                </a:xfrm>
                <a:custGeom>
                  <a:avLst/>
                  <a:gdLst>
                    <a:gd name="connsiteX0" fmla="*/ 0 w 3544"/>
                    <a:gd name="connsiteY0" fmla="*/ 0 h 1705"/>
                    <a:gd name="connsiteX1" fmla="*/ 3535 w 3544"/>
                    <a:gd name="connsiteY1" fmla="*/ 1690 h 1705"/>
                    <a:gd name="connsiteX2" fmla="*/ 0 w 3544"/>
                    <a:gd name="connsiteY2" fmla="*/ 0 h 1705"/>
                  </a:gdLst>
                  <a:ahLst/>
                  <a:cxnLst>
                    <a:cxn ang="0">
                      <a:pos x="connsiteX0" y="connsiteY0"/>
                    </a:cxn>
                    <a:cxn ang="0">
                      <a:pos x="connsiteX1" y="connsiteY1"/>
                    </a:cxn>
                    <a:cxn ang="0">
                      <a:pos x="connsiteX2" y="connsiteY2"/>
                    </a:cxn>
                  </a:cxnLst>
                  <a:rect l="l" t="t" r="r" b="b"/>
                  <a:pathLst>
                    <a:path w="3544" h="1705">
                      <a:moveTo>
                        <a:pt x="0" y="0"/>
                      </a:moveTo>
                      <a:cubicBezTo>
                        <a:pt x="1537" y="820"/>
                        <a:pt x="3381" y="1844"/>
                        <a:pt x="3535" y="1690"/>
                      </a:cubicBezTo>
                      <a:cubicBezTo>
                        <a:pt x="3688" y="1537"/>
                        <a:pt x="2049" y="820"/>
                        <a:pt x="0" y="0"/>
                      </a:cubicBezTo>
                      <a:close/>
                    </a:path>
                  </a:pathLst>
                </a:custGeom>
                <a:solidFill>
                  <a:srgbClr val="FFFFFF"/>
                </a:solidFill>
                <a:ln w="5123" cap="flat">
                  <a:noFill/>
                  <a:prstDash val="solid"/>
                  <a:miter/>
                </a:ln>
              </p:spPr>
              <p:txBody>
                <a:bodyPr rtlCol="0" anchor="ctr"/>
                <a:lstStyle/>
                <a:p>
                  <a:endParaRPr lang="en-US" dirty="0"/>
                </a:p>
              </p:txBody>
            </p:sp>
            <p:sp>
              <p:nvSpPr>
                <p:cNvPr id="337" name="Graphic 472">
                  <a:extLst>
                    <a:ext uri="{FF2B5EF4-FFF2-40B4-BE49-F238E27FC236}">
                      <a16:creationId xmlns:a16="http://schemas.microsoft.com/office/drawing/2014/main" id="{8EBA0EBC-D824-2D08-2DDE-B930FF728F6E}"/>
                    </a:ext>
                  </a:extLst>
                </p:cNvPr>
                <p:cNvSpPr/>
                <p:nvPr/>
              </p:nvSpPr>
              <p:spPr>
                <a:xfrm>
                  <a:off x="621996" y="5251294"/>
                  <a:ext cx="3524358" cy="20593"/>
                </a:xfrm>
                <a:custGeom>
                  <a:avLst/>
                  <a:gdLst>
                    <a:gd name="connsiteX0" fmla="*/ 2667896 w 3524358"/>
                    <a:gd name="connsiteY0" fmla="*/ 8196 h 20593"/>
                    <a:gd name="connsiteX1" fmla="*/ 2289176 w 3524358"/>
                    <a:gd name="connsiteY1" fmla="*/ 7684 h 20593"/>
                    <a:gd name="connsiteX2" fmla="*/ 1827673 w 3524358"/>
                    <a:gd name="connsiteY2" fmla="*/ 8913 h 20593"/>
                    <a:gd name="connsiteX3" fmla="*/ 1346960 w 3524358"/>
                    <a:gd name="connsiteY3" fmla="*/ 5686 h 20593"/>
                    <a:gd name="connsiteX4" fmla="*/ 931561 w 3524358"/>
                    <a:gd name="connsiteY4" fmla="*/ 6147 h 20593"/>
                    <a:gd name="connsiteX5" fmla="*/ 508171 w 3524358"/>
                    <a:gd name="connsiteY5" fmla="*/ 3330 h 20593"/>
                    <a:gd name="connsiteX6" fmla="*/ 318734 w 3524358"/>
                    <a:gd name="connsiteY6" fmla="*/ 1486 h 20593"/>
                    <a:gd name="connsiteX7" fmla="*/ 2971 w 3524358"/>
                    <a:gd name="connsiteY7" fmla="*/ 0 h 20593"/>
                    <a:gd name="connsiteX8" fmla="*/ 0 w 3524358"/>
                    <a:gd name="connsiteY8" fmla="*/ 10092 h 20593"/>
                    <a:gd name="connsiteX9" fmla="*/ 19722 w 3524358"/>
                    <a:gd name="connsiteY9" fmla="*/ 10143 h 20593"/>
                    <a:gd name="connsiteX10" fmla="*/ 27304 w 3524358"/>
                    <a:gd name="connsiteY10" fmla="*/ 10143 h 20593"/>
                    <a:gd name="connsiteX11" fmla="*/ 31966 w 3524358"/>
                    <a:gd name="connsiteY11" fmla="*/ 10143 h 20593"/>
                    <a:gd name="connsiteX12" fmla="*/ 72742 w 3524358"/>
                    <a:gd name="connsiteY12" fmla="*/ 10245 h 20593"/>
                    <a:gd name="connsiteX13" fmla="*/ 276113 w 3524358"/>
                    <a:gd name="connsiteY13" fmla="*/ 10963 h 20593"/>
                    <a:gd name="connsiteX14" fmla="*/ 276113 w 3524358"/>
                    <a:gd name="connsiteY14" fmla="*/ 10963 h 20593"/>
                    <a:gd name="connsiteX15" fmla="*/ 290200 w 3524358"/>
                    <a:gd name="connsiteY15" fmla="*/ 11065 h 20593"/>
                    <a:gd name="connsiteX16" fmla="*/ 290815 w 3524358"/>
                    <a:gd name="connsiteY16" fmla="*/ 11065 h 20593"/>
                    <a:gd name="connsiteX17" fmla="*/ 294964 w 3524358"/>
                    <a:gd name="connsiteY17" fmla="*/ 11116 h 20593"/>
                    <a:gd name="connsiteX18" fmla="*/ 295272 w 3524358"/>
                    <a:gd name="connsiteY18" fmla="*/ 11116 h 20593"/>
                    <a:gd name="connsiteX19" fmla="*/ 299114 w 3524358"/>
                    <a:gd name="connsiteY19" fmla="*/ 11167 h 20593"/>
                    <a:gd name="connsiteX20" fmla="*/ 299882 w 3524358"/>
                    <a:gd name="connsiteY20" fmla="*/ 11167 h 20593"/>
                    <a:gd name="connsiteX21" fmla="*/ 303929 w 3524358"/>
                    <a:gd name="connsiteY21" fmla="*/ 11219 h 20593"/>
                    <a:gd name="connsiteX22" fmla="*/ 304902 w 3524358"/>
                    <a:gd name="connsiteY22" fmla="*/ 11219 h 20593"/>
                    <a:gd name="connsiteX23" fmla="*/ 308437 w 3524358"/>
                    <a:gd name="connsiteY23" fmla="*/ 11270 h 20593"/>
                    <a:gd name="connsiteX24" fmla="*/ 308898 w 3524358"/>
                    <a:gd name="connsiteY24" fmla="*/ 11270 h 20593"/>
                    <a:gd name="connsiteX25" fmla="*/ 312279 w 3524358"/>
                    <a:gd name="connsiteY25" fmla="*/ 11321 h 20593"/>
                    <a:gd name="connsiteX26" fmla="*/ 313457 w 3524358"/>
                    <a:gd name="connsiteY26" fmla="*/ 11321 h 20593"/>
                    <a:gd name="connsiteX27" fmla="*/ 316429 w 3524358"/>
                    <a:gd name="connsiteY27" fmla="*/ 11373 h 20593"/>
                    <a:gd name="connsiteX28" fmla="*/ 317299 w 3524358"/>
                    <a:gd name="connsiteY28" fmla="*/ 11373 h 20593"/>
                    <a:gd name="connsiteX29" fmla="*/ 321090 w 3524358"/>
                    <a:gd name="connsiteY29" fmla="*/ 11424 h 20593"/>
                    <a:gd name="connsiteX30" fmla="*/ 322012 w 3524358"/>
                    <a:gd name="connsiteY30" fmla="*/ 11424 h 20593"/>
                    <a:gd name="connsiteX31" fmla="*/ 324932 w 3524358"/>
                    <a:gd name="connsiteY31" fmla="*/ 11475 h 20593"/>
                    <a:gd name="connsiteX32" fmla="*/ 326008 w 3524358"/>
                    <a:gd name="connsiteY32" fmla="*/ 11475 h 20593"/>
                    <a:gd name="connsiteX33" fmla="*/ 328313 w 3524358"/>
                    <a:gd name="connsiteY33" fmla="*/ 11475 h 20593"/>
                    <a:gd name="connsiteX34" fmla="*/ 329901 w 3524358"/>
                    <a:gd name="connsiteY34" fmla="*/ 11475 h 20593"/>
                    <a:gd name="connsiteX35" fmla="*/ 332411 w 3524358"/>
                    <a:gd name="connsiteY35" fmla="*/ 11526 h 20593"/>
                    <a:gd name="connsiteX36" fmla="*/ 333999 w 3524358"/>
                    <a:gd name="connsiteY36" fmla="*/ 11526 h 20593"/>
                    <a:gd name="connsiteX37" fmla="*/ 336663 w 3524358"/>
                    <a:gd name="connsiteY37" fmla="*/ 11577 h 20593"/>
                    <a:gd name="connsiteX38" fmla="*/ 337944 w 3524358"/>
                    <a:gd name="connsiteY38" fmla="*/ 11577 h 20593"/>
                    <a:gd name="connsiteX39" fmla="*/ 339890 w 3524358"/>
                    <a:gd name="connsiteY39" fmla="*/ 11577 h 20593"/>
                    <a:gd name="connsiteX40" fmla="*/ 341530 w 3524358"/>
                    <a:gd name="connsiteY40" fmla="*/ 11577 h 20593"/>
                    <a:gd name="connsiteX41" fmla="*/ 343323 w 3524358"/>
                    <a:gd name="connsiteY41" fmla="*/ 11577 h 20593"/>
                    <a:gd name="connsiteX42" fmla="*/ 344552 w 3524358"/>
                    <a:gd name="connsiteY42" fmla="*/ 11577 h 20593"/>
                    <a:gd name="connsiteX43" fmla="*/ 346960 w 3524358"/>
                    <a:gd name="connsiteY43" fmla="*/ 11629 h 20593"/>
                    <a:gd name="connsiteX44" fmla="*/ 348753 w 3524358"/>
                    <a:gd name="connsiteY44" fmla="*/ 11629 h 20593"/>
                    <a:gd name="connsiteX45" fmla="*/ 350597 w 3524358"/>
                    <a:gd name="connsiteY45" fmla="*/ 11680 h 20593"/>
                    <a:gd name="connsiteX46" fmla="*/ 351826 w 3524358"/>
                    <a:gd name="connsiteY46" fmla="*/ 11680 h 20593"/>
                    <a:gd name="connsiteX47" fmla="*/ 353466 w 3524358"/>
                    <a:gd name="connsiteY47" fmla="*/ 11680 h 20593"/>
                    <a:gd name="connsiteX48" fmla="*/ 354797 w 3524358"/>
                    <a:gd name="connsiteY48" fmla="*/ 11680 h 20593"/>
                    <a:gd name="connsiteX49" fmla="*/ 356437 w 3524358"/>
                    <a:gd name="connsiteY49" fmla="*/ 11731 h 20593"/>
                    <a:gd name="connsiteX50" fmla="*/ 357564 w 3524358"/>
                    <a:gd name="connsiteY50" fmla="*/ 11731 h 20593"/>
                    <a:gd name="connsiteX51" fmla="*/ 360125 w 3524358"/>
                    <a:gd name="connsiteY51" fmla="*/ 11782 h 20593"/>
                    <a:gd name="connsiteX52" fmla="*/ 361047 w 3524358"/>
                    <a:gd name="connsiteY52" fmla="*/ 11782 h 20593"/>
                    <a:gd name="connsiteX53" fmla="*/ 362686 w 3524358"/>
                    <a:gd name="connsiteY53" fmla="*/ 11833 h 20593"/>
                    <a:gd name="connsiteX54" fmla="*/ 363762 w 3524358"/>
                    <a:gd name="connsiteY54" fmla="*/ 11833 h 20593"/>
                    <a:gd name="connsiteX55" fmla="*/ 365197 w 3524358"/>
                    <a:gd name="connsiteY55" fmla="*/ 11885 h 20593"/>
                    <a:gd name="connsiteX56" fmla="*/ 366221 w 3524358"/>
                    <a:gd name="connsiteY56" fmla="*/ 11885 h 20593"/>
                    <a:gd name="connsiteX57" fmla="*/ 367809 w 3524358"/>
                    <a:gd name="connsiteY57" fmla="*/ 11936 h 20593"/>
                    <a:gd name="connsiteX58" fmla="*/ 368526 w 3524358"/>
                    <a:gd name="connsiteY58" fmla="*/ 11936 h 20593"/>
                    <a:gd name="connsiteX59" fmla="*/ 370678 w 3524358"/>
                    <a:gd name="connsiteY59" fmla="*/ 11987 h 20593"/>
                    <a:gd name="connsiteX60" fmla="*/ 371292 w 3524358"/>
                    <a:gd name="connsiteY60" fmla="*/ 11987 h 20593"/>
                    <a:gd name="connsiteX61" fmla="*/ 372676 w 3524358"/>
                    <a:gd name="connsiteY61" fmla="*/ 12039 h 20593"/>
                    <a:gd name="connsiteX62" fmla="*/ 373495 w 3524358"/>
                    <a:gd name="connsiteY62" fmla="*/ 12039 h 20593"/>
                    <a:gd name="connsiteX63" fmla="*/ 374673 w 3524358"/>
                    <a:gd name="connsiteY63" fmla="*/ 12090 h 20593"/>
                    <a:gd name="connsiteX64" fmla="*/ 375442 w 3524358"/>
                    <a:gd name="connsiteY64" fmla="*/ 12090 h 20593"/>
                    <a:gd name="connsiteX65" fmla="*/ 376876 w 3524358"/>
                    <a:gd name="connsiteY65" fmla="*/ 12141 h 20593"/>
                    <a:gd name="connsiteX66" fmla="*/ 377235 w 3524358"/>
                    <a:gd name="connsiteY66" fmla="*/ 12141 h 20593"/>
                    <a:gd name="connsiteX67" fmla="*/ 378925 w 3524358"/>
                    <a:gd name="connsiteY67" fmla="*/ 12192 h 20593"/>
                    <a:gd name="connsiteX68" fmla="*/ 379386 w 3524358"/>
                    <a:gd name="connsiteY68" fmla="*/ 12192 h 20593"/>
                    <a:gd name="connsiteX69" fmla="*/ 380462 w 3524358"/>
                    <a:gd name="connsiteY69" fmla="*/ 12243 h 20593"/>
                    <a:gd name="connsiteX70" fmla="*/ 381026 w 3524358"/>
                    <a:gd name="connsiteY70" fmla="*/ 12243 h 20593"/>
                    <a:gd name="connsiteX71" fmla="*/ 381948 w 3524358"/>
                    <a:gd name="connsiteY71" fmla="*/ 12295 h 20593"/>
                    <a:gd name="connsiteX72" fmla="*/ 382409 w 3524358"/>
                    <a:gd name="connsiteY72" fmla="*/ 12295 h 20593"/>
                    <a:gd name="connsiteX73" fmla="*/ 383638 w 3524358"/>
                    <a:gd name="connsiteY73" fmla="*/ 12346 h 20593"/>
                    <a:gd name="connsiteX74" fmla="*/ 557605 w 3524358"/>
                    <a:gd name="connsiteY74" fmla="*/ 11731 h 20593"/>
                    <a:gd name="connsiteX75" fmla="*/ 582450 w 3524358"/>
                    <a:gd name="connsiteY75" fmla="*/ 12039 h 20593"/>
                    <a:gd name="connsiteX76" fmla="*/ 614672 w 3524358"/>
                    <a:gd name="connsiteY76" fmla="*/ 12448 h 20593"/>
                    <a:gd name="connsiteX77" fmla="*/ 630808 w 3524358"/>
                    <a:gd name="connsiteY77" fmla="*/ 12499 h 20593"/>
                    <a:gd name="connsiteX78" fmla="*/ 646944 w 3524358"/>
                    <a:gd name="connsiteY78" fmla="*/ 12499 h 20593"/>
                    <a:gd name="connsiteX79" fmla="*/ 711388 w 3524358"/>
                    <a:gd name="connsiteY79" fmla="*/ 12602 h 20593"/>
                    <a:gd name="connsiteX80" fmla="*/ 719328 w 3524358"/>
                    <a:gd name="connsiteY80" fmla="*/ 12704 h 20593"/>
                    <a:gd name="connsiteX81" fmla="*/ 730495 w 3524358"/>
                    <a:gd name="connsiteY81" fmla="*/ 12858 h 20593"/>
                    <a:gd name="connsiteX82" fmla="*/ 742944 w 3524358"/>
                    <a:gd name="connsiteY82" fmla="*/ 13012 h 20593"/>
                    <a:gd name="connsiteX83" fmla="*/ 748220 w 3524358"/>
                    <a:gd name="connsiteY83" fmla="*/ 13063 h 20593"/>
                    <a:gd name="connsiteX84" fmla="*/ 783362 w 3524358"/>
                    <a:gd name="connsiteY84" fmla="*/ 13473 h 20593"/>
                    <a:gd name="connsiteX85" fmla="*/ 806055 w 3524358"/>
                    <a:gd name="connsiteY85" fmla="*/ 13729 h 20593"/>
                    <a:gd name="connsiteX86" fmla="*/ 812766 w 3524358"/>
                    <a:gd name="connsiteY86" fmla="*/ 13831 h 20593"/>
                    <a:gd name="connsiteX87" fmla="*/ 829876 w 3524358"/>
                    <a:gd name="connsiteY87" fmla="*/ 14036 h 20593"/>
                    <a:gd name="connsiteX88" fmla="*/ 843861 w 3524358"/>
                    <a:gd name="connsiteY88" fmla="*/ 14190 h 20593"/>
                    <a:gd name="connsiteX89" fmla="*/ 879566 w 3524358"/>
                    <a:gd name="connsiteY89" fmla="*/ 14600 h 20593"/>
                    <a:gd name="connsiteX90" fmla="*/ 893960 w 3524358"/>
                    <a:gd name="connsiteY90" fmla="*/ 14753 h 20593"/>
                    <a:gd name="connsiteX91" fmla="*/ 926080 w 3524358"/>
                    <a:gd name="connsiteY91" fmla="*/ 15112 h 20593"/>
                    <a:gd name="connsiteX92" fmla="*/ 933098 w 3524358"/>
                    <a:gd name="connsiteY92" fmla="*/ 15163 h 20593"/>
                    <a:gd name="connsiteX93" fmla="*/ 940065 w 3524358"/>
                    <a:gd name="connsiteY93" fmla="*/ 15215 h 20593"/>
                    <a:gd name="connsiteX94" fmla="*/ 967215 w 3524358"/>
                    <a:gd name="connsiteY94" fmla="*/ 15471 h 20593"/>
                    <a:gd name="connsiteX95" fmla="*/ 973772 w 3524358"/>
                    <a:gd name="connsiteY95" fmla="*/ 15522 h 20593"/>
                    <a:gd name="connsiteX96" fmla="*/ 992777 w 3524358"/>
                    <a:gd name="connsiteY96" fmla="*/ 15675 h 20593"/>
                    <a:gd name="connsiteX97" fmla="*/ 998873 w 3524358"/>
                    <a:gd name="connsiteY97" fmla="*/ 15727 h 20593"/>
                    <a:gd name="connsiteX98" fmla="*/ 1010604 w 3524358"/>
                    <a:gd name="connsiteY98" fmla="*/ 15829 h 20593"/>
                    <a:gd name="connsiteX99" fmla="*/ 1016239 w 3524358"/>
                    <a:gd name="connsiteY99" fmla="*/ 15881 h 20593"/>
                    <a:gd name="connsiteX100" fmla="*/ 1024384 w 3524358"/>
                    <a:gd name="connsiteY100" fmla="*/ 15932 h 20593"/>
                    <a:gd name="connsiteX101" fmla="*/ 1068644 w 3524358"/>
                    <a:gd name="connsiteY101" fmla="*/ 16137 h 20593"/>
                    <a:gd name="connsiteX102" fmla="*/ 1071154 w 3524358"/>
                    <a:gd name="connsiteY102" fmla="*/ 16137 h 20593"/>
                    <a:gd name="connsiteX103" fmla="*/ 1076021 w 3524358"/>
                    <a:gd name="connsiteY103" fmla="*/ 16137 h 20593"/>
                    <a:gd name="connsiteX104" fmla="*/ 1077404 w 3524358"/>
                    <a:gd name="connsiteY104" fmla="*/ 16137 h 20593"/>
                    <a:gd name="connsiteX105" fmla="*/ 1105220 w 3524358"/>
                    <a:gd name="connsiteY105" fmla="*/ 15932 h 20593"/>
                    <a:gd name="connsiteX106" fmla="*/ 1132063 w 3524358"/>
                    <a:gd name="connsiteY106" fmla="*/ 15778 h 20593"/>
                    <a:gd name="connsiteX107" fmla="*/ 1135598 w 3524358"/>
                    <a:gd name="connsiteY107" fmla="*/ 15778 h 20593"/>
                    <a:gd name="connsiteX108" fmla="*/ 1154347 w 3524358"/>
                    <a:gd name="connsiteY108" fmla="*/ 15675 h 20593"/>
                    <a:gd name="connsiteX109" fmla="*/ 1166436 w 3524358"/>
                    <a:gd name="connsiteY109" fmla="*/ 15624 h 20593"/>
                    <a:gd name="connsiteX110" fmla="*/ 1170227 w 3524358"/>
                    <a:gd name="connsiteY110" fmla="*/ 15624 h 20593"/>
                    <a:gd name="connsiteX111" fmla="*/ 1185851 w 3524358"/>
                    <a:gd name="connsiteY111" fmla="*/ 15522 h 20593"/>
                    <a:gd name="connsiteX112" fmla="*/ 1193945 w 3524358"/>
                    <a:gd name="connsiteY112" fmla="*/ 15471 h 20593"/>
                    <a:gd name="connsiteX113" fmla="*/ 1202193 w 3524358"/>
                    <a:gd name="connsiteY113" fmla="*/ 15419 h 20593"/>
                    <a:gd name="connsiteX114" fmla="*/ 1232161 w 3524358"/>
                    <a:gd name="connsiteY114" fmla="*/ 15266 h 20593"/>
                    <a:gd name="connsiteX115" fmla="*/ 1245428 w 3524358"/>
                    <a:gd name="connsiteY115" fmla="*/ 15215 h 20593"/>
                    <a:gd name="connsiteX116" fmla="*/ 1254393 w 3524358"/>
                    <a:gd name="connsiteY116" fmla="*/ 15163 h 20593"/>
                    <a:gd name="connsiteX117" fmla="*/ 1277035 w 3524358"/>
                    <a:gd name="connsiteY117" fmla="*/ 15061 h 20593"/>
                    <a:gd name="connsiteX118" fmla="*/ 1286154 w 3524358"/>
                    <a:gd name="connsiteY118" fmla="*/ 15009 h 20593"/>
                    <a:gd name="connsiteX119" fmla="*/ 1295323 w 3524358"/>
                    <a:gd name="connsiteY119" fmla="*/ 14958 h 20593"/>
                    <a:gd name="connsiteX120" fmla="*/ 1304493 w 3524358"/>
                    <a:gd name="connsiteY120" fmla="*/ 14907 h 20593"/>
                    <a:gd name="connsiteX121" fmla="*/ 1313662 w 3524358"/>
                    <a:gd name="connsiteY121" fmla="*/ 14856 h 20593"/>
                    <a:gd name="connsiteX122" fmla="*/ 1327391 w 3524358"/>
                    <a:gd name="connsiteY122" fmla="*/ 14805 h 20593"/>
                    <a:gd name="connsiteX123" fmla="*/ 1354644 w 3524358"/>
                    <a:gd name="connsiteY123" fmla="*/ 14702 h 20593"/>
                    <a:gd name="connsiteX124" fmla="*/ 1363609 w 3524358"/>
                    <a:gd name="connsiteY124" fmla="*/ 14651 h 20593"/>
                    <a:gd name="connsiteX125" fmla="*/ 1376877 w 3524358"/>
                    <a:gd name="connsiteY125" fmla="*/ 14600 h 20593"/>
                    <a:gd name="connsiteX126" fmla="*/ 1385585 w 3524358"/>
                    <a:gd name="connsiteY126" fmla="*/ 14549 h 20593"/>
                    <a:gd name="connsiteX127" fmla="*/ 1394191 w 3524358"/>
                    <a:gd name="connsiteY127" fmla="*/ 14549 h 20593"/>
                    <a:gd name="connsiteX128" fmla="*/ 1402695 w 3524358"/>
                    <a:gd name="connsiteY128" fmla="*/ 14549 h 20593"/>
                    <a:gd name="connsiteX129" fmla="*/ 1431228 w 3524358"/>
                    <a:gd name="connsiteY129" fmla="*/ 14497 h 20593"/>
                    <a:gd name="connsiteX130" fmla="*/ 1431228 w 3524358"/>
                    <a:gd name="connsiteY130" fmla="*/ 14497 h 20593"/>
                    <a:gd name="connsiteX131" fmla="*/ 1438963 w 3524358"/>
                    <a:gd name="connsiteY131" fmla="*/ 14497 h 20593"/>
                    <a:gd name="connsiteX132" fmla="*/ 1452948 w 3524358"/>
                    <a:gd name="connsiteY132" fmla="*/ 14497 h 20593"/>
                    <a:gd name="connsiteX133" fmla="*/ 1466165 w 3524358"/>
                    <a:gd name="connsiteY133" fmla="*/ 14497 h 20593"/>
                    <a:gd name="connsiteX134" fmla="*/ 1488602 w 3524358"/>
                    <a:gd name="connsiteY134" fmla="*/ 14497 h 20593"/>
                    <a:gd name="connsiteX135" fmla="*/ 1524615 w 3524358"/>
                    <a:gd name="connsiteY135" fmla="*/ 14702 h 20593"/>
                    <a:gd name="connsiteX136" fmla="*/ 1610522 w 3524358"/>
                    <a:gd name="connsiteY136" fmla="*/ 16034 h 20593"/>
                    <a:gd name="connsiteX137" fmla="*/ 1753753 w 3524358"/>
                    <a:gd name="connsiteY137" fmla="*/ 17469 h 20593"/>
                    <a:gd name="connsiteX138" fmla="*/ 2044978 w 3524358"/>
                    <a:gd name="connsiteY138" fmla="*/ 17263 h 20593"/>
                    <a:gd name="connsiteX139" fmla="*/ 2045131 w 3524358"/>
                    <a:gd name="connsiteY139" fmla="*/ 17263 h 20593"/>
                    <a:gd name="connsiteX140" fmla="*/ 2294965 w 3524358"/>
                    <a:gd name="connsiteY140" fmla="*/ 16649 h 20593"/>
                    <a:gd name="connsiteX141" fmla="*/ 2294965 w 3524358"/>
                    <a:gd name="connsiteY141" fmla="*/ 16649 h 20593"/>
                    <a:gd name="connsiteX142" fmla="*/ 2391476 w 3524358"/>
                    <a:gd name="connsiteY142" fmla="*/ 16597 h 20593"/>
                    <a:gd name="connsiteX143" fmla="*/ 2393833 w 3524358"/>
                    <a:gd name="connsiteY143" fmla="*/ 16597 h 20593"/>
                    <a:gd name="connsiteX144" fmla="*/ 2521644 w 3524358"/>
                    <a:gd name="connsiteY144" fmla="*/ 16546 h 20593"/>
                    <a:gd name="connsiteX145" fmla="*/ 2521644 w 3524358"/>
                    <a:gd name="connsiteY145" fmla="*/ 16546 h 20593"/>
                    <a:gd name="connsiteX146" fmla="*/ 2667743 w 3524358"/>
                    <a:gd name="connsiteY146" fmla="*/ 17007 h 20593"/>
                    <a:gd name="connsiteX147" fmla="*/ 3078429 w 3524358"/>
                    <a:gd name="connsiteY147" fmla="*/ 18698 h 20593"/>
                    <a:gd name="connsiteX148" fmla="*/ 3088213 w 3524358"/>
                    <a:gd name="connsiteY148" fmla="*/ 18749 h 20593"/>
                    <a:gd name="connsiteX149" fmla="*/ 3207111 w 3524358"/>
                    <a:gd name="connsiteY149" fmla="*/ 19261 h 20593"/>
                    <a:gd name="connsiteX150" fmla="*/ 3471442 w 3524358"/>
                    <a:gd name="connsiteY150" fmla="*/ 20389 h 20593"/>
                    <a:gd name="connsiteX151" fmla="*/ 3524359 w 3524358"/>
                    <a:gd name="connsiteY151" fmla="*/ 20593 h 20593"/>
                    <a:gd name="connsiteX152" fmla="*/ 3524359 w 3524358"/>
                    <a:gd name="connsiteY152" fmla="*/ 10809 h 20593"/>
                    <a:gd name="connsiteX153" fmla="*/ 2667896 w 3524358"/>
                    <a:gd name="connsiteY153" fmla="*/ 8196 h 205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Lst>
                  <a:rect l="l" t="t" r="r" b="b"/>
                  <a:pathLst>
                    <a:path w="3524358" h="20593">
                      <a:moveTo>
                        <a:pt x="2667896" y="8196"/>
                      </a:moveTo>
                      <a:cubicBezTo>
                        <a:pt x="2613340" y="9631"/>
                        <a:pt x="2360843" y="9375"/>
                        <a:pt x="2289176" y="7684"/>
                      </a:cubicBezTo>
                      <a:cubicBezTo>
                        <a:pt x="2231392" y="6352"/>
                        <a:pt x="1923724" y="8709"/>
                        <a:pt x="1827673" y="8913"/>
                      </a:cubicBezTo>
                      <a:cubicBezTo>
                        <a:pt x="1748630" y="9067"/>
                        <a:pt x="1428155" y="5584"/>
                        <a:pt x="1346960" y="5686"/>
                      </a:cubicBezTo>
                      <a:cubicBezTo>
                        <a:pt x="1256237" y="5789"/>
                        <a:pt x="979304" y="9938"/>
                        <a:pt x="931561" y="6147"/>
                      </a:cubicBezTo>
                      <a:cubicBezTo>
                        <a:pt x="912556" y="4662"/>
                        <a:pt x="592541" y="2305"/>
                        <a:pt x="508171" y="3330"/>
                      </a:cubicBezTo>
                      <a:cubicBezTo>
                        <a:pt x="445008" y="4098"/>
                        <a:pt x="381845" y="3535"/>
                        <a:pt x="318734" y="1486"/>
                      </a:cubicBezTo>
                      <a:cubicBezTo>
                        <a:pt x="309257" y="1178"/>
                        <a:pt x="171149" y="615"/>
                        <a:pt x="2971" y="0"/>
                      </a:cubicBezTo>
                      <a:cubicBezTo>
                        <a:pt x="2049" y="3432"/>
                        <a:pt x="1076" y="6762"/>
                        <a:pt x="0" y="10092"/>
                      </a:cubicBezTo>
                      <a:cubicBezTo>
                        <a:pt x="6608" y="10092"/>
                        <a:pt x="13268" y="10143"/>
                        <a:pt x="19722" y="10143"/>
                      </a:cubicBezTo>
                      <a:cubicBezTo>
                        <a:pt x="22232" y="10143"/>
                        <a:pt x="24794" y="10143"/>
                        <a:pt x="27304" y="10143"/>
                      </a:cubicBezTo>
                      <a:cubicBezTo>
                        <a:pt x="28841" y="10143"/>
                        <a:pt x="30429" y="10143"/>
                        <a:pt x="31966" y="10143"/>
                      </a:cubicBezTo>
                      <a:cubicBezTo>
                        <a:pt x="45899" y="10194"/>
                        <a:pt x="59474" y="10245"/>
                        <a:pt x="72742" y="10245"/>
                      </a:cubicBezTo>
                      <a:cubicBezTo>
                        <a:pt x="167614" y="10553"/>
                        <a:pt x="243789" y="10809"/>
                        <a:pt x="276113" y="10963"/>
                      </a:cubicBezTo>
                      <a:cubicBezTo>
                        <a:pt x="276113" y="10963"/>
                        <a:pt x="276113" y="10963"/>
                        <a:pt x="276113" y="10963"/>
                      </a:cubicBezTo>
                      <a:cubicBezTo>
                        <a:pt x="280928" y="11014"/>
                        <a:pt x="285590" y="11014"/>
                        <a:pt x="290200" y="11065"/>
                      </a:cubicBezTo>
                      <a:cubicBezTo>
                        <a:pt x="290405" y="11065"/>
                        <a:pt x="290610" y="11065"/>
                        <a:pt x="290815" y="11065"/>
                      </a:cubicBezTo>
                      <a:cubicBezTo>
                        <a:pt x="292198" y="11065"/>
                        <a:pt x="293581" y="11065"/>
                        <a:pt x="294964" y="11116"/>
                      </a:cubicBezTo>
                      <a:cubicBezTo>
                        <a:pt x="295067" y="11116"/>
                        <a:pt x="295169" y="11116"/>
                        <a:pt x="295272" y="11116"/>
                      </a:cubicBezTo>
                      <a:cubicBezTo>
                        <a:pt x="296552" y="11116"/>
                        <a:pt x="297833" y="11116"/>
                        <a:pt x="299114" y="11167"/>
                      </a:cubicBezTo>
                      <a:cubicBezTo>
                        <a:pt x="299370" y="11167"/>
                        <a:pt x="299626" y="11167"/>
                        <a:pt x="299882" y="11167"/>
                      </a:cubicBezTo>
                      <a:cubicBezTo>
                        <a:pt x="301214" y="11167"/>
                        <a:pt x="302597" y="11167"/>
                        <a:pt x="303929" y="11219"/>
                      </a:cubicBezTo>
                      <a:cubicBezTo>
                        <a:pt x="304237" y="11219"/>
                        <a:pt x="304595" y="11219"/>
                        <a:pt x="304902" y="11219"/>
                      </a:cubicBezTo>
                      <a:cubicBezTo>
                        <a:pt x="306081" y="11219"/>
                        <a:pt x="307259" y="11219"/>
                        <a:pt x="308437" y="11270"/>
                      </a:cubicBezTo>
                      <a:cubicBezTo>
                        <a:pt x="308591" y="11270"/>
                        <a:pt x="308745" y="11270"/>
                        <a:pt x="308898" y="11270"/>
                      </a:cubicBezTo>
                      <a:cubicBezTo>
                        <a:pt x="310025" y="11270"/>
                        <a:pt x="311152" y="11270"/>
                        <a:pt x="312279" y="11321"/>
                      </a:cubicBezTo>
                      <a:cubicBezTo>
                        <a:pt x="312689" y="11321"/>
                        <a:pt x="313048" y="11321"/>
                        <a:pt x="313457" y="11321"/>
                      </a:cubicBezTo>
                      <a:cubicBezTo>
                        <a:pt x="314482" y="11321"/>
                        <a:pt x="315455" y="11321"/>
                        <a:pt x="316429" y="11373"/>
                      </a:cubicBezTo>
                      <a:cubicBezTo>
                        <a:pt x="316736" y="11373"/>
                        <a:pt x="317043" y="11373"/>
                        <a:pt x="317299" y="11373"/>
                      </a:cubicBezTo>
                      <a:cubicBezTo>
                        <a:pt x="318580" y="11373"/>
                        <a:pt x="319810" y="11373"/>
                        <a:pt x="321090" y="11424"/>
                      </a:cubicBezTo>
                      <a:cubicBezTo>
                        <a:pt x="321398" y="11424"/>
                        <a:pt x="321705" y="11424"/>
                        <a:pt x="322012" y="11424"/>
                      </a:cubicBezTo>
                      <a:cubicBezTo>
                        <a:pt x="322986" y="11424"/>
                        <a:pt x="323959" y="11424"/>
                        <a:pt x="324932" y="11475"/>
                      </a:cubicBezTo>
                      <a:cubicBezTo>
                        <a:pt x="325291" y="11475"/>
                        <a:pt x="325649" y="11475"/>
                        <a:pt x="326008" y="11475"/>
                      </a:cubicBezTo>
                      <a:cubicBezTo>
                        <a:pt x="326776" y="11475"/>
                        <a:pt x="327545" y="11475"/>
                        <a:pt x="328313" y="11475"/>
                      </a:cubicBezTo>
                      <a:cubicBezTo>
                        <a:pt x="328825" y="11475"/>
                        <a:pt x="329389" y="11475"/>
                        <a:pt x="329901" y="11475"/>
                      </a:cubicBezTo>
                      <a:cubicBezTo>
                        <a:pt x="330721" y="11475"/>
                        <a:pt x="331540" y="11475"/>
                        <a:pt x="332411" y="11526"/>
                      </a:cubicBezTo>
                      <a:cubicBezTo>
                        <a:pt x="332924" y="11526"/>
                        <a:pt x="333487" y="11526"/>
                        <a:pt x="333999" y="11526"/>
                      </a:cubicBezTo>
                      <a:cubicBezTo>
                        <a:pt x="334921" y="11526"/>
                        <a:pt x="335792" y="11526"/>
                        <a:pt x="336663" y="11577"/>
                      </a:cubicBezTo>
                      <a:cubicBezTo>
                        <a:pt x="337073" y="11577"/>
                        <a:pt x="337534" y="11577"/>
                        <a:pt x="337944" y="11577"/>
                      </a:cubicBezTo>
                      <a:cubicBezTo>
                        <a:pt x="338610" y="11577"/>
                        <a:pt x="339224" y="11577"/>
                        <a:pt x="339890" y="11577"/>
                      </a:cubicBezTo>
                      <a:cubicBezTo>
                        <a:pt x="340454" y="11577"/>
                        <a:pt x="340966" y="11577"/>
                        <a:pt x="341530" y="11577"/>
                      </a:cubicBezTo>
                      <a:cubicBezTo>
                        <a:pt x="342144" y="11577"/>
                        <a:pt x="342759" y="11577"/>
                        <a:pt x="343323" y="11577"/>
                      </a:cubicBezTo>
                      <a:cubicBezTo>
                        <a:pt x="343732" y="11577"/>
                        <a:pt x="344142" y="11577"/>
                        <a:pt x="344552" y="11577"/>
                      </a:cubicBezTo>
                      <a:cubicBezTo>
                        <a:pt x="345372" y="11577"/>
                        <a:pt x="346140" y="11577"/>
                        <a:pt x="346960" y="11629"/>
                      </a:cubicBezTo>
                      <a:cubicBezTo>
                        <a:pt x="347575" y="11629"/>
                        <a:pt x="348138" y="11629"/>
                        <a:pt x="348753" y="11629"/>
                      </a:cubicBezTo>
                      <a:cubicBezTo>
                        <a:pt x="349367" y="11629"/>
                        <a:pt x="349982" y="11629"/>
                        <a:pt x="350597" y="11680"/>
                      </a:cubicBezTo>
                      <a:cubicBezTo>
                        <a:pt x="351007" y="11680"/>
                        <a:pt x="351417" y="11680"/>
                        <a:pt x="351826" y="11680"/>
                      </a:cubicBezTo>
                      <a:cubicBezTo>
                        <a:pt x="352390" y="11680"/>
                        <a:pt x="352902" y="11680"/>
                        <a:pt x="353466" y="11680"/>
                      </a:cubicBezTo>
                      <a:cubicBezTo>
                        <a:pt x="353927" y="11680"/>
                        <a:pt x="354388" y="11680"/>
                        <a:pt x="354797" y="11680"/>
                      </a:cubicBezTo>
                      <a:cubicBezTo>
                        <a:pt x="355361" y="11680"/>
                        <a:pt x="355873" y="11680"/>
                        <a:pt x="356437" y="11731"/>
                      </a:cubicBezTo>
                      <a:cubicBezTo>
                        <a:pt x="356795" y="11731"/>
                        <a:pt x="357154" y="11731"/>
                        <a:pt x="357564" y="11731"/>
                      </a:cubicBezTo>
                      <a:cubicBezTo>
                        <a:pt x="358435" y="11731"/>
                        <a:pt x="359305" y="11782"/>
                        <a:pt x="360125" y="11782"/>
                      </a:cubicBezTo>
                      <a:cubicBezTo>
                        <a:pt x="360432" y="11782"/>
                        <a:pt x="360740" y="11782"/>
                        <a:pt x="361047" y="11782"/>
                      </a:cubicBezTo>
                      <a:cubicBezTo>
                        <a:pt x="361611" y="11782"/>
                        <a:pt x="362174" y="11782"/>
                        <a:pt x="362686" y="11833"/>
                      </a:cubicBezTo>
                      <a:cubicBezTo>
                        <a:pt x="363045" y="11833"/>
                        <a:pt x="363404" y="11833"/>
                        <a:pt x="363762" y="11833"/>
                      </a:cubicBezTo>
                      <a:cubicBezTo>
                        <a:pt x="364274" y="11833"/>
                        <a:pt x="364735" y="11833"/>
                        <a:pt x="365197" y="11885"/>
                      </a:cubicBezTo>
                      <a:cubicBezTo>
                        <a:pt x="365555" y="11885"/>
                        <a:pt x="365862" y="11885"/>
                        <a:pt x="366221" y="11885"/>
                      </a:cubicBezTo>
                      <a:cubicBezTo>
                        <a:pt x="366785" y="11885"/>
                        <a:pt x="367297" y="11885"/>
                        <a:pt x="367809" y="11936"/>
                      </a:cubicBezTo>
                      <a:cubicBezTo>
                        <a:pt x="368065" y="11936"/>
                        <a:pt x="368321" y="11936"/>
                        <a:pt x="368526" y="11936"/>
                      </a:cubicBezTo>
                      <a:cubicBezTo>
                        <a:pt x="369243" y="11936"/>
                        <a:pt x="370012" y="11987"/>
                        <a:pt x="370678" y="11987"/>
                      </a:cubicBezTo>
                      <a:cubicBezTo>
                        <a:pt x="370883" y="11987"/>
                        <a:pt x="371088" y="11987"/>
                        <a:pt x="371292" y="11987"/>
                      </a:cubicBezTo>
                      <a:cubicBezTo>
                        <a:pt x="371754" y="11987"/>
                        <a:pt x="372215" y="11987"/>
                        <a:pt x="372676" y="12039"/>
                      </a:cubicBezTo>
                      <a:cubicBezTo>
                        <a:pt x="372983" y="12039"/>
                        <a:pt x="373239" y="12039"/>
                        <a:pt x="373495" y="12039"/>
                      </a:cubicBezTo>
                      <a:cubicBezTo>
                        <a:pt x="373905" y="12039"/>
                        <a:pt x="374315" y="12039"/>
                        <a:pt x="374673" y="12090"/>
                      </a:cubicBezTo>
                      <a:cubicBezTo>
                        <a:pt x="374930" y="12090"/>
                        <a:pt x="375186" y="12090"/>
                        <a:pt x="375442" y="12090"/>
                      </a:cubicBezTo>
                      <a:cubicBezTo>
                        <a:pt x="375954" y="12090"/>
                        <a:pt x="376415" y="12141"/>
                        <a:pt x="376876" y="12141"/>
                      </a:cubicBezTo>
                      <a:cubicBezTo>
                        <a:pt x="376979" y="12141"/>
                        <a:pt x="377132" y="12141"/>
                        <a:pt x="377235" y="12141"/>
                      </a:cubicBezTo>
                      <a:cubicBezTo>
                        <a:pt x="377798" y="12141"/>
                        <a:pt x="378362" y="12192"/>
                        <a:pt x="378925" y="12192"/>
                      </a:cubicBezTo>
                      <a:cubicBezTo>
                        <a:pt x="379079" y="12192"/>
                        <a:pt x="379233" y="12192"/>
                        <a:pt x="379386" y="12192"/>
                      </a:cubicBezTo>
                      <a:cubicBezTo>
                        <a:pt x="379745" y="12192"/>
                        <a:pt x="380104" y="12192"/>
                        <a:pt x="380462" y="12243"/>
                      </a:cubicBezTo>
                      <a:cubicBezTo>
                        <a:pt x="380667" y="12243"/>
                        <a:pt x="380821" y="12243"/>
                        <a:pt x="381026" y="12243"/>
                      </a:cubicBezTo>
                      <a:cubicBezTo>
                        <a:pt x="381333" y="12243"/>
                        <a:pt x="381640" y="12243"/>
                        <a:pt x="381948" y="12295"/>
                      </a:cubicBezTo>
                      <a:cubicBezTo>
                        <a:pt x="382101" y="12295"/>
                        <a:pt x="382255" y="12295"/>
                        <a:pt x="382409" y="12295"/>
                      </a:cubicBezTo>
                      <a:cubicBezTo>
                        <a:pt x="382819" y="12295"/>
                        <a:pt x="383280" y="12346"/>
                        <a:pt x="383638" y="12346"/>
                      </a:cubicBezTo>
                      <a:cubicBezTo>
                        <a:pt x="441627" y="15112"/>
                        <a:pt x="499616" y="11629"/>
                        <a:pt x="557605" y="11731"/>
                      </a:cubicBezTo>
                      <a:cubicBezTo>
                        <a:pt x="565903" y="11731"/>
                        <a:pt x="574202" y="11833"/>
                        <a:pt x="582450" y="12039"/>
                      </a:cubicBezTo>
                      <a:cubicBezTo>
                        <a:pt x="593207" y="12295"/>
                        <a:pt x="603914" y="12397"/>
                        <a:pt x="614672" y="12448"/>
                      </a:cubicBezTo>
                      <a:cubicBezTo>
                        <a:pt x="620050" y="12499"/>
                        <a:pt x="625429" y="12499"/>
                        <a:pt x="630808" y="12499"/>
                      </a:cubicBezTo>
                      <a:cubicBezTo>
                        <a:pt x="636187" y="12499"/>
                        <a:pt x="641566" y="12499"/>
                        <a:pt x="646944" y="12499"/>
                      </a:cubicBezTo>
                      <a:cubicBezTo>
                        <a:pt x="668408" y="12448"/>
                        <a:pt x="689924" y="12346"/>
                        <a:pt x="711388" y="12602"/>
                      </a:cubicBezTo>
                      <a:cubicBezTo>
                        <a:pt x="713898" y="12653"/>
                        <a:pt x="716511" y="12653"/>
                        <a:pt x="719328" y="12704"/>
                      </a:cubicBezTo>
                      <a:cubicBezTo>
                        <a:pt x="722811" y="12755"/>
                        <a:pt x="726551" y="12807"/>
                        <a:pt x="730495" y="12858"/>
                      </a:cubicBezTo>
                      <a:cubicBezTo>
                        <a:pt x="734440" y="12909"/>
                        <a:pt x="738589" y="12961"/>
                        <a:pt x="742944" y="13012"/>
                      </a:cubicBezTo>
                      <a:cubicBezTo>
                        <a:pt x="744685" y="13012"/>
                        <a:pt x="746427" y="13063"/>
                        <a:pt x="748220" y="13063"/>
                      </a:cubicBezTo>
                      <a:cubicBezTo>
                        <a:pt x="758978" y="13217"/>
                        <a:pt x="770811" y="13319"/>
                        <a:pt x="783362" y="13473"/>
                      </a:cubicBezTo>
                      <a:cubicBezTo>
                        <a:pt x="790687" y="13575"/>
                        <a:pt x="798269" y="13627"/>
                        <a:pt x="806055" y="13729"/>
                      </a:cubicBezTo>
                      <a:cubicBezTo>
                        <a:pt x="808258" y="13780"/>
                        <a:pt x="810512" y="13780"/>
                        <a:pt x="812766" y="13831"/>
                      </a:cubicBezTo>
                      <a:cubicBezTo>
                        <a:pt x="818401" y="13883"/>
                        <a:pt x="824087" y="13985"/>
                        <a:pt x="829876" y="14036"/>
                      </a:cubicBezTo>
                      <a:cubicBezTo>
                        <a:pt x="834486" y="14087"/>
                        <a:pt x="839199" y="14139"/>
                        <a:pt x="843861" y="14190"/>
                      </a:cubicBezTo>
                      <a:cubicBezTo>
                        <a:pt x="855643" y="14344"/>
                        <a:pt x="867579" y="14446"/>
                        <a:pt x="879566" y="14600"/>
                      </a:cubicBezTo>
                      <a:cubicBezTo>
                        <a:pt x="884381" y="14651"/>
                        <a:pt x="889145" y="14702"/>
                        <a:pt x="893960" y="14753"/>
                      </a:cubicBezTo>
                      <a:cubicBezTo>
                        <a:pt x="904718" y="14856"/>
                        <a:pt x="915476" y="15009"/>
                        <a:pt x="926080" y="15112"/>
                      </a:cubicBezTo>
                      <a:cubicBezTo>
                        <a:pt x="928436" y="15112"/>
                        <a:pt x="930793" y="15163"/>
                        <a:pt x="933098" y="15163"/>
                      </a:cubicBezTo>
                      <a:cubicBezTo>
                        <a:pt x="935454" y="15163"/>
                        <a:pt x="937760" y="15215"/>
                        <a:pt x="940065" y="15215"/>
                      </a:cubicBezTo>
                      <a:cubicBezTo>
                        <a:pt x="949337" y="15317"/>
                        <a:pt x="958404" y="15419"/>
                        <a:pt x="967215" y="15471"/>
                      </a:cubicBezTo>
                      <a:cubicBezTo>
                        <a:pt x="969418" y="15471"/>
                        <a:pt x="971620" y="15522"/>
                        <a:pt x="973772" y="15522"/>
                      </a:cubicBezTo>
                      <a:cubicBezTo>
                        <a:pt x="980278" y="15573"/>
                        <a:pt x="986630" y="15624"/>
                        <a:pt x="992777" y="15675"/>
                      </a:cubicBezTo>
                      <a:cubicBezTo>
                        <a:pt x="994826" y="15675"/>
                        <a:pt x="996875" y="15727"/>
                        <a:pt x="998873" y="15727"/>
                      </a:cubicBezTo>
                      <a:cubicBezTo>
                        <a:pt x="1002869" y="15778"/>
                        <a:pt x="1006813" y="15778"/>
                        <a:pt x="1010604" y="15829"/>
                      </a:cubicBezTo>
                      <a:cubicBezTo>
                        <a:pt x="1012500" y="15829"/>
                        <a:pt x="1014395" y="15881"/>
                        <a:pt x="1016239" y="15881"/>
                      </a:cubicBezTo>
                      <a:cubicBezTo>
                        <a:pt x="1019005" y="15881"/>
                        <a:pt x="1021720" y="15932"/>
                        <a:pt x="1024384" y="15932"/>
                      </a:cubicBezTo>
                      <a:cubicBezTo>
                        <a:pt x="1042928" y="16085"/>
                        <a:pt x="1058245" y="16137"/>
                        <a:pt x="1068644" y="16137"/>
                      </a:cubicBezTo>
                      <a:cubicBezTo>
                        <a:pt x="1069515" y="16137"/>
                        <a:pt x="1070335" y="16137"/>
                        <a:pt x="1071154" y="16137"/>
                      </a:cubicBezTo>
                      <a:cubicBezTo>
                        <a:pt x="1072947" y="16137"/>
                        <a:pt x="1074587" y="16137"/>
                        <a:pt x="1076021" y="16137"/>
                      </a:cubicBezTo>
                      <a:cubicBezTo>
                        <a:pt x="1076482" y="16137"/>
                        <a:pt x="1076943" y="16137"/>
                        <a:pt x="1077404" y="16137"/>
                      </a:cubicBezTo>
                      <a:cubicBezTo>
                        <a:pt x="1082629" y="16085"/>
                        <a:pt x="1092260" y="16034"/>
                        <a:pt x="1105220" y="15932"/>
                      </a:cubicBezTo>
                      <a:cubicBezTo>
                        <a:pt x="1113007" y="15881"/>
                        <a:pt x="1122023" y="15829"/>
                        <a:pt x="1132063" y="15778"/>
                      </a:cubicBezTo>
                      <a:cubicBezTo>
                        <a:pt x="1133241" y="15778"/>
                        <a:pt x="1134420" y="15778"/>
                        <a:pt x="1135598" y="15778"/>
                      </a:cubicBezTo>
                      <a:cubicBezTo>
                        <a:pt x="1141540" y="15727"/>
                        <a:pt x="1147790" y="15727"/>
                        <a:pt x="1154347" y="15675"/>
                      </a:cubicBezTo>
                      <a:cubicBezTo>
                        <a:pt x="1158291" y="15675"/>
                        <a:pt x="1162287" y="15624"/>
                        <a:pt x="1166436" y="15624"/>
                      </a:cubicBezTo>
                      <a:cubicBezTo>
                        <a:pt x="1167717" y="15624"/>
                        <a:pt x="1168946" y="15624"/>
                        <a:pt x="1170227" y="15624"/>
                      </a:cubicBezTo>
                      <a:cubicBezTo>
                        <a:pt x="1175299" y="15573"/>
                        <a:pt x="1180524" y="15573"/>
                        <a:pt x="1185851" y="15522"/>
                      </a:cubicBezTo>
                      <a:cubicBezTo>
                        <a:pt x="1188515" y="15522"/>
                        <a:pt x="1191230" y="15471"/>
                        <a:pt x="1193945" y="15471"/>
                      </a:cubicBezTo>
                      <a:cubicBezTo>
                        <a:pt x="1196660" y="15471"/>
                        <a:pt x="1199426" y="15419"/>
                        <a:pt x="1202193" y="15419"/>
                      </a:cubicBezTo>
                      <a:cubicBezTo>
                        <a:pt x="1211926" y="15368"/>
                        <a:pt x="1221915" y="15317"/>
                        <a:pt x="1232161" y="15266"/>
                      </a:cubicBezTo>
                      <a:cubicBezTo>
                        <a:pt x="1236566" y="15266"/>
                        <a:pt x="1240972" y="15215"/>
                        <a:pt x="1245428" y="15215"/>
                      </a:cubicBezTo>
                      <a:cubicBezTo>
                        <a:pt x="1248399" y="15215"/>
                        <a:pt x="1251371" y="15163"/>
                        <a:pt x="1254393" y="15163"/>
                      </a:cubicBezTo>
                      <a:cubicBezTo>
                        <a:pt x="1261872" y="15112"/>
                        <a:pt x="1269454" y="15112"/>
                        <a:pt x="1277035" y="15061"/>
                      </a:cubicBezTo>
                      <a:cubicBezTo>
                        <a:pt x="1280058" y="15061"/>
                        <a:pt x="1283131" y="15009"/>
                        <a:pt x="1286154" y="15009"/>
                      </a:cubicBezTo>
                      <a:cubicBezTo>
                        <a:pt x="1289176" y="15009"/>
                        <a:pt x="1292250" y="14958"/>
                        <a:pt x="1295323" y="14958"/>
                      </a:cubicBezTo>
                      <a:cubicBezTo>
                        <a:pt x="1298397" y="14958"/>
                        <a:pt x="1301419" y="14907"/>
                        <a:pt x="1304493" y="14907"/>
                      </a:cubicBezTo>
                      <a:cubicBezTo>
                        <a:pt x="1307567" y="14907"/>
                        <a:pt x="1310589" y="14856"/>
                        <a:pt x="1313662" y="14856"/>
                      </a:cubicBezTo>
                      <a:cubicBezTo>
                        <a:pt x="1318273" y="14856"/>
                        <a:pt x="1322832" y="14805"/>
                        <a:pt x="1327391" y="14805"/>
                      </a:cubicBezTo>
                      <a:cubicBezTo>
                        <a:pt x="1336510" y="14753"/>
                        <a:pt x="1345628" y="14753"/>
                        <a:pt x="1354644" y="14702"/>
                      </a:cubicBezTo>
                      <a:cubicBezTo>
                        <a:pt x="1357615" y="14702"/>
                        <a:pt x="1360638" y="14702"/>
                        <a:pt x="1363609" y="14651"/>
                      </a:cubicBezTo>
                      <a:cubicBezTo>
                        <a:pt x="1368065" y="14651"/>
                        <a:pt x="1372471" y="14600"/>
                        <a:pt x="1376877" y="14600"/>
                      </a:cubicBezTo>
                      <a:cubicBezTo>
                        <a:pt x="1379796" y="14600"/>
                        <a:pt x="1382716" y="14600"/>
                        <a:pt x="1385585" y="14549"/>
                      </a:cubicBezTo>
                      <a:cubicBezTo>
                        <a:pt x="1388454" y="14549"/>
                        <a:pt x="1391322" y="14549"/>
                        <a:pt x="1394191" y="14549"/>
                      </a:cubicBezTo>
                      <a:cubicBezTo>
                        <a:pt x="1397060" y="14549"/>
                        <a:pt x="1399877" y="14549"/>
                        <a:pt x="1402695" y="14549"/>
                      </a:cubicBezTo>
                      <a:cubicBezTo>
                        <a:pt x="1412530" y="14549"/>
                        <a:pt x="1422059" y="14497"/>
                        <a:pt x="1431228" y="14497"/>
                      </a:cubicBezTo>
                      <a:lnTo>
                        <a:pt x="1431228" y="14497"/>
                      </a:lnTo>
                      <a:cubicBezTo>
                        <a:pt x="1433841" y="14497"/>
                        <a:pt x="1436453" y="14497"/>
                        <a:pt x="1438963" y="14497"/>
                      </a:cubicBezTo>
                      <a:cubicBezTo>
                        <a:pt x="1443728" y="14497"/>
                        <a:pt x="1448440" y="14497"/>
                        <a:pt x="1452948" y="14497"/>
                      </a:cubicBezTo>
                      <a:cubicBezTo>
                        <a:pt x="1457508" y="14497"/>
                        <a:pt x="1461913" y="14497"/>
                        <a:pt x="1466165" y="14497"/>
                      </a:cubicBezTo>
                      <a:cubicBezTo>
                        <a:pt x="1474156" y="14497"/>
                        <a:pt x="1481687" y="14497"/>
                        <a:pt x="1488602" y="14497"/>
                      </a:cubicBezTo>
                      <a:cubicBezTo>
                        <a:pt x="1503817" y="14549"/>
                        <a:pt x="1516162" y="14600"/>
                        <a:pt x="1524615" y="14702"/>
                      </a:cubicBezTo>
                      <a:cubicBezTo>
                        <a:pt x="1553251" y="15061"/>
                        <a:pt x="1581886" y="15573"/>
                        <a:pt x="1610522" y="16034"/>
                      </a:cubicBezTo>
                      <a:cubicBezTo>
                        <a:pt x="1658266" y="16803"/>
                        <a:pt x="1706009" y="17469"/>
                        <a:pt x="1753753" y="17469"/>
                      </a:cubicBezTo>
                      <a:cubicBezTo>
                        <a:pt x="1850828" y="17417"/>
                        <a:pt x="1947903" y="17417"/>
                        <a:pt x="2044978" y="17263"/>
                      </a:cubicBezTo>
                      <a:cubicBezTo>
                        <a:pt x="2045029" y="17263"/>
                        <a:pt x="2045080" y="17263"/>
                        <a:pt x="2045131" y="17263"/>
                      </a:cubicBezTo>
                      <a:cubicBezTo>
                        <a:pt x="2128426" y="17161"/>
                        <a:pt x="2211670" y="16649"/>
                        <a:pt x="2294965" y="16649"/>
                      </a:cubicBezTo>
                      <a:lnTo>
                        <a:pt x="2294965" y="16649"/>
                      </a:lnTo>
                      <a:cubicBezTo>
                        <a:pt x="2317300" y="16649"/>
                        <a:pt x="2350802" y="16649"/>
                        <a:pt x="2391476" y="16597"/>
                      </a:cubicBezTo>
                      <a:cubicBezTo>
                        <a:pt x="2392245" y="16597"/>
                        <a:pt x="2393013" y="16597"/>
                        <a:pt x="2393833" y="16597"/>
                      </a:cubicBezTo>
                      <a:cubicBezTo>
                        <a:pt x="2431433" y="16597"/>
                        <a:pt x="2474976" y="16597"/>
                        <a:pt x="2521644" y="16546"/>
                      </a:cubicBezTo>
                      <a:lnTo>
                        <a:pt x="2521644" y="16546"/>
                      </a:lnTo>
                      <a:cubicBezTo>
                        <a:pt x="2538344" y="16546"/>
                        <a:pt x="2592081" y="16700"/>
                        <a:pt x="2667743" y="17007"/>
                      </a:cubicBezTo>
                      <a:cubicBezTo>
                        <a:pt x="2774858" y="17417"/>
                        <a:pt x="2925927" y="18032"/>
                        <a:pt x="3078429" y="18698"/>
                      </a:cubicBezTo>
                      <a:cubicBezTo>
                        <a:pt x="3081707" y="18698"/>
                        <a:pt x="3084935" y="18749"/>
                        <a:pt x="3088213" y="18749"/>
                      </a:cubicBezTo>
                      <a:cubicBezTo>
                        <a:pt x="3128068" y="18903"/>
                        <a:pt x="3167974" y="19108"/>
                        <a:pt x="3207111" y="19261"/>
                      </a:cubicBezTo>
                      <a:cubicBezTo>
                        <a:pt x="3303366" y="19671"/>
                        <a:pt x="3395267" y="20030"/>
                        <a:pt x="3471442" y="20389"/>
                      </a:cubicBezTo>
                      <a:cubicBezTo>
                        <a:pt x="3490088" y="20491"/>
                        <a:pt x="3507761" y="20542"/>
                        <a:pt x="3524359" y="20593"/>
                      </a:cubicBezTo>
                      <a:lnTo>
                        <a:pt x="3524359" y="10809"/>
                      </a:lnTo>
                      <a:cubicBezTo>
                        <a:pt x="3256442" y="9785"/>
                        <a:pt x="2697403" y="7428"/>
                        <a:pt x="2667896" y="8196"/>
                      </a:cubicBezTo>
                      <a:close/>
                    </a:path>
                  </a:pathLst>
                </a:custGeom>
                <a:solidFill>
                  <a:srgbClr val="000000"/>
                </a:solidFill>
                <a:ln w="5123" cap="flat">
                  <a:noFill/>
                  <a:prstDash val="solid"/>
                  <a:miter/>
                </a:ln>
              </p:spPr>
              <p:txBody>
                <a:bodyPr rtlCol="0" anchor="ctr"/>
                <a:lstStyle/>
                <a:p>
                  <a:endParaRPr lang="en-US" dirty="0"/>
                </a:p>
              </p:txBody>
            </p:sp>
          </p:grpSp>
          <p:grpSp>
            <p:nvGrpSpPr>
              <p:cNvPr id="8" name="Graphic 472">
                <a:extLst>
                  <a:ext uri="{FF2B5EF4-FFF2-40B4-BE49-F238E27FC236}">
                    <a16:creationId xmlns:a16="http://schemas.microsoft.com/office/drawing/2014/main" id="{74F2E785-B274-4747-B62F-6B1BAFD1A810}"/>
                  </a:ext>
                </a:extLst>
              </p:cNvPr>
              <p:cNvGrpSpPr/>
              <p:nvPr/>
            </p:nvGrpSpPr>
            <p:grpSpPr>
              <a:xfrm>
                <a:off x="2577939" y="4078238"/>
                <a:ext cx="1038422" cy="1650011"/>
                <a:chOff x="2577939" y="4078238"/>
                <a:chExt cx="1038422" cy="1650011"/>
              </a:xfrm>
            </p:grpSpPr>
            <p:sp>
              <p:nvSpPr>
                <p:cNvPr id="46" name="Graphic 472">
                  <a:extLst>
                    <a:ext uri="{FF2B5EF4-FFF2-40B4-BE49-F238E27FC236}">
                      <a16:creationId xmlns:a16="http://schemas.microsoft.com/office/drawing/2014/main" id="{C5EE6404-70C5-2F02-0F09-21C778D03117}"/>
                    </a:ext>
                  </a:extLst>
                </p:cNvPr>
                <p:cNvSpPr/>
                <p:nvPr/>
              </p:nvSpPr>
              <p:spPr>
                <a:xfrm>
                  <a:off x="2589556" y="4397700"/>
                  <a:ext cx="151236" cy="575841"/>
                </a:xfrm>
                <a:custGeom>
                  <a:avLst/>
                  <a:gdLst>
                    <a:gd name="connsiteX0" fmla="*/ 140581 w 151236"/>
                    <a:gd name="connsiteY0" fmla="*/ 562625 h 575841"/>
                    <a:gd name="connsiteX1" fmla="*/ 150365 w 151236"/>
                    <a:gd name="connsiteY1" fmla="*/ 120127 h 575841"/>
                    <a:gd name="connsiteX2" fmla="*/ 151236 w 151236"/>
                    <a:gd name="connsiteY2" fmla="*/ 108396 h 575841"/>
                    <a:gd name="connsiteX3" fmla="*/ 168 w 151236"/>
                    <a:gd name="connsiteY3" fmla="*/ 0 h 575841"/>
                    <a:gd name="connsiteX4" fmla="*/ 117 w 151236"/>
                    <a:gd name="connsiteY4" fmla="*/ 5020 h 575841"/>
                    <a:gd name="connsiteX5" fmla="*/ 3652 w 151236"/>
                    <a:gd name="connsiteY5" fmla="*/ 476461 h 575841"/>
                    <a:gd name="connsiteX6" fmla="*/ 142733 w 151236"/>
                    <a:gd name="connsiteY6" fmla="*/ 575842 h 575841"/>
                    <a:gd name="connsiteX7" fmla="*/ 140581 w 151236"/>
                    <a:gd name="connsiteY7" fmla="*/ 562625 h 5758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1236" h="575841">
                      <a:moveTo>
                        <a:pt x="140581" y="562625"/>
                      </a:moveTo>
                      <a:cubicBezTo>
                        <a:pt x="137866" y="457251"/>
                        <a:pt x="146165" y="225398"/>
                        <a:pt x="150365" y="120127"/>
                      </a:cubicBezTo>
                      <a:cubicBezTo>
                        <a:pt x="150570" y="115568"/>
                        <a:pt x="150775" y="111572"/>
                        <a:pt x="151236" y="108396"/>
                      </a:cubicBezTo>
                      <a:cubicBezTo>
                        <a:pt x="95604" y="68439"/>
                        <a:pt x="42943" y="30634"/>
                        <a:pt x="168" y="0"/>
                      </a:cubicBezTo>
                      <a:cubicBezTo>
                        <a:pt x="168" y="1691"/>
                        <a:pt x="168" y="3381"/>
                        <a:pt x="117" y="5020"/>
                      </a:cubicBezTo>
                      <a:cubicBezTo>
                        <a:pt x="-1266" y="162185"/>
                        <a:pt x="10209" y="319144"/>
                        <a:pt x="3652" y="476461"/>
                      </a:cubicBezTo>
                      <a:cubicBezTo>
                        <a:pt x="43096" y="504585"/>
                        <a:pt x="91352" y="539061"/>
                        <a:pt x="142733" y="575842"/>
                      </a:cubicBezTo>
                      <a:cubicBezTo>
                        <a:pt x="140888" y="571487"/>
                        <a:pt x="140683" y="567082"/>
                        <a:pt x="140581" y="562625"/>
                      </a:cubicBezTo>
                      <a:close/>
                    </a:path>
                  </a:pathLst>
                </a:custGeom>
                <a:solidFill>
                  <a:srgbClr val="FFFFFF"/>
                </a:solidFill>
                <a:ln w="5123" cap="flat">
                  <a:noFill/>
                  <a:prstDash val="solid"/>
                  <a:miter/>
                </a:ln>
              </p:spPr>
              <p:txBody>
                <a:bodyPr rtlCol="0" anchor="ctr"/>
                <a:lstStyle/>
                <a:p>
                  <a:endParaRPr lang="en-US" dirty="0"/>
                </a:p>
              </p:txBody>
            </p:sp>
            <p:sp>
              <p:nvSpPr>
                <p:cNvPr id="47" name="Graphic 472">
                  <a:extLst>
                    <a:ext uri="{FF2B5EF4-FFF2-40B4-BE49-F238E27FC236}">
                      <a16:creationId xmlns:a16="http://schemas.microsoft.com/office/drawing/2014/main" id="{E1EB7DBD-FABF-AD33-45F7-BC66142AFBC5}"/>
                    </a:ext>
                  </a:extLst>
                </p:cNvPr>
                <p:cNvSpPr/>
                <p:nvPr/>
              </p:nvSpPr>
              <p:spPr>
                <a:xfrm>
                  <a:off x="2588083" y="4095103"/>
                  <a:ext cx="245582" cy="459453"/>
                </a:xfrm>
                <a:custGeom>
                  <a:avLst/>
                  <a:gdLst>
                    <a:gd name="connsiteX0" fmla="*/ 235747 w 245582"/>
                    <a:gd name="connsiteY0" fmla="*/ 445418 h 459453"/>
                    <a:gd name="connsiteX1" fmla="*/ 245583 w 245582"/>
                    <a:gd name="connsiteY1" fmla="*/ 107269 h 459453"/>
                    <a:gd name="connsiteX2" fmla="*/ 6814 w 245582"/>
                    <a:gd name="connsiteY2" fmla="*/ 0 h 459453"/>
                    <a:gd name="connsiteX3" fmla="*/ 1 w 245582"/>
                    <a:gd name="connsiteY3" fmla="*/ 29609 h 459453"/>
                    <a:gd name="connsiteX4" fmla="*/ 1692 w 245582"/>
                    <a:gd name="connsiteY4" fmla="*/ 290405 h 459453"/>
                    <a:gd name="connsiteX5" fmla="*/ 238104 w 245582"/>
                    <a:gd name="connsiteY5" fmla="*/ 459454 h 459453"/>
                    <a:gd name="connsiteX6" fmla="*/ 235747 w 245582"/>
                    <a:gd name="connsiteY6" fmla="*/ 445418 h 4594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5582" h="459453">
                      <a:moveTo>
                        <a:pt x="235747" y="445418"/>
                      </a:moveTo>
                      <a:cubicBezTo>
                        <a:pt x="234620" y="367655"/>
                        <a:pt x="240358" y="221044"/>
                        <a:pt x="245583" y="107269"/>
                      </a:cubicBezTo>
                      <a:cubicBezTo>
                        <a:pt x="139953" y="60550"/>
                        <a:pt x="40266" y="16341"/>
                        <a:pt x="6814" y="0"/>
                      </a:cubicBezTo>
                      <a:cubicBezTo>
                        <a:pt x="1487" y="5174"/>
                        <a:pt x="-50" y="14292"/>
                        <a:pt x="1" y="29609"/>
                      </a:cubicBezTo>
                      <a:cubicBezTo>
                        <a:pt x="257" y="116541"/>
                        <a:pt x="2102" y="203473"/>
                        <a:pt x="1692" y="290405"/>
                      </a:cubicBezTo>
                      <a:cubicBezTo>
                        <a:pt x="65418" y="335792"/>
                        <a:pt x="152145" y="397879"/>
                        <a:pt x="238104" y="459454"/>
                      </a:cubicBezTo>
                      <a:cubicBezTo>
                        <a:pt x="236003" y="454792"/>
                        <a:pt x="235850" y="450131"/>
                        <a:pt x="235747" y="445418"/>
                      </a:cubicBezTo>
                      <a:close/>
                    </a:path>
                  </a:pathLst>
                </a:custGeom>
                <a:solidFill>
                  <a:srgbClr val="FFFFFF"/>
                </a:solidFill>
                <a:ln w="5123" cap="flat">
                  <a:noFill/>
                  <a:prstDash val="solid"/>
                  <a:miter/>
                </a:ln>
              </p:spPr>
              <p:txBody>
                <a:bodyPr rtlCol="0" anchor="ctr"/>
                <a:lstStyle/>
                <a:p>
                  <a:endParaRPr lang="en-US" dirty="0"/>
                </a:p>
              </p:txBody>
            </p:sp>
            <p:sp>
              <p:nvSpPr>
                <p:cNvPr id="48" name="Graphic 472">
                  <a:extLst>
                    <a:ext uri="{FF2B5EF4-FFF2-40B4-BE49-F238E27FC236}">
                      <a16:creationId xmlns:a16="http://schemas.microsoft.com/office/drawing/2014/main" id="{BE9B4CC8-8F50-6C32-9ECD-62F47144FDF5}"/>
                    </a:ext>
                  </a:extLst>
                </p:cNvPr>
                <p:cNvSpPr/>
                <p:nvPr/>
              </p:nvSpPr>
              <p:spPr>
                <a:xfrm>
                  <a:off x="2589686" y="4886097"/>
                  <a:ext cx="232351" cy="549203"/>
                </a:xfrm>
                <a:custGeom>
                  <a:avLst/>
                  <a:gdLst>
                    <a:gd name="connsiteX0" fmla="*/ 230661 w 232351"/>
                    <a:gd name="connsiteY0" fmla="*/ 174223 h 549203"/>
                    <a:gd name="connsiteX1" fmla="*/ 232352 w 232351"/>
                    <a:gd name="connsiteY1" fmla="*/ 164643 h 549203"/>
                    <a:gd name="connsiteX2" fmla="*/ 3060 w 232351"/>
                    <a:gd name="connsiteY2" fmla="*/ 0 h 549203"/>
                    <a:gd name="connsiteX3" fmla="*/ 2957 w 232351"/>
                    <a:gd name="connsiteY3" fmla="*/ 2920 h 549203"/>
                    <a:gd name="connsiteX4" fmla="*/ 499 w 232351"/>
                    <a:gd name="connsiteY4" fmla="*/ 336970 h 549203"/>
                    <a:gd name="connsiteX5" fmla="*/ 39533 w 232351"/>
                    <a:gd name="connsiteY5" fmla="*/ 398648 h 549203"/>
                    <a:gd name="connsiteX6" fmla="*/ 225948 w 232351"/>
                    <a:gd name="connsiteY6" fmla="*/ 549204 h 549203"/>
                    <a:gd name="connsiteX7" fmla="*/ 230661 w 232351"/>
                    <a:gd name="connsiteY7" fmla="*/ 174223 h 5492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32351" h="549203">
                      <a:moveTo>
                        <a:pt x="230661" y="174223"/>
                      </a:moveTo>
                      <a:cubicBezTo>
                        <a:pt x="230764" y="170995"/>
                        <a:pt x="230251" y="166743"/>
                        <a:pt x="232352" y="164643"/>
                      </a:cubicBezTo>
                      <a:cubicBezTo>
                        <a:pt x="149313" y="104964"/>
                        <a:pt x="65659" y="44875"/>
                        <a:pt x="3060" y="0"/>
                      </a:cubicBezTo>
                      <a:cubicBezTo>
                        <a:pt x="3009" y="973"/>
                        <a:pt x="3009" y="1947"/>
                        <a:pt x="2957" y="2920"/>
                      </a:cubicBezTo>
                      <a:cubicBezTo>
                        <a:pt x="-2473" y="114031"/>
                        <a:pt x="1421" y="225603"/>
                        <a:pt x="499" y="336970"/>
                      </a:cubicBezTo>
                      <a:cubicBezTo>
                        <a:pt x="242" y="366631"/>
                        <a:pt x="19965" y="383331"/>
                        <a:pt x="39533" y="398648"/>
                      </a:cubicBezTo>
                      <a:cubicBezTo>
                        <a:pt x="102389" y="447928"/>
                        <a:pt x="164373" y="498386"/>
                        <a:pt x="225948" y="549204"/>
                      </a:cubicBezTo>
                      <a:cubicBezTo>
                        <a:pt x="225692" y="526254"/>
                        <a:pt x="228202" y="253522"/>
                        <a:pt x="230661" y="174223"/>
                      </a:cubicBezTo>
                      <a:close/>
                    </a:path>
                  </a:pathLst>
                </a:custGeom>
                <a:solidFill>
                  <a:srgbClr val="FFFFFF"/>
                </a:solidFill>
                <a:ln w="5123" cap="flat">
                  <a:noFill/>
                  <a:prstDash val="solid"/>
                  <a:miter/>
                </a:ln>
              </p:spPr>
              <p:txBody>
                <a:bodyPr rtlCol="0" anchor="ctr"/>
                <a:lstStyle/>
                <a:p>
                  <a:endParaRPr lang="en-US" dirty="0"/>
                </a:p>
              </p:txBody>
            </p:sp>
            <p:sp>
              <p:nvSpPr>
                <p:cNvPr id="49" name="Graphic 472">
                  <a:extLst>
                    <a:ext uri="{FF2B5EF4-FFF2-40B4-BE49-F238E27FC236}">
                      <a16:creationId xmlns:a16="http://schemas.microsoft.com/office/drawing/2014/main" id="{41F5F614-B765-4707-6CE9-E057E5E5AB40}"/>
                    </a:ext>
                  </a:extLst>
                </p:cNvPr>
                <p:cNvSpPr/>
                <p:nvPr/>
              </p:nvSpPr>
              <p:spPr>
                <a:xfrm>
                  <a:off x="2825057" y="5058066"/>
                  <a:ext cx="331902" cy="637057"/>
                </a:xfrm>
                <a:custGeom>
                  <a:avLst/>
                  <a:gdLst>
                    <a:gd name="connsiteX0" fmla="*/ 313051 w 331902"/>
                    <a:gd name="connsiteY0" fmla="*/ 218995 h 637057"/>
                    <a:gd name="connsiteX1" fmla="*/ 7226 w 331902"/>
                    <a:gd name="connsiteY1" fmla="*/ 0 h 637057"/>
                    <a:gd name="connsiteX2" fmla="*/ 6970 w 331902"/>
                    <a:gd name="connsiteY2" fmla="*/ 2459 h 637057"/>
                    <a:gd name="connsiteX3" fmla="*/ 1028 w 331902"/>
                    <a:gd name="connsiteY3" fmla="*/ 218790 h 637057"/>
                    <a:gd name="connsiteX4" fmla="*/ 3384 w 331902"/>
                    <a:gd name="connsiteY4" fmla="*/ 377952 h 637057"/>
                    <a:gd name="connsiteX5" fmla="*/ 3282 w 331902"/>
                    <a:gd name="connsiteY5" fmla="*/ 387685 h 637057"/>
                    <a:gd name="connsiteX6" fmla="*/ 88728 w 331902"/>
                    <a:gd name="connsiteY6" fmla="*/ 458583 h 637057"/>
                    <a:gd name="connsiteX7" fmla="*/ 320530 w 331902"/>
                    <a:gd name="connsiteY7" fmla="*/ 630706 h 637057"/>
                    <a:gd name="connsiteX8" fmla="*/ 331902 w 331902"/>
                    <a:gd name="connsiteY8" fmla="*/ 637058 h 637057"/>
                    <a:gd name="connsiteX9" fmla="*/ 330980 w 331902"/>
                    <a:gd name="connsiteY9" fmla="*/ 630859 h 637057"/>
                    <a:gd name="connsiteX10" fmla="*/ 326933 w 331902"/>
                    <a:gd name="connsiteY10" fmla="*/ 404795 h 637057"/>
                    <a:gd name="connsiteX11" fmla="*/ 327548 w 331902"/>
                    <a:gd name="connsiteY11" fmla="*/ 221556 h 637057"/>
                    <a:gd name="connsiteX12" fmla="*/ 325806 w 331902"/>
                    <a:gd name="connsiteY12" fmla="*/ 223810 h 637057"/>
                    <a:gd name="connsiteX13" fmla="*/ 313051 w 331902"/>
                    <a:gd name="connsiteY13" fmla="*/ 218995 h 6370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31902" h="637057">
                      <a:moveTo>
                        <a:pt x="313051" y="218995"/>
                      </a:moveTo>
                      <a:cubicBezTo>
                        <a:pt x="297068" y="208288"/>
                        <a:pt x="154555" y="105886"/>
                        <a:pt x="7226" y="0"/>
                      </a:cubicBezTo>
                      <a:cubicBezTo>
                        <a:pt x="7175" y="871"/>
                        <a:pt x="7072" y="1691"/>
                        <a:pt x="6970" y="2459"/>
                      </a:cubicBezTo>
                      <a:cubicBezTo>
                        <a:pt x="-48" y="56708"/>
                        <a:pt x="6253" y="164387"/>
                        <a:pt x="1028" y="218790"/>
                      </a:cubicBezTo>
                      <a:cubicBezTo>
                        <a:pt x="-2302" y="253676"/>
                        <a:pt x="3538" y="371958"/>
                        <a:pt x="3384" y="377952"/>
                      </a:cubicBezTo>
                      <a:cubicBezTo>
                        <a:pt x="3282" y="380872"/>
                        <a:pt x="3640" y="384560"/>
                        <a:pt x="3282" y="387685"/>
                      </a:cubicBezTo>
                      <a:cubicBezTo>
                        <a:pt x="31815" y="411250"/>
                        <a:pt x="60246" y="434916"/>
                        <a:pt x="88728" y="458583"/>
                      </a:cubicBezTo>
                      <a:cubicBezTo>
                        <a:pt x="144412" y="504892"/>
                        <a:pt x="263207" y="586497"/>
                        <a:pt x="320530" y="630706"/>
                      </a:cubicBezTo>
                      <a:cubicBezTo>
                        <a:pt x="323860" y="633267"/>
                        <a:pt x="327855" y="635162"/>
                        <a:pt x="331902" y="637058"/>
                      </a:cubicBezTo>
                      <a:cubicBezTo>
                        <a:pt x="331492" y="635111"/>
                        <a:pt x="331236" y="633062"/>
                        <a:pt x="330980" y="630859"/>
                      </a:cubicBezTo>
                      <a:cubicBezTo>
                        <a:pt x="323757" y="555555"/>
                        <a:pt x="326882" y="480201"/>
                        <a:pt x="326933" y="404795"/>
                      </a:cubicBezTo>
                      <a:cubicBezTo>
                        <a:pt x="326984" y="343732"/>
                        <a:pt x="327394" y="282670"/>
                        <a:pt x="327548" y="221556"/>
                      </a:cubicBezTo>
                      <a:cubicBezTo>
                        <a:pt x="326933" y="222376"/>
                        <a:pt x="326216" y="223144"/>
                        <a:pt x="325806" y="223810"/>
                      </a:cubicBezTo>
                      <a:cubicBezTo>
                        <a:pt x="319915" y="224784"/>
                        <a:pt x="316739" y="221454"/>
                        <a:pt x="313051" y="218995"/>
                      </a:cubicBezTo>
                      <a:close/>
                    </a:path>
                  </a:pathLst>
                </a:custGeom>
                <a:solidFill>
                  <a:srgbClr val="FFFFFF"/>
                </a:solidFill>
                <a:ln w="5123" cap="flat">
                  <a:noFill/>
                  <a:prstDash val="solid"/>
                  <a:miter/>
                </a:ln>
              </p:spPr>
              <p:txBody>
                <a:bodyPr rtlCol="0" anchor="ctr"/>
                <a:lstStyle/>
                <a:p>
                  <a:endParaRPr lang="en-US" dirty="0"/>
                </a:p>
              </p:txBody>
            </p:sp>
            <p:sp>
              <p:nvSpPr>
                <p:cNvPr id="50" name="Graphic 472">
                  <a:extLst>
                    <a:ext uri="{FF2B5EF4-FFF2-40B4-BE49-F238E27FC236}">
                      <a16:creationId xmlns:a16="http://schemas.microsoft.com/office/drawing/2014/main" id="{255442DD-D6DA-E7A9-92DB-CC25A02CBF57}"/>
                    </a:ext>
                  </a:extLst>
                </p:cNvPr>
                <p:cNvSpPr/>
                <p:nvPr/>
              </p:nvSpPr>
              <p:spPr>
                <a:xfrm>
                  <a:off x="2739084" y="4512551"/>
                  <a:ext cx="195499" cy="597459"/>
                </a:xfrm>
                <a:custGeom>
                  <a:avLst/>
                  <a:gdLst>
                    <a:gd name="connsiteX0" fmla="*/ 1145 w 195499"/>
                    <a:gd name="connsiteY0" fmla="*/ 466677 h 597459"/>
                    <a:gd name="connsiteX1" fmla="*/ 183871 w 195499"/>
                    <a:gd name="connsiteY1" fmla="*/ 597459 h 597459"/>
                    <a:gd name="connsiteX2" fmla="*/ 181515 w 195499"/>
                    <a:gd name="connsiteY2" fmla="*/ 583833 h 597459"/>
                    <a:gd name="connsiteX3" fmla="*/ 194065 w 195499"/>
                    <a:gd name="connsiteY3" fmla="*/ 147123 h 597459"/>
                    <a:gd name="connsiteX4" fmla="*/ 195500 w 195499"/>
                    <a:gd name="connsiteY4" fmla="*/ 132780 h 597459"/>
                    <a:gd name="connsiteX5" fmla="*/ 10724 w 195499"/>
                    <a:gd name="connsiteY5" fmla="*/ 0 h 597459"/>
                    <a:gd name="connsiteX6" fmla="*/ 1145 w 195499"/>
                    <a:gd name="connsiteY6" fmla="*/ 466677 h 5974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5499" h="597459">
                      <a:moveTo>
                        <a:pt x="1145" y="466677"/>
                      </a:moveTo>
                      <a:cubicBezTo>
                        <a:pt x="61132" y="509605"/>
                        <a:pt x="125011" y="555351"/>
                        <a:pt x="183871" y="597459"/>
                      </a:cubicBezTo>
                      <a:cubicBezTo>
                        <a:pt x="181771" y="593003"/>
                        <a:pt x="181617" y="588392"/>
                        <a:pt x="181515" y="583833"/>
                      </a:cubicBezTo>
                      <a:cubicBezTo>
                        <a:pt x="179466" y="479842"/>
                        <a:pt x="189199" y="251012"/>
                        <a:pt x="194065" y="147123"/>
                      </a:cubicBezTo>
                      <a:cubicBezTo>
                        <a:pt x="194321" y="141130"/>
                        <a:pt x="194731" y="136212"/>
                        <a:pt x="195500" y="132780"/>
                      </a:cubicBezTo>
                      <a:cubicBezTo>
                        <a:pt x="136999" y="90774"/>
                        <a:pt x="72299" y="44260"/>
                        <a:pt x="10724" y="0"/>
                      </a:cubicBezTo>
                      <a:cubicBezTo>
                        <a:pt x="8880" y="128477"/>
                        <a:pt x="-3824" y="338251"/>
                        <a:pt x="1145" y="466677"/>
                      </a:cubicBezTo>
                      <a:close/>
                    </a:path>
                  </a:pathLst>
                </a:custGeom>
                <a:solidFill>
                  <a:srgbClr val="FFFFFF"/>
                </a:solidFill>
                <a:ln w="5123" cap="flat">
                  <a:noFill/>
                  <a:prstDash val="solid"/>
                  <a:miter/>
                </a:ln>
              </p:spPr>
              <p:txBody>
                <a:bodyPr rtlCol="0" anchor="ctr"/>
                <a:lstStyle/>
                <a:p>
                  <a:endParaRPr lang="en-US" dirty="0"/>
                </a:p>
              </p:txBody>
            </p:sp>
            <p:sp>
              <p:nvSpPr>
                <p:cNvPr id="51" name="Graphic 472">
                  <a:extLst>
                    <a:ext uri="{FF2B5EF4-FFF2-40B4-BE49-F238E27FC236}">
                      <a16:creationId xmlns:a16="http://schemas.microsoft.com/office/drawing/2014/main" id="{45D992C9-8B3F-B66D-6A32-B6F9DE20B09A}"/>
                    </a:ext>
                  </a:extLst>
                </p:cNvPr>
                <p:cNvSpPr/>
                <p:nvPr/>
              </p:nvSpPr>
              <p:spPr>
                <a:xfrm>
                  <a:off x="2929805" y="4651478"/>
                  <a:ext cx="222876" cy="622406"/>
                </a:xfrm>
                <a:custGeom>
                  <a:avLst/>
                  <a:gdLst>
                    <a:gd name="connsiteX0" fmla="*/ 205537 w 222876"/>
                    <a:gd name="connsiteY0" fmla="*/ 137391 h 622406"/>
                    <a:gd name="connsiteX1" fmla="*/ 13282 w 222876"/>
                    <a:gd name="connsiteY1" fmla="*/ 0 h 622406"/>
                    <a:gd name="connsiteX2" fmla="*/ 783 w 222876"/>
                    <a:gd name="connsiteY2" fmla="*/ 464013 h 622406"/>
                    <a:gd name="connsiteX3" fmla="*/ 215270 w 222876"/>
                    <a:gd name="connsiteY3" fmla="*/ 616516 h 622406"/>
                    <a:gd name="connsiteX4" fmla="*/ 222800 w 222876"/>
                    <a:gd name="connsiteY4" fmla="*/ 622407 h 622406"/>
                    <a:gd name="connsiteX5" fmla="*/ 218497 w 222876"/>
                    <a:gd name="connsiteY5" fmla="*/ 298089 h 622406"/>
                    <a:gd name="connsiteX6" fmla="*/ 218190 w 222876"/>
                    <a:gd name="connsiteY6" fmla="*/ 142308 h 622406"/>
                    <a:gd name="connsiteX7" fmla="*/ 205537 w 222876"/>
                    <a:gd name="connsiteY7" fmla="*/ 137391 h 6224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22876" h="622406">
                      <a:moveTo>
                        <a:pt x="205537" y="137391"/>
                      </a:moveTo>
                      <a:cubicBezTo>
                        <a:pt x="193806" y="129501"/>
                        <a:pt x="113533" y="72025"/>
                        <a:pt x="13282" y="0"/>
                      </a:cubicBezTo>
                      <a:cubicBezTo>
                        <a:pt x="10874" y="126581"/>
                        <a:pt x="-3469" y="336202"/>
                        <a:pt x="783" y="464013"/>
                      </a:cubicBezTo>
                      <a:cubicBezTo>
                        <a:pt x="111074" y="542954"/>
                        <a:pt x="202360" y="608063"/>
                        <a:pt x="215270" y="616516"/>
                      </a:cubicBezTo>
                      <a:cubicBezTo>
                        <a:pt x="217882" y="618206"/>
                        <a:pt x="221212" y="619640"/>
                        <a:pt x="222800" y="622407"/>
                      </a:cubicBezTo>
                      <a:cubicBezTo>
                        <a:pt x="223107" y="514318"/>
                        <a:pt x="222646" y="406178"/>
                        <a:pt x="218497" y="298089"/>
                      </a:cubicBezTo>
                      <a:cubicBezTo>
                        <a:pt x="216499" y="246248"/>
                        <a:pt x="218138" y="194201"/>
                        <a:pt x="218190" y="142308"/>
                      </a:cubicBezTo>
                      <a:cubicBezTo>
                        <a:pt x="212401" y="143077"/>
                        <a:pt x="209174" y="139849"/>
                        <a:pt x="205537" y="137391"/>
                      </a:cubicBezTo>
                      <a:close/>
                    </a:path>
                  </a:pathLst>
                </a:custGeom>
                <a:solidFill>
                  <a:srgbClr val="FFFFFF"/>
                </a:solidFill>
                <a:ln w="5123" cap="flat">
                  <a:noFill/>
                  <a:prstDash val="solid"/>
                  <a:miter/>
                </a:ln>
              </p:spPr>
              <p:txBody>
                <a:bodyPr rtlCol="0" anchor="ctr"/>
                <a:lstStyle/>
                <a:p>
                  <a:endParaRPr lang="en-US" dirty="0"/>
                </a:p>
              </p:txBody>
            </p:sp>
            <p:sp>
              <p:nvSpPr>
                <p:cNvPr id="52" name="Graphic 472">
                  <a:extLst>
                    <a:ext uri="{FF2B5EF4-FFF2-40B4-BE49-F238E27FC236}">
                      <a16:creationId xmlns:a16="http://schemas.microsoft.com/office/drawing/2014/main" id="{A28103B7-6B0A-59EE-16CE-2CB5E5941666}"/>
                    </a:ext>
                  </a:extLst>
                </p:cNvPr>
                <p:cNvSpPr/>
                <p:nvPr/>
              </p:nvSpPr>
              <p:spPr>
                <a:xfrm>
                  <a:off x="2833207" y="4207034"/>
                  <a:ext cx="314838" cy="576405"/>
                </a:xfrm>
                <a:custGeom>
                  <a:avLst/>
                  <a:gdLst>
                    <a:gd name="connsiteX0" fmla="*/ 11063 w 314838"/>
                    <a:gd name="connsiteY0" fmla="*/ 0 h 576405"/>
                    <a:gd name="connsiteX1" fmla="*/ 510 w 314838"/>
                    <a:gd name="connsiteY1" fmla="*/ 352851 h 576405"/>
                    <a:gd name="connsiteX2" fmla="*/ 309152 w 314838"/>
                    <a:gd name="connsiteY2" fmla="*/ 572717 h 576405"/>
                    <a:gd name="connsiteX3" fmla="*/ 314839 w 314838"/>
                    <a:gd name="connsiteY3" fmla="*/ 576405 h 576405"/>
                    <a:gd name="connsiteX4" fmla="*/ 313763 w 314838"/>
                    <a:gd name="connsiteY4" fmla="*/ 522770 h 576405"/>
                    <a:gd name="connsiteX5" fmla="*/ 309409 w 314838"/>
                    <a:gd name="connsiteY5" fmla="*/ 134317 h 576405"/>
                    <a:gd name="connsiteX6" fmla="*/ 303928 w 314838"/>
                    <a:gd name="connsiteY6" fmla="*/ 131192 h 576405"/>
                    <a:gd name="connsiteX7" fmla="*/ 11063 w 314838"/>
                    <a:gd name="connsiteY7" fmla="*/ 0 h 5764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4838" h="576405">
                      <a:moveTo>
                        <a:pt x="11063" y="0"/>
                      </a:moveTo>
                      <a:cubicBezTo>
                        <a:pt x="5582" y="118283"/>
                        <a:pt x="-2051" y="257825"/>
                        <a:pt x="510" y="352851"/>
                      </a:cubicBezTo>
                      <a:cubicBezTo>
                        <a:pt x="148812" y="458993"/>
                        <a:pt x="292658" y="561959"/>
                        <a:pt x="309152" y="572717"/>
                      </a:cubicBezTo>
                      <a:cubicBezTo>
                        <a:pt x="310946" y="573895"/>
                        <a:pt x="313148" y="574971"/>
                        <a:pt x="314839" y="576405"/>
                      </a:cubicBezTo>
                      <a:cubicBezTo>
                        <a:pt x="314788" y="558527"/>
                        <a:pt x="314480" y="540649"/>
                        <a:pt x="313763" y="522770"/>
                      </a:cubicBezTo>
                      <a:cubicBezTo>
                        <a:pt x="308538" y="397008"/>
                        <a:pt x="315249" y="260079"/>
                        <a:pt x="309409" y="134317"/>
                      </a:cubicBezTo>
                      <a:cubicBezTo>
                        <a:pt x="307513" y="133497"/>
                        <a:pt x="305720" y="132063"/>
                        <a:pt x="303928" y="131192"/>
                      </a:cubicBezTo>
                      <a:cubicBezTo>
                        <a:pt x="267608" y="113263"/>
                        <a:pt x="136569" y="55479"/>
                        <a:pt x="11063" y="0"/>
                      </a:cubicBezTo>
                      <a:close/>
                    </a:path>
                  </a:pathLst>
                </a:custGeom>
                <a:solidFill>
                  <a:srgbClr val="FFFFFF"/>
                </a:solidFill>
                <a:ln w="5123" cap="flat">
                  <a:noFill/>
                  <a:prstDash val="solid"/>
                  <a:miter/>
                </a:ln>
              </p:spPr>
              <p:txBody>
                <a:bodyPr rtlCol="0" anchor="ctr"/>
                <a:lstStyle/>
                <a:p>
                  <a:endParaRPr lang="en-US" dirty="0"/>
                </a:p>
              </p:txBody>
            </p:sp>
            <p:sp>
              <p:nvSpPr>
                <p:cNvPr id="53" name="Graphic 472">
                  <a:extLst>
                    <a:ext uri="{FF2B5EF4-FFF2-40B4-BE49-F238E27FC236}">
                      <a16:creationId xmlns:a16="http://schemas.microsoft.com/office/drawing/2014/main" id="{214ED543-FBFE-B9B2-8261-3BF7DB23F7C8}"/>
                    </a:ext>
                  </a:extLst>
                </p:cNvPr>
                <p:cNvSpPr/>
                <p:nvPr/>
              </p:nvSpPr>
              <p:spPr>
                <a:xfrm>
                  <a:off x="2602633" y="4088834"/>
                  <a:ext cx="873623" cy="242014"/>
                </a:xfrm>
                <a:custGeom>
                  <a:avLst/>
                  <a:gdLst>
                    <a:gd name="connsiteX0" fmla="*/ 206496 w 873623"/>
                    <a:gd name="connsiteY0" fmla="*/ 5193 h 242014"/>
                    <a:gd name="connsiteX1" fmla="*/ 22796 w 873623"/>
                    <a:gd name="connsiteY1" fmla="*/ 70 h 242014"/>
                    <a:gd name="connsiteX2" fmla="*/ 0 w 873623"/>
                    <a:gd name="connsiteY2" fmla="*/ 1914 h 242014"/>
                    <a:gd name="connsiteX3" fmla="*/ 385072 w 873623"/>
                    <a:gd name="connsiteY3" fmla="*/ 171117 h 242014"/>
                    <a:gd name="connsiteX4" fmla="*/ 539266 w 873623"/>
                    <a:gd name="connsiteY4" fmla="*/ 241246 h 242014"/>
                    <a:gd name="connsiteX5" fmla="*/ 541007 w 873623"/>
                    <a:gd name="connsiteY5" fmla="*/ 242015 h 242014"/>
                    <a:gd name="connsiteX6" fmla="*/ 559756 w 873623"/>
                    <a:gd name="connsiteY6" fmla="*/ 230284 h 242014"/>
                    <a:gd name="connsiteX7" fmla="*/ 753804 w 873623"/>
                    <a:gd name="connsiteY7" fmla="*/ 230284 h 242014"/>
                    <a:gd name="connsiteX8" fmla="*/ 873623 w 873623"/>
                    <a:gd name="connsiteY8" fmla="*/ 230488 h 242014"/>
                    <a:gd name="connsiteX9" fmla="*/ 371190 w 873623"/>
                    <a:gd name="connsiteY9" fmla="*/ 29935 h 242014"/>
                    <a:gd name="connsiteX10" fmla="*/ 206496 w 873623"/>
                    <a:gd name="connsiteY10" fmla="*/ 5193 h 2420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873623" h="242014">
                      <a:moveTo>
                        <a:pt x="206496" y="5193"/>
                      </a:moveTo>
                      <a:cubicBezTo>
                        <a:pt x="145331" y="2273"/>
                        <a:pt x="84063" y="1555"/>
                        <a:pt x="22796" y="70"/>
                      </a:cubicBezTo>
                      <a:cubicBezTo>
                        <a:pt x="12858" y="-186"/>
                        <a:pt x="5481" y="224"/>
                        <a:pt x="0" y="1914"/>
                      </a:cubicBezTo>
                      <a:cubicBezTo>
                        <a:pt x="65878" y="24966"/>
                        <a:pt x="355258" y="158054"/>
                        <a:pt x="385072" y="171117"/>
                      </a:cubicBezTo>
                      <a:cubicBezTo>
                        <a:pt x="427949" y="189917"/>
                        <a:pt x="497259" y="220397"/>
                        <a:pt x="539266" y="241246"/>
                      </a:cubicBezTo>
                      <a:cubicBezTo>
                        <a:pt x="539829" y="241502"/>
                        <a:pt x="540392" y="241758"/>
                        <a:pt x="541007" y="242015"/>
                      </a:cubicBezTo>
                      <a:cubicBezTo>
                        <a:pt x="543876" y="233511"/>
                        <a:pt x="551867" y="230847"/>
                        <a:pt x="559756" y="230284"/>
                      </a:cubicBezTo>
                      <a:cubicBezTo>
                        <a:pt x="635675" y="224802"/>
                        <a:pt x="688899" y="231513"/>
                        <a:pt x="753804" y="230284"/>
                      </a:cubicBezTo>
                      <a:cubicBezTo>
                        <a:pt x="793709" y="229566"/>
                        <a:pt x="833666" y="230950"/>
                        <a:pt x="873623" y="230488"/>
                      </a:cubicBezTo>
                      <a:cubicBezTo>
                        <a:pt x="716459" y="176393"/>
                        <a:pt x="524000" y="89051"/>
                        <a:pt x="371190" y="29935"/>
                      </a:cubicBezTo>
                      <a:cubicBezTo>
                        <a:pt x="317402" y="9240"/>
                        <a:pt x="262077" y="7857"/>
                        <a:pt x="206496" y="5193"/>
                      </a:cubicBezTo>
                      <a:close/>
                    </a:path>
                  </a:pathLst>
                </a:custGeom>
                <a:solidFill>
                  <a:srgbClr val="FFFFFF"/>
                </a:solidFill>
                <a:ln w="5123" cap="flat">
                  <a:noFill/>
                  <a:prstDash val="solid"/>
                  <a:miter/>
                </a:ln>
              </p:spPr>
              <p:txBody>
                <a:bodyPr rtlCol="0" anchor="ctr"/>
                <a:lstStyle/>
                <a:p>
                  <a:endParaRPr lang="en-US" dirty="0"/>
                </a:p>
              </p:txBody>
            </p:sp>
            <p:sp>
              <p:nvSpPr>
                <p:cNvPr id="54" name="Graphic 472">
                  <a:extLst>
                    <a:ext uri="{FF2B5EF4-FFF2-40B4-BE49-F238E27FC236}">
                      <a16:creationId xmlns:a16="http://schemas.microsoft.com/office/drawing/2014/main" id="{8855EFAD-03D5-9BD6-FD4C-0836CD7697CB}"/>
                    </a:ext>
                  </a:extLst>
                </p:cNvPr>
                <p:cNvSpPr/>
                <p:nvPr/>
              </p:nvSpPr>
              <p:spPr>
                <a:xfrm>
                  <a:off x="3153851" y="4327620"/>
                  <a:ext cx="350067" cy="459145"/>
                </a:xfrm>
                <a:custGeom>
                  <a:avLst/>
                  <a:gdLst>
                    <a:gd name="connsiteX0" fmla="*/ 8794 w 350067"/>
                    <a:gd name="connsiteY0" fmla="*/ 459097 h 459145"/>
                    <a:gd name="connsiteX1" fmla="*/ 344586 w 350067"/>
                    <a:gd name="connsiteY1" fmla="*/ 451721 h 459145"/>
                    <a:gd name="connsiteX2" fmla="*/ 350068 w 350067"/>
                    <a:gd name="connsiteY2" fmla="*/ 451413 h 459145"/>
                    <a:gd name="connsiteX3" fmla="*/ 348121 w 350067"/>
                    <a:gd name="connsiteY3" fmla="*/ 338458 h 459145"/>
                    <a:gd name="connsiteX4" fmla="*/ 346533 w 350067"/>
                    <a:gd name="connsiteY4" fmla="*/ 26896 h 459145"/>
                    <a:gd name="connsiteX5" fmla="*/ 328142 w 350067"/>
                    <a:gd name="connsiteY5" fmla="*/ 4971 h 459145"/>
                    <a:gd name="connsiteX6" fmla="*/ 102283 w 350067"/>
                    <a:gd name="connsiteY6" fmla="*/ 1180 h 459145"/>
                    <a:gd name="connsiteX7" fmla="*/ 18066 w 350067"/>
                    <a:gd name="connsiteY7" fmla="*/ 6713 h 459145"/>
                    <a:gd name="connsiteX8" fmla="*/ 547 w 350067"/>
                    <a:gd name="connsiteY8" fmla="*/ 28638 h 459145"/>
                    <a:gd name="connsiteX9" fmla="*/ 1673 w 350067"/>
                    <a:gd name="connsiteY9" fmla="*/ 86832 h 459145"/>
                    <a:gd name="connsiteX10" fmla="*/ 1776 w 350067"/>
                    <a:gd name="connsiteY10" fmla="*/ 457612 h 459145"/>
                    <a:gd name="connsiteX11" fmla="*/ 8794 w 350067"/>
                    <a:gd name="connsiteY11" fmla="*/ 459097 h 4591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50067" h="459145">
                      <a:moveTo>
                        <a:pt x="8794" y="459097"/>
                      </a:moveTo>
                      <a:cubicBezTo>
                        <a:pt x="105305" y="443883"/>
                        <a:pt x="247102" y="457509"/>
                        <a:pt x="344586" y="451721"/>
                      </a:cubicBezTo>
                      <a:cubicBezTo>
                        <a:pt x="346328" y="451618"/>
                        <a:pt x="348275" y="451362"/>
                        <a:pt x="350068" y="451413"/>
                      </a:cubicBezTo>
                      <a:cubicBezTo>
                        <a:pt x="349299" y="413762"/>
                        <a:pt x="348633" y="376110"/>
                        <a:pt x="348121" y="338458"/>
                      </a:cubicBezTo>
                      <a:cubicBezTo>
                        <a:pt x="346738" y="234621"/>
                        <a:pt x="339976" y="130784"/>
                        <a:pt x="346533" y="26896"/>
                      </a:cubicBezTo>
                      <a:cubicBezTo>
                        <a:pt x="347301" y="14499"/>
                        <a:pt x="343972" y="5637"/>
                        <a:pt x="328142" y="4971"/>
                      </a:cubicBezTo>
                      <a:cubicBezTo>
                        <a:pt x="252788" y="1846"/>
                        <a:pt x="214419" y="6508"/>
                        <a:pt x="102283" y="1180"/>
                      </a:cubicBezTo>
                      <a:cubicBezTo>
                        <a:pt x="74160" y="-152"/>
                        <a:pt x="45626" y="-2149"/>
                        <a:pt x="18066" y="6713"/>
                      </a:cubicBezTo>
                      <a:cubicBezTo>
                        <a:pt x="5874" y="10657"/>
                        <a:pt x="1571" y="16599"/>
                        <a:pt x="547" y="28638"/>
                      </a:cubicBezTo>
                      <a:cubicBezTo>
                        <a:pt x="-1144" y="48155"/>
                        <a:pt x="1622" y="67468"/>
                        <a:pt x="1673" y="86832"/>
                      </a:cubicBezTo>
                      <a:cubicBezTo>
                        <a:pt x="1827" y="207010"/>
                        <a:pt x="1776" y="334770"/>
                        <a:pt x="1776" y="457612"/>
                      </a:cubicBezTo>
                      <a:cubicBezTo>
                        <a:pt x="3876" y="458175"/>
                        <a:pt x="6591" y="459405"/>
                        <a:pt x="8794" y="459097"/>
                      </a:cubicBezTo>
                      <a:close/>
                    </a:path>
                  </a:pathLst>
                </a:custGeom>
                <a:solidFill>
                  <a:srgbClr val="FFFFFF"/>
                </a:solidFill>
                <a:ln w="5123" cap="flat">
                  <a:noFill/>
                  <a:prstDash val="solid"/>
                  <a:miter/>
                </a:ln>
              </p:spPr>
              <p:txBody>
                <a:bodyPr rtlCol="0" anchor="ctr"/>
                <a:lstStyle/>
                <a:p>
                  <a:endParaRPr lang="en-US" dirty="0"/>
                </a:p>
              </p:txBody>
            </p:sp>
            <p:sp>
              <p:nvSpPr>
                <p:cNvPr id="55" name="Graphic 472">
                  <a:extLst>
                    <a:ext uri="{FF2B5EF4-FFF2-40B4-BE49-F238E27FC236}">
                      <a16:creationId xmlns:a16="http://schemas.microsoft.com/office/drawing/2014/main" id="{BF58DA07-D3F4-4F44-2611-3F7698DBE41A}"/>
                    </a:ext>
                  </a:extLst>
                </p:cNvPr>
                <p:cNvSpPr/>
                <p:nvPr/>
              </p:nvSpPr>
              <p:spPr>
                <a:xfrm>
                  <a:off x="3160201" y="5283267"/>
                  <a:ext cx="359451" cy="432603"/>
                </a:xfrm>
                <a:custGeom>
                  <a:avLst/>
                  <a:gdLst>
                    <a:gd name="connsiteX0" fmla="*/ 114119 w 359451"/>
                    <a:gd name="connsiteY0" fmla="*/ 94 h 432603"/>
                    <a:gd name="connsiteX1" fmla="*/ 10744 w 359451"/>
                    <a:gd name="connsiteY1" fmla="*/ 3322 h 432603"/>
                    <a:gd name="connsiteX2" fmla="*/ 2137 w 359451"/>
                    <a:gd name="connsiteY2" fmla="*/ 2451 h 432603"/>
                    <a:gd name="connsiteX3" fmla="*/ 2189 w 359451"/>
                    <a:gd name="connsiteY3" fmla="*/ 143990 h 432603"/>
                    <a:gd name="connsiteX4" fmla="*/ 2855 w 359451"/>
                    <a:gd name="connsiteY4" fmla="*/ 385986 h 432603"/>
                    <a:gd name="connsiteX5" fmla="*/ 44604 w 359451"/>
                    <a:gd name="connsiteY5" fmla="*/ 430093 h 432603"/>
                    <a:gd name="connsiteX6" fmla="*/ 114017 w 359451"/>
                    <a:gd name="connsiteY6" fmla="*/ 431988 h 432603"/>
                    <a:gd name="connsiteX7" fmla="*/ 333524 w 359451"/>
                    <a:gd name="connsiteY7" fmla="*/ 432193 h 432603"/>
                    <a:gd name="connsiteX8" fmla="*/ 358574 w 359451"/>
                    <a:gd name="connsiteY8" fmla="*/ 404684 h 432603"/>
                    <a:gd name="connsiteX9" fmla="*/ 352683 w 359451"/>
                    <a:gd name="connsiteY9" fmla="*/ 272775 h 432603"/>
                    <a:gd name="connsiteX10" fmla="*/ 354834 w 359451"/>
                    <a:gd name="connsiteY10" fmla="*/ 7164 h 432603"/>
                    <a:gd name="connsiteX11" fmla="*/ 114119 w 359451"/>
                    <a:gd name="connsiteY11" fmla="*/ 94 h 4326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59451" h="432603">
                      <a:moveTo>
                        <a:pt x="114119" y="94"/>
                      </a:moveTo>
                      <a:cubicBezTo>
                        <a:pt x="91733" y="-725"/>
                        <a:pt x="33130" y="4090"/>
                        <a:pt x="10744" y="3322"/>
                      </a:cubicBezTo>
                      <a:cubicBezTo>
                        <a:pt x="7926" y="3219"/>
                        <a:pt x="4596" y="3373"/>
                        <a:pt x="2137" y="2451"/>
                      </a:cubicBezTo>
                      <a:cubicBezTo>
                        <a:pt x="2291" y="49631"/>
                        <a:pt x="2291" y="96811"/>
                        <a:pt x="2189" y="143990"/>
                      </a:cubicBezTo>
                      <a:cubicBezTo>
                        <a:pt x="1984" y="224673"/>
                        <a:pt x="-3037" y="305304"/>
                        <a:pt x="2855" y="385986"/>
                      </a:cubicBezTo>
                      <a:cubicBezTo>
                        <a:pt x="5006" y="415544"/>
                        <a:pt x="14790" y="427224"/>
                        <a:pt x="44604" y="430093"/>
                      </a:cubicBezTo>
                      <a:cubicBezTo>
                        <a:pt x="67605" y="432347"/>
                        <a:pt x="90862" y="431066"/>
                        <a:pt x="114017" y="431988"/>
                      </a:cubicBezTo>
                      <a:cubicBezTo>
                        <a:pt x="187169" y="434908"/>
                        <a:pt x="260372" y="426149"/>
                        <a:pt x="333524" y="432193"/>
                      </a:cubicBezTo>
                      <a:cubicBezTo>
                        <a:pt x="356218" y="434088"/>
                        <a:pt x="361904" y="427839"/>
                        <a:pt x="358574" y="404684"/>
                      </a:cubicBezTo>
                      <a:cubicBezTo>
                        <a:pt x="352273" y="360886"/>
                        <a:pt x="352683" y="316779"/>
                        <a:pt x="352683" y="272775"/>
                      </a:cubicBezTo>
                      <a:cubicBezTo>
                        <a:pt x="352734" y="184255"/>
                        <a:pt x="355654" y="95684"/>
                        <a:pt x="354834" y="7164"/>
                      </a:cubicBezTo>
                      <a:cubicBezTo>
                        <a:pt x="279429" y="7522"/>
                        <a:pt x="184966" y="2656"/>
                        <a:pt x="114119" y="94"/>
                      </a:cubicBezTo>
                      <a:close/>
                    </a:path>
                  </a:pathLst>
                </a:custGeom>
                <a:solidFill>
                  <a:srgbClr val="FFFFFF"/>
                </a:solidFill>
                <a:ln w="5123" cap="flat">
                  <a:noFill/>
                  <a:prstDash val="solid"/>
                  <a:miter/>
                </a:ln>
              </p:spPr>
              <p:txBody>
                <a:bodyPr rtlCol="0" anchor="ctr"/>
                <a:lstStyle/>
                <a:p>
                  <a:endParaRPr lang="en-US" dirty="0"/>
                </a:p>
              </p:txBody>
            </p:sp>
            <p:sp>
              <p:nvSpPr>
                <p:cNvPr id="56" name="Graphic 472">
                  <a:extLst>
                    <a:ext uri="{FF2B5EF4-FFF2-40B4-BE49-F238E27FC236}">
                      <a16:creationId xmlns:a16="http://schemas.microsoft.com/office/drawing/2014/main" id="{D0947366-C2E9-A5F2-DDEB-9B08E2D1708B}"/>
                    </a:ext>
                  </a:extLst>
                </p:cNvPr>
                <p:cNvSpPr/>
                <p:nvPr/>
              </p:nvSpPr>
              <p:spPr>
                <a:xfrm>
                  <a:off x="3155627" y="4791276"/>
                  <a:ext cx="359407" cy="487680"/>
                </a:xfrm>
                <a:custGeom>
                  <a:avLst/>
                  <a:gdLst>
                    <a:gd name="connsiteX0" fmla="*/ 15675 w 359407"/>
                    <a:gd name="connsiteY0" fmla="*/ 482813 h 487680"/>
                    <a:gd name="connsiteX1" fmla="*/ 157010 w 359407"/>
                    <a:gd name="connsiteY1" fmla="*/ 483018 h 487680"/>
                    <a:gd name="connsiteX2" fmla="*/ 359408 w 359407"/>
                    <a:gd name="connsiteY2" fmla="*/ 487680 h 487680"/>
                    <a:gd name="connsiteX3" fmla="*/ 359306 w 359407"/>
                    <a:gd name="connsiteY3" fmla="*/ 477793 h 487680"/>
                    <a:gd name="connsiteX4" fmla="*/ 348548 w 359407"/>
                    <a:gd name="connsiteY4" fmla="*/ 0 h 487680"/>
                    <a:gd name="connsiteX5" fmla="*/ 343271 w 359407"/>
                    <a:gd name="connsiteY5" fmla="*/ 205 h 487680"/>
                    <a:gd name="connsiteX6" fmla="*/ 4508 w 359407"/>
                    <a:gd name="connsiteY6" fmla="*/ 1793 h 487680"/>
                    <a:gd name="connsiteX7" fmla="*/ 0 w 359407"/>
                    <a:gd name="connsiteY7" fmla="*/ 1895 h 487680"/>
                    <a:gd name="connsiteX8" fmla="*/ 0 w 359407"/>
                    <a:gd name="connsiteY8" fmla="*/ 71206 h 487680"/>
                    <a:gd name="connsiteX9" fmla="*/ 3945 w 359407"/>
                    <a:gd name="connsiteY9" fmla="*/ 187695 h 487680"/>
                    <a:gd name="connsiteX10" fmla="*/ 6659 w 359407"/>
                    <a:gd name="connsiteY10" fmla="*/ 483582 h 487680"/>
                    <a:gd name="connsiteX11" fmla="*/ 15675 w 359407"/>
                    <a:gd name="connsiteY11" fmla="*/ 482813 h 487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59407" h="487680">
                      <a:moveTo>
                        <a:pt x="15675" y="482813"/>
                      </a:moveTo>
                      <a:cubicBezTo>
                        <a:pt x="50714" y="484658"/>
                        <a:pt x="121971" y="481328"/>
                        <a:pt x="157010" y="483018"/>
                      </a:cubicBezTo>
                      <a:cubicBezTo>
                        <a:pt x="210542" y="485580"/>
                        <a:pt x="305671" y="484811"/>
                        <a:pt x="359408" y="487680"/>
                      </a:cubicBezTo>
                      <a:cubicBezTo>
                        <a:pt x="359356" y="484401"/>
                        <a:pt x="359356" y="481072"/>
                        <a:pt x="359306" y="477793"/>
                      </a:cubicBezTo>
                      <a:cubicBezTo>
                        <a:pt x="356744" y="318529"/>
                        <a:pt x="351826" y="159265"/>
                        <a:pt x="348548" y="0"/>
                      </a:cubicBezTo>
                      <a:cubicBezTo>
                        <a:pt x="346755" y="154"/>
                        <a:pt x="344911" y="103"/>
                        <a:pt x="343271" y="205"/>
                      </a:cubicBezTo>
                      <a:cubicBezTo>
                        <a:pt x="286768" y="4354"/>
                        <a:pt x="48563" y="-359"/>
                        <a:pt x="4508" y="1793"/>
                      </a:cubicBezTo>
                      <a:cubicBezTo>
                        <a:pt x="3893" y="1691"/>
                        <a:pt x="1844" y="2305"/>
                        <a:pt x="0" y="1895"/>
                      </a:cubicBezTo>
                      <a:cubicBezTo>
                        <a:pt x="0" y="25204"/>
                        <a:pt x="0" y="48358"/>
                        <a:pt x="0" y="71206"/>
                      </a:cubicBezTo>
                      <a:cubicBezTo>
                        <a:pt x="1178" y="110035"/>
                        <a:pt x="3330" y="148865"/>
                        <a:pt x="3945" y="187695"/>
                      </a:cubicBezTo>
                      <a:cubicBezTo>
                        <a:pt x="5533" y="286307"/>
                        <a:pt x="6352" y="384970"/>
                        <a:pt x="6659" y="483582"/>
                      </a:cubicBezTo>
                      <a:cubicBezTo>
                        <a:pt x="9170" y="482404"/>
                        <a:pt x="12704" y="482660"/>
                        <a:pt x="15675" y="482813"/>
                      </a:cubicBezTo>
                      <a:close/>
                    </a:path>
                  </a:pathLst>
                </a:custGeom>
                <a:solidFill>
                  <a:srgbClr val="FFFFFF"/>
                </a:solidFill>
                <a:ln w="5123" cap="flat">
                  <a:noFill/>
                  <a:prstDash val="solid"/>
                  <a:miter/>
                </a:ln>
              </p:spPr>
              <p:txBody>
                <a:bodyPr rtlCol="0" anchor="ctr"/>
                <a:lstStyle/>
                <a:p>
                  <a:endParaRPr lang="en-US" dirty="0"/>
                </a:p>
              </p:txBody>
            </p:sp>
            <p:sp>
              <p:nvSpPr>
                <p:cNvPr id="57" name="Graphic 472">
                  <a:extLst>
                    <a:ext uri="{FF2B5EF4-FFF2-40B4-BE49-F238E27FC236}">
                      <a16:creationId xmlns:a16="http://schemas.microsoft.com/office/drawing/2014/main" id="{2AF23042-C95D-2B89-8BF0-475C7E3E4FAF}"/>
                    </a:ext>
                  </a:extLst>
                </p:cNvPr>
                <p:cNvSpPr/>
                <p:nvPr/>
              </p:nvSpPr>
              <p:spPr>
                <a:xfrm>
                  <a:off x="2590131" y="5180857"/>
                  <a:ext cx="225605" cy="254392"/>
                </a:xfrm>
                <a:custGeom>
                  <a:avLst/>
                  <a:gdLst>
                    <a:gd name="connsiteX0" fmla="*/ 225606 w 225605"/>
                    <a:gd name="connsiteY0" fmla="*/ 218944 h 254392"/>
                    <a:gd name="connsiteX1" fmla="*/ 142464 w 225605"/>
                    <a:gd name="connsiteY1" fmla="*/ 134317 h 254392"/>
                    <a:gd name="connsiteX2" fmla="*/ 156 w 225605"/>
                    <a:gd name="connsiteY2" fmla="*/ 0 h 254392"/>
                    <a:gd name="connsiteX3" fmla="*/ 2 w 225605"/>
                    <a:gd name="connsiteY3" fmla="*/ 42160 h 254392"/>
                    <a:gd name="connsiteX4" fmla="*/ 39037 w 225605"/>
                    <a:gd name="connsiteY4" fmla="*/ 103837 h 254392"/>
                    <a:gd name="connsiteX5" fmla="*/ 225452 w 225605"/>
                    <a:gd name="connsiteY5" fmla="*/ 254393 h 254392"/>
                    <a:gd name="connsiteX6" fmla="*/ 225606 w 225605"/>
                    <a:gd name="connsiteY6" fmla="*/ 218944 h 2543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5605" h="254392">
                      <a:moveTo>
                        <a:pt x="225606" y="218944"/>
                      </a:moveTo>
                      <a:cubicBezTo>
                        <a:pt x="197789" y="190871"/>
                        <a:pt x="171869" y="160648"/>
                        <a:pt x="142464" y="134317"/>
                      </a:cubicBezTo>
                      <a:cubicBezTo>
                        <a:pt x="93850" y="90825"/>
                        <a:pt x="46311" y="46053"/>
                        <a:pt x="156" y="0"/>
                      </a:cubicBezTo>
                      <a:cubicBezTo>
                        <a:pt x="156" y="14036"/>
                        <a:pt x="105" y="28124"/>
                        <a:pt x="2" y="42160"/>
                      </a:cubicBezTo>
                      <a:cubicBezTo>
                        <a:pt x="-254" y="71820"/>
                        <a:pt x="19469" y="88520"/>
                        <a:pt x="39037" y="103837"/>
                      </a:cubicBezTo>
                      <a:cubicBezTo>
                        <a:pt x="101893" y="153117"/>
                        <a:pt x="163877" y="203576"/>
                        <a:pt x="225452" y="254393"/>
                      </a:cubicBezTo>
                      <a:cubicBezTo>
                        <a:pt x="225452" y="250192"/>
                        <a:pt x="225503" y="237437"/>
                        <a:pt x="225606" y="218944"/>
                      </a:cubicBezTo>
                      <a:close/>
                    </a:path>
                  </a:pathLst>
                </a:custGeom>
                <a:solidFill>
                  <a:srgbClr val="FFFFFF"/>
                </a:solidFill>
                <a:ln w="5123" cap="flat">
                  <a:noFill/>
                  <a:prstDash val="solid"/>
                  <a:miter/>
                </a:ln>
              </p:spPr>
              <p:txBody>
                <a:bodyPr rtlCol="0" anchor="ctr"/>
                <a:lstStyle/>
                <a:p>
                  <a:endParaRPr lang="en-US" dirty="0"/>
                </a:p>
              </p:txBody>
            </p:sp>
            <p:sp>
              <p:nvSpPr>
                <p:cNvPr id="58" name="Graphic 472">
                  <a:extLst>
                    <a:ext uri="{FF2B5EF4-FFF2-40B4-BE49-F238E27FC236}">
                      <a16:creationId xmlns:a16="http://schemas.microsoft.com/office/drawing/2014/main" id="{B1F234C3-5977-4054-8825-E9BD17E4E3A1}"/>
                    </a:ext>
                  </a:extLst>
                </p:cNvPr>
                <p:cNvSpPr/>
                <p:nvPr/>
              </p:nvSpPr>
              <p:spPr>
                <a:xfrm>
                  <a:off x="2827621" y="5238846"/>
                  <a:ext cx="329337" cy="456226"/>
                </a:xfrm>
                <a:custGeom>
                  <a:avLst/>
                  <a:gdLst>
                    <a:gd name="connsiteX0" fmla="*/ 328416 w 329337"/>
                    <a:gd name="connsiteY0" fmla="*/ 450131 h 456226"/>
                    <a:gd name="connsiteX1" fmla="*/ 324369 w 329337"/>
                    <a:gd name="connsiteY1" fmla="*/ 224067 h 456226"/>
                    <a:gd name="connsiteX2" fmla="*/ 324983 w 329337"/>
                    <a:gd name="connsiteY2" fmla="*/ 40828 h 456226"/>
                    <a:gd name="connsiteX3" fmla="*/ 323242 w 329337"/>
                    <a:gd name="connsiteY3" fmla="*/ 43082 h 456226"/>
                    <a:gd name="connsiteX4" fmla="*/ 310486 w 329337"/>
                    <a:gd name="connsiteY4" fmla="*/ 38215 h 456226"/>
                    <a:gd name="connsiteX5" fmla="*/ 256596 w 329337"/>
                    <a:gd name="connsiteY5" fmla="*/ 0 h 456226"/>
                    <a:gd name="connsiteX6" fmla="*/ 253164 w 329337"/>
                    <a:gd name="connsiteY6" fmla="*/ 106860 h 456226"/>
                    <a:gd name="connsiteX7" fmla="*/ 213667 w 329337"/>
                    <a:gd name="connsiteY7" fmla="*/ 300702 h 456226"/>
                    <a:gd name="connsiteX8" fmla="*/ 4354 w 329337"/>
                    <a:gd name="connsiteY8" fmla="*/ 176784 h 456226"/>
                    <a:gd name="connsiteX9" fmla="*/ 0 w 329337"/>
                    <a:gd name="connsiteY9" fmla="*/ 172532 h 456226"/>
                    <a:gd name="connsiteX10" fmla="*/ 820 w 329337"/>
                    <a:gd name="connsiteY10" fmla="*/ 197121 h 456226"/>
                    <a:gd name="connsiteX11" fmla="*/ 717 w 329337"/>
                    <a:gd name="connsiteY11" fmla="*/ 206855 h 456226"/>
                    <a:gd name="connsiteX12" fmla="*/ 86164 w 329337"/>
                    <a:gd name="connsiteY12" fmla="*/ 277752 h 456226"/>
                    <a:gd name="connsiteX13" fmla="*/ 317965 w 329337"/>
                    <a:gd name="connsiteY13" fmla="*/ 449875 h 456226"/>
                    <a:gd name="connsiteX14" fmla="*/ 329338 w 329337"/>
                    <a:gd name="connsiteY14" fmla="*/ 456227 h 456226"/>
                    <a:gd name="connsiteX15" fmla="*/ 328416 w 329337"/>
                    <a:gd name="connsiteY15" fmla="*/ 450131 h 4562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29337" h="456226">
                      <a:moveTo>
                        <a:pt x="328416" y="450131"/>
                      </a:moveTo>
                      <a:cubicBezTo>
                        <a:pt x="321193" y="374827"/>
                        <a:pt x="324317" y="299473"/>
                        <a:pt x="324369" y="224067"/>
                      </a:cubicBezTo>
                      <a:cubicBezTo>
                        <a:pt x="324420" y="163004"/>
                        <a:pt x="324830" y="101942"/>
                        <a:pt x="324983" y="40828"/>
                      </a:cubicBezTo>
                      <a:cubicBezTo>
                        <a:pt x="324369" y="41647"/>
                        <a:pt x="323651" y="42416"/>
                        <a:pt x="323242" y="43082"/>
                      </a:cubicBezTo>
                      <a:cubicBezTo>
                        <a:pt x="317351" y="44004"/>
                        <a:pt x="314175" y="40674"/>
                        <a:pt x="310486" y="38215"/>
                      </a:cubicBezTo>
                      <a:cubicBezTo>
                        <a:pt x="305159" y="34629"/>
                        <a:pt x="285641" y="20798"/>
                        <a:pt x="256596" y="0"/>
                      </a:cubicBezTo>
                      <a:cubicBezTo>
                        <a:pt x="257722" y="35654"/>
                        <a:pt x="257518" y="71513"/>
                        <a:pt x="253164" y="106860"/>
                      </a:cubicBezTo>
                      <a:cubicBezTo>
                        <a:pt x="246094" y="163978"/>
                        <a:pt x="271554" y="341581"/>
                        <a:pt x="213667" y="300702"/>
                      </a:cubicBezTo>
                      <a:cubicBezTo>
                        <a:pt x="160289" y="262999"/>
                        <a:pt x="46258" y="216126"/>
                        <a:pt x="4354" y="176784"/>
                      </a:cubicBezTo>
                      <a:cubicBezTo>
                        <a:pt x="2869" y="175401"/>
                        <a:pt x="1435" y="173967"/>
                        <a:pt x="0" y="172532"/>
                      </a:cubicBezTo>
                      <a:cubicBezTo>
                        <a:pt x="512" y="186159"/>
                        <a:pt x="871" y="195533"/>
                        <a:pt x="820" y="197121"/>
                      </a:cubicBezTo>
                      <a:cubicBezTo>
                        <a:pt x="717" y="200041"/>
                        <a:pt x="1076" y="203729"/>
                        <a:pt x="717" y="206855"/>
                      </a:cubicBezTo>
                      <a:cubicBezTo>
                        <a:pt x="29251" y="230419"/>
                        <a:pt x="57682" y="254086"/>
                        <a:pt x="86164" y="277752"/>
                      </a:cubicBezTo>
                      <a:cubicBezTo>
                        <a:pt x="141847" y="324062"/>
                        <a:pt x="260642" y="405666"/>
                        <a:pt x="317965" y="449875"/>
                      </a:cubicBezTo>
                      <a:cubicBezTo>
                        <a:pt x="321295" y="452436"/>
                        <a:pt x="325291" y="454331"/>
                        <a:pt x="329338" y="456227"/>
                      </a:cubicBezTo>
                      <a:cubicBezTo>
                        <a:pt x="328928" y="454383"/>
                        <a:pt x="328621" y="452333"/>
                        <a:pt x="328416" y="450131"/>
                      </a:cubicBezTo>
                      <a:close/>
                    </a:path>
                  </a:pathLst>
                </a:custGeom>
                <a:solidFill>
                  <a:srgbClr val="FFFFFF"/>
                </a:solidFill>
                <a:ln w="5123" cap="flat">
                  <a:noFill/>
                  <a:prstDash val="solid"/>
                  <a:miter/>
                </a:ln>
              </p:spPr>
              <p:txBody>
                <a:bodyPr rtlCol="0" anchor="ctr"/>
                <a:lstStyle/>
                <a:p>
                  <a:endParaRPr lang="en-US" dirty="0"/>
                </a:p>
              </p:txBody>
            </p:sp>
            <p:sp>
              <p:nvSpPr>
                <p:cNvPr id="59" name="Graphic 472">
                  <a:extLst>
                    <a:ext uri="{FF2B5EF4-FFF2-40B4-BE49-F238E27FC236}">
                      <a16:creationId xmlns:a16="http://schemas.microsoft.com/office/drawing/2014/main" id="{6FA325F1-9B7E-C478-D57D-799DAD9FC9CD}"/>
                    </a:ext>
                  </a:extLst>
                </p:cNvPr>
                <p:cNvSpPr/>
                <p:nvPr/>
              </p:nvSpPr>
              <p:spPr>
                <a:xfrm>
                  <a:off x="3082535" y="4762641"/>
                  <a:ext cx="70150" cy="511244"/>
                </a:xfrm>
                <a:custGeom>
                  <a:avLst/>
                  <a:gdLst>
                    <a:gd name="connsiteX0" fmla="*/ 65819 w 70150"/>
                    <a:gd name="connsiteY0" fmla="*/ 186876 h 511244"/>
                    <a:gd name="connsiteX1" fmla="*/ 65511 w 70150"/>
                    <a:gd name="connsiteY1" fmla="*/ 31094 h 511244"/>
                    <a:gd name="connsiteX2" fmla="*/ 52807 w 70150"/>
                    <a:gd name="connsiteY2" fmla="*/ 26228 h 511244"/>
                    <a:gd name="connsiteX3" fmla="*/ 15667 w 70150"/>
                    <a:gd name="connsiteY3" fmla="*/ 0 h 511244"/>
                    <a:gd name="connsiteX4" fmla="*/ 13004 w 70150"/>
                    <a:gd name="connsiteY4" fmla="*/ 59884 h 511244"/>
                    <a:gd name="connsiteX5" fmla="*/ 248 w 70150"/>
                    <a:gd name="connsiteY5" fmla="*/ 442293 h 511244"/>
                    <a:gd name="connsiteX6" fmla="*/ 1119 w 70150"/>
                    <a:gd name="connsiteY6" fmla="*/ 462169 h 511244"/>
                    <a:gd name="connsiteX7" fmla="*/ 62540 w 70150"/>
                    <a:gd name="connsiteY7" fmla="*/ 505353 h 511244"/>
                    <a:gd name="connsiteX8" fmla="*/ 70070 w 70150"/>
                    <a:gd name="connsiteY8" fmla="*/ 511244 h 511244"/>
                    <a:gd name="connsiteX9" fmla="*/ 65819 w 70150"/>
                    <a:gd name="connsiteY9" fmla="*/ 186876 h 5112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0150" h="511244">
                      <a:moveTo>
                        <a:pt x="65819" y="186876"/>
                      </a:moveTo>
                      <a:cubicBezTo>
                        <a:pt x="63821" y="135034"/>
                        <a:pt x="65460" y="82987"/>
                        <a:pt x="65511" y="31094"/>
                      </a:cubicBezTo>
                      <a:cubicBezTo>
                        <a:pt x="59671" y="31966"/>
                        <a:pt x="56495" y="28687"/>
                        <a:pt x="52807" y="26228"/>
                      </a:cubicBezTo>
                      <a:cubicBezTo>
                        <a:pt x="48555" y="23410"/>
                        <a:pt x="35390" y="14087"/>
                        <a:pt x="15667" y="0"/>
                      </a:cubicBezTo>
                      <a:cubicBezTo>
                        <a:pt x="15155" y="19978"/>
                        <a:pt x="14284" y="39906"/>
                        <a:pt x="13004" y="59884"/>
                      </a:cubicBezTo>
                      <a:cubicBezTo>
                        <a:pt x="7266" y="149429"/>
                        <a:pt x="-1596" y="404385"/>
                        <a:pt x="248" y="442293"/>
                      </a:cubicBezTo>
                      <a:cubicBezTo>
                        <a:pt x="555" y="448901"/>
                        <a:pt x="863" y="455509"/>
                        <a:pt x="1119" y="462169"/>
                      </a:cubicBezTo>
                      <a:cubicBezTo>
                        <a:pt x="34211" y="485682"/>
                        <a:pt x="56597" y="501511"/>
                        <a:pt x="62540" y="505353"/>
                      </a:cubicBezTo>
                      <a:cubicBezTo>
                        <a:pt x="65153" y="507044"/>
                        <a:pt x="68482" y="508478"/>
                        <a:pt x="70070" y="511244"/>
                      </a:cubicBezTo>
                      <a:cubicBezTo>
                        <a:pt x="70378" y="403104"/>
                        <a:pt x="69968" y="294964"/>
                        <a:pt x="65819" y="186876"/>
                      </a:cubicBezTo>
                      <a:close/>
                    </a:path>
                  </a:pathLst>
                </a:custGeom>
                <a:solidFill>
                  <a:srgbClr val="FFFFFF"/>
                </a:solidFill>
                <a:ln w="5123" cap="flat">
                  <a:noFill/>
                  <a:prstDash val="solid"/>
                  <a:miter/>
                </a:ln>
              </p:spPr>
              <p:txBody>
                <a:bodyPr rtlCol="0" anchor="ctr"/>
                <a:lstStyle/>
                <a:p>
                  <a:endParaRPr lang="en-US" dirty="0"/>
                </a:p>
              </p:txBody>
            </p:sp>
            <p:sp>
              <p:nvSpPr>
                <p:cNvPr id="60" name="Graphic 472">
                  <a:extLst>
                    <a:ext uri="{FF2B5EF4-FFF2-40B4-BE49-F238E27FC236}">
                      <a16:creationId xmlns:a16="http://schemas.microsoft.com/office/drawing/2014/main" id="{4BEF09C3-CEBB-6F31-2A2B-A1769B54862D}"/>
                    </a:ext>
                  </a:extLst>
                </p:cNvPr>
                <p:cNvSpPr/>
                <p:nvPr/>
              </p:nvSpPr>
              <p:spPr>
                <a:xfrm>
                  <a:off x="3089135" y="4315891"/>
                  <a:ext cx="58910" cy="467547"/>
                </a:xfrm>
                <a:custGeom>
                  <a:avLst/>
                  <a:gdLst>
                    <a:gd name="connsiteX0" fmla="*/ 57784 w 58910"/>
                    <a:gd name="connsiteY0" fmla="*/ 413913 h 467547"/>
                    <a:gd name="connsiteX1" fmla="*/ 53430 w 58910"/>
                    <a:gd name="connsiteY1" fmla="*/ 25460 h 467547"/>
                    <a:gd name="connsiteX2" fmla="*/ 47948 w 58910"/>
                    <a:gd name="connsiteY2" fmla="*/ 22335 h 467547"/>
                    <a:gd name="connsiteX3" fmla="*/ 0 w 58910"/>
                    <a:gd name="connsiteY3" fmla="*/ 0 h 467547"/>
                    <a:gd name="connsiteX4" fmla="*/ 6813 w 58910"/>
                    <a:gd name="connsiteY4" fmla="*/ 236463 h 467547"/>
                    <a:gd name="connsiteX5" fmla="*/ 9374 w 58910"/>
                    <a:gd name="connsiteY5" fmla="*/ 433175 h 467547"/>
                    <a:gd name="connsiteX6" fmla="*/ 53225 w 58910"/>
                    <a:gd name="connsiteY6" fmla="*/ 463859 h 467547"/>
                    <a:gd name="connsiteX7" fmla="*/ 58911 w 58910"/>
                    <a:gd name="connsiteY7" fmla="*/ 467548 h 467547"/>
                    <a:gd name="connsiteX8" fmla="*/ 57784 w 58910"/>
                    <a:gd name="connsiteY8" fmla="*/ 413913 h 467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8910" h="467547">
                      <a:moveTo>
                        <a:pt x="57784" y="413913"/>
                      </a:moveTo>
                      <a:cubicBezTo>
                        <a:pt x="52559" y="288151"/>
                        <a:pt x="59269" y="151222"/>
                        <a:pt x="53430" y="25460"/>
                      </a:cubicBezTo>
                      <a:cubicBezTo>
                        <a:pt x="51534" y="24640"/>
                        <a:pt x="49741" y="23206"/>
                        <a:pt x="47948" y="22335"/>
                      </a:cubicBezTo>
                      <a:cubicBezTo>
                        <a:pt x="38164" y="17520"/>
                        <a:pt x="21515" y="9784"/>
                        <a:pt x="0" y="0"/>
                      </a:cubicBezTo>
                      <a:cubicBezTo>
                        <a:pt x="1537" y="78838"/>
                        <a:pt x="4559" y="157625"/>
                        <a:pt x="6813" y="236463"/>
                      </a:cubicBezTo>
                      <a:cubicBezTo>
                        <a:pt x="8708" y="301983"/>
                        <a:pt x="10655" y="367604"/>
                        <a:pt x="9374" y="433175"/>
                      </a:cubicBezTo>
                      <a:cubicBezTo>
                        <a:pt x="32785" y="449772"/>
                        <a:pt x="48409" y="460735"/>
                        <a:pt x="53225" y="463859"/>
                      </a:cubicBezTo>
                      <a:cubicBezTo>
                        <a:pt x="55018" y="465038"/>
                        <a:pt x="57220" y="466113"/>
                        <a:pt x="58911" y="467548"/>
                      </a:cubicBezTo>
                      <a:cubicBezTo>
                        <a:pt x="58808" y="449670"/>
                        <a:pt x="58501" y="431791"/>
                        <a:pt x="57784" y="413913"/>
                      </a:cubicBezTo>
                      <a:close/>
                    </a:path>
                  </a:pathLst>
                </a:custGeom>
                <a:solidFill>
                  <a:srgbClr val="FFFFFF"/>
                </a:solidFill>
                <a:ln w="5123" cap="flat">
                  <a:noFill/>
                  <a:prstDash val="solid"/>
                  <a:miter/>
                </a:ln>
              </p:spPr>
              <p:txBody>
                <a:bodyPr rtlCol="0" anchor="ctr"/>
                <a:lstStyle/>
                <a:p>
                  <a:endParaRPr lang="en-US" dirty="0"/>
                </a:p>
              </p:txBody>
            </p:sp>
            <p:sp>
              <p:nvSpPr>
                <p:cNvPr id="61" name="Graphic 472">
                  <a:extLst>
                    <a:ext uri="{FF2B5EF4-FFF2-40B4-BE49-F238E27FC236}">
                      <a16:creationId xmlns:a16="http://schemas.microsoft.com/office/drawing/2014/main" id="{63C633C0-B9D2-8BEA-FDF9-9999F33B30FF}"/>
                    </a:ext>
                  </a:extLst>
                </p:cNvPr>
                <p:cNvSpPr/>
                <p:nvPr/>
              </p:nvSpPr>
              <p:spPr>
                <a:xfrm>
                  <a:off x="2911634" y="4225578"/>
                  <a:ext cx="564622" cy="105322"/>
                </a:xfrm>
                <a:custGeom>
                  <a:avLst/>
                  <a:gdLst>
                    <a:gd name="connsiteX0" fmla="*/ 329850 w 564622"/>
                    <a:gd name="connsiteY0" fmla="*/ 45592 h 105322"/>
                    <a:gd name="connsiteX1" fmla="*/ 0 w 564622"/>
                    <a:gd name="connsiteY1" fmla="*/ 0 h 105322"/>
                    <a:gd name="connsiteX2" fmla="*/ 76072 w 564622"/>
                    <a:gd name="connsiteY2" fmla="*/ 34424 h 105322"/>
                    <a:gd name="connsiteX3" fmla="*/ 230265 w 564622"/>
                    <a:gd name="connsiteY3" fmla="*/ 104554 h 105322"/>
                    <a:gd name="connsiteX4" fmla="*/ 232006 w 564622"/>
                    <a:gd name="connsiteY4" fmla="*/ 105322 h 105322"/>
                    <a:gd name="connsiteX5" fmla="*/ 250756 w 564622"/>
                    <a:gd name="connsiteY5" fmla="*/ 93592 h 105322"/>
                    <a:gd name="connsiteX6" fmla="*/ 444803 w 564622"/>
                    <a:gd name="connsiteY6" fmla="*/ 93592 h 105322"/>
                    <a:gd name="connsiteX7" fmla="*/ 564623 w 564622"/>
                    <a:gd name="connsiteY7" fmla="*/ 93796 h 105322"/>
                    <a:gd name="connsiteX8" fmla="*/ 440654 w 564622"/>
                    <a:gd name="connsiteY8" fmla="*/ 47692 h 105322"/>
                    <a:gd name="connsiteX9" fmla="*/ 329850 w 564622"/>
                    <a:gd name="connsiteY9" fmla="*/ 45592 h 1053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64622" h="105322">
                      <a:moveTo>
                        <a:pt x="329850" y="45592"/>
                      </a:moveTo>
                      <a:cubicBezTo>
                        <a:pt x="219558" y="38471"/>
                        <a:pt x="108294" y="23564"/>
                        <a:pt x="0" y="0"/>
                      </a:cubicBezTo>
                      <a:cubicBezTo>
                        <a:pt x="38728" y="17571"/>
                        <a:pt x="67722" y="30736"/>
                        <a:pt x="76072" y="34424"/>
                      </a:cubicBezTo>
                      <a:cubicBezTo>
                        <a:pt x="118949" y="53225"/>
                        <a:pt x="188259" y="83705"/>
                        <a:pt x="230265" y="104554"/>
                      </a:cubicBezTo>
                      <a:cubicBezTo>
                        <a:pt x="230828" y="104810"/>
                        <a:pt x="231392" y="105066"/>
                        <a:pt x="232006" y="105322"/>
                      </a:cubicBezTo>
                      <a:cubicBezTo>
                        <a:pt x="234875" y="96819"/>
                        <a:pt x="242867" y="94155"/>
                        <a:pt x="250756" y="93592"/>
                      </a:cubicBezTo>
                      <a:cubicBezTo>
                        <a:pt x="326674" y="88110"/>
                        <a:pt x="379898" y="94821"/>
                        <a:pt x="444803" y="93592"/>
                      </a:cubicBezTo>
                      <a:cubicBezTo>
                        <a:pt x="484709" y="92874"/>
                        <a:pt x="524666" y="94258"/>
                        <a:pt x="564623" y="93796"/>
                      </a:cubicBezTo>
                      <a:cubicBezTo>
                        <a:pt x="525127" y="80221"/>
                        <a:pt x="483428" y="64495"/>
                        <a:pt x="440654" y="47692"/>
                      </a:cubicBezTo>
                      <a:cubicBezTo>
                        <a:pt x="403668" y="48204"/>
                        <a:pt x="366733" y="48000"/>
                        <a:pt x="329850" y="45592"/>
                      </a:cubicBezTo>
                      <a:close/>
                    </a:path>
                  </a:pathLst>
                </a:custGeom>
                <a:solidFill>
                  <a:srgbClr val="FFFFFF"/>
                </a:solidFill>
                <a:ln w="5123" cap="flat">
                  <a:noFill/>
                  <a:prstDash val="solid"/>
                  <a:miter/>
                </a:ln>
              </p:spPr>
              <p:txBody>
                <a:bodyPr rtlCol="0" anchor="ctr"/>
                <a:lstStyle/>
                <a:p>
                  <a:endParaRPr lang="en-US" dirty="0"/>
                </a:p>
              </p:txBody>
            </p:sp>
            <p:sp>
              <p:nvSpPr>
                <p:cNvPr id="62" name="Graphic 472">
                  <a:extLst>
                    <a:ext uri="{FF2B5EF4-FFF2-40B4-BE49-F238E27FC236}">
                      <a16:creationId xmlns:a16="http://schemas.microsoft.com/office/drawing/2014/main" id="{2F490FF1-99F2-6CD8-8F1A-2CEBFD371B0A}"/>
                    </a:ext>
                  </a:extLst>
                </p:cNvPr>
                <p:cNvSpPr/>
                <p:nvPr/>
              </p:nvSpPr>
              <p:spPr>
                <a:xfrm>
                  <a:off x="3464689" y="4332539"/>
                  <a:ext cx="39229" cy="447979"/>
                </a:xfrm>
                <a:custGeom>
                  <a:avLst/>
                  <a:gdLst>
                    <a:gd name="connsiteX0" fmla="*/ 37283 w 39229"/>
                    <a:gd name="connsiteY0" fmla="*/ 333487 h 447979"/>
                    <a:gd name="connsiteX1" fmla="*/ 35695 w 39229"/>
                    <a:gd name="connsiteY1" fmla="*/ 21925 h 447979"/>
                    <a:gd name="connsiteX2" fmla="*/ 17305 w 39229"/>
                    <a:gd name="connsiteY2" fmla="*/ 0 h 447979"/>
                    <a:gd name="connsiteX3" fmla="*/ 16895 w 39229"/>
                    <a:gd name="connsiteY3" fmla="*/ 0 h 447979"/>
                    <a:gd name="connsiteX4" fmla="*/ 400 w 39229"/>
                    <a:gd name="connsiteY4" fmla="*/ 330413 h 447979"/>
                    <a:gd name="connsiteX5" fmla="*/ 5984 w 39229"/>
                    <a:gd name="connsiteY5" fmla="*/ 447979 h 447979"/>
                    <a:gd name="connsiteX6" fmla="*/ 33749 w 39229"/>
                    <a:gd name="connsiteY6" fmla="*/ 446852 h 447979"/>
                    <a:gd name="connsiteX7" fmla="*/ 39230 w 39229"/>
                    <a:gd name="connsiteY7" fmla="*/ 446545 h 447979"/>
                    <a:gd name="connsiteX8" fmla="*/ 37283 w 39229"/>
                    <a:gd name="connsiteY8" fmla="*/ 333487 h 4479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229" h="447979">
                      <a:moveTo>
                        <a:pt x="37283" y="333487"/>
                      </a:moveTo>
                      <a:cubicBezTo>
                        <a:pt x="35900" y="229650"/>
                        <a:pt x="29138" y="125813"/>
                        <a:pt x="35695" y="21925"/>
                      </a:cubicBezTo>
                      <a:cubicBezTo>
                        <a:pt x="36464" y="9528"/>
                        <a:pt x="33134" y="666"/>
                        <a:pt x="17305" y="0"/>
                      </a:cubicBezTo>
                      <a:cubicBezTo>
                        <a:pt x="17151" y="0"/>
                        <a:pt x="17049" y="0"/>
                        <a:pt x="16895" y="0"/>
                      </a:cubicBezTo>
                      <a:cubicBezTo>
                        <a:pt x="9416" y="110087"/>
                        <a:pt x="-2315" y="219968"/>
                        <a:pt x="400" y="330413"/>
                      </a:cubicBezTo>
                      <a:cubicBezTo>
                        <a:pt x="1373" y="369653"/>
                        <a:pt x="3474" y="408842"/>
                        <a:pt x="5984" y="447979"/>
                      </a:cubicBezTo>
                      <a:cubicBezTo>
                        <a:pt x="15563" y="447723"/>
                        <a:pt x="24835" y="447365"/>
                        <a:pt x="33749" y="446852"/>
                      </a:cubicBezTo>
                      <a:cubicBezTo>
                        <a:pt x="35490" y="446750"/>
                        <a:pt x="37437" y="446493"/>
                        <a:pt x="39230" y="446545"/>
                      </a:cubicBezTo>
                      <a:cubicBezTo>
                        <a:pt x="38461" y="408791"/>
                        <a:pt x="37795" y="371139"/>
                        <a:pt x="37283" y="333487"/>
                      </a:cubicBezTo>
                      <a:close/>
                    </a:path>
                  </a:pathLst>
                </a:custGeom>
                <a:solidFill>
                  <a:srgbClr val="FFFFFF"/>
                </a:solidFill>
                <a:ln w="5123" cap="flat">
                  <a:noFill/>
                  <a:prstDash val="solid"/>
                  <a:miter/>
                </a:ln>
              </p:spPr>
              <p:txBody>
                <a:bodyPr rtlCol="0" anchor="ctr"/>
                <a:lstStyle/>
                <a:p>
                  <a:endParaRPr lang="en-US" dirty="0"/>
                </a:p>
              </p:txBody>
            </p:sp>
            <p:sp>
              <p:nvSpPr>
                <p:cNvPr id="63" name="Graphic 472">
                  <a:extLst>
                    <a:ext uri="{FF2B5EF4-FFF2-40B4-BE49-F238E27FC236}">
                      <a16:creationId xmlns:a16="http://schemas.microsoft.com/office/drawing/2014/main" id="{56663C59-06B9-2D0D-BBA2-5818C652C464}"/>
                    </a:ext>
                  </a:extLst>
                </p:cNvPr>
                <p:cNvSpPr/>
                <p:nvPr/>
              </p:nvSpPr>
              <p:spPr>
                <a:xfrm>
                  <a:off x="3164489" y="5290226"/>
                  <a:ext cx="355213" cy="425695"/>
                </a:xfrm>
                <a:custGeom>
                  <a:avLst/>
                  <a:gdLst>
                    <a:gd name="connsiteX0" fmla="*/ 354336 w 355213"/>
                    <a:gd name="connsiteY0" fmla="*/ 397674 h 425695"/>
                    <a:gd name="connsiteX1" fmla="*/ 348445 w 355213"/>
                    <a:gd name="connsiteY1" fmla="*/ 265765 h 425695"/>
                    <a:gd name="connsiteX2" fmla="*/ 350597 w 355213"/>
                    <a:gd name="connsiteY2" fmla="*/ 154 h 425695"/>
                    <a:gd name="connsiteX3" fmla="*/ 313919 w 355213"/>
                    <a:gd name="connsiteY3" fmla="*/ 0 h 425695"/>
                    <a:gd name="connsiteX4" fmla="*/ 298499 w 355213"/>
                    <a:gd name="connsiteY4" fmla="*/ 337175 h 425695"/>
                    <a:gd name="connsiteX5" fmla="*/ 64546 w 355213"/>
                    <a:gd name="connsiteY5" fmla="*/ 395933 h 425695"/>
                    <a:gd name="connsiteX6" fmla="*/ 0 w 355213"/>
                    <a:gd name="connsiteY6" fmla="*/ 390656 h 425695"/>
                    <a:gd name="connsiteX7" fmla="*/ 40316 w 355213"/>
                    <a:gd name="connsiteY7" fmla="*/ 423185 h 425695"/>
                    <a:gd name="connsiteX8" fmla="*/ 109728 w 355213"/>
                    <a:gd name="connsiteY8" fmla="*/ 425081 h 425695"/>
                    <a:gd name="connsiteX9" fmla="*/ 329235 w 355213"/>
                    <a:gd name="connsiteY9" fmla="*/ 425285 h 425695"/>
                    <a:gd name="connsiteX10" fmla="*/ 354336 w 355213"/>
                    <a:gd name="connsiteY10" fmla="*/ 397674 h 425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55213" h="425695">
                      <a:moveTo>
                        <a:pt x="354336" y="397674"/>
                      </a:moveTo>
                      <a:cubicBezTo>
                        <a:pt x="348036" y="353875"/>
                        <a:pt x="348445" y="309769"/>
                        <a:pt x="348445" y="265765"/>
                      </a:cubicBezTo>
                      <a:cubicBezTo>
                        <a:pt x="348497" y="177245"/>
                        <a:pt x="351417" y="88674"/>
                        <a:pt x="350597" y="154"/>
                      </a:cubicBezTo>
                      <a:cubicBezTo>
                        <a:pt x="338763" y="205"/>
                        <a:pt x="326469" y="154"/>
                        <a:pt x="313919" y="0"/>
                      </a:cubicBezTo>
                      <a:cubicBezTo>
                        <a:pt x="312125" y="41289"/>
                        <a:pt x="314072" y="285385"/>
                        <a:pt x="298499" y="337175"/>
                      </a:cubicBezTo>
                      <a:cubicBezTo>
                        <a:pt x="288664" y="369858"/>
                        <a:pt x="106142" y="397470"/>
                        <a:pt x="64546" y="395933"/>
                      </a:cubicBezTo>
                      <a:cubicBezTo>
                        <a:pt x="43645" y="395164"/>
                        <a:pt x="21515" y="393986"/>
                        <a:pt x="0" y="390656"/>
                      </a:cubicBezTo>
                      <a:cubicBezTo>
                        <a:pt x="3945" y="411710"/>
                        <a:pt x="14753" y="420726"/>
                        <a:pt x="40316" y="423185"/>
                      </a:cubicBezTo>
                      <a:cubicBezTo>
                        <a:pt x="63316" y="425439"/>
                        <a:pt x="86574" y="424159"/>
                        <a:pt x="109728" y="425081"/>
                      </a:cubicBezTo>
                      <a:cubicBezTo>
                        <a:pt x="182880" y="428001"/>
                        <a:pt x="256083" y="419241"/>
                        <a:pt x="329235" y="425285"/>
                      </a:cubicBezTo>
                      <a:cubicBezTo>
                        <a:pt x="351980" y="427078"/>
                        <a:pt x="357666" y="420829"/>
                        <a:pt x="354336" y="397674"/>
                      </a:cubicBezTo>
                      <a:close/>
                    </a:path>
                  </a:pathLst>
                </a:custGeom>
                <a:solidFill>
                  <a:srgbClr val="FFFFFF"/>
                </a:solidFill>
                <a:ln w="5123" cap="flat">
                  <a:noFill/>
                  <a:prstDash val="solid"/>
                  <a:miter/>
                </a:ln>
              </p:spPr>
              <p:txBody>
                <a:bodyPr rtlCol="0" anchor="ctr"/>
                <a:lstStyle/>
                <a:p>
                  <a:endParaRPr lang="en-US" dirty="0"/>
                </a:p>
              </p:txBody>
            </p:sp>
            <p:sp>
              <p:nvSpPr>
                <p:cNvPr id="320" name="Graphic 472">
                  <a:extLst>
                    <a:ext uri="{FF2B5EF4-FFF2-40B4-BE49-F238E27FC236}">
                      <a16:creationId xmlns:a16="http://schemas.microsoft.com/office/drawing/2014/main" id="{F8D04282-5066-AB0A-F3EF-8741616EF895}"/>
                    </a:ext>
                  </a:extLst>
                </p:cNvPr>
                <p:cNvSpPr/>
                <p:nvPr/>
              </p:nvSpPr>
              <p:spPr>
                <a:xfrm>
                  <a:off x="3471492" y="4791225"/>
                  <a:ext cx="43542" cy="487680"/>
                </a:xfrm>
                <a:custGeom>
                  <a:avLst/>
                  <a:gdLst>
                    <a:gd name="connsiteX0" fmla="*/ 7479 w 43542"/>
                    <a:gd name="connsiteY0" fmla="*/ 486348 h 487680"/>
                    <a:gd name="connsiteX1" fmla="*/ 43543 w 43542"/>
                    <a:gd name="connsiteY1" fmla="*/ 487680 h 487680"/>
                    <a:gd name="connsiteX2" fmla="*/ 43441 w 43542"/>
                    <a:gd name="connsiteY2" fmla="*/ 477793 h 487680"/>
                    <a:gd name="connsiteX3" fmla="*/ 32683 w 43542"/>
                    <a:gd name="connsiteY3" fmla="*/ 0 h 487680"/>
                    <a:gd name="connsiteX4" fmla="*/ 27407 w 43542"/>
                    <a:gd name="connsiteY4" fmla="*/ 205 h 487680"/>
                    <a:gd name="connsiteX5" fmla="*/ 0 w 43542"/>
                    <a:gd name="connsiteY5" fmla="*/ 1332 h 487680"/>
                    <a:gd name="connsiteX6" fmla="*/ 7479 w 43542"/>
                    <a:gd name="connsiteY6" fmla="*/ 486348 h 487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542" h="487680">
                      <a:moveTo>
                        <a:pt x="7479" y="486348"/>
                      </a:moveTo>
                      <a:cubicBezTo>
                        <a:pt x="20696" y="486707"/>
                        <a:pt x="32888" y="487117"/>
                        <a:pt x="43543" y="487680"/>
                      </a:cubicBezTo>
                      <a:cubicBezTo>
                        <a:pt x="43492" y="484401"/>
                        <a:pt x="43492" y="481072"/>
                        <a:pt x="43441" y="477793"/>
                      </a:cubicBezTo>
                      <a:cubicBezTo>
                        <a:pt x="40879" y="318529"/>
                        <a:pt x="35961" y="159265"/>
                        <a:pt x="32683" y="0"/>
                      </a:cubicBezTo>
                      <a:cubicBezTo>
                        <a:pt x="30890" y="154"/>
                        <a:pt x="29046" y="103"/>
                        <a:pt x="27407" y="205"/>
                      </a:cubicBezTo>
                      <a:cubicBezTo>
                        <a:pt x="20645" y="717"/>
                        <a:pt x="11321" y="1076"/>
                        <a:pt x="0" y="1332"/>
                      </a:cubicBezTo>
                      <a:cubicBezTo>
                        <a:pt x="5328" y="82527"/>
                        <a:pt x="10860" y="405973"/>
                        <a:pt x="7479" y="486348"/>
                      </a:cubicBezTo>
                      <a:close/>
                    </a:path>
                  </a:pathLst>
                </a:custGeom>
                <a:solidFill>
                  <a:srgbClr val="FFFFFF"/>
                </a:solidFill>
                <a:ln w="5123" cap="flat">
                  <a:noFill/>
                  <a:prstDash val="solid"/>
                  <a:miter/>
                </a:ln>
              </p:spPr>
              <p:txBody>
                <a:bodyPr rtlCol="0" anchor="ctr"/>
                <a:lstStyle/>
                <a:p>
                  <a:endParaRPr lang="en-US" dirty="0"/>
                </a:p>
              </p:txBody>
            </p:sp>
            <p:sp>
              <p:nvSpPr>
                <p:cNvPr id="321" name="Graphic 472">
                  <a:extLst>
                    <a:ext uri="{FF2B5EF4-FFF2-40B4-BE49-F238E27FC236}">
                      <a16:creationId xmlns:a16="http://schemas.microsoft.com/office/drawing/2014/main" id="{482AEB52-43B0-23B6-CDBB-1CB2E3BD3AC1}"/>
                    </a:ext>
                  </a:extLst>
                </p:cNvPr>
                <p:cNvSpPr/>
                <p:nvPr/>
              </p:nvSpPr>
              <p:spPr>
                <a:xfrm>
                  <a:off x="3142513" y="4316952"/>
                  <a:ext cx="385103" cy="1411297"/>
                </a:xfrm>
                <a:custGeom>
                  <a:avLst/>
                  <a:gdLst>
                    <a:gd name="connsiteX0" fmla="*/ 381026 w 385103"/>
                    <a:gd name="connsiteY0" fmla="*/ 1325306 h 1411297"/>
                    <a:gd name="connsiteX1" fmla="*/ 381026 w 385103"/>
                    <a:gd name="connsiteY1" fmla="*/ 1112355 h 1411297"/>
                    <a:gd name="connsiteX2" fmla="*/ 374468 w 385103"/>
                    <a:gd name="connsiteY2" fmla="*/ 522836 h 1411297"/>
                    <a:gd name="connsiteX3" fmla="*/ 368321 w 385103"/>
                    <a:gd name="connsiteY3" fmla="*/ 219983 h 1411297"/>
                    <a:gd name="connsiteX4" fmla="*/ 368782 w 385103"/>
                    <a:gd name="connsiteY4" fmla="*/ 25218 h 1411297"/>
                    <a:gd name="connsiteX5" fmla="*/ 361918 w 385103"/>
                    <a:gd name="connsiteY5" fmla="*/ 4983 h 1411297"/>
                    <a:gd name="connsiteX6" fmla="*/ 360996 w 385103"/>
                    <a:gd name="connsiteY6" fmla="*/ 8057 h 1411297"/>
                    <a:gd name="connsiteX7" fmla="*/ 345372 w 385103"/>
                    <a:gd name="connsiteY7" fmla="*/ 6418 h 1411297"/>
                    <a:gd name="connsiteX8" fmla="*/ 333692 w 385103"/>
                    <a:gd name="connsiteY8" fmla="*/ 2422 h 1411297"/>
                    <a:gd name="connsiteX9" fmla="*/ 213872 w 385103"/>
                    <a:gd name="connsiteY9" fmla="*/ 2217 h 1411297"/>
                    <a:gd name="connsiteX10" fmla="*/ 19825 w 385103"/>
                    <a:gd name="connsiteY10" fmla="*/ 2217 h 1411297"/>
                    <a:gd name="connsiteX11" fmla="*/ 1076 w 385103"/>
                    <a:gd name="connsiteY11" fmla="*/ 13948 h 1411297"/>
                    <a:gd name="connsiteX12" fmla="*/ 8043 w 385103"/>
                    <a:gd name="connsiteY12" fmla="*/ 21735 h 1411297"/>
                    <a:gd name="connsiteX13" fmla="*/ 0 w 385103"/>
                    <a:gd name="connsiteY13" fmla="*/ 24398 h 1411297"/>
                    <a:gd name="connsiteX14" fmla="*/ 4354 w 385103"/>
                    <a:gd name="connsiteY14" fmla="*/ 412852 h 1411297"/>
                    <a:gd name="connsiteX15" fmla="*/ 5430 w 385103"/>
                    <a:gd name="connsiteY15" fmla="*/ 466487 h 1411297"/>
                    <a:gd name="connsiteX16" fmla="*/ 8247 w 385103"/>
                    <a:gd name="connsiteY16" fmla="*/ 472173 h 1411297"/>
                    <a:gd name="connsiteX17" fmla="*/ 5533 w 385103"/>
                    <a:gd name="connsiteY17" fmla="*/ 476732 h 1411297"/>
                    <a:gd name="connsiteX18" fmla="*/ 5430 w 385103"/>
                    <a:gd name="connsiteY18" fmla="*/ 476732 h 1411297"/>
                    <a:gd name="connsiteX19" fmla="*/ 5737 w 385103"/>
                    <a:gd name="connsiteY19" fmla="*/ 632513 h 1411297"/>
                    <a:gd name="connsiteX20" fmla="*/ 10040 w 385103"/>
                    <a:gd name="connsiteY20" fmla="*/ 956830 h 1411297"/>
                    <a:gd name="connsiteX21" fmla="*/ 11014 w 385103"/>
                    <a:gd name="connsiteY21" fmla="*/ 960365 h 1411297"/>
                    <a:gd name="connsiteX22" fmla="*/ 10040 w 385103"/>
                    <a:gd name="connsiteY22" fmla="*/ 962670 h 1411297"/>
                    <a:gd name="connsiteX23" fmla="*/ 9426 w 385103"/>
                    <a:gd name="connsiteY23" fmla="*/ 1145909 h 1411297"/>
                    <a:gd name="connsiteX24" fmla="*/ 13473 w 385103"/>
                    <a:gd name="connsiteY24" fmla="*/ 1371973 h 1411297"/>
                    <a:gd name="connsiteX25" fmla="*/ 14395 w 385103"/>
                    <a:gd name="connsiteY25" fmla="*/ 1378171 h 1411297"/>
                    <a:gd name="connsiteX26" fmla="*/ 36934 w 385103"/>
                    <a:gd name="connsiteY26" fmla="*/ 1400097 h 1411297"/>
                    <a:gd name="connsiteX27" fmla="*/ 29148 w 385103"/>
                    <a:gd name="connsiteY27" fmla="*/ 1399379 h 1411297"/>
                    <a:gd name="connsiteX28" fmla="*/ 36934 w 385103"/>
                    <a:gd name="connsiteY28" fmla="*/ 1402863 h 1411297"/>
                    <a:gd name="connsiteX29" fmla="*/ 116695 w 385103"/>
                    <a:gd name="connsiteY29" fmla="*/ 1410700 h 1411297"/>
                    <a:gd name="connsiteX30" fmla="*/ 358486 w 385103"/>
                    <a:gd name="connsiteY30" fmla="*/ 1411008 h 1411297"/>
                    <a:gd name="connsiteX31" fmla="*/ 385021 w 385103"/>
                    <a:gd name="connsiteY31" fmla="*/ 1378837 h 1411297"/>
                    <a:gd name="connsiteX32" fmla="*/ 381026 w 385103"/>
                    <a:gd name="connsiteY32" fmla="*/ 1325306 h 1411297"/>
                    <a:gd name="connsiteX33" fmla="*/ 372624 w 385103"/>
                    <a:gd name="connsiteY33" fmla="*/ 973376 h 1411297"/>
                    <a:gd name="connsiteX34" fmla="*/ 370473 w 385103"/>
                    <a:gd name="connsiteY34" fmla="*/ 1238988 h 1411297"/>
                    <a:gd name="connsiteX35" fmla="*/ 376364 w 385103"/>
                    <a:gd name="connsiteY35" fmla="*/ 1370897 h 1411297"/>
                    <a:gd name="connsiteX36" fmla="*/ 351314 w 385103"/>
                    <a:gd name="connsiteY36" fmla="*/ 1398406 h 1411297"/>
                    <a:gd name="connsiteX37" fmla="*/ 131807 w 385103"/>
                    <a:gd name="connsiteY37" fmla="*/ 1398201 h 1411297"/>
                    <a:gd name="connsiteX38" fmla="*/ 62394 w 385103"/>
                    <a:gd name="connsiteY38" fmla="*/ 1396306 h 1411297"/>
                    <a:gd name="connsiteX39" fmla="*/ 20644 w 385103"/>
                    <a:gd name="connsiteY39" fmla="*/ 1352200 h 1411297"/>
                    <a:gd name="connsiteX40" fmla="*/ 19978 w 385103"/>
                    <a:gd name="connsiteY40" fmla="*/ 1110204 h 1411297"/>
                    <a:gd name="connsiteX41" fmla="*/ 19927 w 385103"/>
                    <a:gd name="connsiteY41" fmla="*/ 968664 h 1411297"/>
                    <a:gd name="connsiteX42" fmla="*/ 16546 w 385103"/>
                    <a:gd name="connsiteY42" fmla="*/ 963080 h 1411297"/>
                    <a:gd name="connsiteX43" fmla="*/ 19876 w 385103"/>
                    <a:gd name="connsiteY43" fmla="*/ 957701 h 1411297"/>
                    <a:gd name="connsiteX44" fmla="*/ 17161 w 385103"/>
                    <a:gd name="connsiteY44" fmla="*/ 661815 h 1411297"/>
                    <a:gd name="connsiteX45" fmla="*/ 13217 w 385103"/>
                    <a:gd name="connsiteY45" fmla="*/ 545325 h 1411297"/>
                    <a:gd name="connsiteX46" fmla="*/ 13217 w 385103"/>
                    <a:gd name="connsiteY46" fmla="*/ 476015 h 1411297"/>
                    <a:gd name="connsiteX47" fmla="*/ 9733 w 385103"/>
                    <a:gd name="connsiteY47" fmla="*/ 471712 h 1411297"/>
                    <a:gd name="connsiteX48" fmla="*/ 13217 w 385103"/>
                    <a:gd name="connsiteY48" fmla="*/ 468075 h 1411297"/>
                    <a:gd name="connsiteX49" fmla="*/ 13114 w 385103"/>
                    <a:gd name="connsiteY49" fmla="*/ 97294 h 1411297"/>
                    <a:gd name="connsiteX50" fmla="*/ 11987 w 385103"/>
                    <a:gd name="connsiteY50" fmla="*/ 39100 h 1411297"/>
                    <a:gd name="connsiteX51" fmla="*/ 29507 w 385103"/>
                    <a:gd name="connsiteY51" fmla="*/ 17175 h 1411297"/>
                    <a:gd name="connsiteX52" fmla="*/ 113724 w 385103"/>
                    <a:gd name="connsiteY52" fmla="*/ 11643 h 1411297"/>
                    <a:gd name="connsiteX53" fmla="*/ 339583 w 385103"/>
                    <a:gd name="connsiteY53" fmla="*/ 15434 h 1411297"/>
                    <a:gd name="connsiteX54" fmla="*/ 357974 w 385103"/>
                    <a:gd name="connsiteY54" fmla="*/ 37359 h 1411297"/>
                    <a:gd name="connsiteX55" fmla="*/ 359562 w 385103"/>
                    <a:gd name="connsiteY55" fmla="*/ 348921 h 1411297"/>
                    <a:gd name="connsiteX56" fmla="*/ 361508 w 385103"/>
                    <a:gd name="connsiteY56" fmla="*/ 461876 h 1411297"/>
                    <a:gd name="connsiteX57" fmla="*/ 368270 w 385103"/>
                    <a:gd name="connsiteY57" fmla="*/ 467767 h 1411297"/>
                    <a:gd name="connsiteX58" fmla="*/ 361764 w 385103"/>
                    <a:gd name="connsiteY58" fmla="*/ 474119 h 1411297"/>
                    <a:gd name="connsiteX59" fmla="*/ 372522 w 385103"/>
                    <a:gd name="connsiteY59" fmla="*/ 951912 h 1411297"/>
                    <a:gd name="connsiteX60" fmla="*/ 372624 w 385103"/>
                    <a:gd name="connsiteY60" fmla="*/ 961799 h 1411297"/>
                    <a:gd name="connsiteX61" fmla="*/ 373086 w 385103"/>
                    <a:gd name="connsiteY61" fmla="*/ 961799 h 1411297"/>
                    <a:gd name="connsiteX62" fmla="*/ 379489 w 385103"/>
                    <a:gd name="connsiteY62" fmla="*/ 973172 h 1411297"/>
                    <a:gd name="connsiteX63" fmla="*/ 372624 w 385103"/>
                    <a:gd name="connsiteY63" fmla="*/ 973376 h 14112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385103" h="1411297">
                      <a:moveTo>
                        <a:pt x="381026" y="1325306"/>
                      </a:moveTo>
                      <a:cubicBezTo>
                        <a:pt x="378157" y="1254305"/>
                        <a:pt x="380411" y="1183355"/>
                        <a:pt x="381026" y="1112355"/>
                      </a:cubicBezTo>
                      <a:cubicBezTo>
                        <a:pt x="382767" y="915797"/>
                        <a:pt x="381743" y="719342"/>
                        <a:pt x="374468" y="522836"/>
                      </a:cubicBezTo>
                      <a:cubicBezTo>
                        <a:pt x="370626" y="419819"/>
                        <a:pt x="364736" y="316699"/>
                        <a:pt x="368321" y="219983"/>
                      </a:cubicBezTo>
                      <a:cubicBezTo>
                        <a:pt x="368321" y="150724"/>
                        <a:pt x="367604" y="87971"/>
                        <a:pt x="368782" y="25218"/>
                      </a:cubicBezTo>
                      <a:cubicBezTo>
                        <a:pt x="368987" y="14409"/>
                        <a:pt x="367194" y="8211"/>
                        <a:pt x="361918" y="4983"/>
                      </a:cubicBezTo>
                      <a:cubicBezTo>
                        <a:pt x="361816" y="5854"/>
                        <a:pt x="361508" y="6879"/>
                        <a:pt x="360996" y="8057"/>
                      </a:cubicBezTo>
                      <a:cubicBezTo>
                        <a:pt x="357615" y="15536"/>
                        <a:pt x="350392" y="8108"/>
                        <a:pt x="345372" y="6418"/>
                      </a:cubicBezTo>
                      <a:cubicBezTo>
                        <a:pt x="341530" y="5137"/>
                        <a:pt x="337585" y="3754"/>
                        <a:pt x="333692" y="2422"/>
                      </a:cubicBezTo>
                      <a:cubicBezTo>
                        <a:pt x="293786" y="2883"/>
                        <a:pt x="253829" y="1500"/>
                        <a:pt x="213872" y="2217"/>
                      </a:cubicBezTo>
                      <a:cubicBezTo>
                        <a:pt x="148968" y="3395"/>
                        <a:pt x="95743" y="-3315"/>
                        <a:pt x="19825" y="2217"/>
                      </a:cubicBezTo>
                      <a:cubicBezTo>
                        <a:pt x="11936" y="2781"/>
                        <a:pt x="3996" y="5445"/>
                        <a:pt x="1076" y="13948"/>
                      </a:cubicBezTo>
                      <a:cubicBezTo>
                        <a:pt x="4405" y="15383"/>
                        <a:pt x="8145" y="16817"/>
                        <a:pt x="8043" y="21735"/>
                      </a:cubicBezTo>
                      <a:cubicBezTo>
                        <a:pt x="5225" y="25577"/>
                        <a:pt x="2561" y="25525"/>
                        <a:pt x="0" y="24398"/>
                      </a:cubicBezTo>
                      <a:cubicBezTo>
                        <a:pt x="5840" y="150161"/>
                        <a:pt x="-871" y="287090"/>
                        <a:pt x="4354" y="412852"/>
                      </a:cubicBezTo>
                      <a:cubicBezTo>
                        <a:pt x="5071" y="430730"/>
                        <a:pt x="5379" y="448608"/>
                        <a:pt x="5430" y="466487"/>
                      </a:cubicBezTo>
                      <a:cubicBezTo>
                        <a:pt x="7018" y="467869"/>
                        <a:pt x="8196" y="469611"/>
                        <a:pt x="8247" y="472173"/>
                      </a:cubicBezTo>
                      <a:cubicBezTo>
                        <a:pt x="8247" y="473863"/>
                        <a:pt x="6301" y="475502"/>
                        <a:pt x="5533" y="476732"/>
                      </a:cubicBezTo>
                      <a:cubicBezTo>
                        <a:pt x="5481" y="476732"/>
                        <a:pt x="5481" y="476732"/>
                        <a:pt x="5430" y="476732"/>
                      </a:cubicBezTo>
                      <a:cubicBezTo>
                        <a:pt x="5379" y="528676"/>
                        <a:pt x="3739" y="580671"/>
                        <a:pt x="5737" y="632513"/>
                      </a:cubicBezTo>
                      <a:cubicBezTo>
                        <a:pt x="9887" y="740601"/>
                        <a:pt x="10297" y="848742"/>
                        <a:pt x="10040" y="956830"/>
                      </a:cubicBezTo>
                      <a:cubicBezTo>
                        <a:pt x="10604" y="957804"/>
                        <a:pt x="10963" y="958982"/>
                        <a:pt x="11014" y="960365"/>
                      </a:cubicBezTo>
                      <a:cubicBezTo>
                        <a:pt x="11014" y="961133"/>
                        <a:pt x="10604" y="961953"/>
                        <a:pt x="10040" y="962670"/>
                      </a:cubicBezTo>
                      <a:cubicBezTo>
                        <a:pt x="9887" y="1023733"/>
                        <a:pt x="9477" y="1084795"/>
                        <a:pt x="9426" y="1145909"/>
                      </a:cubicBezTo>
                      <a:cubicBezTo>
                        <a:pt x="9375" y="1221315"/>
                        <a:pt x="6250" y="1296669"/>
                        <a:pt x="13473" y="1371973"/>
                      </a:cubicBezTo>
                      <a:cubicBezTo>
                        <a:pt x="13677" y="1374176"/>
                        <a:pt x="13985" y="1376225"/>
                        <a:pt x="14395" y="1378171"/>
                      </a:cubicBezTo>
                      <a:cubicBezTo>
                        <a:pt x="23667" y="1382526"/>
                        <a:pt x="33349" y="1386982"/>
                        <a:pt x="36934" y="1400097"/>
                      </a:cubicBezTo>
                      <a:cubicBezTo>
                        <a:pt x="34168" y="1400148"/>
                        <a:pt x="31556" y="1399892"/>
                        <a:pt x="29148" y="1399379"/>
                      </a:cubicBezTo>
                      <a:cubicBezTo>
                        <a:pt x="31453" y="1400660"/>
                        <a:pt x="34015" y="1401838"/>
                        <a:pt x="36934" y="1402863"/>
                      </a:cubicBezTo>
                      <a:cubicBezTo>
                        <a:pt x="63112" y="1412135"/>
                        <a:pt x="89903" y="1409983"/>
                        <a:pt x="116695" y="1410700"/>
                      </a:cubicBezTo>
                      <a:cubicBezTo>
                        <a:pt x="197275" y="1412801"/>
                        <a:pt x="277855" y="1400609"/>
                        <a:pt x="358486" y="1411008"/>
                      </a:cubicBezTo>
                      <a:cubicBezTo>
                        <a:pt x="376620" y="1413364"/>
                        <a:pt x="386097" y="1401224"/>
                        <a:pt x="385021" y="1378837"/>
                      </a:cubicBezTo>
                      <a:cubicBezTo>
                        <a:pt x="384253" y="1361011"/>
                        <a:pt x="381743" y="1343184"/>
                        <a:pt x="381026" y="1325306"/>
                      </a:cubicBezTo>
                      <a:close/>
                      <a:moveTo>
                        <a:pt x="372624" y="973376"/>
                      </a:moveTo>
                      <a:cubicBezTo>
                        <a:pt x="373393" y="1061897"/>
                        <a:pt x="370473" y="1150468"/>
                        <a:pt x="370473" y="1238988"/>
                      </a:cubicBezTo>
                      <a:cubicBezTo>
                        <a:pt x="370473" y="1282992"/>
                        <a:pt x="370012" y="1327098"/>
                        <a:pt x="376364" y="1370897"/>
                      </a:cubicBezTo>
                      <a:cubicBezTo>
                        <a:pt x="379694" y="1394052"/>
                        <a:pt x="374008" y="1400301"/>
                        <a:pt x="351314" y="1398406"/>
                      </a:cubicBezTo>
                      <a:cubicBezTo>
                        <a:pt x="278111" y="1392361"/>
                        <a:pt x="204959" y="1401121"/>
                        <a:pt x="131807" y="1398201"/>
                      </a:cubicBezTo>
                      <a:cubicBezTo>
                        <a:pt x="108652" y="1397279"/>
                        <a:pt x="85395" y="1398560"/>
                        <a:pt x="62394" y="1396306"/>
                      </a:cubicBezTo>
                      <a:cubicBezTo>
                        <a:pt x="32529" y="1393386"/>
                        <a:pt x="22745" y="1381706"/>
                        <a:pt x="20644" y="1352200"/>
                      </a:cubicBezTo>
                      <a:cubicBezTo>
                        <a:pt x="14805" y="1271569"/>
                        <a:pt x="19774" y="1190886"/>
                        <a:pt x="19978" y="1110204"/>
                      </a:cubicBezTo>
                      <a:cubicBezTo>
                        <a:pt x="20081" y="1063024"/>
                        <a:pt x="20030" y="1015844"/>
                        <a:pt x="19927" y="968664"/>
                      </a:cubicBezTo>
                      <a:cubicBezTo>
                        <a:pt x="17878" y="967844"/>
                        <a:pt x="16444" y="966307"/>
                        <a:pt x="16546" y="963080"/>
                      </a:cubicBezTo>
                      <a:cubicBezTo>
                        <a:pt x="16649" y="960109"/>
                        <a:pt x="17981" y="958521"/>
                        <a:pt x="19876" y="957701"/>
                      </a:cubicBezTo>
                      <a:cubicBezTo>
                        <a:pt x="19569" y="859038"/>
                        <a:pt x="18749" y="760427"/>
                        <a:pt x="17161" y="661815"/>
                      </a:cubicBezTo>
                      <a:cubicBezTo>
                        <a:pt x="16546" y="623036"/>
                        <a:pt x="14395" y="584206"/>
                        <a:pt x="13217" y="545325"/>
                      </a:cubicBezTo>
                      <a:cubicBezTo>
                        <a:pt x="13217" y="522478"/>
                        <a:pt x="13217" y="499323"/>
                        <a:pt x="13217" y="476015"/>
                      </a:cubicBezTo>
                      <a:cubicBezTo>
                        <a:pt x="11628" y="475656"/>
                        <a:pt x="10194" y="474580"/>
                        <a:pt x="9733" y="471712"/>
                      </a:cubicBezTo>
                      <a:cubicBezTo>
                        <a:pt x="9067" y="467357"/>
                        <a:pt x="10758" y="467306"/>
                        <a:pt x="13217" y="468075"/>
                      </a:cubicBezTo>
                      <a:cubicBezTo>
                        <a:pt x="13217" y="345232"/>
                        <a:pt x="13268" y="217472"/>
                        <a:pt x="13114" y="97294"/>
                      </a:cubicBezTo>
                      <a:cubicBezTo>
                        <a:pt x="13114" y="77930"/>
                        <a:pt x="10348" y="58618"/>
                        <a:pt x="11987" y="39100"/>
                      </a:cubicBezTo>
                      <a:cubicBezTo>
                        <a:pt x="13012" y="27062"/>
                        <a:pt x="17315" y="21120"/>
                        <a:pt x="29507" y="17175"/>
                      </a:cubicBezTo>
                      <a:cubicBezTo>
                        <a:pt x="57067" y="8262"/>
                        <a:pt x="85600" y="10260"/>
                        <a:pt x="113724" y="11643"/>
                      </a:cubicBezTo>
                      <a:cubicBezTo>
                        <a:pt x="225859" y="16971"/>
                        <a:pt x="264279" y="12309"/>
                        <a:pt x="339583" y="15434"/>
                      </a:cubicBezTo>
                      <a:cubicBezTo>
                        <a:pt x="355412" y="16099"/>
                        <a:pt x="358742" y="24962"/>
                        <a:pt x="357974" y="37359"/>
                      </a:cubicBezTo>
                      <a:cubicBezTo>
                        <a:pt x="351416" y="141247"/>
                        <a:pt x="358178" y="245135"/>
                        <a:pt x="359562" y="348921"/>
                      </a:cubicBezTo>
                      <a:cubicBezTo>
                        <a:pt x="360074" y="386572"/>
                        <a:pt x="360740" y="424224"/>
                        <a:pt x="361508" y="461876"/>
                      </a:cubicBezTo>
                      <a:cubicBezTo>
                        <a:pt x="365043" y="461927"/>
                        <a:pt x="368065" y="462901"/>
                        <a:pt x="368270" y="467767"/>
                      </a:cubicBezTo>
                      <a:cubicBezTo>
                        <a:pt x="368475" y="472736"/>
                        <a:pt x="365350" y="473812"/>
                        <a:pt x="361764" y="474119"/>
                      </a:cubicBezTo>
                      <a:cubicBezTo>
                        <a:pt x="365043" y="633384"/>
                        <a:pt x="369909" y="792648"/>
                        <a:pt x="372522" y="951912"/>
                      </a:cubicBezTo>
                      <a:cubicBezTo>
                        <a:pt x="372573" y="955191"/>
                        <a:pt x="372573" y="958521"/>
                        <a:pt x="372624" y="961799"/>
                      </a:cubicBezTo>
                      <a:cubicBezTo>
                        <a:pt x="372778" y="961799"/>
                        <a:pt x="372932" y="961799"/>
                        <a:pt x="373086" y="961799"/>
                      </a:cubicBezTo>
                      <a:cubicBezTo>
                        <a:pt x="379694" y="962158"/>
                        <a:pt x="371241" y="962414"/>
                        <a:pt x="379489" y="973172"/>
                      </a:cubicBezTo>
                      <a:cubicBezTo>
                        <a:pt x="377132" y="973376"/>
                        <a:pt x="374878" y="973376"/>
                        <a:pt x="372624" y="973376"/>
                      </a:cubicBezTo>
                      <a:close/>
                    </a:path>
                  </a:pathLst>
                </a:custGeom>
                <a:solidFill>
                  <a:srgbClr val="000000"/>
                </a:solidFill>
                <a:ln w="5123" cap="flat">
                  <a:noFill/>
                  <a:prstDash val="solid"/>
                  <a:miter/>
                </a:ln>
              </p:spPr>
              <p:txBody>
                <a:bodyPr rtlCol="0" anchor="ctr"/>
                <a:lstStyle/>
                <a:p>
                  <a:endParaRPr lang="en-US" dirty="0"/>
                </a:p>
              </p:txBody>
            </p:sp>
            <p:sp>
              <p:nvSpPr>
                <p:cNvPr id="322" name="Graphic 472">
                  <a:extLst>
                    <a:ext uri="{FF2B5EF4-FFF2-40B4-BE49-F238E27FC236}">
                      <a16:creationId xmlns:a16="http://schemas.microsoft.com/office/drawing/2014/main" id="{60D78A42-D337-1C86-FDCA-6700B83DA3F8}"/>
                    </a:ext>
                  </a:extLst>
                </p:cNvPr>
                <p:cNvSpPr/>
                <p:nvPr/>
              </p:nvSpPr>
              <p:spPr>
                <a:xfrm>
                  <a:off x="2920320" y="4645331"/>
                  <a:ext cx="22766" cy="470160"/>
                </a:xfrm>
                <a:custGeom>
                  <a:avLst/>
                  <a:gdLst>
                    <a:gd name="connsiteX0" fmla="*/ 278 w 22766"/>
                    <a:gd name="connsiteY0" fmla="*/ 451053 h 470160"/>
                    <a:gd name="connsiteX1" fmla="*/ 2635 w 22766"/>
                    <a:gd name="connsiteY1" fmla="*/ 464679 h 470160"/>
                    <a:gd name="connsiteX2" fmla="*/ 10268 w 22766"/>
                    <a:gd name="connsiteY2" fmla="*/ 470160 h 470160"/>
                    <a:gd name="connsiteX3" fmla="*/ 22767 w 22766"/>
                    <a:gd name="connsiteY3" fmla="*/ 6147 h 470160"/>
                    <a:gd name="connsiteX4" fmla="*/ 14212 w 22766"/>
                    <a:gd name="connsiteY4" fmla="*/ 0 h 470160"/>
                    <a:gd name="connsiteX5" fmla="*/ 12778 w 22766"/>
                    <a:gd name="connsiteY5" fmla="*/ 14343 h 470160"/>
                    <a:gd name="connsiteX6" fmla="*/ 278 w 22766"/>
                    <a:gd name="connsiteY6" fmla="*/ 451053 h 47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766" h="470160">
                      <a:moveTo>
                        <a:pt x="278" y="451053"/>
                      </a:moveTo>
                      <a:cubicBezTo>
                        <a:pt x="381" y="455612"/>
                        <a:pt x="534" y="460171"/>
                        <a:pt x="2635" y="464679"/>
                      </a:cubicBezTo>
                      <a:cubicBezTo>
                        <a:pt x="5196" y="466523"/>
                        <a:pt x="7706" y="468316"/>
                        <a:pt x="10268" y="470160"/>
                      </a:cubicBezTo>
                      <a:cubicBezTo>
                        <a:pt x="6067" y="342349"/>
                        <a:pt x="20359" y="132729"/>
                        <a:pt x="22767" y="6147"/>
                      </a:cubicBezTo>
                      <a:cubicBezTo>
                        <a:pt x="19949" y="4098"/>
                        <a:pt x="17080" y="2100"/>
                        <a:pt x="14212" y="0"/>
                      </a:cubicBezTo>
                      <a:cubicBezTo>
                        <a:pt x="13444" y="3432"/>
                        <a:pt x="13085" y="8401"/>
                        <a:pt x="12778" y="14343"/>
                      </a:cubicBezTo>
                      <a:cubicBezTo>
                        <a:pt x="8014" y="118283"/>
                        <a:pt x="-1771" y="347062"/>
                        <a:pt x="278" y="451053"/>
                      </a:cubicBezTo>
                      <a:close/>
                    </a:path>
                  </a:pathLst>
                </a:custGeom>
                <a:solidFill>
                  <a:srgbClr val="000000"/>
                </a:solidFill>
                <a:ln w="5123" cap="flat">
                  <a:noFill/>
                  <a:prstDash val="solid"/>
                  <a:miter/>
                </a:ln>
              </p:spPr>
              <p:txBody>
                <a:bodyPr rtlCol="0" anchor="ctr"/>
                <a:lstStyle/>
                <a:p>
                  <a:endParaRPr lang="en-US" dirty="0"/>
                </a:p>
              </p:txBody>
            </p:sp>
            <p:sp>
              <p:nvSpPr>
                <p:cNvPr id="323" name="Graphic 472">
                  <a:extLst>
                    <a:ext uri="{FF2B5EF4-FFF2-40B4-BE49-F238E27FC236}">
                      <a16:creationId xmlns:a16="http://schemas.microsoft.com/office/drawing/2014/main" id="{3CAA1483-F257-E1B4-68E2-C339A323B472}"/>
                    </a:ext>
                  </a:extLst>
                </p:cNvPr>
                <p:cNvSpPr/>
                <p:nvPr/>
              </p:nvSpPr>
              <p:spPr>
                <a:xfrm>
                  <a:off x="2729602" y="4506147"/>
                  <a:ext cx="20205" cy="473080"/>
                </a:xfrm>
                <a:custGeom>
                  <a:avLst/>
                  <a:gdLst>
                    <a:gd name="connsiteX0" fmla="*/ 535 w 20205"/>
                    <a:gd name="connsiteY0" fmla="*/ 454178 h 473080"/>
                    <a:gd name="connsiteX1" fmla="*/ 2686 w 20205"/>
                    <a:gd name="connsiteY1" fmla="*/ 467394 h 473080"/>
                    <a:gd name="connsiteX2" fmla="*/ 10626 w 20205"/>
                    <a:gd name="connsiteY2" fmla="*/ 473080 h 473080"/>
                    <a:gd name="connsiteX3" fmla="*/ 20206 w 20205"/>
                    <a:gd name="connsiteY3" fmla="*/ 6455 h 473080"/>
                    <a:gd name="connsiteX4" fmla="*/ 11190 w 20205"/>
                    <a:gd name="connsiteY4" fmla="*/ 0 h 473080"/>
                    <a:gd name="connsiteX5" fmla="*/ 10319 w 20205"/>
                    <a:gd name="connsiteY5" fmla="*/ 11731 h 473080"/>
                    <a:gd name="connsiteX6" fmla="*/ 535 w 20205"/>
                    <a:gd name="connsiteY6" fmla="*/ 454178 h 473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205" h="473080">
                      <a:moveTo>
                        <a:pt x="535" y="454178"/>
                      </a:moveTo>
                      <a:cubicBezTo>
                        <a:pt x="637" y="458634"/>
                        <a:pt x="842" y="463040"/>
                        <a:pt x="2686" y="467394"/>
                      </a:cubicBezTo>
                      <a:cubicBezTo>
                        <a:pt x="5299" y="469290"/>
                        <a:pt x="7963" y="471185"/>
                        <a:pt x="10626" y="473080"/>
                      </a:cubicBezTo>
                      <a:cubicBezTo>
                        <a:pt x="5709" y="344654"/>
                        <a:pt x="18413" y="134880"/>
                        <a:pt x="20206" y="6455"/>
                      </a:cubicBezTo>
                      <a:cubicBezTo>
                        <a:pt x="17183" y="4303"/>
                        <a:pt x="14212" y="2151"/>
                        <a:pt x="11190" y="0"/>
                      </a:cubicBezTo>
                      <a:cubicBezTo>
                        <a:pt x="10780" y="3176"/>
                        <a:pt x="10524" y="7172"/>
                        <a:pt x="10319" y="11731"/>
                      </a:cubicBezTo>
                      <a:cubicBezTo>
                        <a:pt x="6118" y="117002"/>
                        <a:pt x="-2181" y="348855"/>
                        <a:pt x="535" y="454178"/>
                      </a:cubicBezTo>
                      <a:close/>
                    </a:path>
                  </a:pathLst>
                </a:custGeom>
                <a:solidFill>
                  <a:srgbClr val="000000"/>
                </a:solidFill>
                <a:ln w="5123" cap="flat">
                  <a:noFill/>
                  <a:prstDash val="solid"/>
                  <a:miter/>
                </a:ln>
              </p:spPr>
              <p:txBody>
                <a:bodyPr rtlCol="0" anchor="ctr"/>
                <a:lstStyle/>
                <a:p>
                  <a:endParaRPr lang="en-US" dirty="0"/>
                </a:p>
              </p:txBody>
            </p:sp>
            <p:sp>
              <p:nvSpPr>
                <p:cNvPr id="324" name="Graphic 472">
                  <a:extLst>
                    <a:ext uri="{FF2B5EF4-FFF2-40B4-BE49-F238E27FC236}">
                      <a16:creationId xmlns:a16="http://schemas.microsoft.com/office/drawing/2014/main" id="{4278929F-FFF2-5F96-9B4D-CC341753A080}"/>
                    </a:ext>
                  </a:extLst>
                </p:cNvPr>
                <p:cNvSpPr/>
                <p:nvPr/>
              </p:nvSpPr>
              <p:spPr>
                <a:xfrm>
                  <a:off x="2823698" y="4202372"/>
                  <a:ext cx="20571" cy="357512"/>
                </a:xfrm>
                <a:custGeom>
                  <a:avLst/>
                  <a:gdLst>
                    <a:gd name="connsiteX0" fmla="*/ 132 w 20571"/>
                    <a:gd name="connsiteY0" fmla="*/ 338149 h 357512"/>
                    <a:gd name="connsiteX1" fmla="*/ 2489 w 20571"/>
                    <a:gd name="connsiteY1" fmla="*/ 352134 h 357512"/>
                    <a:gd name="connsiteX2" fmla="*/ 10019 w 20571"/>
                    <a:gd name="connsiteY2" fmla="*/ 357513 h 357512"/>
                    <a:gd name="connsiteX3" fmla="*/ 20572 w 20571"/>
                    <a:gd name="connsiteY3" fmla="*/ 4662 h 357512"/>
                    <a:gd name="connsiteX4" fmla="*/ 10019 w 20571"/>
                    <a:gd name="connsiteY4" fmla="*/ 0 h 357512"/>
                    <a:gd name="connsiteX5" fmla="*/ 132 w 20571"/>
                    <a:gd name="connsiteY5" fmla="*/ 338149 h 3575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571" h="357512">
                      <a:moveTo>
                        <a:pt x="132" y="338149"/>
                      </a:moveTo>
                      <a:cubicBezTo>
                        <a:pt x="183" y="342862"/>
                        <a:pt x="337" y="347523"/>
                        <a:pt x="2489" y="352134"/>
                      </a:cubicBezTo>
                      <a:cubicBezTo>
                        <a:pt x="4999" y="353927"/>
                        <a:pt x="7509" y="355720"/>
                        <a:pt x="10019" y="357513"/>
                      </a:cubicBezTo>
                      <a:cubicBezTo>
                        <a:pt x="7458" y="262487"/>
                        <a:pt x="15090" y="122945"/>
                        <a:pt x="20572" y="4662"/>
                      </a:cubicBezTo>
                      <a:cubicBezTo>
                        <a:pt x="17037" y="3125"/>
                        <a:pt x="13554" y="1537"/>
                        <a:pt x="10019" y="0"/>
                      </a:cubicBezTo>
                      <a:cubicBezTo>
                        <a:pt x="4743" y="113775"/>
                        <a:pt x="-943" y="260386"/>
                        <a:pt x="132" y="338149"/>
                      </a:cubicBezTo>
                      <a:close/>
                    </a:path>
                  </a:pathLst>
                </a:custGeom>
                <a:solidFill>
                  <a:srgbClr val="000000"/>
                </a:solidFill>
                <a:ln w="5123" cap="flat">
                  <a:noFill/>
                  <a:prstDash val="solid"/>
                  <a:miter/>
                </a:ln>
              </p:spPr>
              <p:txBody>
                <a:bodyPr rtlCol="0" anchor="ctr"/>
                <a:lstStyle/>
                <a:p>
                  <a:endParaRPr lang="en-US" dirty="0"/>
                </a:p>
              </p:txBody>
            </p:sp>
            <p:sp>
              <p:nvSpPr>
                <p:cNvPr id="325" name="Graphic 472">
                  <a:extLst>
                    <a:ext uri="{FF2B5EF4-FFF2-40B4-BE49-F238E27FC236}">
                      <a16:creationId xmlns:a16="http://schemas.microsoft.com/office/drawing/2014/main" id="{4A2AC969-06FB-B5A0-FEAD-3E8C30B70BB4}"/>
                    </a:ext>
                  </a:extLst>
                </p:cNvPr>
                <p:cNvSpPr/>
                <p:nvPr/>
              </p:nvSpPr>
              <p:spPr>
                <a:xfrm>
                  <a:off x="2815039" y="5050741"/>
                  <a:ext cx="17193" cy="401721"/>
                </a:xfrm>
                <a:custGeom>
                  <a:avLst/>
                  <a:gdLst>
                    <a:gd name="connsiteX0" fmla="*/ 13351 w 17193"/>
                    <a:gd name="connsiteY0" fmla="*/ 385278 h 401721"/>
                    <a:gd name="connsiteX1" fmla="*/ 10995 w 17193"/>
                    <a:gd name="connsiteY1" fmla="*/ 226115 h 401721"/>
                    <a:gd name="connsiteX2" fmla="*/ 16937 w 17193"/>
                    <a:gd name="connsiteY2" fmla="*/ 9784 h 401721"/>
                    <a:gd name="connsiteX3" fmla="*/ 17193 w 17193"/>
                    <a:gd name="connsiteY3" fmla="*/ 7325 h 401721"/>
                    <a:gd name="connsiteX4" fmla="*/ 6948 w 17193"/>
                    <a:gd name="connsiteY4" fmla="*/ 0 h 401721"/>
                    <a:gd name="connsiteX5" fmla="*/ 5257 w 17193"/>
                    <a:gd name="connsiteY5" fmla="*/ 9579 h 401721"/>
                    <a:gd name="connsiteX6" fmla="*/ 545 w 17193"/>
                    <a:gd name="connsiteY6" fmla="*/ 384560 h 401721"/>
                    <a:gd name="connsiteX7" fmla="*/ 545 w 17193"/>
                    <a:gd name="connsiteY7" fmla="*/ 385482 h 401721"/>
                    <a:gd name="connsiteX8" fmla="*/ 6538 w 17193"/>
                    <a:gd name="connsiteY8" fmla="*/ 401721 h 401721"/>
                    <a:gd name="connsiteX9" fmla="*/ 13197 w 17193"/>
                    <a:gd name="connsiteY9" fmla="*/ 395010 h 401721"/>
                    <a:gd name="connsiteX10" fmla="*/ 13351 w 17193"/>
                    <a:gd name="connsiteY10" fmla="*/ 385278 h 4017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193" h="401721">
                      <a:moveTo>
                        <a:pt x="13351" y="385278"/>
                      </a:moveTo>
                      <a:cubicBezTo>
                        <a:pt x="13556" y="379335"/>
                        <a:pt x="7665" y="261001"/>
                        <a:pt x="10995" y="226115"/>
                      </a:cubicBezTo>
                      <a:cubicBezTo>
                        <a:pt x="16220" y="171712"/>
                        <a:pt x="9919" y="64034"/>
                        <a:pt x="16937" y="9784"/>
                      </a:cubicBezTo>
                      <a:cubicBezTo>
                        <a:pt x="17039" y="9016"/>
                        <a:pt x="17142" y="8145"/>
                        <a:pt x="17193" y="7325"/>
                      </a:cubicBezTo>
                      <a:cubicBezTo>
                        <a:pt x="13761" y="4867"/>
                        <a:pt x="10380" y="2408"/>
                        <a:pt x="6948" y="0"/>
                      </a:cubicBezTo>
                      <a:cubicBezTo>
                        <a:pt x="4847" y="2100"/>
                        <a:pt x="5360" y="6352"/>
                        <a:pt x="5257" y="9579"/>
                      </a:cubicBezTo>
                      <a:cubicBezTo>
                        <a:pt x="2799" y="88930"/>
                        <a:pt x="288" y="361662"/>
                        <a:pt x="545" y="384560"/>
                      </a:cubicBezTo>
                      <a:cubicBezTo>
                        <a:pt x="545" y="384919"/>
                        <a:pt x="545" y="385226"/>
                        <a:pt x="545" y="385482"/>
                      </a:cubicBezTo>
                      <a:cubicBezTo>
                        <a:pt x="698" y="391578"/>
                        <a:pt x="-2888" y="401721"/>
                        <a:pt x="6538" y="401721"/>
                      </a:cubicBezTo>
                      <a:cubicBezTo>
                        <a:pt x="11200" y="401721"/>
                        <a:pt x="12737" y="398750"/>
                        <a:pt x="13197" y="395010"/>
                      </a:cubicBezTo>
                      <a:cubicBezTo>
                        <a:pt x="13607" y="391885"/>
                        <a:pt x="13249" y="388197"/>
                        <a:pt x="13351" y="385278"/>
                      </a:cubicBezTo>
                      <a:close/>
                    </a:path>
                  </a:pathLst>
                </a:custGeom>
                <a:solidFill>
                  <a:srgbClr val="000000"/>
                </a:solidFill>
                <a:ln w="5123" cap="flat">
                  <a:noFill/>
                  <a:prstDash val="solid"/>
                  <a:miter/>
                </a:ln>
              </p:spPr>
              <p:txBody>
                <a:bodyPr rtlCol="0" anchor="ctr"/>
                <a:lstStyle/>
                <a:p>
                  <a:endParaRPr lang="en-US" dirty="0"/>
                </a:p>
              </p:txBody>
            </p:sp>
            <p:sp>
              <p:nvSpPr>
                <p:cNvPr id="326" name="Graphic 472">
                  <a:extLst>
                    <a:ext uri="{FF2B5EF4-FFF2-40B4-BE49-F238E27FC236}">
                      <a16:creationId xmlns:a16="http://schemas.microsoft.com/office/drawing/2014/main" id="{8F591583-B15A-0E90-AAF4-1B65F2B0C6C6}"/>
                    </a:ext>
                  </a:extLst>
                </p:cNvPr>
                <p:cNvSpPr/>
                <p:nvPr/>
              </p:nvSpPr>
              <p:spPr>
                <a:xfrm>
                  <a:off x="2577939" y="4078238"/>
                  <a:ext cx="926629" cy="1638764"/>
                </a:xfrm>
                <a:custGeom>
                  <a:avLst/>
                  <a:gdLst>
                    <a:gd name="connsiteX0" fmla="*/ 913480 w 926629"/>
                    <a:gd name="connsiteY0" fmla="*/ 235450 h 1638764"/>
                    <a:gd name="connsiteX1" fmla="*/ 437377 w 926629"/>
                    <a:gd name="connsiteY1" fmla="*/ 44937 h 1638764"/>
                    <a:gd name="connsiteX2" fmla="*/ 280367 w 926629"/>
                    <a:gd name="connsiteY2" fmla="*/ 6260 h 1638764"/>
                    <a:gd name="connsiteX3" fmla="*/ 45133 w 926629"/>
                    <a:gd name="connsiteY3" fmla="*/ 62 h 1638764"/>
                    <a:gd name="connsiteX4" fmla="*/ 2 w 926629"/>
                    <a:gd name="connsiteY4" fmla="*/ 44885 h 1638764"/>
                    <a:gd name="connsiteX5" fmla="*/ 1027 w 926629"/>
                    <a:gd name="connsiteY5" fmla="*/ 192726 h 1638764"/>
                    <a:gd name="connsiteX6" fmla="*/ 1232 w 926629"/>
                    <a:gd name="connsiteY6" fmla="*/ 396609 h 1638764"/>
                    <a:gd name="connsiteX7" fmla="*/ 7532 w 926629"/>
                    <a:gd name="connsiteY7" fmla="*/ 622879 h 1638764"/>
                    <a:gd name="connsiteX8" fmla="*/ 2410 w 926629"/>
                    <a:gd name="connsiteY8" fmla="*/ 1149696 h 1638764"/>
                    <a:gd name="connsiteX9" fmla="*/ 24591 w 926629"/>
                    <a:gd name="connsiteY9" fmla="*/ 1198157 h 1638764"/>
                    <a:gd name="connsiteX10" fmla="*/ 158805 w 926629"/>
                    <a:gd name="connsiteY10" fmla="*/ 1306194 h 1638764"/>
                    <a:gd name="connsiteX11" fmla="*/ 563805 w 926629"/>
                    <a:gd name="connsiteY11" fmla="*/ 1619856 h 1638764"/>
                    <a:gd name="connsiteX12" fmla="*/ 593671 w 926629"/>
                    <a:gd name="connsiteY12" fmla="*/ 1638042 h 1638764"/>
                    <a:gd name="connsiteX13" fmla="*/ 601457 w 926629"/>
                    <a:gd name="connsiteY13" fmla="*/ 1638759 h 1638764"/>
                    <a:gd name="connsiteX14" fmla="*/ 578917 w 926629"/>
                    <a:gd name="connsiteY14" fmla="*/ 1616834 h 1638764"/>
                    <a:gd name="connsiteX15" fmla="*/ 567545 w 926629"/>
                    <a:gd name="connsiteY15" fmla="*/ 1610482 h 1638764"/>
                    <a:gd name="connsiteX16" fmla="*/ 335743 w 926629"/>
                    <a:gd name="connsiteY16" fmla="*/ 1438360 h 1638764"/>
                    <a:gd name="connsiteX17" fmla="*/ 250297 w 926629"/>
                    <a:gd name="connsiteY17" fmla="*/ 1367462 h 1638764"/>
                    <a:gd name="connsiteX18" fmla="*/ 243637 w 926629"/>
                    <a:gd name="connsiteY18" fmla="*/ 1374172 h 1638764"/>
                    <a:gd name="connsiteX19" fmla="*/ 237644 w 926629"/>
                    <a:gd name="connsiteY19" fmla="*/ 1357933 h 1638764"/>
                    <a:gd name="connsiteX20" fmla="*/ 237644 w 926629"/>
                    <a:gd name="connsiteY20" fmla="*/ 1357011 h 1638764"/>
                    <a:gd name="connsiteX21" fmla="*/ 51229 w 926629"/>
                    <a:gd name="connsiteY21" fmla="*/ 1206455 h 1638764"/>
                    <a:gd name="connsiteX22" fmla="*/ 12194 w 926629"/>
                    <a:gd name="connsiteY22" fmla="*/ 1144778 h 1638764"/>
                    <a:gd name="connsiteX23" fmla="*/ 14653 w 926629"/>
                    <a:gd name="connsiteY23" fmla="*/ 810728 h 1638764"/>
                    <a:gd name="connsiteX24" fmla="*/ 14755 w 926629"/>
                    <a:gd name="connsiteY24" fmla="*/ 807808 h 1638764"/>
                    <a:gd name="connsiteX25" fmla="*/ 10504 w 926629"/>
                    <a:gd name="connsiteY25" fmla="*/ 804785 h 1638764"/>
                    <a:gd name="connsiteX26" fmla="*/ 10708 w 926629"/>
                    <a:gd name="connsiteY26" fmla="*/ 804119 h 1638764"/>
                    <a:gd name="connsiteX27" fmla="*/ 12501 w 926629"/>
                    <a:gd name="connsiteY27" fmla="*/ 793925 h 1638764"/>
                    <a:gd name="connsiteX28" fmla="*/ 15268 w 926629"/>
                    <a:gd name="connsiteY28" fmla="*/ 795872 h 1638764"/>
                    <a:gd name="connsiteX29" fmla="*/ 11733 w 926629"/>
                    <a:gd name="connsiteY29" fmla="*/ 324431 h 1638764"/>
                    <a:gd name="connsiteX30" fmla="*/ 11784 w 926629"/>
                    <a:gd name="connsiteY30" fmla="*/ 319411 h 1638764"/>
                    <a:gd name="connsiteX31" fmla="*/ 7789 w 926629"/>
                    <a:gd name="connsiteY31" fmla="*/ 316542 h 1638764"/>
                    <a:gd name="connsiteX32" fmla="*/ 7993 w 926629"/>
                    <a:gd name="connsiteY32" fmla="*/ 315876 h 1638764"/>
                    <a:gd name="connsiteX33" fmla="*/ 9786 w 926629"/>
                    <a:gd name="connsiteY33" fmla="*/ 305681 h 1638764"/>
                    <a:gd name="connsiteX34" fmla="*/ 11887 w 926629"/>
                    <a:gd name="connsiteY34" fmla="*/ 307167 h 1638764"/>
                    <a:gd name="connsiteX35" fmla="*/ 10196 w 926629"/>
                    <a:gd name="connsiteY35" fmla="*/ 46371 h 1638764"/>
                    <a:gd name="connsiteX36" fmla="*/ 17009 w 926629"/>
                    <a:gd name="connsiteY36" fmla="*/ 16762 h 1638764"/>
                    <a:gd name="connsiteX37" fmla="*/ 255778 w 926629"/>
                    <a:gd name="connsiteY37" fmla="*/ 124031 h 1638764"/>
                    <a:gd name="connsiteX38" fmla="*/ 266331 w 926629"/>
                    <a:gd name="connsiteY38" fmla="*/ 128693 h 1638764"/>
                    <a:gd name="connsiteX39" fmla="*/ 559195 w 926629"/>
                    <a:gd name="connsiteY39" fmla="*/ 259885 h 1638764"/>
                    <a:gd name="connsiteX40" fmla="*/ 564676 w 926629"/>
                    <a:gd name="connsiteY40" fmla="*/ 263010 h 1638764"/>
                    <a:gd name="connsiteX41" fmla="*/ 572719 w 926629"/>
                    <a:gd name="connsiteY41" fmla="*/ 260346 h 1638764"/>
                    <a:gd name="connsiteX42" fmla="*/ 565752 w 926629"/>
                    <a:gd name="connsiteY42" fmla="*/ 252559 h 1638764"/>
                    <a:gd name="connsiteX43" fmla="*/ 564010 w 926629"/>
                    <a:gd name="connsiteY43" fmla="*/ 251791 h 1638764"/>
                    <a:gd name="connsiteX44" fmla="*/ 409817 w 926629"/>
                    <a:gd name="connsiteY44" fmla="*/ 181661 h 1638764"/>
                    <a:gd name="connsiteX45" fmla="*/ 279342 w 926629"/>
                    <a:gd name="connsiteY45" fmla="*/ 122597 h 1638764"/>
                    <a:gd name="connsiteX46" fmla="*/ 576868 w 926629"/>
                    <a:gd name="connsiteY46" fmla="*/ 116244 h 1638764"/>
                    <a:gd name="connsiteX47" fmla="*/ 579378 w 926629"/>
                    <a:gd name="connsiteY47" fmla="*/ 115169 h 1638764"/>
                    <a:gd name="connsiteX48" fmla="*/ 898368 w 926629"/>
                    <a:gd name="connsiteY48" fmla="*/ 241084 h 1638764"/>
                    <a:gd name="connsiteX49" fmla="*/ 910048 w 926629"/>
                    <a:gd name="connsiteY49" fmla="*/ 245080 h 1638764"/>
                    <a:gd name="connsiteX50" fmla="*/ 925672 w 926629"/>
                    <a:gd name="connsiteY50" fmla="*/ 246720 h 1638764"/>
                    <a:gd name="connsiteX51" fmla="*/ 926594 w 926629"/>
                    <a:gd name="connsiteY51" fmla="*/ 243646 h 1638764"/>
                    <a:gd name="connsiteX52" fmla="*/ 913480 w 926629"/>
                    <a:gd name="connsiteY52" fmla="*/ 235450 h 1638764"/>
                    <a:gd name="connsiteX53" fmla="*/ 17522 w 926629"/>
                    <a:gd name="connsiteY53" fmla="*/ 6209 h 1638764"/>
                    <a:gd name="connsiteX54" fmla="*/ 16958 w 926629"/>
                    <a:gd name="connsiteY54" fmla="*/ 10051 h 1638764"/>
                    <a:gd name="connsiteX55" fmla="*/ 14397 w 926629"/>
                    <a:gd name="connsiteY55" fmla="*/ 9385 h 1638764"/>
                    <a:gd name="connsiteX56" fmla="*/ 17522 w 926629"/>
                    <a:gd name="connsiteY56" fmla="*/ 6209 h 1638764"/>
                    <a:gd name="connsiteX57" fmla="*/ 264077 w 926629"/>
                    <a:gd name="connsiteY57" fmla="*/ 115835 h 1638764"/>
                    <a:gd name="connsiteX58" fmla="*/ 24693 w 926629"/>
                    <a:gd name="connsiteY58" fmla="*/ 12510 h 1638764"/>
                    <a:gd name="connsiteX59" fmla="*/ 47489 w 926629"/>
                    <a:gd name="connsiteY59" fmla="*/ 10666 h 1638764"/>
                    <a:gd name="connsiteX60" fmla="*/ 231189 w 926629"/>
                    <a:gd name="connsiteY60" fmla="*/ 15789 h 1638764"/>
                    <a:gd name="connsiteX61" fmla="*/ 395832 w 926629"/>
                    <a:gd name="connsiteY61" fmla="*/ 40582 h 1638764"/>
                    <a:gd name="connsiteX62" fmla="*/ 565188 w 926629"/>
                    <a:gd name="connsiteY62" fmla="*/ 109380 h 1638764"/>
                    <a:gd name="connsiteX63" fmla="*/ 264077 w 926629"/>
                    <a:gd name="connsiteY63" fmla="*/ 115835 h 16387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926629" h="1638764">
                      <a:moveTo>
                        <a:pt x="913480" y="235450"/>
                      </a:moveTo>
                      <a:cubicBezTo>
                        <a:pt x="766715" y="186938"/>
                        <a:pt x="581683" y="99801"/>
                        <a:pt x="437377" y="44937"/>
                      </a:cubicBezTo>
                      <a:cubicBezTo>
                        <a:pt x="386612" y="25624"/>
                        <a:pt x="336921" y="7336"/>
                        <a:pt x="280367" y="6260"/>
                      </a:cubicBezTo>
                      <a:cubicBezTo>
                        <a:pt x="201990" y="4775"/>
                        <a:pt x="123510" y="2060"/>
                        <a:pt x="45133" y="62"/>
                      </a:cubicBezTo>
                      <a:cubicBezTo>
                        <a:pt x="7891" y="-860"/>
                        <a:pt x="53" y="8258"/>
                        <a:pt x="2" y="44885"/>
                      </a:cubicBezTo>
                      <a:cubicBezTo>
                        <a:pt x="-49" y="94166"/>
                        <a:pt x="873" y="143446"/>
                        <a:pt x="1027" y="192726"/>
                      </a:cubicBezTo>
                      <a:cubicBezTo>
                        <a:pt x="1180" y="260704"/>
                        <a:pt x="105" y="328683"/>
                        <a:pt x="1232" y="396609"/>
                      </a:cubicBezTo>
                      <a:cubicBezTo>
                        <a:pt x="2461" y="472067"/>
                        <a:pt x="7737" y="547472"/>
                        <a:pt x="7532" y="622879"/>
                      </a:cubicBezTo>
                      <a:cubicBezTo>
                        <a:pt x="7020" y="798484"/>
                        <a:pt x="4356" y="974090"/>
                        <a:pt x="2410" y="1149696"/>
                      </a:cubicBezTo>
                      <a:cubicBezTo>
                        <a:pt x="2205" y="1169572"/>
                        <a:pt x="7993" y="1185094"/>
                        <a:pt x="24591" y="1198157"/>
                      </a:cubicBezTo>
                      <a:cubicBezTo>
                        <a:pt x="69722" y="1233657"/>
                        <a:pt x="114648" y="1269362"/>
                        <a:pt x="158805" y="1306194"/>
                      </a:cubicBezTo>
                      <a:cubicBezTo>
                        <a:pt x="271658" y="1400298"/>
                        <a:pt x="408332" y="1518837"/>
                        <a:pt x="563805" y="1619856"/>
                      </a:cubicBezTo>
                      <a:cubicBezTo>
                        <a:pt x="572411" y="1626823"/>
                        <a:pt x="581017" y="1635583"/>
                        <a:pt x="593671" y="1638042"/>
                      </a:cubicBezTo>
                      <a:cubicBezTo>
                        <a:pt x="596129" y="1638503"/>
                        <a:pt x="598691" y="1638810"/>
                        <a:pt x="601457" y="1638759"/>
                      </a:cubicBezTo>
                      <a:cubicBezTo>
                        <a:pt x="597923" y="1625645"/>
                        <a:pt x="588189" y="1621188"/>
                        <a:pt x="578917" y="1616834"/>
                      </a:cubicBezTo>
                      <a:cubicBezTo>
                        <a:pt x="574870" y="1614938"/>
                        <a:pt x="570875" y="1613043"/>
                        <a:pt x="567545" y="1610482"/>
                      </a:cubicBezTo>
                      <a:cubicBezTo>
                        <a:pt x="510171" y="1566222"/>
                        <a:pt x="391376" y="1484618"/>
                        <a:pt x="335743" y="1438360"/>
                      </a:cubicBezTo>
                      <a:cubicBezTo>
                        <a:pt x="307312" y="1414693"/>
                        <a:pt x="278830" y="1391026"/>
                        <a:pt x="250297" y="1367462"/>
                      </a:cubicBezTo>
                      <a:cubicBezTo>
                        <a:pt x="249836" y="1371201"/>
                        <a:pt x="248299" y="1374172"/>
                        <a:pt x="243637" y="1374172"/>
                      </a:cubicBezTo>
                      <a:cubicBezTo>
                        <a:pt x="234212" y="1374172"/>
                        <a:pt x="237797" y="1364029"/>
                        <a:pt x="237644" y="1357933"/>
                      </a:cubicBezTo>
                      <a:cubicBezTo>
                        <a:pt x="237644" y="1357677"/>
                        <a:pt x="237644" y="1357370"/>
                        <a:pt x="237644" y="1357011"/>
                      </a:cubicBezTo>
                      <a:cubicBezTo>
                        <a:pt x="176018" y="1306194"/>
                        <a:pt x="114084" y="1255736"/>
                        <a:pt x="51229" y="1206455"/>
                      </a:cubicBezTo>
                      <a:cubicBezTo>
                        <a:pt x="31660" y="1191087"/>
                        <a:pt x="11938" y="1174438"/>
                        <a:pt x="12194" y="1144778"/>
                      </a:cubicBezTo>
                      <a:cubicBezTo>
                        <a:pt x="13116" y="1033411"/>
                        <a:pt x="9172" y="921839"/>
                        <a:pt x="14653" y="810728"/>
                      </a:cubicBezTo>
                      <a:cubicBezTo>
                        <a:pt x="14704" y="809754"/>
                        <a:pt x="14704" y="808781"/>
                        <a:pt x="14755" y="807808"/>
                      </a:cubicBezTo>
                      <a:cubicBezTo>
                        <a:pt x="13321" y="806783"/>
                        <a:pt x="11887" y="805759"/>
                        <a:pt x="10504" y="804785"/>
                      </a:cubicBezTo>
                      <a:cubicBezTo>
                        <a:pt x="10555" y="804580"/>
                        <a:pt x="10606" y="804324"/>
                        <a:pt x="10708" y="804119"/>
                      </a:cubicBezTo>
                      <a:cubicBezTo>
                        <a:pt x="11477" y="800789"/>
                        <a:pt x="12040" y="797357"/>
                        <a:pt x="12501" y="793925"/>
                      </a:cubicBezTo>
                      <a:cubicBezTo>
                        <a:pt x="13423" y="794591"/>
                        <a:pt x="14346" y="795257"/>
                        <a:pt x="15268" y="795872"/>
                      </a:cubicBezTo>
                      <a:cubicBezTo>
                        <a:pt x="21825" y="638554"/>
                        <a:pt x="10350" y="481595"/>
                        <a:pt x="11733" y="324431"/>
                      </a:cubicBezTo>
                      <a:cubicBezTo>
                        <a:pt x="11733" y="322740"/>
                        <a:pt x="11733" y="321049"/>
                        <a:pt x="11784" y="319411"/>
                      </a:cubicBezTo>
                      <a:cubicBezTo>
                        <a:pt x="10452" y="318437"/>
                        <a:pt x="9120" y="317464"/>
                        <a:pt x="7789" y="316542"/>
                      </a:cubicBezTo>
                      <a:cubicBezTo>
                        <a:pt x="7840" y="316337"/>
                        <a:pt x="7891" y="316081"/>
                        <a:pt x="7993" y="315876"/>
                      </a:cubicBezTo>
                      <a:cubicBezTo>
                        <a:pt x="8762" y="312546"/>
                        <a:pt x="9325" y="309114"/>
                        <a:pt x="9786" y="305681"/>
                      </a:cubicBezTo>
                      <a:cubicBezTo>
                        <a:pt x="10452" y="306143"/>
                        <a:pt x="11170" y="306655"/>
                        <a:pt x="11887" y="307167"/>
                      </a:cubicBezTo>
                      <a:cubicBezTo>
                        <a:pt x="12297" y="220235"/>
                        <a:pt x="10504" y="133303"/>
                        <a:pt x="10196" y="46371"/>
                      </a:cubicBezTo>
                      <a:cubicBezTo>
                        <a:pt x="10145" y="31054"/>
                        <a:pt x="11682" y="21936"/>
                        <a:pt x="17009" y="16762"/>
                      </a:cubicBezTo>
                      <a:cubicBezTo>
                        <a:pt x="50512" y="33155"/>
                        <a:pt x="150148" y="77363"/>
                        <a:pt x="255778" y="124031"/>
                      </a:cubicBezTo>
                      <a:cubicBezTo>
                        <a:pt x="259313" y="125568"/>
                        <a:pt x="262796" y="127156"/>
                        <a:pt x="266331" y="128693"/>
                      </a:cubicBezTo>
                      <a:cubicBezTo>
                        <a:pt x="391836" y="184171"/>
                        <a:pt x="522875" y="241955"/>
                        <a:pt x="559195" y="259885"/>
                      </a:cubicBezTo>
                      <a:cubicBezTo>
                        <a:pt x="560988" y="260756"/>
                        <a:pt x="562781" y="262190"/>
                        <a:pt x="564676" y="263010"/>
                      </a:cubicBezTo>
                      <a:cubicBezTo>
                        <a:pt x="567237" y="264136"/>
                        <a:pt x="569901" y="264188"/>
                        <a:pt x="572719" y="260346"/>
                      </a:cubicBezTo>
                      <a:cubicBezTo>
                        <a:pt x="572770" y="255428"/>
                        <a:pt x="569082" y="253994"/>
                        <a:pt x="565752" y="252559"/>
                      </a:cubicBezTo>
                      <a:cubicBezTo>
                        <a:pt x="565137" y="252303"/>
                        <a:pt x="564574" y="252047"/>
                        <a:pt x="564010" y="251791"/>
                      </a:cubicBezTo>
                      <a:cubicBezTo>
                        <a:pt x="522055" y="230942"/>
                        <a:pt x="452694" y="200461"/>
                        <a:pt x="409817" y="181661"/>
                      </a:cubicBezTo>
                      <a:cubicBezTo>
                        <a:pt x="397830" y="176385"/>
                        <a:pt x="343888" y="151745"/>
                        <a:pt x="279342" y="122597"/>
                      </a:cubicBezTo>
                      <a:cubicBezTo>
                        <a:pt x="378518" y="120496"/>
                        <a:pt x="477693" y="118345"/>
                        <a:pt x="576868" y="116244"/>
                      </a:cubicBezTo>
                      <a:cubicBezTo>
                        <a:pt x="577944" y="116244"/>
                        <a:pt x="578763" y="115784"/>
                        <a:pt x="579378" y="115169"/>
                      </a:cubicBezTo>
                      <a:cubicBezTo>
                        <a:pt x="687262" y="160095"/>
                        <a:pt x="799756" y="207121"/>
                        <a:pt x="898368" y="241084"/>
                      </a:cubicBezTo>
                      <a:cubicBezTo>
                        <a:pt x="902261" y="242416"/>
                        <a:pt x="906206" y="243748"/>
                        <a:pt x="910048" y="245080"/>
                      </a:cubicBezTo>
                      <a:cubicBezTo>
                        <a:pt x="915068" y="246770"/>
                        <a:pt x="922291" y="254250"/>
                        <a:pt x="925672" y="246720"/>
                      </a:cubicBezTo>
                      <a:cubicBezTo>
                        <a:pt x="926184" y="245541"/>
                        <a:pt x="926492" y="244568"/>
                        <a:pt x="926594" y="243646"/>
                      </a:cubicBezTo>
                      <a:cubicBezTo>
                        <a:pt x="927260" y="237294"/>
                        <a:pt x="918500" y="237140"/>
                        <a:pt x="913480" y="235450"/>
                      </a:cubicBezTo>
                      <a:close/>
                      <a:moveTo>
                        <a:pt x="17522" y="6209"/>
                      </a:moveTo>
                      <a:cubicBezTo>
                        <a:pt x="17829" y="7797"/>
                        <a:pt x="17522" y="9027"/>
                        <a:pt x="16958" y="10051"/>
                      </a:cubicBezTo>
                      <a:cubicBezTo>
                        <a:pt x="15985" y="9795"/>
                        <a:pt x="15114" y="9539"/>
                        <a:pt x="14397" y="9385"/>
                      </a:cubicBezTo>
                      <a:lnTo>
                        <a:pt x="17522" y="6209"/>
                      </a:lnTo>
                      <a:close/>
                      <a:moveTo>
                        <a:pt x="264077" y="115835"/>
                      </a:moveTo>
                      <a:cubicBezTo>
                        <a:pt x="171100" y="73982"/>
                        <a:pt x="62038" y="25573"/>
                        <a:pt x="24693" y="12510"/>
                      </a:cubicBezTo>
                      <a:cubicBezTo>
                        <a:pt x="30175" y="10819"/>
                        <a:pt x="37551" y="10410"/>
                        <a:pt x="47489" y="10666"/>
                      </a:cubicBezTo>
                      <a:cubicBezTo>
                        <a:pt x="108706" y="12151"/>
                        <a:pt x="170024" y="12869"/>
                        <a:pt x="231189" y="15789"/>
                      </a:cubicBezTo>
                      <a:cubicBezTo>
                        <a:pt x="286770" y="18453"/>
                        <a:pt x="342095" y="19784"/>
                        <a:pt x="395832" y="40582"/>
                      </a:cubicBezTo>
                      <a:cubicBezTo>
                        <a:pt x="448596" y="60971"/>
                        <a:pt x="506073" y="84740"/>
                        <a:pt x="565188" y="109380"/>
                      </a:cubicBezTo>
                      <a:cubicBezTo>
                        <a:pt x="464835" y="111532"/>
                        <a:pt x="364430" y="113683"/>
                        <a:pt x="264077" y="115835"/>
                      </a:cubicBezTo>
                      <a:close/>
                    </a:path>
                  </a:pathLst>
                </a:custGeom>
                <a:solidFill>
                  <a:srgbClr val="000000"/>
                </a:solidFill>
                <a:ln w="5123" cap="flat">
                  <a:noFill/>
                  <a:prstDash val="solid"/>
                  <a:miter/>
                </a:ln>
              </p:spPr>
              <p:txBody>
                <a:bodyPr rtlCol="0" anchor="ctr"/>
                <a:lstStyle/>
                <a:p>
                  <a:endParaRPr lang="en-US" dirty="0"/>
                </a:p>
              </p:txBody>
            </p:sp>
            <p:sp>
              <p:nvSpPr>
                <p:cNvPr id="327" name="Graphic 472">
                  <a:extLst>
                    <a:ext uri="{FF2B5EF4-FFF2-40B4-BE49-F238E27FC236}">
                      <a16:creationId xmlns:a16="http://schemas.microsoft.com/office/drawing/2014/main" id="{78520A01-DEA2-6C3B-D74B-E61213E28E6A}"/>
                    </a:ext>
                  </a:extLst>
                </p:cNvPr>
                <p:cNvSpPr/>
                <p:nvPr/>
              </p:nvSpPr>
              <p:spPr>
                <a:xfrm>
                  <a:off x="2592336" y="4084448"/>
                  <a:ext cx="3216" cy="3842"/>
                </a:xfrm>
                <a:custGeom>
                  <a:avLst/>
                  <a:gdLst>
                    <a:gd name="connsiteX0" fmla="*/ 3125 w 3216"/>
                    <a:gd name="connsiteY0" fmla="*/ 0 h 3842"/>
                    <a:gd name="connsiteX1" fmla="*/ 0 w 3216"/>
                    <a:gd name="connsiteY1" fmla="*/ 3176 h 3842"/>
                    <a:gd name="connsiteX2" fmla="*/ 2561 w 3216"/>
                    <a:gd name="connsiteY2" fmla="*/ 3842 h 3842"/>
                    <a:gd name="connsiteX3" fmla="*/ 3125 w 3216"/>
                    <a:gd name="connsiteY3" fmla="*/ 0 h 3842"/>
                  </a:gdLst>
                  <a:ahLst/>
                  <a:cxnLst>
                    <a:cxn ang="0">
                      <a:pos x="connsiteX0" y="connsiteY0"/>
                    </a:cxn>
                    <a:cxn ang="0">
                      <a:pos x="connsiteX1" y="connsiteY1"/>
                    </a:cxn>
                    <a:cxn ang="0">
                      <a:pos x="connsiteX2" y="connsiteY2"/>
                    </a:cxn>
                    <a:cxn ang="0">
                      <a:pos x="connsiteX3" y="connsiteY3"/>
                    </a:cxn>
                  </a:cxnLst>
                  <a:rect l="l" t="t" r="r" b="b"/>
                  <a:pathLst>
                    <a:path w="3216" h="3842">
                      <a:moveTo>
                        <a:pt x="3125" y="0"/>
                      </a:moveTo>
                      <a:lnTo>
                        <a:pt x="0" y="3176"/>
                      </a:lnTo>
                      <a:cubicBezTo>
                        <a:pt x="717" y="3330"/>
                        <a:pt x="1588" y="3535"/>
                        <a:pt x="2561" y="3842"/>
                      </a:cubicBezTo>
                      <a:cubicBezTo>
                        <a:pt x="3074" y="2817"/>
                        <a:pt x="3381" y="1588"/>
                        <a:pt x="3125" y="0"/>
                      </a:cubicBezTo>
                      <a:close/>
                    </a:path>
                  </a:pathLst>
                </a:custGeom>
                <a:solidFill>
                  <a:srgbClr val="000000"/>
                </a:solidFill>
                <a:ln w="5123" cap="flat">
                  <a:noFill/>
                  <a:prstDash val="solid"/>
                  <a:miter/>
                </a:ln>
              </p:spPr>
              <p:txBody>
                <a:bodyPr rtlCol="0" anchor="ctr"/>
                <a:lstStyle/>
                <a:p>
                  <a:endParaRPr lang="en-US" dirty="0"/>
                </a:p>
              </p:txBody>
            </p:sp>
            <p:sp>
              <p:nvSpPr>
                <p:cNvPr id="328" name="Graphic 472">
                  <a:extLst>
                    <a:ext uri="{FF2B5EF4-FFF2-40B4-BE49-F238E27FC236}">
                      <a16:creationId xmlns:a16="http://schemas.microsoft.com/office/drawing/2014/main" id="{250CC6AD-2D24-0026-521A-FE03B5FDF41C}"/>
                    </a:ext>
                  </a:extLst>
                </p:cNvPr>
                <p:cNvSpPr/>
                <p:nvPr/>
              </p:nvSpPr>
              <p:spPr>
                <a:xfrm>
                  <a:off x="2585677" y="4383971"/>
                  <a:ext cx="565186" cy="409907"/>
                </a:xfrm>
                <a:custGeom>
                  <a:avLst/>
                  <a:gdLst>
                    <a:gd name="connsiteX0" fmla="*/ 248041 w 565186"/>
                    <a:gd name="connsiteY0" fmla="*/ 175913 h 409907"/>
                    <a:gd name="connsiteX1" fmla="*/ 240510 w 565186"/>
                    <a:gd name="connsiteY1" fmla="*/ 170535 h 409907"/>
                    <a:gd name="connsiteX2" fmla="*/ 4098 w 565186"/>
                    <a:gd name="connsiteY2" fmla="*/ 1486 h 409907"/>
                    <a:gd name="connsiteX3" fmla="*/ 1998 w 565186"/>
                    <a:gd name="connsiteY3" fmla="*/ 0 h 409907"/>
                    <a:gd name="connsiteX4" fmla="*/ 205 w 565186"/>
                    <a:gd name="connsiteY4" fmla="*/ 10194 h 409907"/>
                    <a:gd name="connsiteX5" fmla="*/ 0 w 565186"/>
                    <a:gd name="connsiteY5" fmla="*/ 10860 h 409907"/>
                    <a:gd name="connsiteX6" fmla="*/ 3996 w 565186"/>
                    <a:gd name="connsiteY6" fmla="*/ 13729 h 409907"/>
                    <a:gd name="connsiteX7" fmla="*/ 155064 w 565186"/>
                    <a:gd name="connsiteY7" fmla="*/ 122125 h 409907"/>
                    <a:gd name="connsiteX8" fmla="*/ 164080 w 565186"/>
                    <a:gd name="connsiteY8" fmla="*/ 128580 h 409907"/>
                    <a:gd name="connsiteX9" fmla="*/ 348855 w 565186"/>
                    <a:gd name="connsiteY9" fmla="*/ 261360 h 409907"/>
                    <a:gd name="connsiteX10" fmla="*/ 357410 w 565186"/>
                    <a:gd name="connsiteY10" fmla="*/ 267507 h 409907"/>
                    <a:gd name="connsiteX11" fmla="*/ 549665 w 565186"/>
                    <a:gd name="connsiteY11" fmla="*/ 404898 h 409907"/>
                    <a:gd name="connsiteX12" fmla="*/ 562369 w 565186"/>
                    <a:gd name="connsiteY12" fmla="*/ 409764 h 409907"/>
                    <a:gd name="connsiteX13" fmla="*/ 562471 w 565186"/>
                    <a:gd name="connsiteY13" fmla="*/ 409764 h 409907"/>
                    <a:gd name="connsiteX14" fmla="*/ 565186 w 565186"/>
                    <a:gd name="connsiteY14" fmla="*/ 405205 h 409907"/>
                    <a:gd name="connsiteX15" fmla="*/ 562369 w 565186"/>
                    <a:gd name="connsiteY15" fmla="*/ 399518 h 409907"/>
                    <a:gd name="connsiteX16" fmla="*/ 556683 w 565186"/>
                    <a:gd name="connsiteY16" fmla="*/ 395830 h 409907"/>
                    <a:gd name="connsiteX17" fmla="*/ 248041 w 565186"/>
                    <a:gd name="connsiteY17" fmla="*/ 175913 h 4099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565186" h="409907">
                      <a:moveTo>
                        <a:pt x="248041" y="175913"/>
                      </a:moveTo>
                      <a:cubicBezTo>
                        <a:pt x="245530" y="174120"/>
                        <a:pt x="243020" y="172327"/>
                        <a:pt x="240510" y="170535"/>
                      </a:cubicBezTo>
                      <a:cubicBezTo>
                        <a:pt x="154551" y="109011"/>
                        <a:pt x="67773" y="46924"/>
                        <a:pt x="4098" y="1486"/>
                      </a:cubicBezTo>
                      <a:cubicBezTo>
                        <a:pt x="3432" y="973"/>
                        <a:pt x="2715" y="512"/>
                        <a:pt x="1998" y="0"/>
                      </a:cubicBezTo>
                      <a:cubicBezTo>
                        <a:pt x="1537" y="3432"/>
                        <a:pt x="973" y="6813"/>
                        <a:pt x="205" y="10194"/>
                      </a:cubicBezTo>
                      <a:cubicBezTo>
                        <a:pt x="154" y="10399"/>
                        <a:pt x="102" y="10655"/>
                        <a:pt x="0" y="10860"/>
                      </a:cubicBezTo>
                      <a:cubicBezTo>
                        <a:pt x="1332" y="11782"/>
                        <a:pt x="2664" y="12755"/>
                        <a:pt x="3996" y="13729"/>
                      </a:cubicBezTo>
                      <a:cubicBezTo>
                        <a:pt x="46770" y="44363"/>
                        <a:pt x="99431" y="82168"/>
                        <a:pt x="155064" y="122125"/>
                      </a:cubicBezTo>
                      <a:cubicBezTo>
                        <a:pt x="158035" y="124276"/>
                        <a:pt x="161057" y="126428"/>
                        <a:pt x="164080" y="128580"/>
                      </a:cubicBezTo>
                      <a:cubicBezTo>
                        <a:pt x="225706" y="172839"/>
                        <a:pt x="290405" y="219354"/>
                        <a:pt x="348855" y="261360"/>
                      </a:cubicBezTo>
                      <a:cubicBezTo>
                        <a:pt x="351724" y="263409"/>
                        <a:pt x="354541" y="265458"/>
                        <a:pt x="357410" y="267507"/>
                      </a:cubicBezTo>
                      <a:cubicBezTo>
                        <a:pt x="457661" y="339481"/>
                        <a:pt x="537882" y="397008"/>
                        <a:pt x="549665" y="404898"/>
                      </a:cubicBezTo>
                      <a:cubicBezTo>
                        <a:pt x="553302" y="407356"/>
                        <a:pt x="556529" y="410635"/>
                        <a:pt x="562369" y="409764"/>
                      </a:cubicBezTo>
                      <a:cubicBezTo>
                        <a:pt x="562420" y="409764"/>
                        <a:pt x="562420" y="409764"/>
                        <a:pt x="562471" y="409764"/>
                      </a:cubicBezTo>
                      <a:cubicBezTo>
                        <a:pt x="563240" y="408586"/>
                        <a:pt x="565186" y="406895"/>
                        <a:pt x="565186" y="405205"/>
                      </a:cubicBezTo>
                      <a:cubicBezTo>
                        <a:pt x="565135" y="402644"/>
                        <a:pt x="563957" y="400902"/>
                        <a:pt x="562369" y="399518"/>
                      </a:cubicBezTo>
                      <a:cubicBezTo>
                        <a:pt x="560678" y="398033"/>
                        <a:pt x="558527" y="397008"/>
                        <a:pt x="556683" y="395830"/>
                      </a:cubicBezTo>
                      <a:cubicBezTo>
                        <a:pt x="540188" y="385022"/>
                        <a:pt x="396342" y="282055"/>
                        <a:pt x="248041" y="175913"/>
                      </a:cubicBezTo>
                      <a:close/>
                    </a:path>
                  </a:pathLst>
                </a:custGeom>
                <a:solidFill>
                  <a:srgbClr val="000000"/>
                </a:solidFill>
                <a:ln w="5123" cap="flat">
                  <a:noFill/>
                  <a:prstDash val="solid"/>
                  <a:miter/>
                </a:ln>
              </p:spPr>
              <p:txBody>
                <a:bodyPr rtlCol="0" anchor="ctr"/>
                <a:lstStyle/>
                <a:p>
                  <a:endParaRPr lang="en-US" dirty="0"/>
                </a:p>
              </p:txBody>
            </p:sp>
            <p:sp>
              <p:nvSpPr>
                <p:cNvPr id="329" name="Graphic 472">
                  <a:extLst>
                    <a:ext uri="{FF2B5EF4-FFF2-40B4-BE49-F238E27FC236}">
                      <a16:creationId xmlns:a16="http://schemas.microsoft.com/office/drawing/2014/main" id="{7A31C1D5-D7C5-78AD-39CA-0F1260E8BE5F}"/>
                    </a:ext>
                  </a:extLst>
                </p:cNvPr>
                <p:cNvSpPr/>
                <p:nvPr/>
              </p:nvSpPr>
              <p:spPr>
                <a:xfrm>
                  <a:off x="2588443" y="4872163"/>
                  <a:ext cx="565083" cy="409856"/>
                </a:xfrm>
                <a:custGeom>
                  <a:avLst/>
                  <a:gdLst>
                    <a:gd name="connsiteX0" fmla="*/ 556631 w 565083"/>
                    <a:gd name="connsiteY0" fmla="*/ 395779 h 409856"/>
                    <a:gd name="connsiteX1" fmla="*/ 342144 w 565083"/>
                    <a:gd name="connsiteY1" fmla="*/ 243277 h 409856"/>
                    <a:gd name="connsiteX2" fmla="*/ 334512 w 565083"/>
                    <a:gd name="connsiteY2" fmla="*/ 237795 h 409856"/>
                    <a:gd name="connsiteX3" fmla="*/ 151785 w 565083"/>
                    <a:gd name="connsiteY3" fmla="*/ 107013 h 409856"/>
                    <a:gd name="connsiteX4" fmla="*/ 143845 w 565083"/>
                    <a:gd name="connsiteY4" fmla="*/ 101327 h 409856"/>
                    <a:gd name="connsiteX5" fmla="*/ 4764 w 565083"/>
                    <a:gd name="connsiteY5" fmla="*/ 1947 h 409856"/>
                    <a:gd name="connsiteX6" fmla="*/ 1998 w 565083"/>
                    <a:gd name="connsiteY6" fmla="*/ 0 h 409856"/>
                    <a:gd name="connsiteX7" fmla="*/ 205 w 565083"/>
                    <a:gd name="connsiteY7" fmla="*/ 10194 h 409856"/>
                    <a:gd name="connsiteX8" fmla="*/ 0 w 565083"/>
                    <a:gd name="connsiteY8" fmla="*/ 10860 h 409856"/>
                    <a:gd name="connsiteX9" fmla="*/ 4252 w 565083"/>
                    <a:gd name="connsiteY9" fmla="*/ 13883 h 409856"/>
                    <a:gd name="connsiteX10" fmla="*/ 233543 w 565083"/>
                    <a:gd name="connsiteY10" fmla="*/ 178526 h 409856"/>
                    <a:gd name="connsiteX11" fmla="*/ 243789 w 565083"/>
                    <a:gd name="connsiteY11" fmla="*/ 185851 h 409856"/>
                    <a:gd name="connsiteX12" fmla="*/ 549613 w 565083"/>
                    <a:gd name="connsiteY12" fmla="*/ 404846 h 409856"/>
                    <a:gd name="connsiteX13" fmla="*/ 562369 w 565083"/>
                    <a:gd name="connsiteY13" fmla="*/ 409713 h 409856"/>
                    <a:gd name="connsiteX14" fmla="*/ 564110 w 565083"/>
                    <a:gd name="connsiteY14" fmla="*/ 407459 h 409856"/>
                    <a:gd name="connsiteX15" fmla="*/ 565084 w 565083"/>
                    <a:gd name="connsiteY15" fmla="*/ 405154 h 409856"/>
                    <a:gd name="connsiteX16" fmla="*/ 564110 w 565083"/>
                    <a:gd name="connsiteY16" fmla="*/ 401619 h 409856"/>
                    <a:gd name="connsiteX17" fmla="*/ 556631 w 565083"/>
                    <a:gd name="connsiteY17" fmla="*/ 395779 h 4098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565083" h="409856">
                      <a:moveTo>
                        <a:pt x="556631" y="395779"/>
                      </a:moveTo>
                      <a:cubicBezTo>
                        <a:pt x="543722" y="387327"/>
                        <a:pt x="452436" y="322217"/>
                        <a:pt x="342144" y="243277"/>
                      </a:cubicBezTo>
                      <a:cubicBezTo>
                        <a:pt x="339583" y="241484"/>
                        <a:pt x="337073" y="239640"/>
                        <a:pt x="334512" y="237795"/>
                      </a:cubicBezTo>
                      <a:cubicBezTo>
                        <a:pt x="275601" y="195636"/>
                        <a:pt x="211772" y="149941"/>
                        <a:pt x="151785" y="107013"/>
                      </a:cubicBezTo>
                      <a:cubicBezTo>
                        <a:pt x="149122" y="105118"/>
                        <a:pt x="146509" y="103222"/>
                        <a:pt x="143845" y="101327"/>
                      </a:cubicBezTo>
                      <a:cubicBezTo>
                        <a:pt x="92465" y="64546"/>
                        <a:pt x="44260" y="30070"/>
                        <a:pt x="4764" y="1947"/>
                      </a:cubicBezTo>
                      <a:cubicBezTo>
                        <a:pt x="3842" y="1281"/>
                        <a:pt x="2920" y="615"/>
                        <a:pt x="1998" y="0"/>
                      </a:cubicBezTo>
                      <a:cubicBezTo>
                        <a:pt x="1537" y="3432"/>
                        <a:pt x="973" y="6813"/>
                        <a:pt x="205" y="10194"/>
                      </a:cubicBezTo>
                      <a:cubicBezTo>
                        <a:pt x="154" y="10399"/>
                        <a:pt x="102" y="10655"/>
                        <a:pt x="0" y="10860"/>
                      </a:cubicBezTo>
                      <a:cubicBezTo>
                        <a:pt x="1383" y="11834"/>
                        <a:pt x="2817" y="12909"/>
                        <a:pt x="4252" y="13883"/>
                      </a:cubicBezTo>
                      <a:cubicBezTo>
                        <a:pt x="66851" y="58706"/>
                        <a:pt x="150504" y="118846"/>
                        <a:pt x="233543" y="178526"/>
                      </a:cubicBezTo>
                      <a:cubicBezTo>
                        <a:pt x="236975" y="180985"/>
                        <a:pt x="240357" y="183444"/>
                        <a:pt x="243789" y="185851"/>
                      </a:cubicBezTo>
                      <a:cubicBezTo>
                        <a:pt x="391117" y="291737"/>
                        <a:pt x="533682" y="394140"/>
                        <a:pt x="549613" y="404846"/>
                      </a:cubicBezTo>
                      <a:cubicBezTo>
                        <a:pt x="553302" y="407305"/>
                        <a:pt x="556529" y="410584"/>
                        <a:pt x="562369" y="409713"/>
                      </a:cubicBezTo>
                      <a:cubicBezTo>
                        <a:pt x="562779" y="409098"/>
                        <a:pt x="563496" y="408330"/>
                        <a:pt x="564110" y="407459"/>
                      </a:cubicBezTo>
                      <a:cubicBezTo>
                        <a:pt x="564674" y="406690"/>
                        <a:pt x="565084" y="405922"/>
                        <a:pt x="565084" y="405154"/>
                      </a:cubicBezTo>
                      <a:cubicBezTo>
                        <a:pt x="565084" y="403770"/>
                        <a:pt x="564725" y="402592"/>
                        <a:pt x="564110" y="401619"/>
                      </a:cubicBezTo>
                      <a:cubicBezTo>
                        <a:pt x="562574" y="398955"/>
                        <a:pt x="559244" y="397521"/>
                        <a:pt x="556631" y="395779"/>
                      </a:cubicBezTo>
                      <a:close/>
                    </a:path>
                  </a:pathLst>
                </a:custGeom>
                <a:solidFill>
                  <a:srgbClr val="000000"/>
                </a:solidFill>
                <a:ln w="5123" cap="flat">
                  <a:noFill/>
                  <a:prstDash val="solid"/>
                  <a:miter/>
                </a:ln>
              </p:spPr>
              <p:txBody>
                <a:bodyPr rtlCol="0" anchor="ctr"/>
                <a:lstStyle/>
                <a:p>
                  <a:endParaRPr lang="en-US" dirty="0"/>
                </a:p>
              </p:txBody>
            </p:sp>
            <p:sp>
              <p:nvSpPr>
                <p:cNvPr id="330" name="Graphic 472">
                  <a:extLst>
                    <a:ext uri="{FF2B5EF4-FFF2-40B4-BE49-F238E27FC236}">
                      <a16:creationId xmlns:a16="http://schemas.microsoft.com/office/drawing/2014/main" id="{11A62FA0-CDB9-F01A-256D-B074A47C1E64}"/>
                    </a:ext>
                  </a:extLst>
                </p:cNvPr>
                <p:cNvSpPr/>
                <p:nvPr/>
              </p:nvSpPr>
              <p:spPr>
                <a:xfrm>
                  <a:off x="3557793" y="5711209"/>
                  <a:ext cx="58568" cy="12319"/>
                </a:xfrm>
                <a:custGeom>
                  <a:avLst/>
                  <a:gdLst>
                    <a:gd name="connsiteX0" fmla="*/ 68 w 58568"/>
                    <a:gd name="connsiteY0" fmla="*/ 7838 h 12319"/>
                    <a:gd name="connsiteX1" fmla="*/ 8725 w 58568"/>
                    <a:gd name="connsiteY1" fmla="*/ 12141 h 12319"/>
                    <a:gd name="connsiteX2" fmla="*/ 58569 w 58568"/>
                    <a:gd name="connsiteY2" fmla="*/ 4815 h 12319"/>
                    <a:gd name="connsiteX3" fmla="*/ 8469 w 58568"/>
                    <a:gd name="connsiteY3" fmla="*/ 0 h 12319"/>
                    <a:gd name="connsiteX4" fmla="*/ 68 w 58568"/>
                    <a:gd name="connsiteY4" fmla="*/ 7838 h 123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8568" h="12319">
                      <a:moveTo>
                        <a:pt x="68" y="7838"/>
                      </a:moveTo>
                      <a:cubicBezTo>
                        <a:pt x="631" y="12961"/>
                        <a:pt x="5344" y="12448"/>
                        <a:pt x="8725" y="12141"/>
                      </a:cubicBezTo>
                      <a:cubicBezTo>
                        <a:pt x="23734" y="10758"/>
                        <a:pt x="39307" y="12653"/>
                        <a:pt x="58569" y="4815"/>
                      </a:cubicBezTo>
                      <a:cubicBezTo>
                        <a:pt x="39000" y="-666"/>
                        <a:pt x="23632" y="103"/>
                        <a:pt x="8469" y="0"/>
                      </a:cubicBezTo>
                      <a:cubicBezTo>
                        <a:pt x="3756" y="0"/>
                        <a:pt x="-598" y="2049"/>
                        <a:pt x="68" y="7838"/>
                      </a:cubicBezTo>
                      <a:close/>
                    </a:path>
                  </a:pathLst>
                </a:custGeom>
                <a:solidFill>
                  <a:srgbClr val="000000"/>
                </a:solidFill>
                <a:ln w="5123" cap="flat">
                  <a:noFill/>
                  <a:prstDash val="solid"/>
                  <a:miter/>
                </a:ln>
              </p:spPr>
              <p:txBody>
                <a:bodyPr rtlCol="0" anchor="ctr"/>
                <a:lstStyle/>
                <a:p>
                  <a:endParaRPr lang="en-US" dirty="0"/>
                </a:p>
              </p:txBody>
            </p:sp>
            <p:sp>
              <p:nvSpPr>
                <p:cNvPr id="331" name="Graphic 472">
                  <a:extLst>
                    <a:ext uri="{FF2B5EF4-FFF2-40B4-BE49-F238E27FC236}">
                      <a16:creationId xmlns:a16="http://schemas.microsoft.com/office/drawing/2014/main" id="{49BDF301-F6CC-FDBE-0231-58C8C0FDEFF5}"/>
                    </a:ext>
                  </a:extLst>
                </p:cNvPr>
                <p:cNvSpPr/>
                <p:nvPr/>
              </p:nvSpPr>
              <p:spPr>
                <a:xfrm>
                  <a:off x="3068566" y="5707890"/>
                  <a:ext cx="62984" cy="12608"/>
                </a:xfrm>
                <a:custGeom>
                  <a:avLst/>
                  <a:gdLst>
                    <a:gd name="connsiteX0" fmla="*/ 795 w 62984"/>
                    <a:gd name="connsiteY0" fmla="*/ 3165 h 12608"/>
                    <a:gd name="connsiteX1" fmla="*/ 487 w 62984"/>
                    <a:gd name="connsiteY1" fmla="*/ 8954 h 12608"/>
                    <a:gd name="connsiteX2" fmla="*/ 38395 w 62984"/>
                    <a:gd name="connsiteY2" fmla="*/ 8390 h 12608"/>
                    <a:gd name="connsiteX3" fmla="*/ 62984 w 62984"/>
                    <a:gd name="connsiteY3" fmla="*/ 3011 h 12608"/>
                    <a:gd name="connsiteX4" fmla="*/ 795 w 62984"/>
                    <a:gd name="connsiteY4" fmla="*/ 3165 h 1260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2984" h="12608">
                      <a:moveTo>
                        <a:pt x="795" y="3165"/>
                      </a:moveTo>
                      <a:cubicBezTo>
                        <a:pt x="-179" y="3728"/>
                        <a:pt x="-230" y="8595"/>
                        <a:pt x="487" y="8954"/>
                      </a:cubicBezTo>
                      <a:cubicBezTo>
                        <a:pt x="13141" y="15152"/>
                        <a:pt x="25794" y="12437"/>
                        <a:pt x="38395" y="8390"/>
                      </a:cubicBezTo>
                      <a:cubicBezTo>
                        <a:pt x="38856" y="8236"/>
                        <a:pt x="61294" y="7109"/>
                        <a:pt x="62984" y="3011"/>
                      </a:cubicBezTo>
                      <a:cubicBezTo>
                        <a:pt x="48538" y="4497"/>
                        <a:pt x="13755" y="-4570"/>
                        <a:pt x="795" y="3165"/>
                      </a:cubicBezTo>
                      <a:close/>
                    </a:path>
                  </a:pathLst>
                </a:custGeom>
                <a:solidFill>
                  <a:srgbClr val="000000"/>
                </a:solidFill>
                <a:ln w="5123" cap="flat">
                  <a:noFill/>
                  <a:prstDash val="solid"/>
                  <a:miter/>
                </a:ln>
              </p:spPr>
              <p:txBody>
                <a:bodyPr rtlCol="0" anchor="ctr"/>
                <a:lstStyle/>
                <a:p>
                  <a:endParaRPr lang="en-US" dirty="0"/>
                </a:p>
              </p:txBody>
            </p:sp>
            <p:sp>
              <p:nvSpPr>
                <p:cNvPr id="332" name="Graphic 472">
                  <a:extLst>
                    <a:ext uri="{FF2B5EF4-FFF2-40B4-BE49-F238E27FC236}">
                      <a16:creationId xmlns:a16="http://schemas.microsoft.com/office/drawing/2014/main" id="{071388CD-8FA8-DB2C-33C3-869D0749447D}"/>
                    </a:ext>
                  </a:extLst>
                </p:cNvPr>
                <p:cNvSpPr/>
                <p:nvPr/>
              </p:nvSpPr>
              <p:spPr>
                <a:xfrm>
                  <a:off x="3151947" y="4778931"/>
                  <a:ext cx="358743" cy="14292"/>
                </a:xfrm>
                <a:custGeom>
                  <a:avLst/>
                  <a:gdLst>
                    <a:gd name="connsiteX0" fmla="*/ 8189 w 358743"/>
                    <a:gd name="connsiteY0" fmla="*/ 14036 h 14292"/>
                    <a:gd name="connsiteX1" fmla="*/ 346952 w 358743"/>
                    <a:gd name="connsiteY1" fmla="*/ 12448 h 14292"/>
                    <a:gd name="connsiteX2" fmla="*/ 352228 w 358743"/>
                    <a:gd name="connsiteY2" fmla="*/ 12243 h 14292"/>
                    <a:gd name="connsiteX3" fmla="*/ 358734 w 358743"/>
                    <a:gd name="connsiteY3" fmla="*/ 5891 h 14292"/>
                    <a:gd name="connsiteX4" fmla="*/ 351972 w 358743"/>
                    <a:gd name="connsiteY4" fmla="*/ 0 h 14292"/>
                    <a:gd name="connsiteX5" fmla="*/ 346491 w 358743"/>
                    <a:gd name="connsiteY5" fmla="*/ 307 h 14292"/>
                    <a:gd name="connsiteX6" fmla="*/ 10699 w 358743"/>
                    <a:gd name="connsiteY6" fmla="*/ 7684 h 14292"/>
                    <a:gd name="connsiteX7" fmla="*/ 3629 w 358743"/>
                    <a:gd name="connsiteY7" fmla="*/ 6147 h 14292"/>
                    <a:gd name="connsiteX8" fmla="*/ 146 w 358743"/>
                    <a:gd name="connsiteY8" fmla="*/ 9784 h 14292"/>
                    <a:gd name="connsiteX9" fmla="*/ 3629 w 358743"/>
                    <a:gd name="connsiteY9" fmla="*/ 14087 h 14292"/>
                    <a:gd name="connsiteX10" fmla="*/ 8189 w 358743"/>
                    <a:gd name="connsiteY10" fmla="*/ 14036 h 142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58743" h="14292">
                      <a:moveTo>
                        <a:pt x="8189" y="14036"/>
                      </a:moveTo>
                      <a:cubicBezTo>
                        <a:pt x="52192" y="11885"/>
                        <a:pt x="290449" y="16597"/>
                        <a:pt x="346952" y="12448"/>
                      </a:cubicBezTo>
                      <a:cubicBezTo>
                        <a:pt x="348591" y="12346"/>
                        <a:pt x="350487" y="12397"/>
                        <a:pt x="352228" y="12243"/>
                      </a:cubicBezTo>
                      <a:cubicBezTo>
                        <a:pt x="355814" y="11936"/>
                        <a:pt x="358939" y="10860"/>
                        <a:pt x="358734" y="5891"/>
                      </a:cubicBezTo>
                      <a:cubicBezTo>
                        <a:pt x="358529" y="1024"/>
                        <a:pt x="355507" y="51"/>
                        <a:pt x="351972" y="0"/>
                      </a:cubicBezTo>
                      <a:cubicBezTo>
                        <a:pt x="350179" y="0"/>
                        <a:pt x="348233" y="205"/>
                        <a:pt x="346491" y="307"/>
                      </a:cubicBezTo>
                      <a:cubicBezTo>
                        <a:pt x="249006" y="6096"/>
                        <a:pt x="107210" y="-7531"/>
                        <a:pt x="10699" y="7684"/>
                      </a:cubicBezTo>
                      <a:cubicBezTo>
                        <a:pt x="8445" y="8043"/>
                        <a:pt x="5781" y="6762"/>
                        <a:pt x="3629" y="6147"/>
                      </a:cubicBezTo>
                      <a:cubicBezTo>
                        <a:pt x="1171" y="5379"/>
                        <a:pt x="-520" y="5481"/>
                        <a:pt x="146" y="9784"/>
                      </a:cubicBezTo>
                      <a:cubicBezTo>
                        <a:pt x="556" y="12653"/>
                        <a:pt x="2041" y="13729"/>
                        <a:pt x="3629" y="14087"/>
                      </a:cubicBezTo>
                      <a:cubicBezTo>
                        <a:pt x="5525" y="14600"/>
                        <a:pt x="7574" y="13985"/>
                        <a:pt x="8189" y="14036"/>
                      </a:cubicBezTo>
                      <a:close/>
                    </a:path>
                  </a:pathLst>
                </a:custGeom>
                <a:solidFill>
                  <a:srgbClr val="000000"/>
                </a:solidFill>
                <a:ln w="5123" cap="flat">
                  <a:noFill/>
                  <a:prstDash val="solid"/>
                  <a:miter/>
                </a:ln>
              </p:spPr>
              <p:txBody>
                <a:bodyPr rtlCol="0" anchor="ctr"/>
                <a:lstStyle/>
                <a:p>
                  <a:endParaRPr lang="en-US" dirty="0"/>
                </a:p>
              </p:txBody>
            </p:sp>
            <p:sp>
              <p:nvSpPr>
                <p:cNvPr id="333" name="Graphic 472">
                  <a:extLst>
                    <a:ext uri="{FF2B5EF4-FFF2-40B4-BE49-F238E27FC236}">
                      <a16:creationId xmlns:a16="http://schemas.microsoft.com/office/drawing/2014/main" id="{A0F4BD14-871B-5495-2C87-12A23EB52D57}"/>
                    </a:ext>
                  </a:extLst>
                </p:cNvPr>
                <p:cNvSpPr/>
                <p:nvPr/>
              </p:nvSpPr>
              <p:spPr>
                <a:xfrm>
                  <a:off x="3158952" y="5273805"/>
                  <a:ext cx="362947" cy="16554"/>
                </a:xfrm>
                <a:custGeom>
                  <a:avLst/>
                  <a:gdLst>
                    <a:gd name="connsiteX0" fmla="*/ 356545 w 362947"/>
                    <a:gd name="connsiteY0" fmla="*/ 5152 h 16554"/>
                    <a:gd name="connsiteX1" fmla="*/ 356083 w 362947"/>
                    <a:gd name="connsiteY1" fmla="*/ 5152 h 16554"/>
                    <a:gd name="connsiteX2" fmla="*/ 153686 w 362947"/>
                    <a:gd name="connsiteY2" fmla="*/ 490 h 16554"/>
                    <a:gd name="connsiteX3" fmla="*/ 12351 w 362947"/>
                    <a:gd name="connsiteY3" fmla="*/ 285 h 16554"/>
                    <a:gd name="connsiteX4" fmla="*/ 3335 w 362947"/>
                    <a:gd name="connsiteY4" fmla="*/ 951 h 16554"/>
                    <a:gd name="connsiteX5" fmla="*/ 5 w 362947"/>
                    <a:gd name="connsiteY5" fmla="*/ 6330 h 16554"/>
                    <a:gd name="connsiteX6" fmla="*/ 3386 w 362947"/>
                    <a:gd name="connsiteY6" fmla="*/ 11914 h 16554"/>
                    <a:gd name="connsiteX7" fmla="*/ 11992 w 362947"/>
                    <a:gd name="connsiteY7" fmla="*/ 12784 h 16554"/>
                    <a:gd name="connsiteX8" fmla="*/ 115368 w 362947"/>
                    <a:gd name="connsiteY8" fmla="*/ 9557 h 16554"/>
                    <a:gd name="connsiteX9" fmla="*/ 356186 w 362947"/>
                    <a:gd name="connsiteY9" fmla="*/ 16524 h 16554"/>
                    <a:gd name="connsiteX10" fmla="*/ 362948 w 362947"/>
                    <a:gd name="connsiteY10" fmla="*/ 16473 h 16554"/>
                    <a:gd name="connsiteX11" fmla="*/ 356545 w 362947"/>
                    <a:gd name="connsiteY11" fmla="*/ 5152 h 165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2947" h="16554">
                      <a:moveTo>
                        <a:pt x="356545" y="5152"/>
                      </a:moveTo>
                      <a:cubicBezTo>
                        <a:pt x="356391" y="5152"/>
                        <a:pt x="356237" y="5152"/>
                        <a:pt x="356083" y="5152"/>
                      </a:cubicBezTo>
                      <a:cubicBezTo>
                        <a:pt x="302346" y="2283"/>
                        <a:pt x="207218" y="3051"/>
                        <a:pt x="153686" y="490"/>
                      </a:cubicBezTo>
                      <a:cubicBezTo>
                        <a:pt x="118647" y="-1200"/>
                        <a:pt x="47390" y="2180"/>
                        <a:pt x="12351" y="285"/>
                      </a:cubicBezTo>
                      <a:cubicBezTo>
                        <a:pt x="9431" y="132"/>
                        <a:pt x="5896" y="-125"/>
                        <a:pt x="3335" y="951"/>
                      </a:cubicBezTo>
                      <a:cubicBezTo>
                        <a:pt x="1440" y="1771"/>
                        <a:pt x="56" y="3359"/>
                        <a:pt x="5" y="6330"/>
                      </a:cubicBezTo>
                      <a:cubicBezTo>
                        <a:pt x="-97" y="9557"/>
                        <a:pt x="1337" y="11145"/>
                        <a:pt x="3386" y="11914"/>
                      </a:cubicBezTo>
                      <a:cubicBezTo>
                        <a:pt x="5845" y="12887"/>
                        <a:pt x="9175" y="12682"/>
                        <a:pt x="11992" y="12784"/>
                      </a:cubicBezTo>
                      <a:cubicBezTo>
                        <a:pt x="34378" y="13604"/>
                        <a:pt x="92982" y="8738"/>
                        <a:pt x="115368" y="9557"/>
                      </a:cubicBezTo>
                      <a:cubicBezTo>
                        <a:pt x="186266" y="12118"/>
                        <a:pt x="280677" y="16985"/>
                        <a:pt x="356186" y="16524"/>
                      </a:cubicBezTo>
                      <a:cubicBezTo>
                        <a:pt x="358440" y="16524"/>
                        <a:pt x="360745" y="16524"/>
                        <a:pt x="362948" y="16473"/>
                      </a:cubicBezTo>
                      <a:cubicBezTo>
                        <a:pt x="354700" y="5715"/>
                        <a:pt x="363101" y="5459"/>
                        <a:pt x="356545" y="5152"/>
                      </a:cubicBezTo>
                      <a:close/>
                    </a:path>
                  </a:pathLst>
                </a:custGeom>
                <a:solidFill>
                  <a:srgbClr val="000000"/>
                </a:solidFill>
                <a:ln w="5123" cap="flat">
                  <a:noFill/>
                  <a:prstDash val="solid"/>
                  <a:miter/>
                </a:ln>
              </p:spPr>
              <p:txBody>
                <a:bodyPr rtlCol="0" anchor="ctr"/>
                <a:lstStyle/>
                <a:p>
                  <a:endParaRPr lang="en-US" dirty="0"/>
                </a:p>
              </p:txBody>
            </p:sp>
          </p:grpSp>
          <p:grpSp>
            <p:nvGrpSpPr>
              <p:cNvPr id="9" name="Graphic 472">
                <a:extLst>
                  <a:ext uri="{FF2B5EF4-FFF2-40B4-BE49-F238E27FC236}">
                    <a16:creationId xmlns:a16="http://schemas.microsoft.com/office/drawing/2014/main" id="{4F0C3CC1-551D-019C-5DAE-C7E740674F5A}"/>
                  </a:ext>
                </a:extLst>
              </p:cNvPr>
              <p:cNvGrpSpPr/>
              <p:nvPr/>
            </p:nvGrpSpPr>
            <p:grpSpPr>
              <a:xfrm>
                <a:off x="1246175" y="4808531"/>
                <a:ext cx="393706" cy="784548"/>
                <a:chOff x="1246175" y="4808531"/>
                <a:chExt cx="393706" cy="784548"/>
              </a:xfrm>
            </p:grpSpPr>
            <p:sp>
              <p:nvSpPr>
                <p:cNvPr id="38" name="Graphic 472">
                  <a:extLst>
                    <a:ext uri="{FF2B5EF4-FFF2-40B4-BE49-F238E27FC236}">
                      <a16:creationId xmlns:a16="http://schemas.microsoft.com/office/drawing/2014/main" id="{D8B0623A-CCC4-3721-DDFB-E3B02C5EBC61}"/>
                    </a:ext>
                  </a:extLst>
                </p:cNvPr>
                <p:cNvSpPr/>
                <p:nvPr/>
              </p:nvSpPr>
              <p:spPr>
                <a:xfrm>
                  <a:off x="1448485" y="4818214"/>
                  <a:ext cx="182391" cy="178688"/>
                </a:xfrm>
                <a:custGeom>
                  <a:avLst/>
                  <a:gdLst>
                    <a:gd name="connsiteX0" fmla="*/ 182373 w 182391"/>
                    <a:gd name="connsiteY0" fmla="*/ 88425 h 178688"/>
                    <a:gd name="connsiteX1" fmla="*/ 89448 w 182391"/>
                    <a:gd name="connsiteY1" fmla="*/ 7 h 178688"/>
                    <a:gd name="connsiteX2" fmla="*/ 6 w 182391"/>
                    <a:gd name="connsiteY2" fmla="*/ 90064 h 178688"/>
                    <a:gd name="connsiteX3" fmla="*/ 93802 w 182391"/>
                    <a:gd name="connsiteY3" fmla="*/ 178687 h 178688"/>
                    <a:gd name="connsiteX4" fmla="*/ 182373 w 182391"/>
                    <a:gd name="connsiteY4" fmla="*/ 88425 h 1786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2391" h="178688">
                      <a:moveTo>
                        <a:pt x="182373" y="88425"/>
                      </a:moveTo>
                      <a:cubicBezTo>
                        <a:pt x="183449" y="37864"/>
                        <a:pt x="136577" y="-607"/>
                        <a:pt x="89448" y="7"/>
                      </a:cubicBezTo>
                      <a:cubicBezTo>
                        <a:pt x="38323" y="622"/>
                        <a:pt x="1491" y="44472"/>
                        <a:pt x="6" y="90064"/>
                      </a:cubicBezTo>
                      <a:cubicBezTo>
                        <a:pt x="-558" y="145440"/>
                        <a:pt x="41090" y="178328"/>
                        <a:pt x="93802" y="178687"/>
                      </a:cubicBezTo>
                      <a:cubicBezTo>
                        <a:pt x="145592" y="178943"/>
                        <a:pt x="181246" y="142213"/>
                        <a:pt x="182373" y="88425"/>
                      </a:cubicBezTo>
                      <a:close/>
                    </a:path>
                  </a:pathLst>
                </a:custGeom>
                <a:solidFill>
                  <a:srgbClr val="FFFFFF"/>
                </a:solidFill>
                <a:ln w="5123" cap="flat">
                  <a:noFill/>
                  <a:prstDash val="solid"/>
                  <a:miter/>
                </a:ln>
              </p:spPr>
              <p:txBody>
                <a:bodyPr rtlCol="0" anchor="ctr"/>
                <a:lstStyle/>
                <a:p>
                  <a:endParaRPr lang="en-US" dirty="0"/>
                </a:p>
              </p:txBody>
            </p:sp>
            <p:sp>
              <p:nvSpPr>
                <p:cNvPr id="39" name="Graphic 472">
                  <a:extLst>
                    <a:ext uri="{FF2B5EF4-FFF2-40B4-BE49-F238E27FC236}">
                      <a16:creationId xmlns:a16="http://schemas.microsoft.com/office/drawing/2014/main" id="{E71D0DF7-8F11-5B3B-E2E1-CDBF2950E761}"/>
                    </a:ext>
                  </a:extLst>
                </p:cNvPr>
                <p:cNvSpPr/>
                <p:nvPr/>
              </p:nvSpPr>
              <p:spPr>
                <a:xfrm>
                  <a:off x="1522171" y="5131782"/>
                  <a:ext cx="86214" cy="133303"/>
                </a:xfrm>
                <a:custGeom>
                  <a:avLst/>
                  <a:gdLst>
                    <a:gd name="connsiteX0" fmla="*/ 44603 w 86214"/>
                    <a:gd name="connsiteY0" fmla="*/ 129860 h 133303"/>
                    <a:gd name="connsiteX1" fmla="*/ 81538 w 86214"/>
                    <a:gd name="connsiteY1" fmla="*/ 120281 h 133303"/>
                    <a:gd name="connsiteX2" fmla="*/ 74827 w 86214"/>
                    <a:gd name="connsiteY2" fmla="*/ 83039 h 133303"/>
                    <a:gd name="connsiteX3" fmla="*/ 25598 w 86214"/>
                    <a:gd name="connsiteY3" fmla="*/ 37549 h 133303"/>
                    <a:gd name="connsiteX4" fmla="*/ 394 w 86214"/>
                    <a:gd name="connsiteY4" fmla="*/ 0 h 133303"/>
                    <a:gd name="connsiteX5" fmla="*/ 702 w 86214"/>
                    <a:gd name="connsiteY5" fmla="*/ 98612 h 133303"/>
                    <a:gd name="connsiteX6" fmla="*/ 855 w 86214"/>
                    <a:gd name="connsiteY6" fmla="*/ 98663 h 133303"/>
                    <a:gd name="connsiteX7" fmla="*/ 44603 w 86214"/>
                    <a:gd name="connsiteY7" fmla="*/ 129860 h 1333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6214" h="133303">
                      <a:moveTo>
                        <a:pt x="44603" y="129860"/>
                      </a:moveTo>
                      <a:cubicBezTo>
                        <a:pt x="60791" y="136315"/>
                        <a:pt x="71907" y="134009"/>
                        <a:pt x="81538" y="120281"/>
                      </a:cubicBezTo>
                      <a:cubicBezTo>
                        <a:pt x="90964" y="106757"/>
                        <a:pt x="84816" y="92413"/>
                        <a:pt x="74827" y="83039"/>
                      </a:cubicBezTo>
                      <a:cubicBezTo>
                        <a:pt x="58537" y="67722"/>
                        <a:pt x="41632" y="53122"/>
                        <a:pt x="25598" y="37549"/>
                      </a:cubicBezTo>
                      <a:cubicBezTo>
                        <a:pt x="19707" y="31863"/>
                        <a:pt x="7822" y="15931"/>
                        <a:pt x="394" y="0"/>
                      </a:cubicBezTo>
                      <a:cubicBezTo>
                        <a:pt x="189" y="34322"/>
                        <a:pt x="-528" y="68593"/>
                        <a:pt x="702" y="98612"/>
                      </a:cubicBezTo>
                      <a:cubicBezTo>
                        <a:pt x="753" y="98663"/>
                        <a:pt x="804" y="98663"/>
                        <a:pt x="855" y="98663"/>
                      </a:cubicBezTo>
                      <a:cubicBezTo>
                        <a:pt x="9000" y="102454"/>
                        <a:pt x="36305" y="126530"/>
                        <a:pt x="44603" y="129860"/>
                      </a:cubicBezTo>
                      <a:close/>
                    </a:path>
                  </a:pathLst>
                </a:custGeom>
                <a:solidFill>
                  <a:srgbClr val="FFFFFF"/>
                </a:solidFill>
                <a:ln w="5123" cap="flat">
                  <a:noFill/>
                  <a:prstDash val="solid"/>
                  <a:miter/>
                </a:ln>
              </p:spPr>
              <p:txBody>
                <a:bodyPr rtlCol="0" anchor="ctr"/>
                <a:lstStyle/>
                <a:p>
                  <a:endParaRPr lang="en-US" dirty="0"/>
                </a:p>
              </p:txBody>
            </p:sp>
            <p:sp>
              <p:nvSpPr>
                <p:cNvPr id="40" name="Graphic 472">
                  <a:extLst>
                    <a:ext uri="{FF2B5EF4-FFF2-40B4-BE49-F238E27FC236}">
                      <a16:creationId xmlns:a16="http://schemas.microsoft.com/office/drawing/2014/main" id="{A20F401B-9E80-E8F8-ED4D-591E4585C21F}"/>
                    </a:ext>
                  </a:extLst>
                </p:cNvPr>
                <p:cNvSpPr/>
                <p:nvPr/>
              </p:nvSpPr>
              <p:spPr>
                <a:xfrm>
                  <a:off x="1307166" y="4981813"/>
                  <a:ext cx="231421" cy="597907"/>
                </a:xfrm>
                <a:custGeom>
                  <a:avLst/>
                  <a:gdLst>
                    <a:gd name="connsiteX0" fmla="*/ 144 w 231421"/>
                    <a:gd name="connsiteY0" fmla="*/ 549539 h 597907"/>
                    <a:gd name="connsiteX1" fmla="*/ 23504 w 231421"/>
                    <a:gd name="connsiteY1" fmla="*/ 595233 h 597907"/>
                    <a:gd name="connsiteX2" fmla="*/ 69403 w 231421"/>
                    <a:gd name="connsiteY2" fmla="*/ 571310 h 597907"/>
                    <a:gd name="connsiteX3" fmla="*/ 103315 w 231421"/>
                    <a:gd name="connsiteY3" fmla="*/ 368452 h 597907"/>
                    <a:gd name="connsiteX4" fmla="*/ 123908 w 231421"/>
                    <a:gd name="connsiteY4" fmla="*/ 343248 h 597907"/>
                    <a:gd name="connsiteX5" fmla="*/ 141274 w 231421"/>
                    <a:gd name="connsiteY5" fmla="*/ 371474 h 597907"/>
                    <a:gd name="connsiteX6" fmla="*/ 153620 w 231421"/>
                    <a:gd name="connsiteY6" fmla="*/ 480792 h 597907"/>
                    <a:gd name="connsiteX7" fmla="*/ 164736 w 231421"/>
                    <a:gd name="connsiteY7" fmla="*/ 564958 h 597907"/>
                    <a:gd name="connsiteX8" fmla="*/ 206845 w 231421"/>
                    <a:gd name="connsiteY8" fmla="*/ 591903 h 597907"/>
                    <a:gd name="connsiteX9" fmla="*/ 231280 w 231421"/>
                    <a:gd name="connsiteY9" fmla="*/ 552766 h 597907"/>
                    <a:gd name="connsiteX10" fmla="*/ 203771 w 231421"/>
                    <a:gd name="connsiteY10" fmla="*/ 240640 h 597907"/>
                    <a:gd name="connsiteX11" fmla="*/ 199365 w 231421"/>
                    <a:gd name="connsiteY11" fmla="*/ 23131 h 597907"/>
                    <a:gd name="connsiteX12" fmla="*/ 198751 w 231421"/>
                    <a:gd name="connsiteY12" fmla="*/ 19955 h 597907"/>
                    <a:gd name="connsiteX13" fmla="*/ 162021 w 231421"/>
                    <a:gd name="connsiteY13" fmla="*/ 642 h 597907"/>
                    <a:gd name="connsiteX14" fmla="*/ 107669 w 231421"/>
                    <a:gd name="connsiteY14" fmla="*/ 15652 h 597907"/>
                    <a:gd name="connsiteX15" fmla="*/ 14488 w 231421"/>
                    <a:gd name="connsiteY15" fmla="*/ 167488 h 597907"/>
                    <a:gd name="connsiteX16" fmla="*/ 4806 w 231421"/>
                    <a:gd name="connsiteY16" fmla="*/ 212824 h 597907"/>
                    <a:gd name="connsiteX17" fmla="*/ 6701 w 231421"/>
                    <a:gd name="connsiteY17" fmla="*/ 314202 h 597907"/>
                    <a:gd name="connsiteX18" fmla="*/ 38667 w 231421"/>
                    <a:gd name="connsiteY18" fmla="*/ 345502 h 597907"/>
                    <a:gd name="connsiteX19" fmla="*/ 72733 w 231421"/>
                    <a:gd name="connsiteY19" fmla="*/ 323320 h 597907"/>
                    <a:gd name="connsiteX20" fmla="*/ 82824 w 231421"/>
                    <a:gd name="connsiteY20" fmla="*/ 243919 h 597907"/>
                    <a:gd name="connsiteX21" fmla="*/ 172164 w 231421"/>
                    <a:gd name="connsiteY21" fmla="*/ 97769 h 597907"/>
                    <a:gd name="connsiteX22" fmla="*/ 181743 w 231421"/>
                    <a:gd name="connsiteY22" fmla="*/ 95924 h 597907"/>
                    <a:gd name="connsiteX23" fmla="*/ 145731 w 231421"/>
                    <a:gd name="connsiteY23" fmla="*/ 145102 h 597907"/>
                    <a:gd name="connsiteX24" fmla="*/ 91738 w 231421"/>
                    <a:gd name="connsiteY24" fmla="*/ 265178 h 597907"/>
                    <a:gd name="connsiteX25" fmla="*/ 79085 w 231421"/>
                    <a:gd name="connsiteY25" fmla="*/ 334846 h 597907"/>
                    <a:gd name="connsiteX26" fmla="*/ 33134 w 231421"/>
                    <a:gd name="connsiteY26" fmla="*/ 358360 h 597907"/>
                    <a:gd name="connsiteX27" fmla="*/ 17151 w 231421"/>
                    <a:gd name="connsiteY27" fmla="*/ 352981 h 597907"/>
                    <a:gd name="connsiteX28" fmla="*/ 6240 w 231421"/>
                    <a:gd name="connsiteY28" fmla="*/ 478230 h 597907"/>
                    <a:gd name="connsiteX29" fmla="*/ 144 w 231421"/>
                    <a:gd name="connsiteY29" fmla="*/ 549539 h 5979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231421" h="597907">
                      <a:moveTo>
                        <a:pt x="144" y="549539"/>
                      </a:moveTo>
                      <a:cubicBezTo>
                        <a:pt x="-880" y="570388"/>
                        <a:pt x="3218" y="588010"/>
                        <a:pt x="23504" y="595233"/>
                      </a:cubicBezTo>
                      <a:cubicBezTo>
                        <a:pt x="45429" y="603019"/>
                        <a:pt x="62129" y="593440"/>
                        <a:pt x="69403" y="571310"/>
                      </a:cubicBezTo>
                      <a:cubicBezTo>
                        <a:pt x="84259" y="526076"/>
                        <a:pt x="96297" y="389096"/>
                        <a:pt x="103315" y="368452"/>
                      </a:cubicBezTo>
                      <a:cubicBezTo>
                        <a:pt x="107157" y="357284"/>
                        <a:pt x="108899" y="341813"/>
                        <a:pt x="123908" y="343248"/>
                      </a:cubicBezTo>
                      <a:cubicBezTo>
                        <a:pt x="137842" y="344631"/>
                        <a:pt x="140045" y="359896"/>
                        <a:pt x="141274" y="371474"/>
                      </a:cubicBezTo>
                      <a:cubicBezTo>
                        <a:pt x="145167" y="407845"/>
                        <a:pt x="151468" y="444267"/>
                        <a:pt x="153620" y="480792"/>
                      </a:cubicBezTo>
                      <a:cubicBezTo>
                        <a:pt x="155259" y="509172"/>
                        <a:pt x="159972" y="537090"/>
                        <a:pt x="164736" y="564958"/>
                      </a:cubicBezTo>
                      <a:cubicBezTo>
                        <a:pt x="167605" y="581862"/>
                        <a:pt x="190093" y="594823"/>
                        <a:pt x="206845" y="591903"/>
                      </a:cubicBezTo>
                      <a:cubicBezTo>
                        <a:pt x="221700" y="589291"/>
                        <a:pt x="232817" y="566597"/>
                        <a:pt x="231280" y="552766"/>
                      </a:cubicBezTo>
                      <a:cubicBezTo>
                        <a:pt x="219651" y="448929"/>
                        <a:pt x="208791" y="345092"/>
                        <a:pt x="203771" y="240640"/>
                      </a:cubicBezTo>
                      <a:cubicBezTo>
                        <a:pt x="200697" y="176504"/>
                        <a:pt x="208381" y="87011"/>
                        <a:pt x="199365" y="23131"/>
                      </a:cubicBezTo>
                      <a:cubicBezTo>
                        <a:pt x="199212" y="22158"/>
                        <a:pt x="198956" y="21133"/>
                        <a:pt x="198751" y="19955"/>
                      </a:cubicBezTo>
                      <a:cubicBezTo>
                        <a:pt x="184919" y="15754"/>
                        <a:pt x="172369" y="9453"/>
                        <a:pt x="162021" y="642"/>
                      </a:cubicBezTo>
                      <a:cubicBezTo>
                        <a:pt x="135127" y="-3354"/>
                        <a:pt x="112997" y="12476"/>
                        <a:pt x="107669" y="15652"/>
                      </a:cubicBezTo>
                      <a:cubicBezTo>
                        <a:pt x="68122" y="62422"/>
                        <a:pt x="41484" y="115083"/>
                        <a:pt x="14488" y="167488"/>
                      </a:cubicBezTo>
                      <a:cubicBezTo>
                        <a:pt x="7060" y="181934"/>
                        <a:pt x="4601" y="196790"/>
                        <a:pt x="4806" y="212824"/>
                      </a:cubicBezTo>
                      <a:cubicBezTo>
                        <a:pt x="5164" y="249400"/>
                        <a:pt x="3730" y="277575"/>
                        <a:pt x="6701" y="314202"/>
                      </a:cubicBezTo>
                      <a:cubicBezTo>
                        <a:pt x="8443" y="335359"/>
                        <a:pt x="21813" y="342274"/>
                        <a:pt x="38667" y="345502"/>
                      </a:cubicBezTo>
                      <a:cubicBezTo>
                        <a:pt x="56186" y="348883"/>
                        <a:pt x="66688" y="339047"/>
                        <a:pt x="72733" y="323320"/>
                      </a:cubicBezTo>
                      <a:cubicBezTo>
                        <a:pt x="83593" y="295094"/>
                        <a:pt x="79546" y="273477"/>
                        <a:pt x="82824" y="243919"/>
                      </a:cubicBezTo>
                      <a:cubicBezTo>
                        <a:pt x="89638" y="182856"/>
                        <a:pt x="132207" y="139518"/>
                        <a:pt x="172164" y="97769"/>
                      </a:cubicBezTo>
                      <a:cubicBezTo>
                        <a:pt x="173342" y="96539"/>
                        <a:pt x="176160" y="96949"/>
                        <a:pt x="181743" y="95924"/>
                      </a:cubicBezTo>
                      <a:cubicBezTo>
                        <a:pt x="168732" y="113956"/>
                        <a:pt x="158743" y="130861"/>
                        <a:pt x="145731" y="145102"/>
                      </a:cubicBezTo>
                      <a:cubicBezTo>
                        <a:pt x="108694" y="185674"/>
                        <a:pt x="95375" y="212875"/>
                        <a:pt x="91738" y="265178"/>
                      </a:cubicBezTo>
                      <a:cubicBezTo>
                        <a:pt x="90355" y="284747"/>
                        <a:pt x="88357" y="317583"/>
                        <a:pt x="79085" y="334846"/>
                      </a:cubicBezTo>
                      <a:cubicBezTo>
                        <a:pt x="69403" y="352878"/>
                        <a:pt x="53727" y="361638"/>
                        <a:pt x="33134" y="358360"/>
                      </a:cubicBezTo>
                      <a:cubicBezTo>
                        <a:pt x="27192" y="357386"/>
                        <a:pt x="21864" y="355542"/>
                        <a:pt x="17151" y="352981"/>
                      </a:cubicBezTo>
                      <a:cubicBezTo>
                        <a:pt x="14027" y="389403"/>
                        <a:pt x="8853" y="447955"/>
                        <a:pt x="6240" y="478230"/>
                      </a:cubicBezTo>
                      <a:cubicBezTo>
                        <a:pt x="4140" y="502051"/>
                        <a:pt x="1271" y="525769"/>
                        <a:pt x="144" y="549539"/>
                      </a:cubicBezTo>
                      <a:close/>
                    </a:path>
                  </a:pathLst>
                </a:custGeom>
                <a:solidFill>
                  <a:srgbClr val="FFFFFF"/>
                </a:solidFill>
                <a:ln w="5123" cap="flat">
                  <a:noFill/>
                  <a:prstDash val="solid"/>
                  <a:miter/>
                </a:ln>
              </p:spPr>
              <p:txBody>
                <a:bodyPr rtlCol="0" anchor="ctr"/>
                <a:lstStyle/>
                <a:p>
                  <a:endParaRPr lang="en-US" dirty="0"/>
                </a:p>
              </p:txBody>
            </p:sp>
            <p:sp>
              <p:nvSpPr>
                <p:cNvPr id="41" name="Graphic 472">
                  <a:extLst>
                    <a:ext uri="{FF2B5EF4-FFF2-40B4-BE49-F238E27FC236}">
                      <a16:creationId xmlns:a16="http://schemas.microsoft.com/office/drawing/2014/main" id="{D2A62AE5-EA8E-CB7C-3578-9F94A4DDD1C4}"/>
                    </a:ext>
                  </a:extLst>
                </p:cNvPr>
                <p:cNvSpPr/>
                <p:nvPr/>
              </p:nvSpPr>
              <p:spPr>
                <a:xfrm>
                  <a:off x="1296596" y="5001819"/>
                  <a:ext cx="252842" cy="590310"/>
                </a:xfrm>
                <a:custGeom>
                  <a:avLst/>
                  <a:gdLst>
                    <a:gd name="connsiteX0" fmla="*/ 209936 w 252842"/>
                    <a:gd name="connsiteY0" fmla="*/ 3176 h 590310"/>
                    <a:gd name="connsiteX1" fmla="*/ 214341 w 252842"/>
                    <a:gd name="connsiteY1" fmla="*/ 220685 h 590310"/>
                    <a:gd name="connsiteX2" fmla="*/ 241850 w 252842"/>
                    <a:gd name="connsiteY2" fmla="*/ 532811 h 590310"/>
                    <a:gd name="connsiteX3" fmla="*/ 217415 w 252842"/>
                    <a:gd name="connsiteY3" fmla="*/ 571948 h 590310"/>
                    <a:gd name="connsiteX4" fmla="*/ 175306 w 252842"/>
                    <a:gd name="connsiteY4" fmla="*/ 545003 h 590310"/>
                    <a:gd name="connsiteX5" fmla="*/ 164190 w 252842"/>
                    <a:gd name="connsiteY5" fmla="*/ 460837 h 590310"/>
                    <a:gd name="connsiteX6" fmla="*/ 151844 w 252842"/>
                    <a:gd name="connsiteY6" fmla="*/ 351519 h 590310"/>
                    <a:gd name="connsiteX7" fmla="*/ 134478 w 252842"/>
                    <a:gd name="connsiteY7" fmla="*/ 323293 h 590310"/>
                    <a:gd name="connsiteX8" fmla="*/ 113885 w 252842"/>
                    <a:gd name="connsiteY8" fmla="*/ 348497 h 590310"/>
                    <a:gd name="connsiteX9" fmla="*/ 79973 w 252842"/>
                    <a:gd name="connsiteY9" fmla="*/ 551355 h 590310"/>
                    <a:gd name="connsiteX10" fmla="*/ 34074 w 252842"/>
                    <a:gd name="connsiteY10" fmla="*/ 575278 h 590310"/>
                    <a:gd name="connsiteX11" fmla="*/ 10714 w 252842"/>
                    <a:gd name="connsiteY11" fmla="*/ 529584 h 590310"/>
                    <a:gd name="connsiteX12" fmla="*/ 16810 w 252842"/>
                    <a:gd name="connsiteY12" fmla="*/ 458276 h 590310"/>
                    <a:gd name="connsiteX13" fmla="*/ 27721 w 252842"/>
                    <a:gd name="connsiteY13" fmla="*/ 333026 h 590310"/>
                    <a:gd name="connsiteX14" fmla="*/ 17374 w 252842"/>
                    <a:gd name="connsiteY14" fmla="*/ 325086 h 590310"/>
                    <a:gd name="connsiteX15" fmla="*/ 14454 w 252842"/>
                    <a:gd name="connsiteY15" fmla="*/ 359766 h 590310"/>
                    <a:gd name="connsiteX16" fmla="*/ 1903 w 252842"/>
                    <a:gd name="connsiteY16" fmla="*/ 497413 h 590310"/>
                    <a:gd name="connsiteX17" fmla="*/ 1801 w 252842"/>
                    <a:gd name="connsiteY17" fmla="*/ 548742 h 590310"/>
                    <a:gd name="connsiteX18" fmla="*/ 42936 w 252842"/>
                    <a:gd name="connsiteY18" fmla="*/ 590236 h 590310"/>
                    <a:gd name="connsiteX19" fmla="*/ 92626 w 252842"/>
                    <a:gd name="connsiteY19" fmla="*/ 554582 h 590310"/>
                    <a:gd name="connsiteX20" fmla="*/ 121364 w 252842"/>
                    <a:gd name="connsiteY20" fmla="*/ 358178 h 590310"/>
                    <a:gd name="connsiteX21" fmla="*/ 133966 w 252842"/>
                    <a:gd name="connsiteY21" fmla="*/ 339736 h 590310"/>
                    <a:gd name="connsiteX22" fmla="*/ 142265 w 252842"/>
                    <a:gd name="connsiteY22" fmla="*/ 358383 h 590310"/>
                    <a:gd name="connsiteX23" fmla="*/ 146466 w 252842"/>
                    <a:gd name="connsiteY23" fmla="*/ 398443 h 590310"/>
                    <a:gd name="connsiteX24" fmla="*/ 162807 w 252842"/>
                    <a:gd name="connsiteY24" fmla="*/ 547769 h 590310"/>
                    <a:gd name="connsiteX25" fmla="*/ 204710 w 252842"/>
                    <a:gd name="connsiteY25" fmla="*/ 584345 h 590310"/>
                    <a:gd name="connsiteX26" fmla="*/ 252608 w 252842"/>
                    <a:gd name="connsiteY26" fmla="*/ 530557 h 590310"/>
                    <a:gd name="connsiteX27" fmla="*/ 245948 w 252842"/>
                    <a:gd name="connsiteY27" fmla="*/ 463706 h 590310"/>
                    <a:gd name="connsiteX28" fmla="*/ 226943 w 252842"/>
                    <a:gd name="connsiteY28" fmla="*/ 241688 h 590310"/>
                    <a:gd name="connsiteX29" fmla="*/ 219925 w 252842"/>
                    <a:gd name="connsiteY29" fmla="*/ 236514 h 590310"/>
                    <a:gd name="connsiteX30" fmla="*/ 218747 w 252842"/>
                    <a:gd name="connsiteY30" fmla="*/ 230623 h 590310"/>
                    <a:gd name="connsiteX31" fmla="*/ 226226 w 252842"/>
                    <a:gd name="connsiteY31" fmla="*/ 228523 h 590310"/>
                    <a:gd name="connsiteX32" fmla="*/ 225918 w 252842"/>
                    <a:gd name="connsiteY32" fmla="*/ 129911 h 590310"/>
                    <a:gd name="connsiteX33" fmla="*/ 219669 w 252842"/>
                    <a:gd name="connsiteY33" fmla="*/ 103325 h 590310"/>
                    <a:gd name="connsiteX34" fmla="*/ 225970 w 252842"/>
                    <a:gd name="connsiteY34" fmla="*/ 114748 h 590310"/>
                    <a:gd name="connsiteX35" fmla="*/ 221001 w 252842"/>
                    <a:gd name="connsiteY35" fmla="*/ 18698 h 590310"/>
                    <a:gd name="connsiteX36" fmla="*/ 217825 w 252842"/>
                    <a:gd name="connsiteY36" fmla="*/ 2254 h 590310"/>
                    <a:gd name="connsiteX37" fmla="*/ 209270 w 252842"/>
                    <a:gd name="connsiteY37" fmla="*/ 0 h 590310"/>
                    <a:gd name="connsiteX38" fmla="*/ 209936 w 252842"/>
                    <a:gd name="connsiteY38" fmla="*/ 3176 h 5903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252842" h="590310">
                      <a:moveTo>
                        <a:pt x="209936" y="3176"/>
                      </a:moveTo>
                      <a:cubicBezTo>
                        <a:pt x="219003" y="67056"/>
                        <a:pt x="211268" y="156600"/>
                        <a:pt x="214341" y="220685"/>
                      </a:cubicBezTo>
                      <a:cubicBezTo>
                        <a:pt x="219361" y="325137"/>
                        <a:pt x="230170" y="428974"/>
                        <a:pt x="241850" y="532811"/>
                      </a:cubicBezTo>
                      <a:cubicBezTo>
                        <a:pt x="243387" y="546642"/>
                        <a:pt x="232271" y="569336"/>
                        <a:pt x="217415" y="571948"/>
                      </a:cubicBezTo>
                      <a:cubicBezTo>
                        <a:pt x="200664" y="574868"/>
                        <a:pt x="178175" y="561856"/>
                        <a:pt x="175306" y="545003"/>
                      </a:cubicBezTo>
                      <a:cubicBezTo>
                        <a:pt x="170542" y="517135"/>
                        <a:pt x="165880" y="489217"/>
                        <a:pt x="164190" y="460837"/>
                      </a:cubicBezTo>
                      <a:cubicBezTo>
                        <a:pt x="162038" y="424363"/>
                        <a:pt x="155789" y="387890"/>
                        <a:pt x="151844" y="351519"/>
                      </a:cubicBezTo>
                      <a:cubicBezTo>
                        <a:pt x="150615" y="339942"/>
                        <a:pt x="148412" y="324676"/>
                        <a:pt x="134478" y="323293"/>
                      </a:cubicBezTo>
                      <a:cubicBezTo>
                        <a:pt x="119469" y="321807"/>
                        <a:pt x="117727" y="337278"/>
                        <a:pt x="113885" y="348497"/>
                      </a:cubicBezTo>
                      <a:cubicBezTo>
                        <a:pt x="106816" y="369141"/>
                        <a:pt x="94829" y="506070"/>
                        <a:pt x="79973" y="551355"/>
                      </a:cubicBezTo>
                      <a:cubicBezTo>
                        <a:pt x="72699" y="573434"/>
                        <a:pt x="55999" y="583064"/>
                        <a:pt x="34074" y="575278"/>
                      </a:cubicBezTo>
                      <a:cubicBezTo>
                        <a:pt x="13788" y="568055"/>
                        <a:pt x="9690" y="550433"/>
                        <a:pt x="10714" y="529584"/>
                      </a:cubicBezTo>
                      <a:cubicBezTo>
                        <a:pt x="11892" y="505763"/>
                        <a:pt x="14710" y="482045"/>
                        <a:pt x="16810" y="458276"/>
                      </a:cubicBezTo>
                      <a:cubicBezTo>
                        <a:pt x="19423" y="428000"/>
                        <a:pt x="24597" y="369448"/>
                        <a:pt x="27721" y="333026"/>
                      </a:cubicBezTo>
                      <a:cubicBezTo>
                        <a:pt x="23777" y="330874"/>
                        <a:pt x="20294" y="328210"/>
                        <a:pt x="17374" y="325086"/>
                      </a:cubicBezTo>
                      <a:cubicBezTo>
                        <a:pt x="15222" y="336458"/>
                        <a:pt x="14556" y="354849"/>
                        <a:pt x="14454" y="359766"/>
                      </a:cubicBezTo>
                      <a:cubicBezTo>
                        <a:pt x="13737" y="395728"/>
                        <a:pt x="4823" y="461759"/>
                        <a:pt x="1903" y="497413"/>
                      </a:cubicBezTo>
                      <a:cubicBezTo>
                        <a:pt x="520" y="514523"/>
                        <a:pt x="-1529" y="531633"/>
                        <a:pt x="1801" y="548742"/>
                      </a:cubicBezTo>
                      <a:cubicBezTo>
                        <a:pt x="5592" y="568311"/>
                        <a:pt x="19986" y="588853"/>
                        <a:pt x="42936" y="590236"/>
                      </a:cubicBezTo>
                      <a:cubicBezTo>
                        <a:pt x="63529" y="591466"/>
                        <a:pt x="85403" y="577276"/>
                        <a:pt x="92626" y="554582"/>
                      </a:cubicBezTo>
                      <a:cubicBezTo>
                        <a:pt x="103127" y="521541"/>
                        <a:pt x="115319" y="389683"/>
                        <a:pt x="121364" y="358178"/>
                      </a:cubicBezTo>
                      <a:cubicBezTo>
                        <a:pt x="122747" y="351109"/>
                        <a:pt x="123772" y="338968"/>
                        <a:pt x="133966" y="339736"/>
                      </a:cubicBezTo>
                      <a:cubicBezTo>
                        <a:pt x="142572" y="340402"/>
                        <a:pt x="141292" y="351365"/>
                        <a:pt x="142265" y="358383"/>
                      </a:cubicBezTo>
                      <a:cubicBezTo>
                        <a:pt x="144109" y="371651"/>
                        <a:pt x="145134" y="385072"/>
                        <a:pt x="146466" y="398443"/>
                      </a:cubicBezTo>
                      <a:cubicBezTo>
                        <a:pt x="151486" y="448133"/>
                        <a:pt x="153842" y="498335"/>
                        <a:pt x="162807" y="547769"/>
                      </a:cubicBezTo>
                      <a:cubicBezTo>
                        <a:pt x="166649" y="569028"/>
                        <a:pt x="185603" y="581323"/>
                        <a:pt x="204710" y="584345"/>
                      </a:cubicBezTo>
                      <a:cubicBezTo>
                        <a:pt x="232475" y="588802"/>
                        <a:pt x="255425" y="558271"/>
                        <a:pt x="252608" y="530557"/>
                      </a:cubicBezTo>
                      <a:cubicBezTo>
                        <a:pt x="250302" y="508273"/>
                        <a:pt x="248100" y="485990"/>
                        <a:pt x="245948" y="463706"/>
                      </a:cubicBezTo>
                      <a:cubicBezTo>
                        <a:pt x="238725" y="389785"/>
                        <a:pt x="231707" y="315865"/>
                        <a:pt x="226943" y="241688"/>
                      </a:cubicBezTo>
                      <a:cubicBezTo>
                        <a:pt x="224330" y="239691"/>
                        <a:pt x="221923" y="237897"/>
                        <a:pt x="219925" y="236514"/>
                      </a:cubicBezTo>
                      <a:cubicBezTo>
                        <a:pt x="218695" y="235644"/>
                        <a:pt x="218081" y="232160"/>
                        <a:pt x="218747" y="230623"/>
                      </a:cubicBezTo>
                      <a:cubicBezTo>
                        <a:pt x="220130" y="227550"/>
                        <a:pt x="223408" y="227294"/>
                        <a:pt x="226226" y="228523"/>
                      </a:cubicBezTo>
                      <a:cubicBezTo>
                        <a:pt x="224996" y="198504"/>
                        <a:pt x="225714" y="164182"/>
                        <a:pt x="225918" y="129911"/>
                      </a:cubicBezTo>
                      <a:cubicBezTo>
                        <a:pt x="221462" y="120281"/>
                        <a:pt x="218593" y="110650"/>
                        <a:pt x="219669" y="103325"/>
                      </a:cubicBezTo>
                      <a:cubicBezTo>
                        <a:pt x="221564" y="107218"/>
                        <a:pt x="223716" y="111009"/>
                        <a:pt x="225970" y="114748"/>
                      </a:cubicBezTo>
                      <a:cubicBezTo>
                        <a:pt x="225970" y="80682"/>
                        <a:pt x="225150" y="47231"/>
                        <a:pt x="221001" y="18698"/>
                      </a:cubicBezTo>
                      <a:cubicBezTo>
                        <a:pt x="220232" y="13370"/>
                        <a:pt x="220335" y="7684"/>
                        <a:pt x="217825" y="2254"/>
                      </a:cubicBezTo>
                      <a:cubicBezTo>
                        <a:pt x="214905" y="1588"/>
                        <a:pt x="212087" y="819"/>
                        <a:pt x="209270" y="0"/>
                      </a:cubicBezTo>
                      <a:cubicBezTo>
                        <a:pt x="209526" y="1178"/>
                        <a:pt x="209782" y="2203"/>
                        <a:pt x="209936" y="3176"/>
                      </a:cubicBezTo>
                      <a:close/>
                    </a:path>
                  </a:pathLst>
                </a:custGeom>
                <a:solidFill>
                  <a:srgbClr val="000000"/>
                </a:solidFill>
                <a:ln w="5123" cap="flat">
                  <a:noFill/>
                  <a:prstDash val="solid"/>
                  <a:miter/>
                </a:ln>
              </p:spPr>
              <p:txBody>
                <a:bodyPr rtlCol="0" anchor="ctr"/>
                <a:lstStyle/>
                <a:p>
                  <a:endParaRPr lang="en-US" dirty="0"/>
                </a:p>
              </p:txBody>
            </p:sp>
            <p:sp>
              <p:nvSpPr>
                <p:cNvPr id="42" name="Graphic 472">
                  <a:extLst>
                    <a:ext uri="{FF2B5EF4-FFF2-40B4-BE49-F238E27FC236}">
                      <a16:creationId xmlns:a16="http://schemas.microsoft.com/office/drawing/2014/main" id="{855D3763-D078-249C-0FE1-CF76D6DF0658}"/>
                    </a:ext>
                  </a:extLst>
                </p:cNvPr>
                <p:cNvSpPr/>
                <p:nvPr/>
              </p:nvSpPr>
              <p:spPr>
                <a:xfrm>
                  <a:off x="1515140" y="5105143"/>
                  <a:ext cx="103511" cy="170821"/>
                </a:xfrm>
                <a:custGeom>
                  <a:avLst/>
                  <a:gdLst>
                    <a:gd name="connsiteX0" fmla="*/ 7425 w 103511"/>
                    <a:gd name="connsiteY0" fmla="*/ 26638 h 170821"/>
                    <a:gd name="connsiteX1" fmla="*/ 32628 w 103511"/>
                    <a:gd name="connsiteY1" fmla="*/ 64187 h 170821"/>
                    <a:gd name="connsiteX2" fmla="*/ 81857 w 103511"/>
                    <a:gd name="connsiteY2" fmla="*/ 109677 h 170821"/>
                    <a:gd name="connsiteX3" fmla="*/ 88568 w 103511"/>
                    <a:gd name="connsiteY3" fmla="*/ 146919 h 170821"/>
                    <a:gd name="connsiteX4" fmla="*/ 51634 w 103511"/>
                    <a:gd name="connsiteY4" fmla="*/ 156498 h 170821"/>
                    <a:gd name="connsiteX5" fmla="*/ 7937 w 103511"/>
                    <a:gd name="connsiteY5" fmla="*/ 125301 h 170821"/>
                    <a:gd name="connsiteX6" fmla="*/ 7783 w 103511"/>
                    <a:gd name="connsiteY6" fmla="*/ 125250 h 170821"/>
                    <a:gd name="connsiteX7" fmla="*/ 304 w 103511"/>
                    <a:gd name="connsiteY7" fmla="*/ 127350 h 170821"/>
                    <a:gd name="connsiteX8" fmla="*/ 1482 w 103511"/>
                    <a:gd name="connsiteY8" fmla="*/ 133241 h 170821"/>
                    <a:gd name="connsiteX9" fmla="*/ 8500 w 103511"/>
                    <a:gd name="connsiteY9" fmla="*/ 138415 h 170821"/>
                    <a:gd name="connsiteX10" fmla="*/ 70024 w 103511"/>
                    <a:gd name="connsiteY10" fmla="*/ 170585 h 170821"/>
                    <a:gd name="connsiteX11" fmla="*/ 100658 w 103511"/>
                    <a:gd name="connsiteY11" fmla="*/ 148199 h 170821"/>
                    <a:gd name="connsiteX12" fmla="*/ 88824 w 103511"/>
                    <a:gd name="connsiteY12" fmla="*/ 100046 h 170821"/>
                    <a:gd name="connsiteX13" fmla="*/ 7578 w 103511"/>
                    <a:gd name="connsiteY13" fmla="*/ 11423 h 170821"/>
                    <a:gd name="connsiteX14" fmla="*/ 1277 w 103511"/>
                    <a:gd name="connsiteY14" fmla="*/ 0 h 170821"/>
                    <a:gd name="connsiteX15" fmla="*/ 7425 w 103511"/>
                    <a:gd name="connsiteY15" fmla="*/ 26638 h 1708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03511" h="170821">
                      <a:moveTo>
                        <a:pt x="7425" y="26638"/>
                      </a:moveTo>
                      <a:cubicBezTo>
                        <a:pt x="14853" y="42570"/>
                        <a:pt x="26737" y="58501"/>
                        <a:pt x="32628" y="64187"/>
                      </a:cubicBezTo>
                      <a:cubicBezTo>
                        <a:pt x="48662" y="79760"/>
                        <a:pt x="65567" y="94360"/>
                        <a:pt x="81857" y="109677"/>
                      </a:cubicBezTo>
                      <a:cubicBezTo>
                        <a:pt x="91795" y="119051"/>
                        <a:pt x="97994" y="133395"/>
                        <a:pt x="88568" y="146919"/>
                      </a:cubicBezTo>
                      <a:cubicBezTo>
                        <a:pt x="78937" y="160699"/>
                        <a:pt x="67872" y="162953"/>
                        <a:pt x="51634" y="156498"/>
                      </a:cubicBezTo>
                      <a:cubicBezTo>
                        <a:pt x="43335" y="153168"/>
                        <a:pt x="16031" y="129092"/>
                        <a:pt x="7937" y="125301"/>
                      </a:cubicBezTo>
                      <a:cubicBezTo>
                        <a:pt x="7886" y="125250"/>
                        <a:pt x="7834" y="125250"/>
                        <a:pt x="7783" y="125250"/>
                      </a:cubicBezTo>
                      <a:cubicBezTo>
                        <a:pt x="4966" y="124020"/>
                        <a:pt x="1687" y="124276"/>
                        <a:pt x="304" y="127350"/>
                      </a:cubicBezTo>
                      <a:cubicBezTo>
                        <a:pt x="-413" y="128887"/>
                        <a:pt x="202" y="132370"/>
                        <a:pt x="1482" y="133241"/>
                      </a:cubicBezTo>
                      <a:cubicBezTo>
                        <a:pt x="3480" y="134624"/>
                        <a:pt x="5837" y="136417"/>
                        <a:pt x="8500" y="138415"/>
                      </a:cubicBezTo>
                      <a:cubicBezTo>
                        <a:pt x="25252" y="151119"/>
                        <a:pt x="53170" y="173352"/>
                        <a:pt x="70024" y="170585"/>
                      </a:cubicBezTo>
                      <a:cubicBezTo>
                        <a:pt x="85033" y="168127"/>
                        <a:pt x="94715" y="164438"/>
                        <a:pt x="100658" y="148199"/>
                      </a:cubicBezTo>
                      <a:cubicBezTo>
                        <a:pt x="107727" y="128784"/>
                        <a:pt x="100863" y="111623"/>
                        <a:pt x="88824" y="100046"/>
                      </a:cubicBezTo>
                      <a:cubicBezTo>
                        <a:pt x="67104" y="79197"/>
                        <a:pt x="29811" y="48666"/>
                        <a:pt x="7578" y="11423"/>
                      </a:cubicBezTo>
                      <a:cubicBezTo>
                        <a:pt x="5324" y="7684"/>
                        <a:pt x="3173" y="3842"/>
                        <a:pt x="1277" y="0"/>
                      </a:cubicBezTo>
                      <a:cubicBezTo>
                        <a:pt x="99" y="7377"/>
                        <a:pt x="2917" y="17007"/>
                        <a:pt x="7425" y="26638"/>
                      </a:cubicBezTo>
                      <a:close/>
                    </a:path>
                  </a:pathLst>
                </a:custGeom>
                <a:solidFill>
                  <a:srgbClr val="000000"/>
                </a:solidFill>
                <a:ln w="5123" cap="flat">
                  <a:noFill/>
                  <a:prstDash val="solid"/>
                  <a:miter/>
                </a:ln>
              </p:spPr>
              <p:txBody>
                <a:bodyPr rtlCol="0" anchor="ctr"/>
                <a:lstStyle/>
                <a:p>
                  <a:endParaRPr lang="en-US" dirty="0"/>
                </a:p>
              </p:txBody>
            </p:sp>
            <p:sp>
              <p:nvSpPr>
                <p:cNvPr id="43" name="Graphic 472">
                  <a:extLst>
                    <a:ext uri="{FF2B5EF4-FFF2-40B4-BE49-F238E27FC236}">
                      <a16:creationId xmlns:a16="http://schemas.microsoft.com/office/drawing/2014/main" id="{295DCAF5-DF4D-710D-9D23-948D0B14E8F1}"/>
                    </a:ext>
                  </a:extLst>
                </p:cNvPr>
                <p:cNvSpPr/>
                <p:nvPr/>
              </p:nvSpPr>
              <p:spPr>
                <a:xfrm>
                  <a:off x="1246175" y="5579636"/>
                  <a:ext cx="46176" cy="13442"/>
                </a:xfrm>
                <a:custGeom>
                  <a:avLst/>
                  <a:gdLst>
                    <a:gd name="connsiteX0" fmla="*/ 11701 w 46176"/>
                    <a:gd name="connsiteY0" fmla="*/ 483 h 13442"/>
                    <a:gd name="connsiteX1" fmla="*/ 21 w 46176"/>
                    <a:gd name="connsiteY1" fmla="*/ 7399 h 13442"/>
                    <a:gd name="connsiteX2" fmla="*/ 13648 w 46176"/>
                    <a:gd name="connsiteY2" fmla="*/ 11292 h 13442"/>
                    <a:gd name="connsiteX3" fmla="*/ 46177 w 46176"/>
                    <a:gd name="connsiteY3" fmla="*/ 3608 h 13442"/>
                    <a:gd name="connsiteX4" fmla="*/ 11701 w 46176"/>
                    <a:gd name="connsiteY4" fmla="*/ 483 h 1344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6176" h="13442">
                      <a:moveTo>
                        <a:pt x="11701" y="483"/>
                      </a:moveTo>
                      <a:cubicBezTo>
                        <a:pt x="6681" y="432"/>
                        <a:pt x="-440" y="893"/>
                        <a:pt x="21" y="7399"/>
                      </a:cubicBezTo>
                      <a:cubicBezTo>
                        <a:pt x="738" y="17593"/>
                        <a:pt x="8935" y="11958"/>
                        <a:pt x="13648" y="11292"/>
                      </a:cubicBezTo>
                      <a:cubicBezTo>
                        <a:pt x="23330" y="9960"/>
                        <a:pt x="33831" y="11190"/>
                        <a:pt x="46177" y="3608"/>
                      </a:cubicBezTo>
                      <a:cubicBezTo>
                        <a:pt x="32141" y="-1874"/>
                        <a:pt x="21844" y="535"/>
                        <a:pt x="11701" y="483"/>
                      </a:cubicBezTo>
                      <a:close/>
                    </a:path>
                  </a:pathLst>
                </a:custGeom>
                <a:solidFill>
                  <a:srgbClr val="000000"/>
                </a:solidFill>
                <a:ln w="5123" cap="flat">
                  <a:noFill/>
                  <a:prstDash val="solid"/>
                  <a:miter/>
                </a:ln>
              </p:spPr>
              <p:txBody>
                <a:bodyPr rtlCol="0" anchor="ctr"/>
                <a:lstStyle/>
                <a:p>
                  <a:endParaRPr lang="en-US" dirty="0"/>
                </a:p>
              </p:txBody>
            </p:sp>
            <p:sp>
              <p:nvSpPr>
                <p:cNvPr id="44" name="Graphic 472">
                  <a:extLst>
                    <a:ext uri="{FF2B5EF4-FFF2-40B4-BE49-F238E27FC236}">
                      <a16:creationId xmlns:a16="http://schemas.microsoft.com/office/drawing/2014/main" id="{42E3D365-DD36-0A77-8E02-565B9E2D0B9F}"/>
                    </a:ext>
                  </a:extLst>
                </p:cNvPr>
                <p:cNvSpPr/>
                <p:nvPr/>
              </p:nvSpPr>
              <p:spPr>
                <a:xfrm>
                  <a:off x="1534091" y="5572474"/>
                  <a:ext cx="55324" cy="12027"/>
                </a:xfrm>
                <a:custGeom>
                  <a:avLst/>
                  <a:gdLst>
                    <a:gd name="connsiteX0" fmla="*/ 0 w 55324"/>
                    <a:gd name="connsiteY0" fmla="*/ 4366 h 12027"/>
                    <a:gd name="connsiteX1" fmla="*/ 55325 w 55324"/>
                    <a:gd name="connsiteY1" fmla="*/ 7491 h 12027"/>
                    <a:gd name="connsiteX2" fmla="*/ 0 w 55324"/>
                    <a:gd name="connsiteY2" fmla="*/ 4366 h 12027"/>
                  </a:gdLst>
                  <a:ahLst/>
                  <a:cxnLst>
                    <a:cxn ang="0">
                      <a:pos x="connsiteX0" y="connsiteY0"/>
                    </a:cxn>
                    <a:cxn ang="0">
                      <a:pos x="connsiteX1" y="connsiteY1"/>
                    </a:cxn>
                    <a:cxn ang="0">
                      <a:pos x="connsiteX2" y="connsiteY2"/>
                    </a:cxn>
                  </a:cxnLst>
                  <a:rect l="l" t="t" r="r" b="b"/>
                  <a:pathLst>
                    <a:path w="55324" h="12027">
                      <a:moveTo>
                        <a:pt x="0" y="4366"/>
                      </a:moveTo>
                      <a:cubicBezTo>
                        <a:pt x="11833" y="13843"/>
                        <a:pt x="41545" y="14100"/>
                        <a:pt x="55325" y="7491"/>
                      </a:cubicBezTo>
                      <a:cubicBezTo>
                        <a:pt x="42774" y="-193"/>
                        <a:pt x="13319" y="-3164"/>
                        <a:pt x="0" y="4366"/>
                      </a:cubicBezTo>
                      <a:close/>
                    </a:path>
                  </a:pathLst>
                </a:custGeom>
                <a:solidFill>
                  <a:srgbClr val="000000"/>
                </a:solidFill>
                <a:ln w="5123" cap="flat">
                  <a:noFill/>
                  <a:prstDash val="solid"/>
                  <a:miter/>
                </a:ln>
              </p:spPr>
              <p:txBody>
                <a:bodyPr rtlCol="0" anchor="ctr"/>
                <a:lstStyle/>
                <a:p>
                  <a:endParaRPr lang="en-US" dirty="0"/>
                </a:p>
              </p:txBody>
            </p:sp>
            <p:sp>
              <p:nvSpPr>
                <p:cNvPr id="45" name="Graphic 472">
                  <a:extLst>
                    <a:ext uri="{FF2B5EF4-FFF2-40B4-BE49-F238E27FC236}">
                      <a16:creationId xmlns:a16="http://schemas.microsoft.com/office/drawing/2014/main" id="{7805DE22-7B45-C429-4FEA-41EAE10D7F7C}"/>
                    </a:ext>
                  </a:extLst>
                </p:cNvPr>
                <p:cNvSpPr/>
                <p:nvPr/>
              </p:nvSpPr>
              <p:spPr>
                <a:xfrm>
                  <a:off x="1299224" y="4808531"/>
                  <a:ext cx="340657" cy="532385"/>
                </a:xfrm>
                <a:custGeom>
                  <a:avLst/>
                  <a:gdLst>
                    <a:gd name="connsiteX0" fmla="*/ 340650 w 340657"/>
                    <a:gd name="connsiteY0" fmla="*/ 100465 h 532385"/>
                    <a:gd name="connsiteX1" fmla="*/ 241526 w 340657"/>
                    <a:gd name="connsiteY1" fmla="*/ 9 h 532385"/>
                    <a:gd name="connsiteX2" fmla="*/ 138970 w 340657"/>
                    <a:gd name="connsiteY2" fmla="*/ 99748 h 532385"/>
                    <a:gd name="connsiteX3" fmla="*/ 160998 w 340657"/>
                    <a:gd name="connsiteY3" fmla="*/ 165113 h 532385"/>
                    <a:gd name="connsiteX4" fmla="*/ 139124 w 340657"/>
                    <a:gd name="connsiteY4" fmla="*/ 165728 h 532385"/>
                    <a:gd name="connsiteX5" fmla="*/ 126881 w 340657"/>
                    <a:gd name="connsiteY5" fmla="*/ 169621 h 532385"/>
                    <a:gd name="connsiteX6" fmla="*/ 105160 w 340657"/>
                    <a:gd name="connsiteY6" fmla="*/ 183401 h 532385"/>
                    <a:gd name="connsiteX7" fmla="*/ 102189 w 340657"/>
                    <a:gd name="connsiteY7" fmla="*/ 185962 h 532385"/>
                    <a:gd name="connsiteX8" fmla="*/ 85643 w 340657"/>
                    <a:gd name="connsiteY8" fmla="*/ 207734 h 532385"/>
                    <a:gd name="connsiteX9" fmla="*/ 30830 w 340657"/>
                    <a:gd name="connsiteY9" fmla="*/ 302709 h 532385"/>
                    <a:gd name="connsiteX10" fmla="*/ 1528 w 340657"/>
                    <a:gd name="connsiteY10" fmla="*/ 372121 h 532385"/>
                    <a:gd name="connsiteX11" fmla="*/ 3014 w 340657"/>
                    <a:gd name="connsiteY11" fmla="*/ 491326 h 532385"/>
                    <a:gd name="connsiteX12" fmla="*/ 14694 w 340657"/>
                    <a:gd name="connsiteY12" fmla="*/ 518374 h 532385"/>
                    <a:gd name="connsiteX13" fmla="*/ 25042 w 340657"/>
                    <a:gd name="connsiteY13" fmla="*/ 526314 h 532385"/>
                    <a:gd name="connsiteX14" fmla="*/ 41024 w 340657"/>
                    <a:gd name="connsiteY14" fmla="*/ 531693 h 532385"/>
                    <a:gd name="connsiteX15" fmla="*/ 86975 w 340657"/>
                    <a:gd name="connsiteY15" fmla="*/ 508180 h 532385"/>
                    <a:gd name="connsiteX16" fmla="*/ 99628 w 340657"/>
                    <a:gd name="connsiteY16" fmla="*/ 438511 h 532385"/>
                    <a:gd name="connsiteX17" fmla="*/ 153621 w 340657"/>
                    <a:gd name="connsiteY17" fmla="*/ 318435 h 532385"/>
                    <a:gd name="connsiteX18" fmla="*/ 189634 w 340657"/>
                    <a:gd name="connsiteY18" fmla="*/ 269257 h 532385"/>
                    <a:gd name="connsiteX19" fmla="*/ 180054 w 340657"/>
                    <a:gd name="connsiteY19" fmla="*/ 271101 h 532385"/>
                    <a:gd name="connsiteX20" fmla="*/ 90714 w 340657"/>
                    <a:gd name="connsiteY20" fmla="*/ 417252 h 532385"/>
                    <a:gd name="connsiteX21" fmla="*/ 80623 w 340657"/>
                    <a:gd name="connsiteY21" fmla="*/ 496654 h 532385"/>
                    <a:gd name="connsiteX22" fmla="*/ 46557 w 340657"/>
                    <a:gd name="connsiteY22" fmla="*/ 518835 h 532385"/>
                    <a:gd name="connsiteX23" fmla="*/ 14591 w 340657"/>
                    <a:gd name="connsiteY23" fmla="*/ 487535 h 532385"/>
                    <a:gd name="connsiteX24" fmla="*/ 12696 w 340657"/>
                    <a:gd name="connsiteY24" fmla="*/ 386157 h 532385"/>
                    <a:gd name="connsiteX25" fmla="*/ 22378 w 340657"/>
                    <a:gd name="connsiteY25" fmla="*/ 340822 h 532385"/>
                    <a:gd name="connsiteX26" fmla="*/ 115559 w 340657"/>
                    <a:gd name="connsiteY26" fmla="*/ 188985 h 532385"/>
                    <a:gd name="connsiteX27" fmla="*/ 169911 w 340657"/>
                    <a:gd name="connsiteY27" fmla="*/ 173975 h 532385"/>
                    <a:gd name="connsiteX28" fmla="*/ 206641 w 340657"/>
                    <a:gd name="connsiteY28" fmla="*/ 193288 h 532385"/>
                    <a:gd name="connsiteX29" fmla="*/ 215196 w 340657"/>
                    <a:gd name="connsiteY29" fmla="*/ 195542 h 532385"/>
                    <a:gd name="connsiteX30" fmla="*/ 245727 w 340657"/>
                    <a:gd name="connsiteY30" fmla="*/ 199589 h 532385"/>
                    <a:gd name="connsiteX31" fmla="*/ 340650 w 340657"/>
                    <a:gd name="connsiteY31" fmla="*/ 100465 h 532385"/>
                    <a:gd name="connsiteX32" fmla="*/ 149318 w 340657"/>
                    <a:gd name="connsiteY32" fmla="*/ 99696 h 532385"/>
                    <a:gd name="connsiteX33" fmla="*/ 238760 w 340657"/>
                    <a:gd name="connsiteY33" fmla="*/ 9640 h 532385"/>
                    <a:gd name="connsiteX34" fmla="*/ 331686 w 340657"/>
                    <a:gd name="connsiteY34" fmla="*/ 98057 h 532385"/>
                    <a:gd name="connsiteX35" fmla="*/ 243114 w 340657"/>
                    <a:gd name="connsiteY35" fmla="*/ 188268 h 532385"/>
                    <a:gd name="connsiteX36" fmla="*/ 149318 w 340657"/>
                    <a:gd name="connsiteY36" fmla="*/ 99696 h 5323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340657" h="532385">
                      <a:moveTo>
                        <a:pt x="340650" y="100465"/>
                      </a:moveTo>
                      <a:cubicBezTo>
                        <a:pt x="341316" y="42271"/>
                        <a:pt x="293009" y="-708"/>
                        <a:pt x="241526" y="9"/>
                      </a:cubicBezTo>
                      <a:cubicBezTo>
                        <a:pt x="184562" y="829"/>
                        <a:pt x="139124" y="43757"/>
                        <a:pt x="138970" y="99748"/>
                      </a:cubicBezTo>
                      <a:cubicBezTo>
                        <a:pt x="139329" y="128179"/>
                        <a:pt x="147525" y="149540"/>
                        <a:pt x="160998" y="165113"/>
                      </a:cubicBezTo>
                      <a:cubicBezTo>
                        <a:pt x="153672" y="164755"/>
                        <a:pt x="146244" y="164601"/>
                        <a:pt x="139124" y="165728"/>
                      </a:cubicBezTo>
                      <a:cubicBezTo>
                        <a:pt x="134923" y="166394"/>
                        <a:pt x="130620" y="167521"/>
                        <a:pt x="126881" y="169621"/>
                      </a:cubicBezTo>
                      <a:cubicBezTo>
                        <a:pt x="124114" y="171158"/>
                        <a:pt x="109105" y="180276"/>
                        <a:pt x="105160" y="183401"/>
                      </a:cubicBezTo>
                      <a:cubicBezTo>
                        <a:pt x="103624" y="183708"/>
                        <a:pt x="102599" y="184682"/>
                        <a:pt x="102189" y="185962"/>
                      </a:cubicBezTo>
                      <a:cubicBezTo>
                        <a:pt x="95376" y="192264"/>
                        <a:pt x="90407" y="200152"/>
                        <a:pt x="85643" y="207734"/>
                      </a:cubicBezTo>
                      <a:cubicBezTo>
                        <a:pt x="66279" y="238726"/>
                        <a:pt x="47581" y="270282"/>
                        <a:pt x="30830" y="302709"/>
                      </a:cubicBezTo>
                      <a:cubicBezTo>
                        <a:pt x="19355" y="324941"/>
                        <a:pt x="2963" y="345380"/>
                        <a:pt x="1528" y="372121"/>
                      </a:cubicBezTo>
                      <a:cubicBezTo>
                        <a:pt x="-777" y="414691"/>
                        <a:pt x="-623" y="448808"/>
                        <a:pt x="3014" y="491326"/>
                      </a:cubicBezTo>
                      <a:cubicBezTo>
                        <a:pt x="3936" y="501981"/>
                        <a:pt x="7983" y="511304"/>
                        <a:pt x="14694" y="518374"/>
                      </a:cubicBezTo>
                      <a:cubicBezTo>
                        <a:pt x="17665" y="521499"/>
                        <a:pt x="21097" y="524162"/>
                        <a:pt x="25042" y="526314"/>
                      </a:cubicBezTo>
                      <a:cubicBezTo>
                        <a:pt x="29754" y="528875"/>
                        <a:pt x="35082" y="530720"/>
                        <a:pt x="41024" y="531693"/>
                      </a:cubicBezTo>
                      <a:cubicBezTo>
                        <a:pt x="61617" y="535023"/>
                        <a:pt x="77344" y="526212"/>
                        <a:pt x="86975" y="508180"/>
                      </a:cubicBezTo>
                      <a:cubicBezTo>
                        <a:pt x="96247" y="490916"/>
                        <a:pt x="98245" y="458080"/>
                        <a:pt x="99628" y="438511"/>
                      </a:cubicBezTo>
                      <a:cubicBezTo>
                        <a:pt x="103265" y="386208"/>
                        <a:pt x="116584" y="359058"/>
                        <a:pt x="153621" y="318435"/>
                      </a:cubicBezTo>
                      <a:cubicBezTo>
                        <a:pt x="166581" y="304194"/>
                        <a:pt x="176571" y="287289"/>
                        <a:pt x="189634" y="269257"/>
                      </a:cubicBezTo>
                      <a:cubicBezTo>
                        <a:pt x="184050" y="270282"/>
                        <a:pt x="181232" y="269923"/>
                        <a:pt x="180054" y="271101"/>
                      </a:cubicBezTo>
                      <a:cubicBezTo>
                        <a:pt x="140046" y="312852"/>
                        <a:pt x="97528" y="356190"/>
                        <a:pt x="90714" y="417252"/>
                      </a:cubicBezTo>
                      <a:cubicBezTo>
                        <a:pt x="87436" y="446759"/>
                        <a:pt x="91483" y="468376"/>
                        <a:pt x="80623" y="496654"/>
                      </a:cubicBezTo>
                      <a:cubicBezTo>
                        <a:pt x="74578" y="512380"/>
                        <a:pt x="64025" y="522165"/>
                        <a:pt x="46557" y="518835"/>
                      </a:cubicBezTo>
                      <a:cubicBezTo>
                        <a:pt x="29703" y="515608"/>
                        <a:pt x="16333" y="508692"/>
                        <a:pt x="14591" y="487535"/>
                      </a:cubicBezTo>
                      <a:cubicBezTo>
                        <a:pt x="11620" y="450908"/>
                        <a:pt x="13054" y="422733"/>
                        <a:pt x="12696" y="386157"/>
                      </a:cubicBezTo>
                      <a:cubicBezTo>
                        <a:pt x="12542" y="370123"/>
                        <a:pt x="14950" y="355268"/>
                        <a:pt x="22378" y="340822"/>
                      </a:cubicBezTo>
                      <a:cubicBezTo>
                        <a:pt x="49374" y="288416"/>
                        <a:pt x="76012" y="235755"/>
                        <a:pt x="115559" y="188985"/>
                      </a:cubicBezTo>
                      <a:cubicBezTo>
                        <a:pt x="120887" y="185809"/>
                        <a:pt x="143017" y="169928"/>
                        <a:pt x="169911" y="173975"/>
                      </a:cubicBezTo>
                      <a:cubicBezTo>
                        <a:pt x="180310" y="182838"/>
                        <a:pt x="192810" y="189138"/>
                        <a:pt x="206641" y="193288"/>
                      </a:cubicBezTo>
                      <a:cubicBezTo>
                        <a:pt x="209458" y="194108"/>
                        <a:pt x="212276" y="194876"/>
                        <a:pt x="215196" y="195542"/>
                      </a:cubicBezTo>
                      <a:cubicBezTo>
                        <a:pt x="224929" y="197796"/>
                        <a:pt x="235174" y="199128"/>
                        <a:pt x="245727" y="199589"/>
                      </a:cubicBezTo>
                      <a:cubicBezTo>
                        <a:pt x="296851" y="201843"/>
                        <a:pt x="340036" y="153843"/>
                        <a:pt x="340650" y="100465"/>
                      </a:cubicBezTo>
                      <a:close/>
                      <a:moveTo>
                        <a:pt x="149318" y="99696"/>
                      </a:moveTo>
                      <a:cubicBezTo>
                        <a:pt x="150803" y="54104"/>
                        <a:pt x="187636" y="10306"/>
                        <a:pt x="238760" y="9640"/>
                      </a:cubicBezTo>
                      <a:cubicBezTo>
                        <a:pt x="285838" y="9076"/>
                        <a:pt x="332761" y="47496"/>
                        <a:pt x="331686" y="98057"/>
                      </a:cubicBezTo>
                      <a:cubicBezTo>
                        <a:pt x="330507" y="151897"/>
                        <a:pt x="294905" y="188626"/>
                        <a:pt x="243114" y="188268"/>
                      </a:cubicBezTo>
                      <a:cubicBezTo>
                        <a:pt x="190351" y="187960"/>
                        <a:pt x="148703" y="155073"/>
                        <a:pt x="149318" y="99696"/>
                      </a:cubicBezTo>
                      <a:close/>
                    </a:path>
                  </a:pathLst>
                </a:custGeom>
                <a:solidFill>
                  <a:srgbClr val="000000"/>
                </a:solidFill>
                <a:ln w="5123" cap="flat">
                  <a:noFill/>
                  <a:prstDash val="solid"/>
                  <a:miter/>
                </a:ln>
              </p:spPr>
              <p:txBody>
                <a:bodyPr rtlCol="0" anchor="ctr"/>
                <a:lstStyle/>
                <a:p>
                  <a:endParaRPr lang="en-US" dirty="0"/>
                </a:p>
              </p:txBody>
            </p:sp>
          </p:grpSp>
          <p:grpSp>
            <p:nvGrpSpPr>
              <p:cNvPr id="10" name="Graphic 472">
                <a:extLst>
                  <a:ext uri="{FF2B5EF4-FFF2-40B4-BE49-F238E27FC236}">
                    <a16:creationId xmlns:a16="http://schemas.microsoft.com/office/drawing/2014/main" id="{196940FC-2390-B371-600D-1E76D0B4F4DD}"/>
                  </a:ext>
                </a:extLst>
              </p:cNvPr>
              <p:cNvGrpSpPr/>
              <p:nvPr/>
            </p:nvGrpSpPr>
            <p:grpSpPr>
              <a:xfrm>
                <a:off x="1815511" y="4486968"/>
                <a:ext cx="475815" cy="841020"/>
                <a:chOff x="1815511" y="4486968"/>
                <a:chExt cx="475815" cy="841020"/>
              </a:xfrm>
            </p:grpSpPr>
            <p:sp>
              <p:nvSpPr>
                <p:cNvPr id="33" name="Graphic 472">
                  <a:extLst>
                    <a:ext uri="{FF2B5EF4-FFF2-40B4-BE49-F238E27FC236}">
                      <a16:creationId xmlns:a16="http://schemas.microsoft.com/office/drawing/2014/main" id="{DF7E8C2A-21C5-307F-03B9-547D9F6FFF86}"/>
                    </a:ext>
                  </a:extLst>
                </p:cNvPr>
                <p:cNvSpPr/>
                <p:nvPr/>
              </p:nvSpPr>
              <p:spPr>
                <a:xfrm>
                  <a:off x="2066800" y="4748673"/>
                  <a:ext cx="214354" cy="123080"/>
                </a:xfrm>
                <a:custGeom>
                  <a:avLst/>
                  <a:gdLst>
                    <a:gd name="connsiteX0" fmla="*/ 187747 w 214354"/>
                    <a:gd name="connsiteY0" fmla="*/ 64016 h 123080"/>
                    <a:gd name="connsiteX1" fmla="*/ 59782 w 214354"/>
                    <a:gd name="connsiteY1" fmla="*/ 115499 h 123080"/>
                    <a:gd name="connsiteX2" fmla="*/ 23923 w 214354"/>
                    <a:gd name="connsiteY2" fmla="*/ 123080 h 123080"/>
                    <a:gd name="connsiteX3" fmla="*/ 21925 w 214354"/>
                    <a:gd name="connsiteY3" fmla="*/ 104536 h 123080"/>
                    <a:gd name="connsiteX4" fmla="*/ 0 w 214354"/>
                    <a:gd name="connsiteY4" fmla="*/ 21753 h 123080"/>
                    <a:gd name="connsiteX5" fmla="*/ 55018 w 214354"/>
                    <a:gd name="connsiteY5" fmla="*/ 43064 h 123080"/>
                    <a:gd name="connsiteX6" fmla="*/ 106040 w 214354"/>
                    <a:gd name="connsiteY6" fmla="*/ 38812 h 123080"/>
                    <a:gd name="connsiteX7" fmla="*/ 143026 w 214354"/>
                    <a:gd name="connsiteY7" fmla="*/ 17809 h 123080"/>
                    <a:gd name="connsiteX8" fmla="*/ 181702 w 214354"/>
                    <a:gd name="connsiteY8" fmla="*/ 443 h 123080"/>
                    <a:gd name="connsiteX9" fmla="*/ 213770 w 214354"/>
                    <a:gd name="connsiteY9" fmla="*/ 36302 h 123080"/>
                    <a:gd name="connsiteX10" fmla="*/ 187747 w 214354"/>
                    <a:gd name="connsiteY10" fmla="*/ 64016 h 123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14354" h="123080">
                      <a:moveTo>
                        <a:pt x="187747" y="64016"/>
                      </a:moveTo>
                      <a:cubicBezTo>
                        <a:pt x="147482" y="88400"/>
                        <a:pt x="104605" y="105970"/>
                        <a:pt x="59782" y="115499"/>
                      </a:cubicBezTo>
                      <a:cubicBezTo>
                        <a:pt x="53737" y="117394"/>
                        <a:pt x="30224" y="122466"/>
                        <a:pt x="23923" y="123080"/>
                      </a:cubicBezTo>
                      <a:cubicBezTo>
                        <a:pt x="23923" y="123080"/>
                        <a:pt x="24230" y="116472"/>
                        <a:pt x="21925" y="104536"/>
                      </a:cubicBezTo>
                      <a:cubicBezTo>
                        <a:pt x="17417" y="80920"/>
                        <a:pt x="8401" y="43832"/>
                        <a:pt x="0" y="21753"/>
                      </a:cubicBezTo>
                      <a:cubicBezTo>
                        <a:pt x="17007" y="28771"/>
                        <a:pt x="38471" y="36917"/>
                        <a:pt x="55018" y="43064"/>
                      </a:cubicBezTo>
                      <a:cubicBezTo>
                        <a:pt x="72435" y="49519"/>
                        <a:pt x="89596" y="49057"/>
                        <a:pt x="106040" y="38812"/>
                      </a:cubicBezTo>
                      <a:cubicBezTo>
                        <a:pt x="118078" y="31333"/>
                        <a:pt x="130680" y="24776"/>
                        <a:pt x="143026" y="17809"/>
                      </a:cubicBezTo>
                      <a:cubicBezTo>
                        <a:pt x="155371" y="10791"/>
                        <a:pt x="167614" y="3312"/>
                        <a:pt x="181702" y="443"/>
                      </a:cubicBezTo>
                      <a:cubicBezTo>
                        <a:pt x="200195" y="-3348"/>
                        <a:pt x="217817" y="17911"/>
                        <a:pt x="213770" y="36302"/>
                      </a:cubicBezTo>
                      <a:cubicBezTo>
                        <a:pt x="210850" y="49314"/>
                        <a:pt x="199324" y="56946"/>
                        <a:pt x="187747" y="64016"/>
                      </a:cubicBezTo>
                      <a:close/>
                    </a:path>
                  </a:pathLst>
                </a:custGeom>
                <a:solidFill>
                  <a:srgbClr val="FFFFFF"/>
                </a:solidFill>
                <a:ln w="5123" cap="flat">
                  <a:noFill/>
                  <a:prstDash val="solid"/>
                  <a:miter/>
                </a:ln>
              </p:spPr>
              <p:txBody>
                <a:bodyPr rtlCol="0" anchor="ctr"/>
                <a:lstStyle/>
                <a:p>
                  <a:endParaRPr lang="en-US" dirty="0"/>
                </a:p>
              </p:txBody>
            </p:sp>
            <p:sp>
              <p:nvSpPr>
                <p:cNvPr id="34" name="Graphic 472">
                  <a:extLst>
                    <a:ext uri="{FF2B5EF4-FFF2-40B4-BE49-F238E27FC236}">
                      <a16:creationId xmlns:a16="http://schemas.microsoft.com/office/drawing/2014/main" id="{38B97317-4DFE-3A4F-A840-AECBC00FCF67}"/>
                    </a:ext>
                  </a:extLst>
                </p:cNvPr>
                <p:cNvSpPr/>
                <p:nvPr/>
              </p:nvSpPr>
              <p:spPr>
                <a:xfrm>
                  <a:off x="1875556" y="4581958"/>
                  <a:ext cx="162592" cy="161682"/>
                </a:xfrm>
                <a:custGeom>
                  <a:avLst/>
                  <a:gdLst>
                    <a:gd name="connsiteX0" fmla="*/ 116299 w 162592"/>
                    <a:gd name="connsiteY0" fmla="*/ 154455 h 161682"/>
                    <a:gd name="connsiteX1" fmla="*/ 14 w 162592"/>
                    <a:gd name="connsiteY1" fmla="*/ 80688 h 161682"/>
                    <a:gd name="connsiteX2" fmla="*/ 45298 w 162592"/>
                    <a:gd name="connsiteY2" fmla="*/ 24902 h 161682"/>
                    <a:gd name="connsiteX3" fmla="*/ 79723 w 162592"/>
                    <a:gd name="connsiteY3" fmla="*/ 10097 h 161682"/>
                    <a:gd name="connsiteX4" fmla="*/ 113789 w 162592"/>
                    <a:gd name="connsiteY4" fmla="*/ 3848 h 161682"/>
                    <a:gd name="connsiteX5" fmla="*/ 148316 w 162592"/>
                    <a:gd name="connsiteY5" fmla="*/ 31305 h 161682"/>
                    <a:gd name="connsiteX6" fmla="*/ 116299 w 162592"/>
                    <a:gd name="connsiteY6" fmla="*/ 154455 h 1616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2592" h="161682">
                      <a:moveTo>
                        <a:pt x="116299" y="154455"/>
                      </a:moveTo>
                      <a:cubicBezTo>
                        <a:pt x="49448" y="181759"/>
                        <a:pt x="-959" y="126126"/>
                        <a:pt x="14" y="80688"/>
                      </a:cubicBezTo>
                      <a:cubicBezTo>
                        <a:pt x="936" y="44983"/>
                        <a:pt x="10106" y="33867"/>
                        <a:pt x="45298" y="24902"/>
                      </a:cubicBezTo>
                      <a:cubicBezTo>
                        <a:pt x="57490" y="21777"/>
                        <a:pt x="71322" y="21367"/>
                        <a:pt x="79723" y="10097"/>
                      </a:cubicBezTo>
                      <a:cubicBezTo>
                        <a:pt x="89456" y="-2966"/>
                        <a:pt x="101033" y="-1378"/>
                        <a:pt x="113789" y="3848"/>
                      </a:cubicBezTo>
                      <a:cubicBezTo>
                        <a:pt x="127979" y="9688"/>
                        <a:pt x="139044" y="19164"/>
                        <a:pt x="148316" y="31305"/>
                      </a:cubicBezTo>
                      <a:cubicBezTo>
                        <a:pt x="172905" y="63425"/>
                        <a:pt x="167884" y="133400"/>
                        <a:pt x="116299" y="154455"/>
                      </a:cubicBezTo>
                      <a:close/>
                    </a:path>
                  </a:pathLst>
                </a:custGeom>
                <a:solidFill>
                  <a:srgbClr val="FFFFFF"/>
                </a:solidFill>
                <a:ln w="5123" cap="flat">
                  <a:noFill/>
                  <a:prstDash val="solid"/>
                  <a:miter/>
                </a:ln>
              </p:spPr>
              <p:txBody>
                <a:bodyPr rtlCol="0" anchor="ctr"/>
                <a:lstStyle/>
                <a:p>
                  <a:endParaRPr lang="en-US" dirty="0"/>
                </a:p>
              </p:txBody>
            </p:sp>
            <p:sp>
              <p:nvSpPr>
                <p:cNvPr id="35" name="Graphic 472">
                  <a:extLst>
                    <a:ext uri="{FF2B5EF4-FFF2-40B4-BE49-F238E27FC236}">
                      <a16:creationId xmlns:a16="http://schemas.microsoft.com/office/drawing/2014/main" id="{32DAEF2E-1038-17D2-6606-E55BDC16E4D3}"/>
                    </a:ext>
                  </a:extLst>
                </p:cNvPr>
                <p:cNvSpPr/>
                <p:nvPr/>
              </p:nvSpPr>
              <p:spPr>
                <a:xfrm>
                  <a:off x="1827417" y="4541539"/>
                  <a:ext cx="296146" cy="775113"/>
                </a:xfrm>
                <a:custGeom>
                  <a:avLst/>
                  <a:gdLst>
                    <a:gd name="connsiteX0" fmla="*/ 256288 w 296146"/>
                    <a:gd name="connsiteY0" fmla="*/ 347888 h 775113"/>
                    <a:gd name="connsiteX1" fmla="*/ 272322 w 296146"/>
                    <a:gd name="connsiteY1" fmla="*/ 481078 h 775113"/>
                    <a:gd name="connsiteX2" fmla="*/ 290456 w 296146"/>
                    <a:gd name="connsiteY2" fmla="*/ 657144 h 775113"/>
                    <a:gd name="connsiteX3" fmla="*/ 296040 w 296146"/>
                    <a:gd name="connsiteY3" fmla="*/ 733677 h 775113"/>
                    <a:gd name="connsiteX4" fmla="*/ 255827 w 296146"/>
                    <a:gd name="connsiteY4" fmla="*/ 769844 h 775113"/>
                    <a:gd name="connsiteX5" fmla="*/ 232928 w 296146"/>
                    <a:gd name="connsiteY5" fmla="*/ 751453 h 775113"/>
                    <a:gd name="connsiteX6" fmla="*/ 227088 w 296146"/>
                    <a:gd name="connsiteY6" fmla="*/ 717848 h 775113"/>
                    <a:gd name="connsiteX7" fmla="*/ 205317 w 296146"/>
                    <a:gd name="connsiteY7" fmla="*/ 520625 h 775113"/>
                    <a:gd name="connsiteX8" fmla="*/ 204292 w 296146"/>
                    <a:gd name="connsiteY8" fmla="*/ 516475 h 775113"/>
                    <a:gd name="connsiteX9" fmla="*/ 188310 w 296146"/>
                    <a:gd name="connsiteY9" fmla="*/ 498597 h 775113"/>
                    <a:gd name="connsiteX10" fmla="*/ 171149 w 296146"/>
                    <a:gd name="connsiteY10" fmla="*/ 514631 h 775113"/>
                    <a:gd name="connsiteX11" fmla="*/ 146918 w 296146"/>
                    <a:gd name="connsiteY11" fmla="*/ 747099 h 775113"/>
                    <a:gd name="connsiteX12" fmla="*/ 115363 w 296146"/>
                    <a:gd name="connsiteY12" fmla="*/ 775069 h 775113"/>
                    <a:gd name="connsiteX13" fmla="*/ 81707 w 296146"/>
                    <a:gd name="connsiteY13" fmla="*/ 746945 h 775113"/>
                    <a:gd name="connsiteX14" fmla="*/ 81297 w 296146"/>
                    <a:gd name="connsiteY14" fmla="*/ 653251 h 775113"/>
                    <a:gd name="connsiteX15" fmla="*/ 77455 w 296146"/>
                    <a:gd name="connsiteY15" fmla="*/ 347785 h 775113"/>
                    <a:gd name="connsiteX16" fmla="*/ 54198 w 296146"/>
                    <a:gd name="connsiteY16" fmla="*/ 274377 h 775113"/>
                    <a:gd name="connsiteX17" fmla="*/ 11013 w 296146"/>
                    <a:gd name="connsiteY17" fmla="*/ 188777 h 775113"/>
                    <a:gd name="connsiteX18" fmla="*/ 4098 w 296146"/>
                    <a:gd name="connsiteY18" fmla="*/ 120901 h 775113"/>
                    <a:gd name="connsiteX19" fmla="*/ 39496 w 296146"/>
                    <a:gd name="connsiteY19" fmla="*/ 39143 h 775113"/>
                    <a:gd name="connsiteX20" fmla="*/ 87393 w 296146"/>
                    <a:gd name="connsiteY20" fmla="*/ 1748 h 775113"/>
                    <a:gd name="connsiteX21" fmla="*/ 115209 w 296146"/>
                    <a:gd name="connsiteY21" fmla="*/ 6204 h 775113"/>
                    <a:gd name="connsiteX22" fmla="*/ 125659 w 296146"/>
                    <a:gd name="connsiteY22" fmla="*/ 29564 h 775113"/>
                    <a:gd name="connsiteX23" fmla="*/ 106757 w 296146"/>
                    <a:gd name="connsiteY23" fmla="*/ 50567 h 775113"/>
                    <a:gd name="connsiteX24" fmla="*/ 78069 w 296146"/>
                    <a:gd name="connsiteY24" fmla="*/ 58456 h 775113"/>
                    <a:gd name="connsiteX25" fmla="*/ 41135 w 296146"/>
                    <a:gd name="connsiteY25" fmla="*/ 94673 h 775113"/>
                    <a:gd name="connsiteX26" fmla="*/ 150760 w 296146"/>
                    <a:gd name="connsiteY26" fmla="*/ 210343 h 775113"/>
                    <a:gd name="connsiteX27" fmla="*/ 184160 w 296146"/>
                    <a:gd name="connsiteY27" fmla="*/ 195897 h 775113"/>
                    <a:gd name="connsiteX28" fmla="*/ 223656 w 296146"/>
                    <a:gd name="connsiteY28" fmla="*/ 224533 h 775113"/>
                    <a:gd name="connsiteX29" fmla="*/ 244454 w 296146"/>
                    <a:gd name="connsiteY29" fmla="*/ 280729 h 775113"/>
                    <a:gd name="connsiteX30" fmla="*/ 256288 w 296146"/>
                    <a:gd name="connsiteY30" fmla="*/ 347888 h 7751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296146" h="775113">
                      <a:moveTo>
                        <a:pt x="256288" y="347888"/>
                      </a:moveTo>
                      <a:cubicBezTo>
                        <a:pt x="259413" y="392609"/>
                        <a:pt x="266892" y="436715"/>
                        <a:pt x="272322" y="481078"/>
                      </a:cubicBezTo>
                      <a:cubicBezTo>
                        <a:pt x="279545" y="539630"/>
                        <a:pt x="285436" y="598438"/>
                        <a:pt x="290456" y="657144"/>
                      </a:cubicBezTo>
                      <a:cubicBezTo>
                        <a:pt x="292351" y="679069"/>
                        <a:pt x="294759" y="711752"/>
                        <a:pt x="296040" y="733677"/>
                      </a:cubicBezTo>
                      <a:cubicBezTo>
                        <a:pt x="297372" y="756217"/>
                        <a:pt x="286358" y="773122"/>
                        <a:pt x="255827" y="769844"/>
                      </a:cubicBezTo>
                      <a:cubicBezTo>
                        <a:pt x="246042" y="768768"/>
                        <a:pt x="234875" y="760059"/>
                        <a:pt x="232928" y="751453"/>
                      </a:cubicBezTo>
                      <a:cubicBezTo>
                        <a:pt x="230469" y="740388"/>
                        <a:pt x="228369" y="729118"/>
                        <a:pt x="227088" y="717848"/>
                      </a:cubicBezTo>
                      <a:cubicBezTo>
                        <a:pt x="222017" y="674152"/>
                        <a:pt x="208134" y="539630"/>
                        <a:pt x="205317" y="520625"/>
                      </a:cubicBezTo>
                      <a:cubicBezTo>
                        <a:pt x="205112" y="519241"/>
                        <a:pt x="204754" y="517858"/>
                        <a:pt x="204292" y="516475"/>
                      </a:cubicBezTo>
                      <a:cubicBezTo>
                        <a:pt x="201526" y="508228"/>
                        <a:pt x="198248" y="499468"/>
                        <a:pt x="188310" y="498597"/>
                      </a:cubicBezTo>
                      <a:cubicBezTo>
                        <a:pt x="177655" y="497624"/>
                        <a:pt x="174017" y="506640"/>
                        <a:pt x="171149" y="514631"/>
                      </a:cubicBezTo>
                      <a:cubicBezTo>
                        <a:pt x="168536" y="521957"/>
                        <a:pt x="148455" y="727325"/>
                        <a:pt x="146918" y="747099"/>
                      </a:cubicBezTo>
                      <a:cubicBezTo>
                        <a:pt x="145433" y="766462"/>
                        <a:pt x="133446" y="774454"/>
                        <a:pt x="115363" y="775069"/>
                      </a:cubicBezTo>
                      <a:cubicBezTo>
                        <a:pt x="94001" y="775837"/>
                        <a:pt x="83909" y="766821"/>
                        <a:pt x="81707" y="746945"/>
                      </a:cubicBezTo>
                      <a:cubicBezTo>
                        <a:pt x="78172" y="715748"/>
                        <a:pt x="80375" y="684551"/>
                        <a:pt x="81297" y="653251"/>
                      </a:cubicBezTo>
                      <a:cubicBezTo>
                        <a:pt x="84319" y="549568"/>
                        <a:pt x="85805" y="451212"/>
                        <a:pt x="77455" y="347785"/>
                      </a:cubicBezTo>
                      <a:cubicBezTo>
                        <a:pt x="75559" y="324016"/>
                        <a:pt x="65877" y="295534"/>
                        <a:pt x="54198" y="274377"/>
                      </a:cubicBezTo>
                      <a:cubicBezTo>
                        <a:pt x="38727" y="246356"/>
                        <a:pt x="25716" y="217105"/>
                        <a:pt x="11013" y="188777"/>
                      </a:cubicBezTo>
                      <a:cubicBezTo>
                        <a:pt x="-359" y="166903"/>
                        <a:pt x="-3381" y="144978"/>
                        <a:pt x="4098" y="120901"/>
                      </a:cubicBezTo>
                      <a:cubicBezTo>
                        <a:pt x="12960" y="92265"/>
                        <a:pt x="22949" y="64295"/>
                        <a:pt x="39496" y="39143"/>
                      </a:cubicBezTo>
                      <a:cubicBezTo>
                        <a:pt x="51175" y="21418"/>
                        <a:pt x="67414" y="9175"/>
                        <a:pt x="87393" y="1748"/>
                      </a:cubicBezTo>
                      <a:cubicBezTo>
                        <a:pt x="97075" y="-1838"/>
                        <a:pt x="107474" y="313"/>
                        <a:pt x="115209" y="6204"/>
                      </a:cubicBezTo>
                      <a:cubicBezTo>
                        <a:pt x="122791" y="11993"/>
                        <a:pt x="127401" y="19370"/>
                        <a:pt x="125659" y="29564"/>
                      </a:cubicBezTo>
                      <a:cubicBezTo>
                        <a:pt x="123866" y="39963"/>
                        <a:pt x="117156" y="47339"/>
                        <a:pt x="106757" y="50567"/>
                      </a:cubicBezTo>
                      <a:cubicBezTo>
                        <a:pt x="97280" y="53487"/>
                        <a:pt x="87803" y="57431"/>
                        <a:pt x="78069" y="58456"/>
                      </a:cubicBezTo>
                      <a:cubicBezTo>
                        <a:pt x="55734" y="60863"/>
                        <a:pt x="45438" y="76436"/>
                        <a:pt x="41135" y="94673"/>
                      </a:cubicBezTo>
                      <a:cubicBezTo>
                        <a:pt x="24435" y="164649"/>
                        <a:pt x="83499" y="227504"/>
                        <a:pt x="150760" y="210343"/>
                      </a:cubicBezTo>
                      <a:cubicBezTo>
                        <a:pt x="163721" y="207014"/>
                        <a:pt x="174837" y="202249"/>
                        <a:pt x="184160" y="195897"/>
                      </a:cubicBezTo>
                      <a:cubicBezTo>
                        <a:pt x="202397" y="201635"/>
                        <a:pt x="219865" y="217515"/>
                        <a:pt x="223656" y="224533"/>
                      </a:cubicBezTo>
                      <a:cubicBezTo>
                        <a:pt x="233492" y="242719"/>
                        <a:pt x="239690" y="260751"/>
                        <a:pt x="244454" y="280729"/>
                      </a:cubicBezTo>
                      <a:cubicBezTo>
                        <a:pt x="249782" y="302910"/>
                        <a:pt x="254700" y="325348"/>
                        <a:pt x="256288" y="347888"/>
                      </a:cubicBezTo>
                      <a:close/>
                    </a:path>
                  </a:pathLst>
                </a:custGeom>
                <a:solidFill>
                  <a:srgbClr val="FFFFFF"/>
                </a:solidFill>
                <a:ln w="5123" cap="flat">
                  <a:noFill/>
                  <a:prstDash val="solid"/>
                  <a:miter/>
                </a:ln>
              </p:spPr>
              <p:txBody>
                <a:bodyPr rtlCol="0" anchor="ctr"/>
                <a:lstStyle/>
                <a:p>
                  <a:endParaRPr lang="en-US" dirty="0"/>
                </a:p>
              </p:txBody>
            </p:sp>
            <p:sp>
              <p:nvSpPr>
                <p:cNvPr id="36" name="Graphic 472">
                  <a:extLst>
                    <a:ext uri="{FF2B5EF4-FFF2-40B4-BE49-F238E27FC236}">
                      <a16:creationId xmlns:a16="http://schemas.microsoft.com/office/drawing/2014/main" id="{EFA103A2-2F4F-7841-FDCD-E4DD41F47EBC}"/>
                    </a:ext>
                  </a:extLst>
                </p:cNvPr>
                <p:cNvSpPr/>
                <p:nvPr/>
              </p:nvSpPr>
              <p:spPr>
                <a:xfrm>
                  <a:off x="1815511" y="4531317"/>
                  <a:ext cx="475815" cy="796672"/>
                </a:xfrm>
                <a:custGeom>
                  <a:avLst/>
                  <a:gdLst>
                    <a:gd name="connsiteX0" fmla="*/ 474024 w 475815"/>
                    <a:gd name="connsiteY0" fmla="*/ 259806 h 796672"/>
                    <a:gd name="connsiteX1" fmla="*/ 429917 w 475815"/>
                    <a:gd name="connsiteY1" fmla="*/ 206274 h 796672"/>
                    <a:gd name="connsiteX2" fmla="*/ 404406 w 475815"/>
                    <a:gd name="connsiteY2" fmla="*/ 216827 h 796672"/>
                    <a:gd name="connsiteX3" fmla="*/ 356458 w 475815"/>
                    <a:gd name="connsiteY3" fmla="*/ 244643 h 796672"/>
                    <a:gd name="connsiteX4" fmla="*/ 299186 w 475815"/>
                    <a:gd name="connsiteY4" fmla="*/ 247819 h 796672"/>
                    <a:gd name="connsiteX5" fmla="*/ 241197 w 475815"/>
                    <a:gd name="connsiteY5" fmla="*/ 220874 h 796672"/>
                    <a:gd name="connsiteX6" fmla="*/ 204160 w 475815"/>
                    <a:gd name="connsiteY6" fmla="*/ 199973 h 796672"/>
                    <a:gd name="connsiteX7" fmla="*/ 233360 w 475815"/>
                    <a:gd name="connsiteY7" fmla="*/ 141216 h 796672"/>
                    <a:gd name="connsiteX8" fmla="*/ 192429 w 475815"/>
                    <a:gd name="connsiteY8" fmla="*/ 51773 h 796672"/>
                    <a:gd name="connsiteX9" fmla="*/ 156673 w 475815"/>
                    <a:gd name="connsiteY9" fmla="*/ 38865 h 796672"/>
                    <a:gd name="connsiteX10" fmla="*/ 136080 w 475815"/>
                    <a:gd name="connsiteY10" fmla="*/ 10536 h 796672"/>
                    <a:gd name="connsiteX11" fmla="*/ 88490 w 475815"/>
                    <a:gd name="connsiteY11" fmla="*/ 4184 h 796672"/>
                    <a:gd name="connsiteX12" fmla="*/ 27120 w 475815"/>
                    <a:gd name="connsiteY12" fmla="*/ 69191 h 796672"/>
                    <a:gd name="connsiteX13" fmla="*/ 1558 w 475815"/>
                    <a:gd name="connsiteY13" fmla="*/ 141113 h 796672"/>
                    <a:gd name="connsiteX14" fmla="*/ 5144 w 475815"/>
                    <a:gd name="connsiteY14" fmla="*/ 182915 h 796672"/>
                    <a:gd name="connsiteX15" fmla="*/ 46535 w 475815"/>
                    <a:gd name="connsiteY15" fmla="*/ 269283 h 796672"/>
                    <a:gd name="connsiteX16" fmla="*/ 84238 w 475815"/>
                    <a:gd name="connsiteY16" fmla="*/ 414102 h 796672"/>
                    <a:gd name="connsiteX17" fmla="*/ 84136 w 475815"/>
                    <a:gd name="connsiteY17" fmla="*/ 583918 h 796672"/>
                    <a:gd name="connsiteX18" fmla="*/ 81677 w 475815"/>
                    <a:gd name="connsiteY18" fmla="*/ 730786 h 796672"/>
                    <a:gd name="connsiteX19" fmla="*/ 90898 w 475815"/>
                    <a:gd name="connsiteY19" fmla="*/ 781449 h 796672"/>
                    <a:gd name="connsiteX20" fmla="*/ 158107 w 475815"/>
                    <a:gd name="connsiteY20" fmla="*/ 786367 h 796672"/>
                    <a:gd name="connsiteX21" fmla="*/ 169480 w 475815"/>
                    <a:gd name="connsiteY21" fmla="*/ 758039 h 796672"/>
                    <a:gd name="connsiteX22" fmla="*/ 190841 w 475815"/>
                    <a:gd name="connsiteY22" fmla="*/ 541093 h 796672"/>
                    <a:gd name="connsiteX23" fmla="*/ 193812 w 475815"/>
                    <a:gd name="connsiteY23" fmla="*/ 530899 h 796672"/>
                    <a:gd name="connsiteX24" fmla="*/ 203494 w 475815"/>
                    <a:gd name="connsiteY24" fmla="*/ 530335 h 796672"/>
                    <a:gd name="connsiteX25" fmla="*/ 208924 w 475815"/>
                    <a:gd name="connsiteY25" fmla="*/ 550775 h 796672"/>
                    <a:gd name="connsiteX26" fmla="*/ 228083 w 475815"/>
                    <a:gd name="connsiteY26" fmla="*/ 718389 h 796672"/>
                    <a:gd name="connsiteX27" fmla="*/ 237151 w 475815"/>
                    <a:gd name="connsiteY27" fmla="*/ 768233 h 796672"/>
                    <a:gd name="connsiteX28" fmla="*/ 280335 w 475815"/>
                    <a:gd name="connsiteY28" fmla="*/ 788775 h 796672"/>
                    <a:gd name="connsiteX29" fmla="*/ 289504 w 475815"/>
                    <a:gd name="connsiteY29" fmla="*/ 787392 h 796672"/>
                    <a:gd name="connsiteX30" fmla="*/ 319472 w 475815"/>
                    <a:gd name="connsiteY30" fmla="*/ 745334 h 796672"/>
                    <a:gd name="connsiteX31" fmla="*/ 311481 w 475815"/>
                    <a:gd name="connsiteY31" fmla="*/ 653639 h 796672"/>
                    <a:gd name="connsiteX32" fmla="*/ 280335 w 475815"/>
                    <a:gd name="connsiteY32" fmla="*/ 367792 h 796672"/>
                    <a:gd name="connsiteX33" fmla="*/ 295447 w 475815"/>
                    <a:gd name="connsiteY33" fmla="*/ 347148 h 796672"/>
                    <a:gd name="connsiteX34" fmla="*/ 442673 w 475815"/>
                    <a:gd name="connsiteY34" fmla="*/ 292796 h 796672"/>
                    <a:gd name="connsiteX35" fmla="*/ 474024 w 475815"/>
                    <a:gd name="connsiteY35" fmla="*/ 259806 h 796672"/>
                    <a:gd name="connsiteX36" fmla="*/ 176344 w 475815"/>
                    <a:gd name="connsiteY36" fmla="*/ 205096 h 796672"/>
                    <a:gd name="connsiteX37" fmla="*/ 60059 w 475815"/>
                    <a:gd name="connsiteY37" fmla="*/ 131329 h 796672"/>
                    <a:gd name="connsiteX38" fmla="*/ 105344 w 475815"/>
                    <a:gd name="connsiteY38" fmla="*/ 75543 h 796672"/>
                    <a:gd name="connsiteX39" fmla="*/ 139768 w 475815"/>
                    <a:gd name="connsiteY39" fmla="*/ 60738 h 796672"/>
                    <a:gd name="connsiteX40" fmla="*/ 173834 w 475815"/>
                    <a:gd name="connsiteY40" fmla="*/ 54489 h 796672"/>
                    <a:gd name="connsiteX41" fmla="*/ 208361 w 475815"/>
                    <a:gd name="connsiteY41" fmla="*/ 81946 h 796672"/>
                    <a:gd name="connsiteX42" fmla="*/ 176344 w 475815"/>
                    <a:gd name="connsiteY42" fmla="*/ 205096 h 796672"/>
                    <a:gd name="connsiteX43" fmla="*/ 256412 w 475815"/>
                    <a:gd name="connsiteY43" fmla="*/ 291054 h 796672"/>
                    <a:gd name="connsiteX44" fmla="*/ 268194 w 475815"/>
                    <a:gd name="connsiteY44" fmla="*/ 358059 h 796672"/>
                    <a:gd name="connsiteX45" fmla="*/ 284228 w 475815"/>
                    <a:gd name="connsiteY45" fmla="*/ 491249 h 796672"/>
                    <a:gd name="connsiteX46" fmla="*/ 302362 w 475815"/>
                    <a:gd name="connsiteY46" fmla="*/ 667316 h 796672"/>
                    <a:gd name="connsiteX47" fmla="*/ 307946 w 475815"/>
                    <a:gd name="connsiteY47" fmla="*/ 743849 h 796672"/>
                    <a:gd name="connsiteX48" fmla="*/ 267733 w 475815"/>
                    <a:gd name="connsiteY48" fmla="*/ 780015 h 796672"/>
                    <a:gd name="connsiteX49" fmla="*/ 244835 w 475815"/>
                    <a:gd name="connsiteY49" fmla="*/ 761625 h 796672"/>
                    <a:gd name="connsiteX50" fmla="*/ 238995 w 475815"/>
                    <a:gd name="connsiteY50" fmla="*/ 728020 h 796672"/>
                    <a:gd name="connsiteX51" fmla="*/ 217223 w 475815"/>
                    <a:gd name="connsiteY51" fmla="*/ 530796 h 796672"/>
                    <a:gd name="connsiteX52" fmla="*/ 216199 w 475815"/>
                    <a:gd name="connsiteY52" fmla="*/ 526647 h 796672"/>
                    <a:gd name="connsiteX53" fmla="*/ 200216 w 475815"/>
                    <a:gd name="connsiteY53" fmla="*/ 508769 h 796672"/>
                    <a:gd name="connsiteX54" fmla="*/ 183055 w 475815"/>
                    <a:gd name="connsiteY54" fmla="*/ 524803 h 796672"/>
                    <a:gd name="connsiteX55" fmla="*/ 158825 w 475815"/>
                    <a:gd name="connsiteY55" fmla="*/ 757270 h 796672"/>
                    <a:gd name="connsiteX56" fmla="*/ 127269 w 475815"/>
                    <a:gd name="connsiteY56" fmla="*/ 785240 h 796672"/>
                    <a:gd name="connsiteX57" fmla="*/ 93613 w 475815"/>
                    <a:gd name="connsiteY57" fmla="*/ 757117 h 796672"/>
                    <a:gd name="connsiteX58" fmla="*/ 93203 w 475815"/>
                    <a:gd name="connsiteY58" fmla="*/ 663423 h 796672"/>
                    <a:gd name="connsiteX59" fmla="*/ 89361 w 475815"/>
                    <a:gd name="connsiteY59" fmla="*/ 357957 h 796672"/>
                    <a:gd name="connsiteX60" fmla="*/ 66104 w 475815"/>
                    <a:gd name="connsiteY60" fmla="*/ 284549 h 796672"/>
                    <a:gd name="connsiteX61" fmla="*/ 22920 w 475815"/>
                    <a:gd name="connsiteY61" fmla="*/ 198949 h 796672"/>
                    <a:gd name="connsiteX62" fmla="*/ 16004 w 475815"/>
                    <a:gd name="connsiteY62" fmla="*/ 131073 h 796672"/>
                    <a:gd name="connsiteX63" fmla="*/ 51402 w 475815"/>
                    <a:gd name="connsiteY63" fmla="*/ 49315 h 796672"/>
                    <a:gd name="connsiteX64" fmla="*/ 99299 w 475815"/>
                    <a:gd name="connsiteY64" fmla="*/ 11919 h 796672"/>
                    <a:gd name="connsiteX65" fmla="*/ 127115 w 475815"/>
                    <a:gd name="connsiteY65" fmla="*/ 16376 h 796672"/>
                    <a:gd name="connsiteX66" fmla="*/ 137565 w 475815"/>
                    <a:gd name="connsiteY66" fmla="*/ 39735 h 796672"/>
                    <a:gd name="connsiteX67" fmla="*/ 118663 w 475815"/>
                    <a:gd name="connsiteY67" fmla="*/ 60738 h 796672"/>
                    <a:gd name="connsiteX68" fmla="*/ 89976 w 475815"/>
                    <a:gd name="connsiteY68" fmla="*/ 68627 h 796672"/>
                    <a:gd name="connsiteX69" fmla="*/ 53041 w 475815"/>
                    <a:gd name="connsiteY69" fmla="*/ 104845 h 796672"/>
                    <a:gd name="connsiteX70" fmla="*/ 162667 w 475815"/>
                    <a:gd name="connsiteY70" fmla="*/ 220515 h 796672"/>
                    <a:gd name="connsiteX71" fmla="*/ 196066 w 475815"/>
                    <a:gd name="connsiteY71" fmla="*/ 206069 h 796672"/>
                    <a:gd name="connsiteX72" fmla="*/ 235563 w 475815"/>
                    <a:gd name="connsiteY72" fmla="*/ 234705 h 796672"/>
                    <a:gd name="connsiteX73" fmla="*/ 256412 w 475815"/>
                    <a:gd name="connsiteY73" fmla="*/ 291054 h 796672"/>
                    <a:gd name="connsiteX74" fmla="*/ 465008 w 475815"/>
                    <a:gd name="connsiteY74" fmla="*/ 253556 h 796672"/>
                    <a:gd name="connsiteX75" fmla="*/ 439036 w 475815"/>
                    <a:gd name="connsiteY75" fmla="*/ 281372 h 796672"/>
                    <a:gd name="connsiteX76" fmla="*/ 311071 w 475815"/>
                    <a:gd name="connsiteY76" fmla="*/ 332855 h 796672"/>
                    <a:gd name="connsiteX77" fmla="*/ 275212 w 475815"/>
                    <a:gd name="connsiteY77" fmla="*/ 340437 h 796672"/>
                    <a:gd name="connsiteX78" fmla="*/ 273214 w 475815"/>
                    <a:gd name="connsiteY78" fmla="*/ 321893 h 796672"/>
                    <a:gd name="connsiteX79" fmla="*/ 251289 w 475815"/>
                    <a:gd name="connsiteY79" fmla="*/ 239110 h 796672"/>
                    <a:gd name="connsiteX80" fmla="*/ 306307 w 475815"/>
                    <a:gd name="connsiteY80" fmla="*/ 260421 h 796672"/>
                    <a:gd name="connsiteX81" fmla="*/ 357329 w 475815"/>
                    <a:gd name="connsiteY81" fmla="*/ 256169 h 796672"/>
                    <a:gd name="connsiteX82" fmla="*/ 394315 w 475815"/>
                    <a:gd name="connsiteY82" fmla="*/ 235166 h 796672"/>
                    <a:gd name="connsiteX83" fmla="*/ 432991 w 475815"/>
                    <a:gd name="connsiteY83" fmla="*/ 217800 h 796672"/>
                    <a:gd name="connsiteX84" fmla="*/ 465008 w 475815"/>
                    <a:gd name="connsiteY84" fmla="*/ 253556 h 7966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Lst>
                  <a:rect l="l" t="t" r="r" b="b"/>
                  <a:pathLst>
                    <a:path w="475815" h="796672">
                      <a:moveTo>
                        <a:pt x="474024" y="259806"/>
                      </a:moveTo>
                      <a:cubicBezTo>
                        <a:pt x="482732" y="232195"/>
                        <a:pt x="458348" y="200331"/>
                        <a:pt x="429917" y="206274"/>
                      </a:cubicBezTo>
                      <a:cubicBezTo>
                        <a:pt x="420799" y="208169"/>
                        <a:pt x="412449" y="212114"/>
                        <a:pt x="404406" y="216827"/>
                      </a:cubicBezTo>
                      <a:cubicBezTo>
                        <a:pt x="388475" y="226201"/>
                        <a:pt x="372236" y="235012"/>
                        <a:pt x="356458" y="244643"/>
                      </a:cubicBezTo>
                      <a:cubicBezTo>
                        <a:pt x="337760" y="256066"/>
                        <a:pt x="318857" y="254530"/>
                        <a:pt x="299186" y="247819"/>
                      </a:cubicBezTo>
                      <a:cubicBezTo>
                        <a:pt x="282589" y="242184"/>
                        <a:pt x="244169" y="223691"/>
                        <a:pt x="241197" y="220874"/>
                      </a:cubicBezTo>
                      <a:cubicBezTo>
                        <a:pt x="235460" y="215443"/>
                        <a:pt x="219375" y="202739"/>
                        <a:pt x="204160" y="199973"/>
                      </a:cubicBezTo>
                      <a:cubicBezTo>
                        <a:pt x="219836" y="186142"/>
                        <a:pt x="229313" y="166675"/>
                        <a:pt x="233360" y="141216"/>
                      </a:cubicBezTo>
                      <a:cubicBezTo>
                        <a:pt x="238124" y="111453"/>
                        <a:pt x="224754" y="72264"/>
                        <a:pt x="192429" y="51773"/>
                      </a:cubicBezTo>
                      <a:cubicBezTo>
                        <a:pt x="181159" y="44653"/>
                        <a:pt x="167841" y="44397"/>
                        <a:pt x="156673" y="38865"/>
                      </a:cubicBezTo>
                      <a:cubicBezTo>
                        <a:pt x="146018" y="33588"/>
                        <a:pt x="146376" y="18425"/>
                        <a:pt x="136080" y="10536"/>
                      </a:cubicBezTo>
                      <a:cubicBezTo>
                        <a:pt x="120763" y="-1144"/>
                        <a:pt x="106163" y="-2886"/>
                        <a:pt x="88490" y="4184"/>
                      </a:cubicBezTo>
                      <a:cubicBezTo>
                        <a:pt x="57703" y="16478"/>
                        <a:pt x="41105" y="41733"/>
                        <a:pt x="27120" y="69191"/>
                      </a:cubicBezTo>
                      <a:cubicBezTo>
                        <a:pt x="15543" y="91936"/>
                        <a:pt x="6681" y="115910"/>
                        <a:pt x="1558" y="141113"/>
                      </a:cubicBezTo>
                      <a:cubicBezTo>
                        <a:pt x="-1362" y="155406"/>
                        <a:pt x="-184" y="169237"/>
                        <a:pt x="5144" y="182915"/>
                      </a:cubicBezTo>
                      <a:cubicBezTo>
                        <a:pt x="16824" y="212729"/>
                        <a:pt x="30091" y="241928"/>
                        <a:pt x="46535" y="269283"/>
                      </a:cubicBezTo>
                      <a:cubicBezTo>
                        <a:pt x="73788" y="314670"/>
                        <a:pt x="83163" y="361543"/>
                        <a:pt x="84238" y="414102"/>
                      </a:cubicBezTo>
                      <a:cubicBezTo>
                        <a:pt x="85570" y="476188"/>
                        <a:pt x="84392" y="569729"/>
                        <a:pt x="84136" y="583918"/>
                      </a:cubicBezTo>
                      <a:cubicBezTo>
                        <a:pt x="83163" y="632891"/>
                        <a:pt x="81984" y="681813"/>
                        <a:pt x="81677" y="730786"/>
                      </a:cubicBezTo>
                      <a:cubicBezTo>
                        <a:pt x="81574" y="746820"/>
                        <a:pt x="79884" y="766952"/>
                        <a:pt x="90898" y="781449"/>
                      </a:cubicBezTo>
                      <a:cubicBezTo>
                        <a:pt x="105651" y="800865"/>
                        <a:pt x="138488" y="800813"/>
                        <a:pt x="158107" y="786367"/>
                      </a:cubicBezTo>
                      <a:cubicBezTo>
                        <a:pt x="166970" y="779810"/>
                        <a:pt x="169019" y="767106"/>
                        <a:pt x="169480" y="758039"/>
                      </a:cubicBezTo>
                      <a:cubicBezTo>
                        <a:pt x="171375" y="722590"/>
                        <a:pt x="185565" y="579769"/>
                        <a:pt x="190841" y="541093"/>
                      </a:cubicBezTo>
                      <a:cubicBezTo>
                        <a:pt x="191302" y="537609"/>
                        <a:pt x="192173" y="533972"/>
                        <a:pt x="193812" y="530899"/>
                      </a:cubicBezTo>
                      <a:cubicBezTo>
                        <a:pt x="196374" y="526135"/>
                        <a:pt x="200421" y="525366"/>
                        <a:pt x="203494" y="530335"/>
                      </a:cubicBezTo>
                      <a:cubicBezTo>
                        <a:pt x="207285" y="536482"/>
                        <a:pt x="208054" y="543706"/>
                        <a:pt x="208924" y="550775"/>
                      </a:cubicBezTo>
                      <a:cubicBezTo>
                        <a:pt x="215328" y="603641"/>
                        <a:pt x="221526" y="665523"/>
                        <a:pt x="228083" y="718389"/>
                      </a:cubicBezTo>
                      <a:cubicBezTo>
                        <a:pt x="230184" y="735294"/>
                        <a:pt x="230542" y="752199"/>
                        <a:pt x="237151" y="768233"/>
                      </a:cubicBezTo>
                      <a:cubicBezTo>
                        <a:pt x="245296" y="787955"/>
                        <a:pt x="259076" y="791951"/>
                        <a:pt x="280335" y="788775"/>
                      </a:cubicBezTo>
                      <a:cubicBezTo>
                        <a:pt x="285253" y="788058"/>
                        <a:pt x="284740" y="788775"/>
                        <a:pt x="289504" y="787392"/>
                      </a:cubicBezTo>
                      <a:cubicBezTo>
                        <a:pt x="310354" y="781501"/>
                        <a:pt x="320804" y="766901"/>
                        <a:pt x="319472" y="745334"/>
                      </a:cubicBezTo>
                      <a:cubicBezTo>
                        <a:pt x="317730" y="717723"/>
                        <a:pt x="314606" y="681198"/>
                        <a:pt x="311481" y="653639"/>
                      </a:cubicBezTo>
                      <a:cubicBezTo>
                        <a:pt x="304821" y="595086"/>
                        <a:pt x="283408" y="404624"/>
                        <a:pt x="280335" y="367792"/>
                      </a:cubicBezTo>
                      <a:cubicBezTo>
                        <a:pt x="278900" y="350990"/>
                        <a:pt x="278747" y="350221"/>
                        <a:pt x="295447" y="347148"/>
                      </a:cubicBezTo>
                      <a:cubicBezTo>
                        <a:pt x="348671" y="337312"/>
                        <a:pt x="396159" y="319024"/>
                        <a:pt x="442673" y="292796"/>
                      </a:cubicBezTo>
                      <a:cubicBezTo>
                        <a:pt x="456914" y="284856"/>
                        <a:pt x="469106" y="275430"/>
                        <a:pt x="474024" y="259806"/>
                      </a:cubicBezTo>
                      <a:close/>
                      <a:moveTo>
                        <a:pt x="176344" y="205096"/>
                      </a:moveTo>
                      <a:cubicBezTo>
                        <a:pt x="109493" y="232400"/>
                        <a:pt x="59086" y="176767"/>
                        <a:pt x="60059" y="131329"/>
                      </a:cubicBezTo>
                      <a:cubicBezTo>
                        <a:pt x="60981" y="95624"/>
                        <a:pt x="70151" y="84508"/>
                        <a:pt x="105344" y="75543"/>
                      </a:cubicBezTo>
                      <a:cubicBezTo>
                        <a:pt x="117536" y="72418"/>
                        <a:pt x="131367" y="72008"/>
                        <a:pt x="139768" y="60738"/>
                      </a:cubicBezTo>
                      <a:cubicBezTo>
                        <a:pt x="149501" y="47675"/>
                        <a:pt x="161079" y="49263"/>
                        <a:pt x="173834" y="54489"/>
                      </a:cubicBezTo>
                      <a:cubicBezTo>
                        <a:pt x="188024" y="60329"/>
                        <a:pt x="199089" y="69805"/>
                        <a:pt x="208361" y="81946"/>
                      </a:cubicBezTo>
                      <a:cubicBezTo>
                        <a:pt x="232950" y="114066"/>
                        <a:pt x="227930" y="184041"/>
                        <a:pt x="176344" y="205096"/>
                      </a:cubicBezTo>
                      <a:close/>
                      <a:moveTo>
                        <a:pt x="256412" y="291054"/>
                      </a:moveTo>
                      <a:cubicBezTo>
                        <a:pt x="261688" y="313082"/>
                        <a:pt x="266606" y="335571"/>
                        <a:pt x="268194" y="358059"/>
                      </a:cubicBezTo>
                      <a:cubicBezTo>
                        <a:pt x="271319" y="402780"/>
                        <a:pt x="278798" y="446887"/>
                        <a:pt x="284228" y="491249"/>
                      </a:cubicBezTo>
                      <a:cubicBezTo>
                        <a:pt x="291451" y="549802"/>
                        <a:pt x="297342" y="608610"/>
                        <a:pt x="302362" y="667316"/>
                      </a:cubicBezTo>
                      <a:cubicBezTo>
                        <a:pt x="304258" y="689241"/>
                        <a:pt x="306665" y="721924"/>
                        <a:pt x="307946" y="743849"/>
                      </a:cubicBezTo>
                      <a:cubicBezTo>
                        <a:pt x="309278" y="766389"/>
                        <a:pt x="298264" y="783294"/>
                        <a:pt x="267733" y="780015"/>
                      </a:cubicBezTo>
                      <a:cubicBezTo>
                        <a:pt x="257949" y="778939"/>
                        <a:pt x="246781" y="770231"/>
                        <a:pt x="244835" y="761625"/>
                      </a:cubicBezTo>
                      <a:cubicBezTo>
                        <a:pt x="242376" y="750560"/>
                        <a:pt x="240275" y="739290"/>
                        <a:pt x="238995" y="728020"/>
                      </a:cubicBezTo>
                      <a:cubicBezTo>
                        <a:pt x="233923" y="684323"/>
                        <a:pt x="220041" y="549802"/>
                        <a:pt x="217223" y="530796"/>
                      </a:cubicBezTo>
                      <a:cubicBezTo>
                        <a:pt x="217018" y="529413"/>
                        <a:pt x="216660" y="528030"/>
                        <a:pt x="216199" y="526647"/>
                      </a:cubicBezTo>
                      <a:cubicBezTo>
                        <a:pt x="213432" y="518399"/>
                        <a:pt x="210154" y="509639"/>
                        <a:pt x="200216" y="508769"/>
                      </a:cubicBezTo>
                      <a:cubicBezTo>
                        <a:pt x="189561" y="507795"/>
                        <a:pt x="185924" y="516811"/>
                        <a:pt x="183055" y="524803"/>
                      </a:cubicBezTo>
                      <a:cubicBezTo>
                        <a:pt x="180442" y="532128"/>
                        <a:pt x="160361" y="737497"/>
                        <a:pt x="158825" y="757270"/>
                      </a:cubicBezTo>
                      <a:cubicBezTo>
                        <a:pt x="157339" y="776634"/>
                        <a:pt x="145352" y="784625"/>
                        <a:pt x="127269" y="785240"/>
                      </a:cubicBezTo>
                      <a:cubicBezTo>
                        <a:pt x="105907" y="786009"/>
                        <a:pt x="95815" y="776993"/>
                        <a:pt x="93613" y="757117"/>
                      </a:cubicBezTo>
                      <a:cubicBezTo>
                        <a:pt x="90078" y="725920"/>
                        <a:pt x="92281" y="694722"/>
                        <a:pt x="93203" y="663423"/>
                      </a:cubicBezTo>
                      <a:cubicBezTo>
                        <a:pt x="96225" y="559740"/>
                        <a:pt x="97711" y="461384"/>
                        <a:pt x="89361" y="357957"/>
                      </a:cubicBezTo>
                      <a:cubicBezTo>
                        <a:pt x="87466" y="334187"/>
                        <a:pt x="77784" y="305705"/>
                        <a:pt x="66104" y="284549"/>
                      </a:cubicBezTo>
                      <a:cubicBezTo>
                        <a:pt x="50633" y="256528"/>
                        <a:pt x="37622" y="227277"/>
                        <a:pt x="22920" y="198949"/>
                      </a:cubicBezTo>
                      <a:cubicBezTo>
                        <a:pt x="11547" y="177075"/>
                        <a:pt x="8525" y="155149"/>
                        <a:pt x="16004" y="131073"/>
                      </a:cubicBezTo>
                      <a:cubicBezTo>
                        <a:pt x="24866" y="102437"/>
                        <a:pt x="34855" y="74467"/>
                        <a:pt x="51402" y="49315"/>
                      </a:cubicBezTo>
                      <a:cubicBezTo>
                        <a:pt x="63082" y="31590"/>
                        <a:pt x="79321" y="19347"/>
                        <a:pt x="99299" y="11919"/>
                      </a:cubicBezTo>
                      <a:cubicBezTo>
                        <a:pt x="108981" y="8333"/>
                        <a:pt x="119380" y="10485"/>
                        <a:pt x="127115" y="16376"/>
                      </a:cubicBezTo>
                      <a:cubicBezTo>
                        <a:pt x="134697" y="22164"/>
                        <a:pt x="139307" y="29541"/>
                        <a:pt x="137565" y="39735"/>
                      </a:cubicBezTo>
                      <a:cubicBezTo>
                        <a:pt x="135772" y="50134"/>
                        <a:pt x="129062" y="57511"/>
                        <a:pt x="118663" y="60738"/>
                      </a:cubicBezTo>
                      <a:cubicBezTo>
                        <a:pt x="109186" y="63658"/>
                        <a:pt x="99709" y="67603"/>
                        <a:pt x="89976" y="68627"/>
                      </a:cubicBezTo>
                      <a:cubicBezTo>
                        <a:pt x="67641" y="71035"/>
                        <a:pt x="57344" y="86608"/>
                        <a:pt x="53041" y="104845"/>
                      </a:cubicBezTo>
                      <a:cubicBezTo>
                        <a:pt x="36341" y="174821"/>
                        <a:pt x="95406" y="237676"/>
                        <a:pt x="162667" y="220515"/>
                      </a:cubicBezTo>
                      <a:cubicBezTo>
                        <a:pt x="175627" y="217185"/>
                        <a:pt x="186743" y="212421"/>
                        <a:pt x="196066" y="206069"/>
                      </a:cubicBezTo>
                      <a:cubicBezTo>
                        <a:pt x="214303" y="211807"/>
                        <a:pt x="231772" y="227687"/>
                        <a:pt x="235563" y="234705"/>
                      </a:cubicBezTo>
                      <a:cubicBezTo>
                        <a:pt x="245500" y="253044"/>
                        <a:pt x="251648" y="271127"/>
                        <a:pt x="256412" y="291054"/>
                      </a:cubicBezTo>
                      <a:close/>
                      <a:moveTo>
                        <a:pt x="465008" y="253556"/>
                      </a:moveTo>
                      <a:cubicBezTo>
                        <a:pt x="462139" y="266670"/>
                        <a:pt x="450613" y="274354"/>
                        <a:pt x="439036" y="281372"/>
                      </a:cubicBezTo>
                      <a:cubicBezTo>
                        <a:pt x="398771" y="305757"/>
                        <a:pt x="355894" y="323327"/>
                        <a:pt x="311071" y="332855"/>
                      </a:cubicBezTo>
                      <a:cubicBezTo>
                        <a:pt x="305026" y="334751"/>
                        <a:pt x="281513" y="339823"/>
                        <a:pt x="275212" y="340437"/>
                      </a:cubicBezTo>
                      <a:cubicBezTo>
                        <a:pt x="275212" y="340437"/>
                        <a:pt x="275519" y="333829"/>
                        <a:pt x="273214" y="321893"/>
                      </a:cubicBezTo>
                      <a:cubicBezTo>
                        <a:pt x="268706" y="298277"/>
                        <a:pt x="259690" y="261189"/>
                        <a:pt x="251289" y="239110"/>
                      </a:cubicBezTo>
                      <a:cubicBezTo>
                        <a:pt x="268296" y="246128"/>
                        <a:pt x="289761" y="254274"/>
                        <a:pt x="306307" y="260421"/>
                      </a:cubicBezTo>
                      <a:cubicBezTo>
                        <a:pt x="323724" y="266875"/>
                        <a:pt x="340885" y="266414"/>
                        <a:pt x="357329" y="256169"/>
                      </a:cubicBezTo>
                      <a:cubicBezTo>
                        <a:pt x="369367" y="248690"/>
                        <a:pt x="381969" y="242133"/>
                        <a:pt x="394315" y="235166"/>
                      </a:cubicBezTo>
                      <a:cubicBezTo>
                        <a:pt x="406660" y="228148"/>
                        <a:pt x="418903" y="220669"/>
                        <a:pt x="432991" y="217800"/>
                      </a:cubicBezTo>
                      <a:cubicBezTo>
                        <a:pt x="451433" y="213907"/>
                        <a:pt x="469003" y="235166"/>
                        <a:pt x="465008" y="253556"/>
                      </a:cubicBezTo>
                      <a:close/>
                    </a:path>
                  </a:pathLst>
                </a:custGeom>
                <a:solidFill>
                  <a:srgbClr val="000000"/>
                </a:solidFill>
                <a:ln w="5123" cap="flat">
                  <a:noFill/>
                  <a:prstDash val="solid"/>
                  <a:miter/>
                </a:ln>
              </p:spPr>
              <p:txBody>
                <a:bodyPr rtlCol="0" anchor="ctr"/>
                <a:lstStyle/>
                <a:p>
                  <a:endParaRPr lang="en-US" dirty="0"/>
                </a:p>
              </p:txBody>
            </p:sp>
            <p:sp>
              <p:nvSpPr>
                <p:cNvPr id="37" name="Graphic 472">
                  <a:extLst>
                    <a:ext uri="{FF2B5EF4-FFF2-40B4-BE49-F238E27FC236}">
                      <a16:creationId xmlns:a16="http://schemas.microsoft.com/office/drawing/2014/main" id="{C4496EC2-A110-5570-D4D0-769D87C3F832}"/>
                    </a:ext>
                  </a:extLst>
                </p:cNvPr>
                <p:cNvSpPr/>
                <p:nvPr/>
              </p:nvSpPr>
              <p:spPr>
                <a:xfrm>
                  <a:off x="1881051" y="4486968"/>
                  <a:ext cx="67773" cy="24711"/>
                </a:xfrm>
                <a:custGeom>
                  <a:avLst/>
                  <a:gdLst>
                    <a:gd name="connsiteX0" fmla="*/ 0 w 67773"/>
                    <a:gd name="connsiteY0" fmla="*/ 24712 h 24711"/>
                    <a:gd name="connsiteX1" fmla="*/ 67773 w 67773"/>
                    <a:gd name="connsiteY1" fmla="*/ 12469 h 24711"/>
                    <a:gd name="connsiteX2" fmla="*/ 0 w 67773"/>
                    <a:gd name="connsiteY2" fmla="*/ 24712 h 24711"/>
                  </a:gdLst>
                  <a:ahLst/>
                  <a:cxnLst>
                    <a:cxn ang="0">
                      <a:pos x="connsiteX0" y="connsiteY0"/>
                    </a:cxn>
                    <a:cxn ang="0">
                      <a:pos x="connsiteX1" y="connsiteY1"/>
                    </a:cxn>
                    <a:cxn ang="0">
                      <a:pos x="connsiteX2" y="connsiteY2"/>
                    </a:cxn>
                  </a:cxnLst>
                  <a:rect l="l" t="t" r="r" b="b"/>
                  <a:pathLst>
                    <a:path w="67773" h="24711">
                      <a:moveTo>
                        <a:pt x="0" y="24712"/>
                      </a:moveTo>
                      <a:cubicBezTo>
                        <a:pt x="19415" y="-2490"/>
                        <a:pt x="49690" y="-8227"/>
                        <a:pt x="67773" y="12469"/>
                      </a:cubicBezTo>
                      <a:cubicBezTo>
                        <a:pt x="42313" y="1916"/>
                        <a:pt x="20644" y="10317"/>
                        <a:pt x="0" y="24712"/>
                      </a:cubicBezTo>
                      <a:close/>
                    </a:path>
                  </a:pathLst>
                </a:custGeom>
                <a:solidFill>
                  <a:srgbClr val="000000"/>
                </a:solidFill>
                <a:ln w="5123" cap="flat">
                  <a:noFill/>
                  <a:prstDash val="solid"/>
                  <a:miter/>
                </a:ln>
              </p:spPr>
              <p:txBody>
                <a:bodyPr rtlCol="0" anchor="ctr"/>
                <a:lstStyle/>
                <a:p>
                  <a:endParaRPr lang="en-US" dirty="0"/>
                </a:p>
              </p:txBody>
            </p:sp>
          </p:grpSp>
          <p:grpSp>
            <p:nvGrpSpPr>
              <p:cNvPr id="11" name="Graphic 472">
                <a:extLst>
                  <a:ext uri="{FF2B5EF4-FFF2-40B4-BE49-F238E27FC236}">
                    <a16:creationId xmlns:a16="http://schemas.microsoft.com/office/drawing/2014/main" id="{FE74E77C-748B-647F-0038-BB3C00A19FD5}"/>
                  </a:ext>
                </a:extLst>
              </p:cNvPr>
              <p:cNvGrpSpPr/>
              <p:nvPr/>
            </p:nvGrpSpPr>
            <p:grpSpPr>
              <a:xfrm>
                <a:off x="863981" y="4546603"/>
                <a:ext cx="406680" cy="772992"/>
                <a:chOff x="863981" y="4546603"/>
                <a:chExt cx="406680" cy="772992"/>
              </a:xfrm>
            </p:grpSpPr>
            <p:sp>
              <p:nvSpPr>
                <p:cNvPr id="26" name="Graphic 472">
                  <a:extLst>
                    <a:ext uri="{FF2B5EF4-FFF2-40B4-BE49-F238E27FC236}">
                      <a16:creationId xmlns:a16="http://schemas.microsoft.com/office/drawing/2014/main" id="{C7ED98F4-6A36-DD35-D6B8-9D64CA0EB00A}"/>
                    </a:ext>
                  </a:extLst>
                </p:cNvPr>
                <p:cNvSpPr/>
                <p:nvPr/>
              </p:nvSpPr>
              <p:spPr>
                <a:xfrm>
                  <a:off x="902638" y="4684279"/>
                  <a:ext cx="358424" cy="625978"/>
                </a:xfrm>
                <a:custGeom>
                  <a:avLst/>
                  <a:gdLst>
                    <a:gd name="connsiteX0" fmla="*/ 329880 w 358424"/>
                    <a:gd name="connsiteY0" fmla="*/ 176000 h 625978"/>
                    <a:gd name="connsiteX1" fmla="*/ 282649 w 358424"/>
                    <a:gd name="connsiteY1" fmla="*/ 168418 h 625978"/>
                    <a:gd name="connsiteX2" fmla="*/ 241616 w 358424"/>
                    <a:gd name="connsiteY2" fmla="*/ 161964 h 625978"/>
                    <a:gd name="connsiteX3" fmla="*/ 238594 w 358424"/>
                    <a:gd name="connsiteY3" fmla="*/ 149106 h 625978"/>
                    <a:gd name="connsiteX4" fmla="*/ 230142 w 358424"/>
                    <a:gd name="connsiteY4" fmla="*/ 131023 h 625978"/>
                    <a:gd name="connsiteX5" fmla="*/ 229527 w 358424"/>
                    <a:gd name="connsiteY5" fmla="*/ 152948 h 625978"/>
                    <a:gd name="connsiteX6" fmla="*/ 268459 w 358424"/>
                    <a:gd name="connsiteY6" fmla="*/ 328605 h 625978"/>
                    <a:gd name="connsiteX7" fmla="*/ 284852 w 358424"/>
                    <a:gd name="connsiteY7" fmla="*/ 411849 h 625978"/>
                    <a:gd name="connsiteX8" fmla="*/ 266205 w 358424"/>
                    <a:gd name="connsiteY8" fmla="*/ 474550 h 625978"/>
                    <a:gd name="connsiteX9" fmla="*/ 232857 w 358424"/>
                    <a:gd name="connsiteY9" fmla="*/ 528697 h 625978"/>
                    <a:gd name="connsiteX10" fmla="*/ 187931 w 358424"/>
                    <a:gd name="connsiteY10" fmla="*/ 589247 h 625978"/>
                    <a:gd name="connsiteX11" fmla="*/ 158321 w 358424"/>
                    <a:gd name="connsiteY11" fmla="*/ 610353 h 625978"/>
                    <a:gd name="connsiteX12" fmla="*/ 135833 w 358424"/>
                    <a:gd name="connsiteY12" fmla="*/ 606050 h 625978"/>
                    <a:gd name="connsiteX13" fmla="*/ 133937 w 358424"/>
                    <a:gd name="connsiteY13" fmla="*/ 604769 h 625978"/>
                    <a:gd name="connsiteX14" fmla="*/ 122258 w 358424"/>
                    <a:gd name="connsiteY14" fmla="*/ 589452 h 625978"/>
                    <a:gd name="connsiteX15" fmla="*/ 129737 w 358424"/>
                    <a:gd name="connsiteY15" fmla="*/ 551135 h 625978"/>
                    <a:gd name="connsiteX16" fmla="*/ 175175 w 358424"/>
                    <a:gd name="connsiteY16" fmla="*/ 469684 h 625978"/>
                    <a:gd name="connsiteX17" fmla="*/ 188135 w 358424"/>
                    <a:gd name="connsiteY17" fmla="*/ 433108 h 625978"/>
                    <a:gd name="connsiteX18" fmla="*/ 172153 w 358424"/>
                    <a:gd name="connsiteY18" fmla="*/ 355448 h 625978"/>
                    <a:gd name="connsiteX19" fmla="*/ 158578 w 358424"/>
                    <a:gd name="connsiteY19" fmla="*/ 340643 h 625978"/>
                    <a:gd name="connsiteX20" fmla="*/ 150381 w 358424"/>
                    <a:gd name="connsiteY20" fmla="*/ 357190 h 625978"/>
                    <a:gd name="connsiteX21" fmla="*/ 141468 w 358424"/>
                    <a:gd name="connsiteY21" fmla="*/ 502110 h 625978"/>
                    <a:gd name="connsiteX22" fmla="*/ 141621 w 358424"/>
                    <a:gd name="connsiteY22" fmla="*/ 505440 h 625978"/>
                    <a:gd name="connsiteX23" fmla="*/ 120823 w 358424"/>
                    <a:gd name="connsiteY23" fmla="*/ 545909 h 625978"/>
                    <a:gd name="connsiteX24" fmla="*/ 112525 w 358424"/>
                    <a:gd name="connsiteY24" fmla="*/ 590528 h 625978"/>
                    <a:gd name="connsiteX25" fmla="*/ 124563 w 358424"/>
                    <a:gd name="connsiteY25" fmla="*/ 610199 h 625978"/>
                    <a:gd name="connsiteX26" fmla="*/ 91983 w 358424"/>
                    <a:gd name="connsiteY26" fmla="*/ 625926 h 625978"/>
                    <a:gd name="connsiteX27" fmla="*/ 58378 w 358424"/>
                    <a:gd name="connsiteY27" fmla="*/ 603950 h 625978"/>
                    <a:gd name="connsiteX28" fmla="*/ 55765 w 358424"/>
                    <a:gd name="connsiteY28" fmla="*/ 578285 h 625978"/>
                    <a:gd name="connsiteX29" fmla="*/ 55663 w 358424"/>
                    <a:gd name="connsiteY29" fmla="*/ 444992 h 625978"/>
                    <a:gd name="connsiteX30" fmla="*/ 57456 w 358424"/>
                    <a:gd name="connsiteY30" fmla="*/ 291927 h 625978"/>
                    <a:gd name="connsiteX31" fmla="*/ 57558 w 358424"/>
                    <a:gd name="connsiteY31" fmla="*/ 178715 h 625978"/>
                    <a:gd name="connsiteX32" fmla="*/ 52999 w 358424"/>
                    <a:gd name="connsiteY32" fmla="*/ 169494 h 625978"/>
                    <a:gd name="connsiteX33" fmla="*/ 48184 w 358424"/>
                    <a:gd name="connsiteY33" fmla="*/ 184914 h 625978"/>
                    <a:gd name="connsiteX34" fmla="*/ 46647 w 358424"/>
                    <a:gd name="connsiteY34" fmla="*/ 307960 h 625978"/>
                    <a:gd name="connsiteX35" fmla="*/ 13196 w 358424"/>
                    <a:gd name="connsiteY35" fmla="*/ 262573 h 625978"/>
                    <a:gd name="connsiteX36" fmla="*/ 9507 w 358424"/>
                    <a:gd name="connsiteY36" fmla="*/ 170621 h 625978"/>
                    <a:gd name="connsiteX37" fmla="*/ 100537 w 358424"/>
                    <a:gd name="connsiteY37" fmla="*/ 42605 h 625978"/>
                    <a:gd name="connsiteX38" fmla="*/ 100691 w 358424"/>
                    <a:gd name="connsiteY38" fmla="*/ 42452 h 625978"/>
                    <a:gd name="connsiteX39" fmla="*/ 176353 w 358424"/>
                    <a:gd name="connsiteY39" fmla="*/ 22934 h 625978"/>
                    <a:gd name="connsiteX40" fmla="*/ 176507 w 358424"/>
                    <a:gd name="connsiteY40" fmla="*/ 22985 h 625978"/>
                    <a:gd name="connsiteX41" fmla="*/ 190031 w 358424"/>
                    <a:gd name="connsiteY41" fmla="*/ 28108 h 625978"/>
                    <a:gd name="connsiteX42" fmla="*/ 196998 w 358424"/>
                    <a:gd name="connsiteY42" fmla="*/ 56898 h 625978"/>
                    <a:gd name="connsiteX43" fmla="*/ 249403 w 358424"/>
                    <a:gd name="connsiteY43" fmla="*/ 119343 h 625978"/>
                    <a:gd name="connsiteX44" fmla="*/ 260417 w 358424"/>
                    <a:gd name="connsiteY44" fmla="*/ 123390 h 625978"/>
                    <a:gd name="connsiteX45" fmla="*/ 230603 w 358424"/>
                    <a:gd name="connsiteY45" fmla="*/ 83023 h 625978"/>
                    <a:gd name="connsiteX46" fmla="*/ 208370 w 358424"/>
                    <a:gd name="connsiteY46" fmla="*/ 55002 h 625978"/>
                    <a:gd name="connsiteX47" fmla="*/ 202889 w 358424"/>
                    <a:gd name="connsiteY47" fmla="*/ 19348 h 625978"/>
                    <a:gd name="connsiteX48" fmla="*/ 250222 w 358424"/>
                    <a:gd name="connsiteY48" fmla="*/ 8130 h 625978"/>
                    <a:gd name="connsiteX49" fmla="*/ 349859 w 358424"/>
                    <a:gd name="connsiteY49" fmla="*/ 125900 h 625978"/>
                    <a:gd name="connsiteX50" fmla="*/ 329880 w 358424"/>
                    <a:gd name="connsiteY50" fmla="*/ 176000 h 6259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Lst>
                  <a:rect l="l" t="t" r="r" b="b"/>
                  <a:pathLst>
                    <a:path w="358424" h="625978">
                      <a:moveTo>
                        <a:pt x="329880" y="176000"/>
                      </a:moveTo>
                      <a:cubicBezTo>
                        <a:pt x="314256" y="179893"/>
                        <a:pt x="298325" y="172107"/>
                        <a:pt x="282649" y="168418"/>
                      </a:cubicBezTo>
                      <a:cubicBezTo>
                        <a:pt x="271840" y="165908"/>
                        <a:pt x="254987" y="161247"/>
                        <a:pt x="241616" y="161964"/>
                      </a:cubicBezTo>
                      <a:cubicBezTo>
                        <a:pt x="240592" y="157507"/>
                        <a:pt x="239567" y="153204"/>
                        <a:pt x="238594" y="149106"/>
                      </a:cubicBezTo>
                      <a:cubicBezTo>
                        <a:pt x="237160" y="143164"/>
                        <a:pt x="236955" y="136197"/>
                        <a:pt x="230142" y="131023"/>
                      </a:cubicBezTo>
                      <a:cubicBezTo>
                        <a:pt x="225173" y="139322"/>
                        <a:pt x="228092" y="146288"/>
                        <a:pt x="229527" y="152948"/>
                      </a:cubicBezTo>
                      <a:cubicBezTo>
                        <a:pt x="238184" y="192393"/>
                        <a:pt x="260007" y="289109"/>
                        <a:pt x="268459" y="328605"/>
                      </a:cubicBezTo>
                      <a:cubicBezTo>
                        <a:pt x="273684" y="353194"/>
                        <a:pt x="279678" y="387260"/>
                        <a:pt x="284852" y="411849"/>
                      </a:cubicBezTo>
                      <a:cubicBezTo>
                        <a:pt x="290436" y="438487"/>
                        <a:pt x="279575" y="452472"/>
                        <a:pt x="266205" y="474550"/>
                      </a:cubicBezTo>
                      <a:cubicBezTo>
                        <a:pt x="255243" y="492685"/>
                        <a:pt x="243819" y="510563"/>
                        <a:pt x="232857" y="528697"/>
                      </a:cubicBezTo>
                      <a:cubicBezTo>
                        <a:pt x="219845" y="550366"/>
                        <a:pt x="204733" y="570396"/>
                        <a:pt x="187931" y="589247"/>
                      </a:cubicBezTo>
                      <a:cubicBezTo>
                        <a:pt x="179273" y="598929"/>
                        <a:pt x="171179" y="607792"/>
                        <a:pt x="158321" y="610353"/>
                      </a:cubicBezTo>
                      <a:cubicBezTo>
                        <a:pt x="150484" y="611941"/>
                        <a:pt x="142441" y="610148"/>
                        <a:pt x="135833" y="606050"/>
                      </a:cubicBezTo>
                      <a:cubicBezTo>
                        <a:pt x="135218" y="605435"/>
                        <a:pt x="134603" y="605076"/>
                        <a:pt x="133937" y="604769"/>
                      </a:cubicBezTo>
                      <a:cubicBezTo>
                        <a:pt x="128661" y="600978"/>
                        <a:pt x="124460" y="595702"/>
                        <a:pt x="122258" y="589452"/>
                      </a:cubicBezTo>
                      <a:cubicBezTo>
                        <a:pt x="117289" y="575570"/>
                        <a:pt x="123077" y="563941"/>
                        <a:pt x="129737" y="551135"/>
                      </a:cubicBezTo>
                      <a:cubicBezTo>
                        <a:pt x="144029" y="523523"/>
                        <a:pt x="156016" y="494580"/>
                        <a:pt x="175175" y="469684"/>
                      </a:cubicBezTo>
                      <a:cubicBezTo>
                        <a:pt x="183474" y="458875"/>
                        <a:pt x="189416" y="447195"/>
                        <a:pt x="188135" y="433108"/>
                      </a:cubicBezTo>
                      <a:cubicBezTo>
                        <a:pt x="185728" y="406623"/>
                        <a:pt x="181937" y="380395"/>
                        <a:pt x="172153" y="355448"/>
                      </a:cubicBezTo>
                      <a:cubicBezTo>
                        <a:pt x="169489" y="348686"/>
                        <a:pt x="166979" y="339516"/>
                        <a:pt x="158578" y="340643"/>
                      </a:cubicBezTo>
                      <a:cubicBezTo>
                        <a:pt x="151457" y="341565"/>
                        <a:pt x="150842" y="351196"/>
                        <a:pt x="150381" y="357190"/>
                      </a:cubicBezTo>
                      <a:cubicBezTo>
                        <a:pt x="147666" y="390231"/>
                        <a:pt x="143466" y="469018"/>
                        <a:pt x="141468" y="502110"/>
                      </a:cubicBezTo>
                      <a:cubicBezTo>
                        <a:pt x="141417" y="503186"/>
                        <a:pt x="141365" y="504364"/>
                        <a:pt x="141621" y="505440"/>
                      </a:cubicBezTo>
                      <a:cubicBezTo>
                        <a:pt x="134706" y="518964"/>
                        <a:pt x="128149" y="532642"/>
                        <a:pt x="120823" y="545909"/>
                      </a:cubicBezTo>
                      <a:cubicBezTo>
                        <a:pt x="112883" y="560304"/>
                        <a:pt x="109144" y="575570"/>
                        <a:pt x="112525" y="590528"/>
                      </a:cubicBezTo>
                      <a:cubicBezTo>
                        <a:pt x="114318" y="598366"/>
                        <a:pt x="118723" y="605076"/>
                        <a:pt x="124563" y="610199"/>
                      </a:cubicBezTo>
                      <a:cubicBezTo>
                        <a:pt x="116828" y="624030"/>
                        <a:pt x="98591" y="626387"/>
                        <a:pt x="91983" y="625926"/>
                      </a:cubicBezTo>
                      <a:cubicBezTo>
                        <a:pt x="76307" y="624748"/>
                        <a:pt x="62271" y="618908"/>
                        <a:pt x="58378" y="603950"/>
                      </a:cubicBezTo>
                      <a:cubicBezTo>
                        <a:pt x="56175" y="595600"/>
                        <a:pt x="55765" y="586942"/>
                        <a:pt x="55765" y="578285"/>
                      </a:cubicBezTo>
                      <a:cubicBezTo>
                        <a:pt x="55919" y="533820"/>
                        <a:pt x="57353" y="489355"/>
                        <a:pt x="55663" y="444992"/>
                      </a:cubicBezTo>
                      <a:cubicBezTo>
                        <a:pt x="53716" y="393868"/>
                        <a:pt x="55150" y="342846"/>
                        <a:pt x="57456" y="291927"/>
                      </a:cubicBezTo>
                      <a:cubicBezTo>
                        <a:pt x="59146" y="254121"/>
                        <a:pt x="57456" y="216469"/>
                        <a:pt x="57558" y="178715"/>
                      </a:cubicBezTo>
                      <a:cubicBezTo>
                        <a:pt x="57558" y="175488"/>
                        <a:pt x="57456" y="172158"/>
                        <a:pt x="52999" y="169494"/>
                      </a:cubicBezTo>
                      <a:cubicBezTo>
                        <a:pt x="47364" y="174258"/>
                        <a:pt x="47979" y="179996"/>
                        <a:pt x="48184" y="184914"/>
                      </a:cubicBezTo>
                      <a:cubicBezTo>
                        <a:pt x="49720" y="225946"/>
                        <a:pt x="48081" y="266979"/>
                        <a:pt x="46647" y="307960"/>
                      </a:cubicBezTo>
                      <a:cubicBezTo>
                        <a:pt x="36043" y="302735"/>
                        <a:pt x="16577" y="268157"/>
                        <a:pt x="13196" y="262573"/>
                      </a:cubicBezTo>
                      <a:cubicBezTo>
                        <a:pt x="-3863" y="234040"/>
                        <a:pt x="-3607" y="200538"/>
                        <a:pt x="9507" y="170621"/>
                      </a:cubicBezTo>
                      <a:cubicBezTo>
                        <a:pt x="28256" y="127847"/>
                        <a:pt x="50130" y="50648"/>
                        <a:pt x="100537" y="42605"/>
                      </a:cubicBezTo>
                      <a:cubicBezTo>
                        <a:pt x="100589" y="42554"/>
                        <a:pt x="100640" y="42503"/>
                        <a:pt x="100691" y="42452"/>
                      </a:cubicBezTo>
                      <a:cubicBezTo>
                        <a:pt x="123794" y="44501"/>
                        <a:pt x="155965" y="36816"/>
                        <a:pt x="176353" y="22934"/>
                      </a:cubicBezTo>
                      <a:cubicBezTo>
                        <a:pt x="176404" y="22934"/>
                        <a:pt x="176456" y="22985"/>
                        <a:pt x="176507" y="22985"/>
                      </a:cubicBezTo>
                      <a:cubicBezTo>
                        <a:pt x="181374" y="23549"/>
                        <a:pt x="185779" y="25803"/>
                        <a:pt x="190031" y="28108"/>
                      </a:cubicBezTo>
                      <a:cubicBezTo>
                        <a:pt x="188494" y="38148"/>
                        <a:pt x="189928" y="48035"/>
                        <a:pt x="196998" y="56898"/>
                      </a:cubicBezTo>
                      <a:cubicBezTo>
                        <a:pt x="214005" y="78105"/>
                        <a:pt x="231832" y="98647"/>
                        <a:pt x="249403" y="119343"/>
                      </a:cubicBezTo>
                      <a:cubicBezTo>
                        <a:pt x="251810" y="122161"/>
                        <a:pt x="254167" y="126054"/>
                        <a:pt x="260417" y="123390"/>
                      </a:cubicBezTo>
                      <a:cubicBezTo>
                        <a:pt x="259597" y="114169"/>
                        <a:pt x="235930" y="89785"/>
                        <a:pt x="230603" y="83023"/>
                      </a:cubicBezTo>
                      <a:cubicBezTo>
                        <a:pt x="223175" y="73700"/>
                        <a:pt x="215234" y="64735"/>
                        <a:pt x="208370" y="55002"/>
                      </a:cubicBezTo>
                      <a:cubicBezTo>
                        <a:pt x="200788" y="44244"/>
                        <a:pt x="197356" y="32462"/>
                        <a:pt x="202889" y="19348"/>
                      </a:cubicBezTo>
                      <a:cubicBezTo>
                        <a:pt x="211188" y="-272"/>
                        <a:pt x="234906" y="-6675"/>
                        <a:pt x="250222" y="8130"/>
                      </a:cubicBezTo>
                      <a:cubicBezTo>
                        <a:pt x="287311" y="44091"/>
                        <a:pt x="322965" y="81589"/>
                        <a:pt x="349859" y="125900"/>
                      </a:cubicBezTo>
                      <a:cubicBezTo>
                        <a:pt x="364919" y="150899"/>
                        <a:pt x="361231" y="168214"/>
                        <a:pt x="329880" y="176000"/>
                      </a:cubicBezTo>
                      <a:close/>
                    </a:path>
                  </a:pathLst>
                </a:custGeom>
                <a:solidFill>
                  <a:srgbClr val="FFFFFF"/>
                </a:solidFill>
                <a:ln w="5123" cap="flat">
                  <a:noFill/>
                  <a:prstDash val="solid"/>
                  <a:miter/>
                </a:ln>
              </p:spPr>
              <p:txBody>
                <a:bodyPr rtlCol="0" anchor="ctr"/>
                <a:lstStyle/>
                <a:p>
                  <a:endParaRPr lang="en-US" dirty="0"/>
                </a:p>
              </p:txBody>
            </p:sp>
            <p:sp>
              <p:nvSpPr>
                <p:cNvPr id="27" name="Graphic 472">
                  <a:extLst>
                    <a:ext uri="{FF2B5EF4-FFF2-40B4-BE49-F238E27FC236}">
                      <a16:creationId xmlns:a16="http://schemas.microsoft.com/office/drawing/2014/main" id="{990E9242-F0FB-75A4-6CCD-B43C44A2106C}"/>
                    </a:ext>
                  </a:extLst>
                </p:cNvPr>
                <p:cNvSpPr/>
                <p:nvPr/>
              </p:nvSpPr>
              <p:spPr>
                <a:xfrm>
                  <a:off x="940115" y="4555443"/>
                  <a:ext cx="162434" cy="162769"/>
                </a:xfrm>
                <a:custGeom>
                  <a:avLst/>
                  <a:gdLst>
                    <a:gd name="connsiteX0" fmla="*/ 93489 w 162434"/>
                    <a:gd name="connsiteY0" fmla="*/ 160274 h 162769"/>
                    <a:gd name="connsiteX1" fmla="*/ 0 w 162434"/>
                    <a:gd name="connsiteY1" fmla="*/ 84765 h 162769"/>
                    <a:gd name="connsiteX2" fmla="*/ 43492 w 162434"/>
                    <a:gd name="connsiteY2" fmla="*/ 8744 h 162769"/>
                    <a:gd name="connsiteX3" fmla="*/ 150197 w 162434"/>
                    <a:gd name="connsiteY3" fmla="*/ 37790 h 162769"/>
                    <a:gd name="connsiteX4" fmla="*/ 162287 w 162434"/>
                    <a:gd name="connsiteY4" fmla="*/ 79540 h 162769"/>
                    <a:gd name="connsiteX5" fmla="*/ 155269 w 162434"/>
                    <a:gd name="connsiteY5" fmla="*/ 116526 h 162769"/>
                    <a:gd name="connsiteX6" fmla="*/ 93489 w 162434"/>
                    <a:gd name="connsiteY6" fmla="*/ 160274 h 1627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2434" h="162769">
                      <a:moveTo>
                        <a:pt x="93489" y="160274"/>
                      </a:moveTo>
                      <a:cubicBezTo>
                        <a:pt x="48409" y="172517"/>
                        <a:pt x="0" y="138502"/>
                        <a:pt x="0" y="84765"/>
                      </a:cubicBezTo>
                      <a:cubicBezTo>
                        <a:pt x="2305" y="54695"/>
                        <a:pt x="10553" y="26674"/>
                        <a:pt x="43492" y="8744"/>
                      </a:cubicBezTo>
                      <a:cubicBezTo>
                        <a:pt x="78428" y="-10312"/>
                        <a:pt x="131858" y="2853"/>
                        <a:pt x="150197" y="37790"/>
                      </a:cubicBezTo>
                      <a:cubicBezTo>
                        <a:pt x="157010" y="50750"/>
                        <a:pt x="161262" y="64633"/>
                        <a:pt x="162287" y="79540"/>
                      </a:cubicBezTo>
                      <a:cubicBezTo>
                        <a:pt x="163106" y="91220"/>
                        <a:pt x="160494" y="105973"/>
                        <a:pt x="155269" y="116526"/>
                      </a:cubicBezTo>
                      <a:cubicBezTo>
                        <a:pt x="142206" y="142703"/>
                        <a:pt x="121869" y="152590"/>
                        <a:pt x="93489" y="160274"/>
                      </a:cubicBezTo>
                      <a:close/>
                    </a:path>
                  </a:pathLst>
                </a:custGeom>
                <a:solidFill>
                  <a:srgbClr val="FFFFFF"/>
                </a:solidFill>
                <a:ln w="5123" cap="flat">
                  <a:noFill/>
                  <a:prstDash val="solid"/>
                  <a:miter/>
                </a:ln>
              </p:spPr>
              <p:txBody>
                <a:bodyPr rtlCol="0" anchor="ctr"/>
                <a:lstStyle/>
                <a:p>
                  <a:endParaRPr lang="en-US" dirty="0"/>
                </a:p>
              </p:txBody>
            </p:sp>
            <p:sp>
              <p:nvSpPr>
                <p:cNvPr id="28" name="Graphic 472">
                  <a:extLst>
                    <a:ext uri="{FF2B5EF4-FFF2-40B4-BE49-F238E27FC236}">
                      <a16:creationId xmlns:a16="http://schemas.microsoft.com/office/drawing/2014/main" id="{F50E17D3-24FD-CE24-1587-9F985CC12963}"/>
                    </a:ext>
                  </a:extLst>
                </p:cNvPr>
                <p:cNvSpPr/>
                <p:nvPr/>
              </p:nvSpPr>
              <p:spPr>
                <a:xfrm>
                  <a:off x="902638" y="4684279"/>
                  <a:ext cx="358424" cy="625978"/>
                </a:xfrm>
                <a:custGeom>
                  <a:avLst/>
                  <a:gdLst>
                    <a:gd name="connsiteX0" fmla="*/ 329880 w 358424"/>
                    <a:gd name="connsiteY0" fmla="*/ 176000 h 625978"/>
                    <a:gd name="connsiteX1" fmla="*/ 282649 w 358424"/>
                    <a:gd name="connsiteY1" fmla="*/ 168418 h 625978"/>
                    <a:gd name="connsiteX2" fmla="*/ 241616 w 358424"/>
                    <a:gd name="connsiteY2" fmla="*/ 161964 h 625978"/>
                    <a:gd name="connsiteX3" fmla="*/ 238594 w 358424"/>
                    <a:gd name="connsiteY3" fmla="*/ 149106 h 625978"/>
                    <a:gd name="connsiteX4" fmla="*/ 230142 w 358424"/>
                    <a:gd name="connsiteY4" fmla="*/ 131023 h 625978"/>
                    <a:gd name="connsiteX5" fmla="*/ 229527 w 358424"/>
                    <a:gd name="connsiteY5" fmla="*/ 152948 h 625978"/>
                    <a:gd name="connsiteX6" fmla="*/ 268459 w 358424"/>
                    <a:gd name="connsiteY6" fmla="*/ 328605 h 625978"/>
                    <a:gd name="connsiteX7" fmla="*/ 284852 w 358424"/>
                    <a:gd name="connsiteY7" fmla="*/ 411849 h 625978"/>
                    <a:gd name="connsiteX8" fmla="*/ 266205 w 358424"/>
                    <a:gd name="connsiteY8" fmla="*/ 474550 h 625978"/>
                    <a:gd name="connsiteX9" fmla="*/ 232857 w 358424"/>
                    <a:gd name="connsiteY9" fmla="*/ 528697 h 625978"/>
                    <a:gd name="connsiteX10" fmla="*/ 187931 w 358424"/>
                    <a:gd name="connsiteY10" fmla="*/ 589247 h 625978"/>
                    <a:gd name="connsiteX11" fmla="*/ 158321 w 358424"/>
                    <a:gd name="connsiteY11" fmla="*/ 610353 h 625978"/>
                    <a:gd name="connsiteX12" fmla="*/ 135833 w 358424"/>
                    <a:gd name="connsiteY12" fmla="*/ 606050 h 625978"/>
                    <a:gd name="connsiteX13" fmla="*/ 133937 w 358424"/>
                    <a:gd name="connsiteY13" fmla="*/ 604769 h 625978"/>
                    <a:gd name="connsiteX14" fmla="*/ 122258 w 358424"/>
                    <a:gd name="connsiteY14" fmla="*/ 589452 h 625978"/>
                    <a:gd name="connsiteX15" fmla="*/ 129737 w 358424"/>
                    <a:gd name="connsiteY15" fmla="*/ 551135 h 625978"/>
                    <a:gd name="connsiteX16" fmla="*/ 175175 w 358424"/>
                    <a:gd name="connsiteY16" fmla="*/ 469684 h 625978"/>
                    <a:gd name="connsiteX17" fmla="*/ 188135 w 358424"/>
                    <a:gd name="connsiteY17" fmla="*/ 433108 h 625978"/>
                    <a:gd name="connsiteX18" fmla="*/ 172153 w 358424"/>
                    <a:gd name="connsiteY18" fmla="*/ 355448 h 625978"/>
                    <a:gd name="connsiteX19" fmla="*/ 158578 w 358424"/>
                    <a:gd name="connsiteY19" fmla="*/ 340643 h 625978"/>
                    <a:gd name="connsiteX20" fmla="*/ 150381 w 358424"/>
                    <a:gd name="connsiteY20" fmla="*/ 357190 h 625978"/>
                    <a:gd name="connsiteX21" fmla="*/ 141468 w 358424"/>
                    <a:gd name="connsiteY21" fmla="*/ 502110 h 625978"/>
                    <a:gd name="connsiteX22" fmla="*/ 141621 w 358424"/>
                    <a:gd name="connsiteY22" fmla="*/ 505440 h 625978"/>
                    <a:gd name="connsiteX23" fmla="*/ 120823 w 358424"/>
                    <a:gd name="connsiteY23" fmla="*/ 545909 h 625978"/>
                    <a:gd name="connsiteX24" fmla="*/ 112525 w 358424"/>
                    <a:gd name="connsiteY24" fmla="*/ 590528 h 625978"/>
                    <a:gd name="connsiteX25" fmla="*/ 124563 w 358424"/>
                    <a:gd name="connsiteY25" fmla="*/ 610199 h 625978"/>
                    <a:gd name="connsiteX26" fmla="*/ 91983 w 358424"/>
                    <a:gd name="connsiteY26" fmla="*/ 625926 h 625978"/>
                    <a:gd name="connsiteX27" fmla="*/ 58378 w 358424"/>
                    <a:gd name="connsiteY27" fmla="*/ 603950 h 625978"/>
                    <a:gd name="connsiteX28" fmla="*/ 55765 w 358424"/>
                    <a:gd name="connsiteY28" fmla="*/ 578285 h 625978"/>
                    <a:gd name="connsiteX29" fmla="*/ 55663 w 358424"/>
                    <a:gd name="connsiteY29" fmla="*/ 444992 h 625978"/>
                    <a:gd name="connsiteX30" fmla="*/ 57456 w 358424"/>
                    <a:gd name="connsiteY30" fmla="*/ 291927 h 625978"/>
                    <a:gd name="connsiteX31" fmla="*/ 57558 w 358424"/>
                    <a:gd name="connsiteY31" fmla="*/ 178715 h 625978"/>
                    <a:gd name="connsiteX32" fmla="*/ 52999 w 358424"/>
                    <a:gd name="connsiteY32" fmla="*/ 169494 h 625978"/>
                    <a:gd name="connsiteX33" fmla="*/ 48184 w 358424"/>
                    <a:gd name="connsiteY33" fmla="*/ 184914 h 625978"/>
                    <a:gd name="connsiteX34" fmla="*/ 46647 w 358424"/>
                    <a:gd name="connsiteY34" fmla="*/ 307960 h 625978"/>
                    <a:gd name="connsiteX35" fmla="*/ 13196 w 358424"/>
                    <a:gd name="connsiteY35" fmla="*/ 262573 h 625978"/>
                    <a:gd name="connsiteX36" fmla="*/ 9507 w 358424"/>
                    <a:gd name="connsiteY36" fmla="*/ 170621 h 625978"/>
                    <a:gd name="connsiteX37" fmla="*/ 100537 w 358424"/>
                    <a:gd name="connsiteY37" fmla="*/ 42605 h 625978"/>
                    <a:gd name="connsiteX38" fmla="*/ 100691 w 358424"/>
                    <a:gd name="connsiteY38" fmla="*/ 42452 h 625978"/>
                    <a:gd name="connsiteX39" fmla="*/ 176353 w 358424"/>
                    <a:gd name="connsiteY39" fmla="*/ 22934 h 625978"/>
                    <a:gd name="connsiteX40" fmla="*/ 176507 w 358424"/>
                    <a:gd name="connsiteY40" fmla="*/ 22985 h 625978"/>
                    <a:gd name="connsiteX41" fmla="*/ 190031 w 358424"/>
                    <a:gd name="connsiteY41" fmla="*/ 28108 h 625978"/>
                    <a:gd name="connsiteX42" fmla="*/ 196998 w 358424"/>
                    <a:gd name="connsiteY42" fmla="*/ 56898 h 625978"/>
                    <a:gd name="connsiteX43" fmla="*/ 249403 w 358424"/>
                    <a:gd name="connsiteY43" fmla="*/ 119343 h 625978"/>
                    <a:gd name="connsiteX44" fmla="*/ 260417 w 358424"/>
                    <a:gd name="connsiteY44" fmla="*/ 123390 h 625978"/>
                    <a:gd name="connsiteX45" fmla="*/ 230603 w 358424"/>
                    <a:gd name="connsiteY45" fmla="*/ 83023 h 625978"/>
                    <a:gd name="connsiteX46" fmla="*/ 208370 w 358424"/>
                    <a:gd name="connsiteY46" fmla="*/ 55002 h 625978"/>
                    <a:gd name="connsiteX47" fmla="*/ 202889 w 358424"/>
                    <a:gd name="connsiteY47" fmla="*/ 19348 h 625978"/>
                    <a:gd name="connsiteX48" fmla="*/ 250222 w 358424"/>
                    <a:gd name="connsiteY48" fmla="*/ 8130 h 625978"/>
                    <a:gd name="connsiteX49" fmla="*/ 349859 w 358424"/>
                    <a:gd name="connsiteY49" fmla="*/ 125900 h 625978"/>
                    <a:gd name="connsiteX50" fmla="*/ 329880 w 358424"/>
                    <a:gd name="connsiteY50" fmla="*/ 176000 h 6259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Lst>
                  <a:rect l="l" t="t" r="r" b="b"/>
                  <a:pathLst>
                    <a:path w="358424" h="625978">
                      <a:moveTo>
                        <a:pt x="329880" y="176000"/>
                      </a:moveTo>
                      <a:cubicBezTo>
                        <a:pt x="314256" y="179893"/>
                        <a:pt x="298325" y="172107"/>
                        <a:pt x="282649" y="168418"/>
                      </a:cubicBezTo>
                      <a:cubicBezTo>
                        <a:pt x="271840" y="165908"/>
                        <a:pt x="254987" y="161247"/>
                        <a:pt x="241616" y="161964"/>
                      </a:cubicBezTo>
                      <a:cubicBezTo>
                        <a:pt x="240592" y="157507"/>
                        <a:pt x="239567" y="153204"/>
                        <a:pt x="238594" y="149106"/>
                      </a:cubicBezTo>
                      <a:cubicBezTo>
                        <a:pt x="237160" y="143164"/>
                        <a:pt x="236955" y="136197"/>
                        <a:pt x="230142" y="131023"/>
                      </a:cubicBezTo>
                      <a:cubicBezTo>
                        <a:pt x="225173" y="139322"/>
                        <a:pt x="228092" y="146288"/>
                        <a:pt x="229527" y="152948"/>
                      </a:cubicBezTo>
                      <a:cubicBezTo>
                        <a:pt x="238184" y="192393"/>
                        <a:pt x="260007" y="289109"/>
                        <a:pt x="268459" y="328605"/>
                      </a:cubicBezTo>
                      <a:cubicBezTo>
                        <a:pt x="273684" y="353194"/>
                        <a:pt x="279678" y="387260"/>
                        <a:pt x="284852" y="411849"/>
                      </a:cubicBezTo>
                      <a:cubicBezTo>
                        <a:pt x="290436" y="438487"/>
                        <a:pt x="279575" y="452472"/>
                        <a:pt x="266205" y="474550"/>
                      </a:cubicBezTo>
                      <a:cubicBezTo>
                        <a:pt x="255243" y="492685"/>
                        <a:pt x="243819" y="510563"/>
                        <a:pt x="232857" y="528697"/>
                      </a:cubicBezTo>
                      <a:cubicBezTo>
                        <a:pt x="219845" y="550366"/>
                        <a:pt x="204733" y="570396"/>
                        <a:pt x="187931" y="589247"/>
                      </a:cubicBezTo>
                      <a:cubicBezTo>
                        <a:pt x="179273" y="598929"/>
                        <a:pt x="171179" y="607792"/>
                        <a:pt x="158321" y="610353"/>
                      </a:cubicBezTo>
                      <a:cubicBezTo>
                        <a:pt x="150484" y="611941"/>
                        <a:pt x="142441" y="610148"/>
                        <a:pt x="135833" y="606050"/>
                      </a:cubicBezTo>
                      <a:cubicBezTo>
                        <a:pt x="135218" y="605435"/>
                        <a:pt x="134603" y="605076"/>
                        <a:pt x="133937" y="604769"/>
                      </a:cubicBezTo>
                      <a:cubicBezTo>
                        <a:pt x="128661" y="600978"/>
                        <a:pt x="124460" y="595702"/>
                        <a:pt x="122258" y="589452"/>
                      </a:cubicBezTo>
                      <a:cubicBezTo>
                        <a:pt x="117289" y="575570"/>
                        <a:pt x="123077" y="563941"/>
                        <a:pt x="129737" y="551135"/>
                      </a:cubicBezTo>
                      <a:cubicBezTo>
                        <a:pt x="144029" y="523523"/>
                        <a:pt x="156016" y="494580"/>
                        <a:pt x="175175" y="469684"/>
                      </a:cubicBezTo>
                      <a:cubicBezTo>
                        <a:pt x="183474" y="458875"/>
                        <a:pt x="189416" y="447195"/>
                        <a:pt x="188135" y="433108"/>
                      </a:cubicBezTo>
                      <a:cubicBezTo>
                        <a:pt x="185728" y="406623"/>
                        <a:pt x="181937" y="380395"/>
                        <a:pt x="172153" y="355448"/>
                      </a:cubicBezTo>
                      <a:cubicBezTo>
                        <a:pt x="169489" y="348686"/>
                        <a:pt x="166979" y="339516"/>
                        <a:pt x="158578" y="340643"/>
                      </a:cubicBezTo>
                      <a:cubicBezTo>
                        <a:pt x="151457" y="341565"/>
                        <a:pt x="150842" y="351196"/>
                        <a:pt x="150381" y="357190"/>
                      </a:cubicBezTo>
                      <a:cubicBezTo>
                        <a:pt x="147666" y="390231"/>
                        <a:pt x="143466" y="469018"/>
                        <a:pt x="141468" y="502110"/>
                      </a:cubicBezTo>
                      <a:cubicBezTo>
                        <a:pt x="141417" y="503186"/>
                        <a:pt x="141365" y="504364"/>
                        <a:pt x="141621" y="505440"/>
                      </a:cubicBezTo>
                      <a:cubicBezTo>
                        <a:pt x="134706" y="518964"/>
                        <a:pt x="128149" y="532642"/>
                        <a:pt x="120823" y="545909"/>
                      </a:cubicBezTo>
                      <a:cubicBezTo>
                        <a:pt x="112883" y="560304"/>
                        <a:pt x="109144" y="575570"/>
                        <a:pt x="112525" y="590528"/>
                      </a:cubicBezTo>
                      <a:cubicBezTo>
                        <a:pt x="114318" y="598366"/>
                        <a:pt x="118723" y="605076"/>
                        <a:pt x="124563" y="610199"/>
                      </a:cubicBezTo>
                      <a:cubicBezTo>
                        <a:pt x="116828" y="624030"/>
                        <a:pt x="98591" y="626387"/>
                        <a:pt x="91983" y="625926"/>
                      </a:cubicBezTo>
                      <a:cubicBezTo>
                        <a:pt x="76307" y="624748"/>
                        <a:pt x="62271" y="618908"/>
                        <a:pt x="58378" y="603950"/>
                      </a:cubicBezTo>
                      <a:cubicBezTo>
                        <a:pt x="56175" y="595600"/>
                        <a:pt x="55765" y="586942"/>
                        <a:pt x="55765" y="578285"/>
                      </a:cubicBezTo>
                      <a:cubicBezTo>
                        <a:pt x="55919" y="533820"/>
                        <a:pt x="57353" y="489355"/>
                        <a:pt x="55663" y="444992"/>
                      </a:cubicBezTo>
                      <a:cubicBezTo>
                        <a:pt x="53716" y="393868"/>
                        <a:pt x="55150" y="342846"/>
                        <a:pt x="57456" y="291927"/>
                      </a:cubicBezTo>
                      <a:cubicBezTo>
                        <a:pt x="59146" y="254121"/>
                        <a:pt x="57456" y="216469"/>
                        <a:pt x="57558" y="178715"/>
                      </a:cubicBezTo>
                      <a:cubicBezTo>
                        <a:pt x="57558" y="175488"/>
                        <a:pt x="57456" y="172158"/>
                        <a:pt x="52999" y="169494"/>
                      </a:cubicBezTo>
                      <a:cubicBezTo>
                        <a:pt x="47364" y="174258"/>
                        <a:pt x="47979" y="179996"/>
                        <a:pt x="48184" y="184914"/>
                      </a:cubicBezTo>
                      <a:cubicBezTo>
                        <a:pt x="49720" y="225946"/>
                        <a:pt x="48081" y="266979"/>
                        <a:pt x="46647" y="307960"/>
                      </a:cubicBezTo>
                      <a:cubicBezTo>
                        <a:pt x="36043" y="302735"/>
                        <a:pt x="16577" y="268157"/>
                        <a:pt x="13196" y="262573"/>
                      </a:cubicBezTo>
                      <a:cubicBezTo>
                        <a:pt x="-3863" y="234040"/>
                        <a:pt x="-3607" y="200538"/>
                        <a:pt x="9507" y="170621"/>
                      </a:cubicBezTo>
                      <a:cubicBezTo>
                        <a:pt x="28256" y="127847"/>
                        <a:pt x="50130" y="50648"/>
                        <a:pt x="100537" y="42605"/>
                      </a:cubicBezTo>
                      <a:cubicBezTo>
                        <a:pt x="100589" y="42554"/>
                        <a:pt x="100640" y="42503"/>
                        <a:pt x="100691" y="42452"/>
                      </a:cubicBezTo>
                      <a:cubicBezTo>
                        <a:pt x="123794" y="44501"/>
                        <a:pt x="155965" y="36816"/>
                        <a:pt x="176353" y="22934"/>
                      </a:cubicBezTo>
                      <a:cubicBezTo>
                        <a:pt x="176404" y="22934"/>
                        <a:pt x="176456" y="22985"/>
                        <a:pt x="176507" y="22985"/>
                      </a:cubicBezTo>
                      <a:cubicBezTo>
                        <a:pt x="181374" y="23549"/>
                        <a:pt x="185779" y="25803"/>
                        <a:pt x="190031" y="28108"/>
                      </a:cubicBezTo>
                      <a:cubicBezTo>
                        <a:pt x="188494" y="38148"/>
                        <a:pt x="189928" y="48035"/>
                        <a:pt x="196998" y="56898"/>
                      </a:cubicBezTo>
                      <a:cubicBezTo>
                        <a:pt x="214005" y="78105"/>
                        <a:pt x="231832" y="98647"/>
                        <a:pt x="249403" y="119343"/>
                      </a:cubicBezTo>
                      <a:cubicBezTo>
                        <a:pt x="251810" y="122161"/>
                        <a:pt x="254167" y="126054"/>
                        <a:pt x="260417" y="123390"/>
                      </a:cubicBezTo>
                      <a:cubicBezTo>
                        <a:pt x="259597" y="114169"/>
                        <a:pt x="235930" y="89785"/>
                        <a:pt x="230603" y="83023"/>
                      </a:cubicBezTo>
                      <a:cubicBezTo>
                        <a:pt x="223175" y="73700"/>
                        <a:pt x="215234" y="64735"/>
                        <a:pt x="208370" y="55002"/>
                      </a:cubicBezTo>
                      <a:cubicBezTo>
                        <a:pt x="200788" y="44244"/>
                        <a:pt x="197356" y="32462"/>
                        <a:pt x="202889" y="19348"/>
                      </a:cubicBezTo>
                      <a:cubicBezTo>
                        <a:pt x="211188" y="-272"/>
                        <a:pt x="234906" y="-6675"/>
                        <a:pt x="250222" y="8130"/>
                      </a:cubicBezTo>
                      <a:cubicBezTo>
                        <a:pt x="287311" y="44091"/>
                        <a:pt x="322965" y="81589"/>
                        <a:pt x="349859" y="125900"/>
                      </a:cubicBezTo>
                      <a:cubicBezTo>
                        <a:pt x="364919" y="150899"/>
                        <a:pt x="361231" y="168214"/>
                        <a:pt x="329880" y="176000"/>
                      </a:cubicBezTo>
                      <a:close/>
                    </a:path>
                  </a:pathLst>
                </a:custGeom>
                <a:solidFill>
                  <a:srgbClr val="FFFFFF"/>
                </a:solidFill>
                <a:ln w="5123" cap="flat">
                  <a:noFill/>
                  <a:prstDash val="solid"/>
                  <a:miter/>
                </a:ln>
              </p:spPr>
              <p:txBody>
                <a:bodyPr rtlCol="0" anchor="ctr"/>
                <a:lstStyle/>
                <a:p>
                  <a:endParaRPr lang="en-US" dirty="0"/>
                </a:p>
              </p:txBody>
            </p:sp>
            <p:sp>
              <p:nvSpPr>
                <p:cNvPr id="29" name="Graphic 472">
                  <a:extLst>
                    <a:ext uri="{FF2B5EF4-FFF2-40B4-BE49-F238E27FC236}">
                      <a16:creationId xmlns:a16="http://schemas.microsoft.com/office/drawing/2014/main" id="{5B3903A9-215D-26FB-EA5F-C341E6056AEC}"/>
                    </a:ext>
                  </a:extLst>
                </p:cNvPr>
                <p:cNvSpPr/>
                <p:nvPr/>
              </p:nvSpPr>
              <p:spPr>
                <a:xfrm>
                  <a:off x="940115" y="4555443"/>
                  <a:ext cx="162434" cy="162769"/>
                </a:xfrm>
                <a:custGeom>
                  <a:avLst/>
                  <a:gdLst>
                    <a:gd name="connsiteX0" fmla="*/ 93489 w 162434"/>
                    <a:gd name="connsiteY0" fmla="*/ 160274 h 162769"/>
                    <a:gd name="connsiteX1" fmla="*/ 0 w 162434"/>
                    <a:gd name="connsiteY1" fmla="*/ 84765 h 162769"/>
                    <a:gd name="connsiteX2" fmla="*/ 43492 w 162434"/>
                    <a:gd name="connsiteY2" fmla="*/ 8744 h 162769"/>
                    <a:gd name="connsiteX3" fmla="*/ 150197 w 162434"/>
                    <a:gd name="connsiteY3" fmla="*/ 37790 h 162769"/>
                    <a:gd name="connsiteX4" fmla="*/ 162287 w 162434"/>
                    <a:gd name="connsiteY4" fmla="*/ 79540 h 162769"/>
                    <a:gd name="connsiteX5" fmla="*/ 155269 w 162434"/>
                    <a:gd name="connsiteY5" fmla="*/ 116526 h 162769"/>
                    <a:gd name="connsiteX6" fmla="*/ 93489 w 162434"/>
                    <a:gd name="connsiteY6" fmla="*/ 160274 h 1627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2434" h="162769">
                      <a:moveTo>
                        <a:pt x="93489" y="160274"/>
                      </a:moveTo>
                      <a:cubicBezTo>
                        <a:pt x="48409" y="172517"/>
                        <a:pt x="0" y="138502"/>
                        <a:pt x="0" y="84765"/>
                      </a:cubicBezTo>
                      <a:cubicBezTo>
                        <a:pt x="2305" y="54695"/>
                        <a:pt x="10553" y="26674"/>
                        <a:pt x="43492" y="8744"/>
                      </a:cubicBezTo>
                      <a:cubicBezTo>
                        <a:pt x="78428" y="-10312"/>
                        <a:pt x="131858" y="2853"/>
                        <a:pt x="150197" y="37790"/>
                      </a:cubicBezTo>
                      <a:cubicBezTo>
                        <a:pt x="157010" y="50750"/>
                        <a:pt x="161262" y="64633"/>
                        <a:pt x="162287" y="79540"/>
                      </a:cubicBezTo>
                      <a:cubicBezTo>
                        <a:pt x="163106" y="91220"/>
                        <a:pt x="160494" y="105973"/>
                        <a:pt x="155269" y="116526"/>
                      </a:cubicBezTo>
                      <a:cubicBezTo>
                        <a:pt x="142206" y="142703"/>
                        <a:pt x="121869" y="152590"/>
                        <a:pt x="93489" y="160274"/>
                      </a:cubicBezTo>
                      <a:close/>
                    </a:path>
                  </a:pathLst>
                </a:custGeom>
                <a:solidFill>
                  <a:srgbClr val="FFFFFF"/>
                </a:solidFill>
                <a:ln w="5123" cap="flat">
                  <a:noFill/>
                  <a:prstDash val="solid"/>
                  <a:miter/>
                </a:ln>
              </p:spPr>
              <p:txBody>
                <a:bodyPr rtlCol="0" anchor="ctr"/>
                <a:lstStyle/>
                <a:p>
                  <a:endParaRPr lang="en-US" dirty="0"/>
                </a:p>
              </p:txBody>
            </p:sp>
            <p:sp>
              <p:nvSpPr>
                <p:cNvPr id="30" name="Graphic 472">
                  <a:extLst>
                    <a:ext uri="{FF2B5EF4-FFF2-40B4-BE49-F238E27FC236}">
                      <a16:creationId xmlns:a16="http://schemas.microsoft.com/office/drawing/2014/main" id="{C6A22A8A-368F-697A-1C80-E5F68F03BD2D}"/>
                    </a:ext>
                  </a:extLst>
                </p:cNvPr>
                <p:cNvSpPr/>
                <p:nvPr/>
              </p:nvSpPr>
              <p:spPr>
                <a:xfrm>
                  <a:off x="890772" y="4546603"/>
                  <a:ext cx="379889" cy="772579"/>
                </a:xfrm>
                <a:custGeom>
                  <a:avLst/>
                  <a:gdLst>
                    <a:gd name="connsiteX0" fmla="*/ 377400 w 379889"/>
                    <a:gd name="connsiteY0" fmla="*/ 272746 h 772579"/>
                    <a:gd name="connsiteX1" fmla="*/ 352658 w 379889"/>
                    <a:gd name="connsiteY1" fmla="*/ 234479 h 772579"/>
                    <a:gd name="connsiteX2" fmla="*/ 263420 w 379889"/>
                    <a:gd name="connsiteY2" fmla="*/ 132999 h 772579"/>
                    <a:gd name="connsiteX3" fmla="*/ 243647 w 379889"/>
                    <a:gd name="connsiteY3" fmla="*/ 125673 h 772579"/>
                    <a:gd name="connsiteX4" fmla="*/ 205227 w 379889"/>
                    <a:gd name="connsiteY4" fmla="*/ 152772 h 772579"/>
                    <a:gd name="connsiteX5" fmla="*/ 203997 w 379889"/>
                    <a:gd name="connsiteY5" fmla="*/ 156512 h 772579"/>
                    <a:gd name="connsiteX6" fmla="*/ 196825 w 379889"/>
                    <a:gd name="connsiteY6" fmla="*/ 153438 h 772579"/>
                    <a:gd name="connsiteX7" fmla="*/ 197594 w 379889"/>
                    <a:gd name="connsiteY7" fmla="*/ 152721 h 772579"/>
                    <a:gd name="connsiteX8" fmla="*/ 214447 w 379889"/>
                    <a:gd name="connsiteY8" fmla="*/ 127364 h 772579"/>
                    <a:gd name="connsiteX9" fmla="*/ 193496 w 379889"/>
                    <a:gd name="connsiteY9" fmla="*/ 19429 h 772579"/>
                    <a:gd name="connsiteX10" fmla="*/ 94525 w 379889"/>
                    <a:gd name="connsiteY10" fmla="*/ 5700 h 772579"/>
                    <a:gd name="connsiteX11" fmla="*/ 39559 w 379889"/>
                    <a:gd name="connsiteY11" fmla="*/ 101443 h 772579"/>
                    <a:gd name="connsiteX12" fmla="*/ 95960 w 379889"/>
                    <a:gd name="connsiteY12" fmla="*/ 176286 h 772579"/>
                    <a:gd name="connsiteX13" fmla="*/ 57386 w 379889"/>
                    <a:gd name="connsiteY13" fmla="*/ 209429 h 772579"/>
                    <a:gd name="connsiteX14" fmla="*/ 2829 w 379889"/>
                    <a:gd name="connsiteY14" fmla="*/ 335601 h 772579"/>
                    <a:gd name="connsiteX15" fmla="*/ 3136 w 379889"/>
                    <a:gd name="connsiteY15" fmla="*/ 372382 h 772579"/>
                    <a:gd name="connsiteX16" fmla="*/ 43913 w 379889"/>
                    <a:gd name="connsiteY16" fmla="*/ 447276 h 772579"/>
                    <a:gd name="connsiteX17" fmla="*/ 58001 w 379889"/>
                    <a:gd name="connsiteY17" fmla="*/ 455984 h 772579"/>
                    <a:gd name="connsiteX18" fmla="*/ 56925 w 379889"/>
                    <a:gd name="connsiteY18" fmla="*/ 536974 h 772579"/>
                    <a:gd name="connsiteX19" fmla="*/ 57949 w 379889"/>
                    <a:gd name="connsiteY19" fmla="*/ 717703 h 772579"/>
                    <a:gd name="connsiteX20" fmla="*/ 66914 w 379889"/>
                    <a:gd name="connsiteY20" fmla="*/ 757864 h 772579"/>
                    <a:gd name="connsiteX21" fmla="*/ 93808 w 379889"/>
                    <a:gd name="connsiteY21" fmla="*/ 771849 h 772579"/>
                    <a:gd name="connsiteX22" fmla="*/ 122546 w 379889"/>
                    <a:gd name="connsiteY22" fmla="*/ 769083 h 772579"/>
                    <a:gd name="connsiteX23" fmla="*/ 144471 w 379889"/>
                    <a:gd name="connsiteY23" fmla="*/ 753356 h 772579"/>
                    <a:gd name="connsiteX24" fmla="*/ 176078 w 379889"/>
                    <a:gd name="connsiteY24" fmla="*/ 756020 h 772579"/>
                    <a:gd name="connsiteX25" fmla="*/ 209274 w 379889"/>
                    <a:gd name="connsiteY25" fmla="*/ 732712 h 772579"/>
                    <a:gd name="connsiteX26" fmla="*/ 266904 w 379889"/>
                    <a:gd name="connsiteY26" fmla="*/ 649417 h 772579"/>
                    <a:gd name="connsiteX27" fmla="*/ 295898 w 379889"/>
                    <a:gd name="connsiteY27" fmla="*/ 601878 h 772579"/>
                    <a:gd name="connsiteX28" fmla="*/ 305990 w 379889"/>
                    <a:gd name="connsiteY28" fmla="*/ 550447 h 772579"/>
                    <a:gd name="connsiteX29" fmla="*/ 255685 w 379889"/>
                    <a:gd name="connsiteY29" fmla="*/ 309117 h 772579"/>
                    <a:gd name="connsiteX30" fmla="*/ 261986 w 379889"/>
                    <a:gd name="connsiteY30" fmla="*/ 310244 h 772579"/>
                    <a:gd name="connsiteX31" fmla="*/ 308807 w 379889"/>
                    <a:gd name="connsiteY31" fmla="*/ 319311 h 772579"/>
                    <a:gd name="connsiteX32" fmla="*/ 357217 w 379889"/>
                    <a:gd name="connsiteY32" fmla="*/ 319157 h 772579"/>
                    <a:gd name="connsiteX33" fmla="*/ 377400 w 379889"/>
                    <a:gd name="connsiteY33" fmla="*/ 272746 h 772579"/>
                    <a:gd name="connsiteX34" fmla="*/ 142832 w 379889"/>
                    <a:gd name="connsiteY34" fmla="*/ 169114 h 772579"/>
                    <a:gd name="connsiteX35" fmla="*/ 49343 w 379889"/>
                    <a:gd name="connsiteY35" fmla="*/ 93605 h 772579"/>
                    <a:gd name="connsiteX36" fmla="*/ 92835 w 379889"/>
                    <a:gd name="connsiteY36" fmla="*/ 17584 h 772579"/>
                    <a:gd name="connsiteX37" fmla="*/ 199540 w 379889"/>
                    <a:gd name="connsiteY37" fmla="*/ 46630 h 772579"/>
                    <a:gd name="connsiteX38" fmla="*/ 211630 w 379889"/>
                    <a:gd name="connsiteY38" fmla="*/ 88380 h 772579"/>
                    <a:gd name="connsiteX39" fmla="*/ 204612 w 379889"/>
                    <a:gd name="connsiteY39" fmla="*/ 125366 h 772579"/>
                    <a:gd name="connsiteX40" fmla="*/ 142832 w 379889"/>
                    <a:gd name="connsiteY40" fmla="*/ 169114 h 772579"/>
                    <a:gd name="connsiteX41" fmla="*/ 341746 w 379889"/>
                    <a:gd name="connsiteY41" fmla="*/ 313676 h 772579"/>
                    <a:gd name="connsiteX42" fmla="*/ 294515 w 379889"/>
                    <a:gd name="connsiteY42" fmla="*/ 306094 h 772579"/>
                    <a:gd name="connsiteX43" fmla="*/ 253482 w 379889"/>
                    <a:gd name="connsiteY43" fmla="*/ 299640 h 772579"/>
                    <a:gd name="connsiteX44" fmla="*/ 250460 w 379889"/>
                    <a:gd name="connsiteY44" fmla="*/ 286782 h 772579"/>
                    <a:gd name="connsiteX45" fmla="*/ 242007 w 379889"/>
                    <a:gd name="connsiteY45" fmla="*/ 268699 h 772579"/>
                    <a:gd name="connsiteX46" fmla="*/ 241393 w 379889"/>
                    <a:gd name="connsiteY46" fmla="*/ 290624 h 772579"/>
                    <a:gd name="connsiteX47" fmla="*/ 280325 w 379889"/>
                    <a:gd name="connsiteY47" fmla="*/ 466281 h 772579"/>
                    <a:gd name="connsiteX48" fmla="*/ 296718 w 379889"/>
                    <a:gd name="connsiteY48" fmla="*/ 549525 h 772579"/>
                    <a:gd name="connsiteX49" fmla="*/ 278071 w 379889"/>
                    <a:gd name="connsiteY49" fmla="*/ 612226 h 772579"/>
                    <a:gd name="connsiteX50" fmla="*/ 244723 w 379889"/>
                    <a:gd name="connsiteY50" fmla="*/ 666373 h 772579"/>
                    <a:gd name="connsiteX51" fmla="*/ 199797 w 379889"/>
                    <a:gd name="connsiteY51" fmla="*/ 726923 h 772579"/>
                    <a:gd name="connsiteX52" fmla="*/ 170187 w 379889"/>
                    <a:gd name="connsiteY52" fmla="*/ 748029 h 772579"/>
                    <a:gd name="connsiteX53" fmla="*/ 147699 w 379889"/>
                    <a:gd name="connsiteY53" fmla="*/ 743726 h 772579"/>
                    <a:gd name="connsiteX54" fmla="*/ 145803 w 379889"/>
                    <a:gd name="connsiteY54" fmla="*/ 742445 h 772579"/>
                    <a:gd name="connsiteX55" fmla="*/ 134124 w 379889"/>
                    <a:gd name="connsiteY55" fmla="*/ 727128 h 772579"/>
                    <a:gd name="connsiteX56" fmla="*/ 141603 w 379889"/>
                    <a:gd name="connsiteY56" fmla="*/ 688811 h 772579"/>
                    <a:gd name="connsiteX57" fmla="*/ 187041 w 379889"/>
                    <a:gd name="connsiteY57" fmla="*/ 607360 h 772579"/>
                    <a:gd name="connsiteX58" fmla="*/ 200001 w 379889"/>
                    <a:gd name="connsiteY58" fmla="*/ 570784 h 772579"/>
                    <a:gd name="connsiteX59" fmla="*/ 184019 w 379889"/>
                    <a:gd name="connsiteY59" fmla="*/ 493124 h 772579"/>
                    <a:gd name="connsiteX60" fmla="*/ 170444 w 379889"/>
                    <a:gd name="connsiteY60" fmla="*/ 478319 h 772579"/>
                    <a:gd name="connsiteX61" fmla="*/ 162247 w 379889"/>
                    <a:gd name="connsiteY61" fmla="*/ 494866 h 772579"/>
                    <a:gd name="connsiteX62" fmla="*/ 153334 w 379889"/>
                    <a:gd name="connsiteY62" fmla="*/ 639786 h 772579"/>
                    <a:gd name="connsiteX63" fmla="*/ 153487 w 379889"/>
                    <a:gd name="connsiteY63" fmla="*/ 643116 h 772579"/>
                    <a:gd name="connsiteX64" fmla="*/ 132689 w 379889"/>
                    <a:gd name="connsiteY64" fmla="*/ 683585 h 772579"/>
                    <a:gd name="connsiteX65" fmla="*/ 124391 w 379889"/>
                    <a:gd name="connsiteY65" fmla="*/ 728204 h 772579"/>
                    <a:gd name="connsiteX66" fmla="*/ 136429 w 379889"/>
                    <a:gd name="connsiteY66" fmla="*/ 747875 h 772579"/>
                    <a:gd name="connsiteX67" fmla="*/ 103849 w 379889"/>
                    <a:gd name="connsiteY67" fmla="*/ 763602 h 772579"/>
                    <a:gd name="connsiteX68" fmla="*/ 70244 w 379889"/>
                    <a:gd name="connsiteY68" fmla="*/ 741625 h 772579"/>
                    <a:gd name="connsiteX69" fmla="*/ 67631 w 379889"/>
                    <a:gd name="connsiteY69" fmla="*/ 715961 h 772579"/>
                    <a:gd name="connsiteX70" fmla="*/ 67529 w 379889"/>
                    <a:gd name="connsiteY70" fmla="*/ 582668 h 772579"/>
                    <a:gd name="connsiteX71" fmla="*/ 69322 w 379889"/>
                    <a:gd name="connsiteY71" fmla="*/ 429603 h 772579"/>
                    <a:gd name="connsiteX72" fmla="*/ 69424 w 379889"/>
                    <a:gd name="connsiteY72" fmla="*/ 316391 h 772579"/>
                    <a:gd name="connsiteX73" fmla="*/ 64865 w 379889"/>
                    <a:gd name="connsiteY73" fmla="*/ 307170 h 772579"/>
                    <a:gd name="connsiteX74" fmla="*/ 60050 w 379889"/>
                    <a:gd name="connsiteY74" fmla="*/ 322590 h 772579"/>
                    <a:gd name="connsiteX75" fmla="*/ 58513 w 379889"/>
                    <a:gd name="connsiteY75" fmla="*/ 445636 h 772579"/>
                    <a:gd name="connsiteX76" fmla="*/ 25062 w 379889"/>
                    <a:gd name="connsiteY76" fmla="*/ 400249 h 772579"/>
                    <a:gd name="connsiteX77" fmla="*/ 21373 w 379889"/>
                    <a:gd name="connsiteY77" fmla="*/ 308297 h 772579"/>
                    <a:gd name="connsiteX78" fmla="*/ 112403 w 379889"/>
                    <a:gd name="connsiteY78" fmla="*/ 180281 h 772579"/>
                    <a:gd name="connsiteX79" fmla="*/ 112557 w 379889"/>
                    <a:gd name="connsiteY79" fmla="*/ 180128 h 772579"/>
                    <a:gd name="connsiteX80" fmla="*/ 188219 w 379889"/>
                    <a:gd name="connsiteY80" fmla="*/ 160610 h 772579"/>
                    <a:gd name="connsiteX81" fmla="*/ 188373 w 379889"/>
                    <a:gd name="connsiteY81" fmla="*/ 160661 h 772579"/>
                    <a:gd name="connsiteX82" fmla="*/ 201897 w 379889"/>
                    <a:gd name="connsiteY82" fmla="*/ 165784 h 772579"/>
                    <a:gd name="connsiteX83" fmla="*/ 208864 w 379889"/>
                    <a:gd name="connsiteY83" fmla="*/ 194574 h 772579"/>
                    <a:gd name="connsiteX84" fmla="*/ 261269 w 379889"/>
                    <a:gd name="connsiteY84" fmla="*/ 257019 h 772579"/>
                    <a:gd name="connsiteX85" fmla="*/ 272283 w 379889"/>
                    <a:gd name="connsiteY85" fmla="*/ 261066 h 772579"/>
                    <a:gd name="connsiteX86" fmla="*/ 242469 w 379889"/>
                    <a:gd name="connsiteY86" fmla="*/ 220699 h 772579"/>
                    <a:gd name="connsiteX87" fmla="*/ 220236 w 379889"/>
                    <a:gd name="connsiteY87" fmla="*/ 192678 h 772579"/>
                    <a:gd name="connsiteX88" fmla="*/ 214755 w 379889"/>
                    <a:gd name="connsiteY88" fmla="*/ 157024 h 772579"/>
                    <a:gd name="connsiteX89" fmla="*/ 262088 w 379889"/>
                    <a:gd name="connsiteY89" fmla="*/ 145805 h 772579"/>
                    <a:gd name="connsiteX90" fmla="*/ 361725 w 379889"/>
                    <a:gd name="connsiteY90" fmla="*/ 263576 h 772579"/>
                    <a:gd name="connsiteX91" fmla="*/ 341746 w 379889"/>
                    <a:gd name="connsiteY91" fmla="*/ 313676 h 772579"/>
                    <a:gd name="connsiteX92" fmla="*/ 167882 w 379889"/>
                    <a:gd name="connsiteY92" fmla="*/ 538408 h 772579"/>
                    <a:gd name="connsiteX93" fmla="*/ 170136 w 379889"/>
                    <a:gd name="connsiteY93" fmla="*/ 497376 h 772579"/>
                    <a:gd name="connsiteX94" fmla="*/ 174644 w 379889"/>
                    <a:gd name="connsiteY94" fmla="*/ 497222 h 772579"/>
                    <a:gd name="connsiteX95" fmla="*/ 188680 w 379889"/>
                    <a:gd name="connsiteY95" fmla="*/ 572474 h 772579"/>
                    <a:gd name="connsiteX96" fmla="*/ 179818 w 379889"/>
                    <a:gd name="connsiteY96" fmla="*/ 598344 h 772579"/>
                    <a:gd name="connsiteX97" fmla="*/ 163528 w 379889"/>
                    <a:gd name="connsiteY97" fmla="*/ 624111 h 772579"/>
                    <a:gd name="connsiteX98" fmla="*/ 167882 w 379889"/>
                    <a:gd name="connsiteY98" fmla="*/ 538408 h 7725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Lst>
                  <a:rect l="l" t="t" r="r" b="b"/>
                  <a:pathLst>
                    <a:path w="379889" h="772579">
                      <a:moveTo>
                        <a:pt x="377400" y="272746"/>
                      </a:moveTo>
                      <a:cubicBezTo>
                        <a:pt x="372277" y="257941"/>
                        <a:pt x="361366" y="246825"/>
                        <a:pt x="352658" y="234479"/>
                      </a:cubicBezTo>
                      <a:cubicBezTo>
                        <a:pt x="326481" y="197647"/>
                        <a:pt x="294822" y="165374"/>
                        <a:pt x="263420" y="132999"/>
                      </a:cubicBezTo>
                      <a:cubicBezTo>
                        <a:pt x="257888" y="127313"/>
                        <a:pt x="251280" y="125110"/>
                        <a:pt x="243647" y="125673"/>
                      </a:cubicBezTo>
                      <a:cubicBezTo>
                        <a:pt x="231557" y="126595"/>
                        <a:pt x="211784" y="134535"/>
                        <a:pt x="205227" y="152772"/>
                      </a:cubicBezTo>
                      <a:cubicBezTo>
                        <a:pt x="204766" y="154002"/>
                        <a:pt x="204356" y="155282"/>
                        <a:pt x="203997" y="156512"/>
                      </a:cubicBezTo>
                      <a:cubicBezTo>
                        <a:pt x="201641" y="155334"/>
                        <a:pt x="199284" y="154309"/>
                        <a:pt x="196825" y="153438"/>
                      </a:cubicBezTo>
                      <a:cubicBezTo>
                        <a:pt x="197081" y="153182"/>
                        <a:pt x="197338" y="152977"/>
                        <a:pt x="197594" y="152721"/>
                      </a:cubicBezTo>
                      <a:cubicBezTo>
                        <a:pt x="203229" y="147291"/>
                        <a:pt x="212911" y="131001"/>
                        <a:pt x="214447" y="127364"/>
                      </a:cubicBezTo>
                      <a:cubicBezTo>
                        <a:pt x="229406" y="91915"/>
                        <a:pt x="220646" y="46323"/>
                        <a:pt x="193496" y="19429"/>
                      </a:cubicBezTo>
                      <a:cubicBezTo>
                        <a:pt x="174081" y="219"/>
                        <a:pt x="120702" y="-5519"/>
                        <a:pt x="94525" y="5700"/>
                      </a:cubicBezTo>
                      <a:cubicBezTo>
                        <a:pt x="56208" y="22144"/>
                        <a:pt x="38278" y="61998"/>
                        <a:pt x="39559" y="101443"/>
                      </a:cubicBezTo>
                      <a:cubicBezTo>
                        <a:pt x="40583" y="133613"/>
                        <a:pt x="65377" y="165220"/>
                        <a:pt x="95960" y="176286"/>
                      </a:cubicBezTo>
                      <a:cubicBezTo>
                        <a:pt x="84331" y="180588"/>
                        <a:pt x="70090" y="190066"/>
                        <a:pt x="57386" y="209429"/>
                      </a:cubicBezTo>
                      <a:cubicBezTo>
                        <a:pt x="28494" y="247849"/>
                        <a:pt x="17224" y="289446"/>
                        <a:pt x="2829" y="335601"/>
                      </a:cubicBezTo>
                      <a:cubicBezTo>
                        <a:pt x="-1167" y="348408"/>
                        <a:pt x="-808" y="359883"/>
                        <a:pt x="3136" y="372382"/>
                      </a:cubicBezTo>
                      <a:cubicBezTo>
                        <a:pt x="11025" y="397278"/>
                        <a:pt x="22910" y="418230"/>
                        <a:pt x="43913" y="447276"/>
                      </a:cubicBezTo>
                      <a:cubicBezTo>
                        <a:pt x="45757" y="449786"/>
                        <a:pt x="51648" y="453782"/>
                        <a:pt x="58001" y="455984"/>
                      </a:cubicBezTo>
                      <a:cubicBezTo>
                        <a:pt x="57078" y="482981"/>
                        <a:pt x="56412" y="509977"/>
                        <a:pt x="56925" y="536974"/>
                      </a:cubicBezTo>
                      <a:cubicBezTo>
                        <a:pt x="58103" y="597217"/>
                        <a:pt x="56054" y="657460"/>
                        <a:pt x="57949" y="717703"/>
                      </a:cubicBezTo>
                      <a:cubicBezTo>
                        <a:pt x="58410" y="731687"/>
                        <a:pt x="59435" y="745365"/>
                        <a:pt x="66914" y="757864"/>
                      </a:cubicBezTo>
                      <a:cubicBezTo>
                        <a:pt x="72139" y="766624"/>
                        <a:pt x="83563" y="771900"/>
                        <a:pt x="93808" y="771849"/>
                      </a:cubicBezTo>
                      <a:cubicBezTo>
                        <a:pt x="104976" y="771798"/>
                        <a:pt x="111789" y="774769"/>
                        <a:pt x="122546" y="769083"/>
                      </a:cubicBezTo>
                      <a:cubicBezTo>
                        <a:pt x="133560" y="764421"/>
                        <a:pt x="140527" y="758377"/>
                        <a:pt x="144471" y="753356"/>
                      </a:cubicBezTo>
                      <a:cubicBezTo>
                        <a:pt x="154051" y="758325"/>
                        <a:pt x="165526" y="759760"/>
                        <a:pt x="176078" y="756020"/>
                      </a:cubicBezTo>
                      <a:cubicBezTo>
                        <a:pt x="188527" y="751615"/>
                        <a:pt x="200206" y="743265"/>
                        <a:pt x="209274" y="732712"/>
                      </a:cubicBezTo>
                      <a:cubicBezTo>
                        <a:pt x="231403" y="706893"/>
                        <a:pt x="249026" y="678104"/>
                        <a:pt x="266904" y="649417"/>
                      </a:cubicBezTo>
                      <a:cubicBezTo>
                        <a:pt x="276739" y="633639"/>
                        <a:pt x="286370" y="617810"/>
                        <a:pt x="295898" y="601878"/>
                      </a:cubicBezTo>
                      <a:cubicBezTo>
                        <a:pt x="305375" y="585998"/>
                        <a:pt x="309729" y="569145"/>
                        <a:pt x="305990" y="550447"/>
                      </a:cubicBezTo>
                      <a:cubicBezTo>
                        <a:pt x="293593" y="488513"/>
                        <a:pt x="271822" y="380066"/>
                        <a:pt x="255685" y="309117"/>
                      </a:cubicBezTo>
                      <a:cubicBezTo>
                        <a:pt x="258298" y="309732"/>
                        <a:pt x="260756" y="310090"/>
                        <a:pt x="261986" y="310244"/>
                      </a:cubicBezTo>
                      <a:cubicBezTo>
                        <a:pt x="277815" y="312088"/>
                        <a:pt x="293234" y="316032"/>
                        <a:pt x="308807" y="319311"/>
                      </a:cubicBezTo>
                      <a:cubicBezTo>
                        <a:pt x="325968" y="322948"/>
                        <a:pt x="340824" y="326636"/>
                        <a:pt x="357217" y="319157"/>
                      </a:cubicBezTo>
                      <a:cubicBezTo>
                        <a:pt x="376580" y="310346"/>
                        <a:pt x="384316" y="292827"/>
                        <a:pt x="377400" y="272746"/>
                      </a:cubicBezTo>
                      <a:close/>
                      <a:moveTo>
                        <a:pt x="142832" y="169114"/>
                      </a:moveTo>
                      <a:cubicBezTo>
                        <a:pt x="97753" y="181357"/>
                        <a:pt x="49343" y="147342"/>
                        <a:pt x="49343" y="93605"/>
                      </a:cubicBezTo>
                      <a:cubicBezTo>
                        <a:pt x="51648" y="63535"/>
                        <a:pt x="59896" y="35514"/>
                        <a:pt x="92835" y="17584"/>
                      </a:cubicBezTo>
                      <a:cubicBezTo>
                        <a:pt x="127772" y="-1472"/>
                        <a:pt x="181201" y="11693"/>
                        <a:pt x="199540" y="46630"/>
                      </a:cubicBezTo>
                      <a:cubicBezTo>
                        <a:pt x="206354" y="59590"/>
                        <a:pt x="210605" y="73473"/>
                        <a:pt x="211630" y="88380"/>
                      </a:cubicBezTo>
                      <a:cubicBezTo>
                        <a:pt x="212450" y="100060"/>
                        <a:pt x="209837" y="114813"/>
                        <a:pt x="204612" y="125366"/>
                      </a:cubicBezTo>
                      <a:cubicBezTo>
                        <a:pt x="191549" y="151543"/>
                        <a:pt x="171212" y="161430"/>
                        <a:pt x="142832" y="169114"/>
                      </a:cubicBezTo>
                      <a:close/>
                      <a:moveTo>
                        <a:pt x="341746" y="313676"/>
                      </a:moveTo>
                      <a:cubicBezTo>
                        <a:pt x="326122" y="317569"/>
                        <a:pt x="310190" y="309783"/>
                        <a:pt x="294515" y="306094"/>
                      </a:cubicBezTo>
                      <a:cubicBezTo>
                        <a:pt x="283706" y="303584"/>
                        <a:pt x="266852" y="298923"/>
                        <a:pt x="253482" y="299640"/>
                      </a:cubicBezTo>
                      <a:cubicBezTo>
                        <a:pt x="252458" y="295183"/>
                        <a:pt x="251433" y="290880"/>
                        <a:pt x="250460" y="286782"/>
                      </a:cubicBezTo>
                      <a:cubicBezTo>
                        <a:pt x="249026" y="280839"/>
                        <a:pt x="248821" y="273873"/>
                        <a:pt x="242007" y="268699"/>
                      </a:cubicBezTo>
                      <a:cubicBezTo>
                        <a:pt x="237038" y="276997"/>
                        <a:pt x="239958" y="283964"/>
                        <a:pt x="241393" y="290624"/>
                      </a:cubicBezTo>
                      <a:cubicBezTo>
                        <a:pt x="250050" y="330068"/>
                        <a:pt x="271873" y="426785"/>
                        <a:pt x="280325" y="466281"/>
                      </a:cubicBezTo>
                      <a:cubicBezTo>
                        <a:pt x="285550" y="490870"/>
                        <a:pt x="291544" y="524936"/>
                        <a:pt x="296718" y="549525"/>
                      </a:cubicBezTo>
                      <a:cubicBezTo>
                        <a:pt x="302301" y="576163"/>
                        <a:pt x="291441" y="590147"/>
                        <a:pt x="278071" y="612226"/>
                      </a:cubicBezTo>
                      <a:cubicBezTo>
                        <a:pt x="267109" y="630360"/>
                        <a:pt x="255685" y="648239"/>
                        <a:pt x="244723" y="666373"/>
                      </a:cubicBezTo>
                      <a:cubicBezTo>
                        <a:pt x="231711" y="688042"/>
                        <a:pt x="216599" y="708072"/>
                        <a:pt x="199797" y="726923"/>
                      </a:cubicBezTo>
                      <a:cubicBezTo>
                        <a:pt x="191139" y="736605"/>
                        <a:pt x="183045" y="745467"/>
                        <a:pt x="170187" y="748029"/>
                      </a:cubicBezTo>
                      <a:cubicBezTo>
                        <a:pt x="162350" y="749617"/>
                        <a:pt x="154307" y="747824"/>
                        <a:pt x="147699" y="743726"/>
                      </a:cubicBezTo>
                      <a:cubicBezTo>
                        <a:pt x="147084" y="743111"/>
                        <a:pt x="146469" y="742752"/>
                        <a:pt x="145803" y="742445"/>
                      </a:cubicBezTo>
                      <a:cubicBezTo>
                        <a:pt x="140527" y="738654"/>
                        <a:pt x="136326" y="733378"/>
                        <a:pt x="134124" y="727128"/>
                      </a:cubicBezTo>
                      <a:cubicBezTo>
                        <a:pt x="129155" y="713246"/>
                        <a:pt x="134943" y="701617"/>
                        <a:pt x="141603" y="688811"/>
                      </a:cubicBezTo>
                      <a:cubicBezTo>
                        <a:pt x="155895" y="661199"/>
                        <a:pt x="167882" y="632256"/>
                        <a:pt x="187041" y="607360"/>
                      </a:cubicBezTo>
                      <a:cubicBezTo>
                        <a:pt x="195340" y="596551"/>
                        <a:pt x="201282" y="584871"/>
                        <a:pt x="200001" y="570784"/>
                      </a:cubicBezTo>
                      <a:cubicBezTo>
                        <a:pt x="197594" y="544299"/>
                        <a:pt x="193803" y="518071"/>
                        <a:pt x="184019" y="493124"/>
                      </a:cubicBezTo>
                      <a:cubicBezTo>
                        <a:pt x="181355" y="486362"/>
                        <a:pt x="178845" y="477192"/>
                        <a:pt x="170444" y="478319"/>
                      </a:cubicBezTo>
                      <a:cubicBezTo>
                        <a:pt x="163323" y="479241"/>
                        <a:pt x="162708" y="488872"/>
                        <a:pt x="162247" y="494866"/>
                      </a:cubicBezTo>
                      <a:cubicBezTo>
                        <a:pt x="159532" y="527907"/>
                        <a:pt x="155332" y="606694"/>
                        <a:pt x="153334" y="639786"/>
                      </a:cubicBezTo>
                      <a:cubicBezTo>
                        <a:pt x="153282" y="640862"/>
                        <a:pt x="153231" y="642040"/>
                        <a:pt x="153487" y="643116"/>
                      </a:cubicBezTo>
                      <a:cubicBezTo>
                        <a:pt x="146572" y="656640"/>
                        <a:pt x="140015" y="670318"/>
                        <a:pt x="132689" y="683585"/>
                      </a:cubicBezTo>
                      <a:cubicBezTo>
                        <a:pt x="124749" y="697980"/>
                        <a:pt x="121010" y="713246"/>
                        <a:pt x="124391" y="728204"/>
                      </a:cubicBezTo>
                      <a:cubicBezTo>
                        <a:pt x="126183" y="736042"/>
                        <a:pt x="130589" y="742752"/>
                        <a:pt x="136429" y="747875"/>
                      </a:cubicBezTo>
                      <a:cubicBezTo>
                        <a:pt x="128694" y="761706"/>
                        <a:pt x="110457" y="764063"/>
                        <a:pt x="103849" y="763602"/>
                      </a:cubicBezTo>
                      <a:cubicBezTo>
                        <a:pt x="88173" y="762424"/>
                        <a:pt x="74137" y="756584"/>
                        <a:pt x="70244" y="741625"/>
                      </a:cubicBezTo>
                      <a:cubicBezTo>
                        <a:pt x="68041" y="733275"/>
                        <a:pt x="67631" y="724618"/>
                        <a:pt x="67631" y="715961"/>
                      </a:cubicBezTo>
                      <a:cubicBezTo>
                        <a:pt x="67785" y="671496"/>
                        <a:pt x="69219" y="627031"/>
                        <a:pt x="67529" y="582668"/>
                      </a:cubicBezTo>
                      <a:cubicBezTo>
                        <a:pt x="65582" y="531544"/>
                        <a:pt x="67016" y="480522"/>
                        <a:pt x="69322" y="429603"/>
                      </a:cubicBezTo>
                      <a:cubicBezTo>
                        <a:pt x="71012" y="391797"/>
                        <a:pt x="69322" y="354145"/>
                        <a:pt x="69424" y="316391"/>
                      </a:cubicBezTo>
                      <a:cubicBezTo>
                        <a:pt x="69424" y="313164"/>
                        <a:pt x="69322" y="309834"/>
                        <a:pt x="64865" y="307170"/>
                      </a:cubicBezTo>
                      <a:cubicBezTo>
                        <a:pt x="59230" y="311934"/>
                        <a:pt x="59845" y="317672"/>
                        <a:pt x="60050" y="322590"/>
                      </a:cubicBezTo>
                      <a:cubicBezTo>
                        <a:pt x="61586" y="363622"/>
                        <a:pt x="59947" y="404655"/>
                        <a:pt x="58513" y="445636"/>
                      </a:cubicBezTo>
                      <a:cubicBezTo>
                        <a:pt x="47909" y="440411"/>
                        <a:pt x="28443" y="405833"/>
                        <a:pt x="25062" y="400249"/>
                      </a:cubicBezTo>
                      <a:cubicBezTo>
                        <a:pt x="8003" y="371716"/>
                        <a:pt x="8259" y="338214"/>
                        <a:pt x="21373" y="308297"/>
                      </a:cubicBezTo>
                      <a:cubicBezTo>
                        <a:pt x="40122" y="265523"/>
                        <a:pt x="61996" y="188324"/>
                        <a:pt x="112403" y="180281"/>
                      </a:cubicBezTo>
                      <a:cubicBezTo>
                        <a:pt x="112455" y="180230"/>
                        <a:pt x="112506" y="180179"/>
                        <a:pt x="112557" y="180128"/>
                      </a:cubicBezTo>
                      <a:cubicBezTo>
                        <a:pt x="135660" y="182176"/>
                        <a:pt x="167831" y="174492"/>
                        <a:pt x="188219" y="160610"/>
                      </a:cubicBezTo>
                      <a:cubicBezTo>
                        <a:pt x="188270" y="160610"/>
                        <a:pt x="188322" y="160661"/>
                        <a:pt x="188373" y="160661"/>
                      </a:cubicBezTo>
                      <a:cubicBezTo>
                        <a:pt x="193239" y="161225"/>
                        <a:pt x="197645" y="163479"/>
                        <a:pt x="201897" y="165784"/>
                      </a:cubicBezTo>
                      <a:cubicBezTo>
                        <a:pt x="200360" y="175824"/>
                        <a:pt x="201794" y="185711"/>
                        <a:pt x="208864" y="194574"/>
                      </a:cubicBezTo>
                      <a:cubicBezTo>
                        <a:pt x="225871" y="215781"/>
                        <a:pt x="243698" y="236323"/>
                        <a:pt x="261269" y="257019"/>
                      </a:cubicBezTo>
                      <a:cubicBezTo>
                        <a:pt x="263676" y="259837"/>
                        <a:pt x="266033" y="263730"/>
                        <a:pt x="272283" y="261066"/>
                      </a:cubicBezTo>
                      <a:cubicBezTo>
                        <a:pt x="271463" y="251845"/>
                        <a:pt x="247796" y="227461"/>
                        <a:pt x="242469" y="220699"/>
                      </a:cubicBezTo>
                      <a:cubicBezTo>
                        <a:pt x="235041" y="211376"/>
                        <a:pt x="227100" y="202411"/>
                        <a:pt x="220236" y="192678"/>
                      </a:cubicBezTo>
                      <a:cubicBezTo>
                        <a:pt x="212654" y="181920"/>
                        <a:pt x="209222" y="170138"/>
                        <a:pt x="214755" y="157024"/>
                      </a:cubicBezTo>
                      <a:cubicBezTo>
                        <a:pt x="223053" y="137404"/>
                        <a:pt x="246772" y="131001"/>
                        <a:pt x="262088" y="145805"/>
                      </a:cubicBezTo>
                      <a:cubicBezTo>
                        <a:pt x="299177" y="181767"/>
                        <a:pt x="334831" y="219265"/>
                        <a:pt x="361725" y="263576"/>
                      </a:cubicBezTo>
                      <a:cubicBezTo>
                        <a:pt x="376785" y="288575"/>
                        <a:pt x="373097" y="305889"/>
                        <a:pt x="341746" y="313676"/>
                      </a:cubicBezTo>
                      <a:close/>
                      <a:moveTo>
                        <a:pt x="167882" y="538408"/>
                      </a:moveTo>
                      <a:cubicBezTo>
                        <a:pt x="168497" y="524731"/>
                        <a:pt x="169368" y="511053"/>
                        <a:pt x="170136" y="497376"/>
                      </a:cubicBezTo>
                      <a:cubicBezTo>
                        <a:pt x="171417" y="491792"/>
                        <a:pt x="172954" y="492560"/>
                        <a:pt x="174644" y="497222"/>
                      </a:cubicBezTo>
                      <a:cubicBezTo>
                        <a:pt x="184838" y="521247"/>
                        <a:pt x="188014" y="546605"/>
                        <a:pt x="188680" y="572474"/>
                      </a:cubicBezTo>
                      <a:cubicBezTo>
                        <a:pt x="188936" y="582259"/>
                        <a:pt x="185402" y="590609"/>
                        <a:pt x="179818" y="598344"/>
                      </a:cubicBezTo>
                      <a:cubicBezTo>
                        <a:pt x="173825" y="606643"/>
                        <a:pt x="168497" y="615300"/>
                        <a:pt x="163528" y="624111"/>
                      </a:cubicBezTo>
                      <a:cubicBezTo>
                        <a:pt x="165679" y="597729"/>
                        <a:pt x="167216" y="553315"/>
                        <a:pt x="167882" y="538408"/>
                      </a:cubicBezTo>
                      <a:close/>
                    </a:path>
                  </a:pathLst>
                </a:custGeom>
                <a:solidFill>
                  <a:srgbClr val="000000"/>
                </a:solidFill>
                <a:ln w="5123" cap="flat">
                  <a:noFill/>
                  <a:prstDash val="solid"/>
                  <a:miter/>
                </a:ln>
              </p:spPr>
              <p:txBody>
                <a:bodyPr rtlCol="0" anchor="ctr"/>
                <a:lstStyle/>
                <a:p>
                  <a:endParaRPr lang="en-US" dirty="0"/>
                </a:p>
              </p:txBody>
            </p:sp>
            <p:sp>
              <p:nvSpPr>
                <p:cNvPr id="31" name="Graphic 472">
                  <a:extLst>
                    <a:ext uri="{FF2B5EF4-FFF2-40B4-BE49-F238E27FC236}">
                      <a16:creationId xmlns:a16="http://schemas.microsoft.com/office/drawing/2014/main" id="{7C165704-6F3A-E2A9-9681-3F0906D000D6}"/>
                    </a:ext>
                  </a:extLst>
                </p:cNvPr>
                <p:cNvSpPr/>
                <p:nvPr/>
              </p:nvSpPr>
              <p:spPr>
                <a:xfrm>
                  <a:off x="863981" y="4872471"/>
                  <a:ext cx="17684" cy="70795"/>
                </a:xfrm>
                <a:custGeom>
                  <a:avLst/>
                  <a:gdLst>
                    <a:gd name="connsiteX0" fmla="*/ 17684 w 17684"/>
                    <a:gd name="connsiteY0" fmla="*/ 70795 h 70795"/>
                    <a:gd name="connsiteX1" fmla="*/ 12254 w 17684"/>
                    <a:gd name="connsiteY1" fmla="*/ 0 h 70795"/>
                    <a:gd name="connsiteX2" fmla="*/ 9181 w 17684"/>
                    <a:gd name="connsiteY2" fmla="*/ 34936 h 70795"/>
                    <a:gd name="connsiteX3" fmla="*/ 17684 w 17684"/>
                    <a:gd name="connsiteY3" fmla="*/ 70795 h 70795"/>
                  </a:gdLst>
                  <a:ahLst/>
                  <a:cxnLst>
                    <a:cxn ang="0">
                      <a:pos x="connsiteX0" y="connsiteY0"/>
                    </a:cxn>
                    <a:cxn ang="0">
                      <a:pos x="connsiteX1" y="connsiteY1"/>
                    </a:cxn>
                    <a:cxn ang="0">
                      <a:pos x="connsiteX2" y="connsiteY2"/>
                    </a:cxn>
                    <a:cxn ang="0">
                      <a:pos x="connsiteX3" y="connsiteY3"/>
                    </a:cxn>
                  </a:cxnLst>
                  <a:rect l="l" t="t" r="r" b="b"/>
                  <a:pathLst>
                    <a:path w="17684" h="70795">
                      <a:moveTo>
                        <a:pt x="17684" y="70795"/>
                      </a:moveTo>
                      <a:cubicBezTo>
                        <a:pt x="-3984" y="41084"/>
                        <a:pt x="-5675" y="11116"/>
                        <a:pt x="12254" y="0"/>
                      </a:cubicBezTo>
                      <a:cubicBezTo>
                        <a:pt x="12664" y="12192"/>
                        <a:pt x="6415" y="23308"/>
                        <a:pt x="9181" y="34936"/>
                      </a:cubicBezTo>
                      <a:cubicBezTo>
                        <a:pt x="11998" y="46924"/>
                        <a:pt x="14867" y="58860"/>
                        <a:pt x="17684" y="70795"/>
                      </a:cubicBezTo>
                      <a:close/>
                    </a:path>
                  </a:pathLst>
                </a:custGeom>
                <a:solidFill>
                  <a:srgbClr val="000000"/>
                </a:solidFill>
                <a:ln w="5123" cap="flat">
                  <a:noFill/>
                  <a:prstDash val="solid"/>
                  <a:miter/>
                </a:ln>
              </p:spPr>
              <p:txBody>
                <a:bodyPr rtlCol="0" anchor="ctr"/>
                <a:lstStyle/>
                <a:p>
                  <a:endParaRPr lang="en-US" dirty="0"/>
                </a:p>
              </p:txBody>
            </p:sp>
            <p:sp>
              <p:nvSpPr>
                <p:cNvPr id="32" name="Graphic 472">
                  <a:extLst>
                    <a:ext uri="{FF2B5EF4-FFF2-40B4-BE49-F238E27FC236}">
                      <a16:creationId xmlns:a16="http://schemas.microsoft.com/office/drawing/2014/main" id="{05C83238-4FC3-963C-CA37-CBE3DFFE6A13}"/>
                    </a:ext>
                  </a:extLst>
                </p:cNvPr>
                <p:cNvSpPr/>
                <p:nvPr/>
              </p:nvSpPr>
              <p:spPr>
                <a:xfrm>
                  <a:off x="906357" y="5310349"/>
                  <a:ext cx="52610" cy="9246"/>
                </a:xfrm>
                <a:custGeom>
                  <a:avLst/>
                  <a:gdLst>
                    <a:gd name="connsiteX0" fmla="*/ 0 w 52610"/>
                    <a:gd name="connsiteY0" fmla="*/ 8923 h 9246"/>
                    <a:gd name="connsiteX1" fmla="*/ 52610 w 52610"/>
                    <a:gd name="connsiteY1" fmla="*/ 2571 h 9246"/>
                    <a:gd name="connsiteX2" fmla="*/ 0 w 52610"/>
                    <a:gd name="connsiteY2" fmla="*/ 8923 h 9246"/>
                  </a:gdLst>
                  <a:ahLst/>
                  <a:cxnLst>
                    <a:cxn ang="0">
                      <a:pos x="connsiteX0" y="connsiteY0"/>
                    </a:cxn>
                    <a:cxn ang="0">
                      <a:pos x="connsiteX1" y="connsiteY1"/>
                    </a:cxn>
                    <a:cxn ang="0">
                      <a:pos x="connsiteX2" y="connsiteY2"/>
                    </a:cxn>
                  </a:cxnLst>
                  <a:rect l="l" t="t" r="r" b="b"/>
                  <a:pathLst>
                    <a:path w="52610" h="9246">
                      <a:moveTo>
                        <a:pt x="0" y="8923"/>
                      </a:moveTo>
                      <a:cubicBezTo>
                        <a:pt x="12141" y="-3474"/>
                        <a:pt x="33246" y="-196"/>
                        <a:pt x="52610" y="2571"/>
                      </a:cubicBezTo>
                      <a:cubicBezTo>
                        <a:pt x="35500" y="13277"/>
                        <a:pt x="14036" y="7540"/>
                        <a:pt x="0" y="8923"/>
                      </a:cubicBezTo>
                      <a:close/>
                    </a:path>
                  </a:pathLst>
                </a:custGeom>
                <a:solidFill>
                  <a:srgbClr val="000000"/>
                </a:solidFill>
                <a:ln w="5123" cap="flat">
                  <a:noFill/>
                  <a:prstDash val="solid"/>
                  <a:miter/>
                </a:ln>
              </p:spPr>
              <p:txBody>
                <a:bodyPr rtlCol="0" anchor="ctr"/>
                <a:lstStyle/>
                <a:p>
                  <a:endParaRPr lang="en-US" dirty="0"/>
                </a:p>
              </p:txBody>
            </p:sp>
          </p:grpSp>
          <p:grpSp>
            <p:nvGrpSpPr>
              <p:cNvPr id="12" name="Graphic 472">
                <a:extLst>
                  <a:ext uri="{FF2B5EF4-FFF2-40B4-BE49-F238E27FC236}">
                    <a16:creationId xmlns:a16="http://schemas.microsoft.com/office/drawing/2014/main" id="{1124E679-FB7A-20EC-8B12-354E4D96EF67}"/>
                  </a:ext>
                </a:extLst>
              </p:cNvPr>
              <p:cNvGrpSpPr/>
              <p:nvPr/>
            </p:nvGrpSpPr>
            <p:grpSpPr>
              <a:xfrm>
                <a:off x="2351753" y="3996349"/>
                <a:ext cx="593075" cy="1449087"/>
                <a:chOff x="2351753" y="3996349"/>
                <a:chExt cx="593075" cy="1449087"/>
              </a:xfrm>
            </p:grpSpPr>
            <p:sp>
              <p:nvSpPr>
                <p:cNvPr id="13" name="Graphic 472">
                  <a:extLst>
                    <a:ext uri="{FF2B5EF4-FFF2-40B4-BE49-F238E27FC236}">
                      <a16:creationId xmlns:a16="http://schemas.microsoft.com/office/drawing/2014/main" id="{A0DCF4D1-6CE8-9B10-7082-4D970B37C33A}"/>
                    </a:ext>
                  </a:extLst>
                </p:cNvPr>
                <p:cNvSpPr/>
                <p:nvPr/>
              </p:nvSpPr>
              <p:spPr>
                <a:xfrm>
                  <a:off x="2561626" y="4342218"/>
                  <a:ext cx="154658" cy="152935"/>
                </a:xfrm>
                <a:custGeom>
                  <a:avLst/>
                  <a:gdLst>
                    <a:gd name="connsiteX0" fmla="*/ 77583 w 154658"/>
                    <a:gd name="connsiteY0" fmla="*/ 152916 h 152935"/>
                    <a:gd name="connsiteX1" fmla="*/ 154628 w 154658"/>
                    <a:gd name="connsiteY1" fmla="*/ 82991 h 152935"/>
                    <a:gd name="connsiteX2" fmla="*/ 74048 w 154658"/>
                    <a:gd name="connsiteY2" fmla="*/ 4 h 152935"/>
                    <a:gd name="connsiteX3" fmla="*/ 25 w 154658"/>
                    <a:gd name="connsiteY3" fmla="*/ 70799 h 152935"/>
                    <a:gd name="connsiteX4" fmla="*/ 77583 w 154658"/>
                    <a:gd name="connsiteY4" fmla="*/ 152916 h 1529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4658" h="152935">
                      <a:moveTo>
                        <a:pt x="77583" y="152916"/>
                      </a:moveTo>
                      <a:cubicBezTo>
                        <a:pt x="112622" y="153940"/>
                        <a:pt x="153860" y="115315"/>
                        <a:pt x="154628" y="82991"/>
                      </a:cubicBezTo>
                      <a:cubicBezTo>
                        <a:pt x="155755" y="36528"/>
                        <a:pt x="126299" y="516"/>
                        <a:pt x="74048" y="4"/>
                      </a:cubicBezTo>
                      <a:cubicBezTo>
                        <a:pt x="30659" y="-406"/>
                        <a:pt x="896" y="33506"/>
                        <a:pt x="25" y="70799"/>
                      </a:cubicBezTo>
                      <a:cubicBezTo>
                        <a:pt x="-743" y="105428"/>
                        <a:pt x="16008" y="149842"/>
                        <a:pt x="77583" y="152916"/>
                      </a:cubicBezTo>
                      <a:close/>
                    </a:path>
                  </a:pathLst>
                </a:custGeom>
                <a:solidFill>
                  <a:srgbClr val="FFFFFF"/>
                </a:solidFill>
                <a:ln w="5123" cap="flat">
                  <a:noFill/>
                  <a:prstDash val="solid"/>
                  <a:miter/>
                </a:ln>
              </p:spPr>
              <p:txBody>
                <a:bodyPr rtlCol="0" anchor="ctr"/>
                <a:lstStyle/>
                <a:p>
                  <a:endParaRPr lang="en-US" dirty="0"/>
                </a:p>
              </p:txBody>
            </p:sp>
            <p:sp>
              <p:nvSpPr>
                <p:cNvPr id="14" name="Graphic 472">
                  <a:extLst>
                    <a:ext uri="{FF2B5EF4-FFF2-40B4-BE49-F238E27FC236}">
                      <a16:creationId xmlns:a16="http://schemas.microsoft.com/office/drawing/2014/main" id="{3DB290AD-CAB5-2524-AE79-EF2ED0C52D3B}"/>
                    </a:ext>
                  </a:extLst>
                </p:cNvPr>
                <p:cNvSpPr/>
                <p:nvPr/>
              </p:nvSpPr>
              <p:spPr>
                <a:xfrm>
                  <a:off x="2484283" y="4330114"/>
                  <a:ext cx="391773" cy="672880"/>
                </a:xfrm>
                <a:custGeom>
                  <a:avLst/>
                  <a:gdLst>
                    <a:gd name="connsiteX0" fmla="*/ 101291 w 391773"/>
                    <a:gd name="connsiteY0" fmla="*/ 158156 h 672880"/>
                    <a:gd name="connsiteX1" fmla="*/ 82747 w 391773"/>
                    <a:gd name="connsiteY1" fmla="*/ 205797 h 672880"/>
                    <a:gd name="connsiteX2" fmla="*/ 86179 w 391773"/>
                    <a:gd name="connsiteY2" fmla="*/ 239504 h 672880"/>
                    <a:gd name="connsiteX3" fmla="*/ 86640 w 391773"/>
                    <a:gd name="connsiteY3" fmla="*/ 277514 h 672880"/>
                    <a:gd name="connsiteX4" fmla="*/ 579 w 391773"/>
                    <a:gd name="connsiteY4" fmla="*/ 634156 h 672880"/>
                    <a:gd name="connsiteX5" fmla="*/ 21480 w 391773"/>
                    <a:gd name="connsiteY5" fmla="*/ 670834 h 672880"/>
                    <a:gd name="connsiteX6" fmla="*/ 67686 w 391773"/>
                    <a:gd name="connsiteY6" fmla="*/ 648141 h 672880"/>
                    <a:gd name="connsiteX7" fmla="*/ 117684 w 391773"/>
                    <a:gd name="connsiteY7" fmla="*/ 478273 h 672880"/>
                    <a:gd name="connsiteX8" fmla="*/ 170191 w 391773"/>
                    <a:gd name="connsiteY8" fmla="*/ 448202 h 672880"/>
                    <a:gd name="connsiteX9" fmla="*/ 226336 w 391773"/>
                    <a:gd name="connsiteY9" fmla="*/ 473406 h 672880"/>
                    <a:gd name="connsiteX10" fmla="*/ 243548 w 391773"/>
                    <a:gd name="connsiteY10" fmla="*/ 510443 h 672880"/>
                    <a:gd name="connsiteX11" fmla="*/ 210865 w 391773"/>
                    <a:gd name="connsiteY11" fmla="*/ 570378 h 672880"/>
                    <a:gd name="connsiteX12" fmla="*/ 215578 w 391773"/>
                    <a:gd name="connsiteY12" fmla="*/ 610489 h 672880"/>
                    <a:gd name="connsiteX13" fmla="*/ 261068 w 391773"/>
                    <a:gd name="connsiteY13" fmla="*/ 606032 h 672880"/>
                    <a:gd name="connsiteX14" fmla="*/ 332478 w 391773"/>
                    <a:gd name="connsiteY14" fmla="*/ 490106 h 672880"/>
                    <a:gd name="connsiteX15" fmla="*/ 317264 w 391773"/>
                    <a:gd name="connsiteY15" fmla="*/ 447178 h 672880"/>
                    <a:gd name="connsiteX16" fmla="*/ 261324 w 391773"/>
                    <a:gd name="connsiteY16" fmla="*/ 394772 h 672880"/>
                    <a:gd name="connsiteX17" fmla="*/ 242011 w 391773"/>
                    <a:gd name="connsiteY17" fmla="*/ 348003 h 672880"/>
                    <a:gd name="connsiteX18" fmla="*/ 242268 w 391773"/>
                    <a:gd name="connsiteY18" fmla="*/ 337347 h 672880"/>
                    <a:gd name="connsiteX19" fmla="*/ 280944 w 391773"/>
                    <a:gd name="connsiteY19" fmla="*/ 248212 h 672880"/>
                    <a:gd name="connsiteX20" fmla="*/ 355940 w 391773"/>
                    <a:gd name="connsiteY20" fmla="*/ 186843 h 672880"/>
                    <a:gd name="connsiteX21" fmla="*/ 367364 w 391773"/>
                    <a:gd name="connsiteY21" fmla="*/ 166813 h 672880"/>
                    <a:gd name="connsiteX22" fmla="*/ 390108 w 391773"/>
                    <a:gd name="connsiteY22" fmla="*/ 51655 h 672880"/>
                    <a:gd name="connsiteX23" fmla="*/ 388981 w 391773"/>
                    <a:gd name="connsiteY23" fmla="*/ 22148 h 672880"/>
                    <a:gd name="connsiteX24" fmla="*/ 363470 w 391773"/>
                    <a:gd name="connsiteY24" fmla="*/ 69 h 672880"/>
                    <a:gd name="connsiteX25" fmla="*/ 332017 w 391773"/>
                    <a:gd name="connsiteY25" fmla="*/ 22609 h 672880"/>
                    <a:gd name="connsiteX26" fmla="*/ 314651 w 391773"/>
                    <a:gd name="connsiteY26" fmla="*/ 108260 h 672880"/>
                    <a:gd name="connsiteX27" fmla="*/ 301947 w 391773"/>
                    <a:gd name="connsiteY27" fmla="*/ 131313 h 672880"/>
                    <a:gd name="connsiteX28" fmla="*/ 195241 w 391773"/>
                    <a:gd name="connsiteY28" fmla="*/ 164098 h 672880"/>
                    <a:gd name="connsiteX29" fmla="*/ 153799 w 391773"/>
                    <a:gd name="connsiteY29" fmla="*/ 174548 h 672880"/>
                    <a:gd name="connsiteX30" fmla="*/ 101291 w 391773"/>
                    <a:gd name="connsiteY30" fmla="*/ 158156 h 672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391773" h="672880">
                      <a:moveTo>
                        <a:pt x="101291" y="158156"/>
                      </a:moveTo>
                      <a:cubicBezTo>
                        <a:pt x="93966" y="166045"/>
                        <a:pt x="80288" y="180491"/>
                        <a:pt x="82747" y="205797"/>
                      </a:cubicBezTo>
                      <a:cubicBezTo>
                        <a:pt x="84284" y="217015"/>
                        <a:pt x="82491" y="229207"/>
                        <a:pt x="86179" y="239504"/>
                      </a:cubicBezTo>
                      <a:cubicBezTo>
                        <a:pt x="90943" y="252823"/>
                        <a:pt x="89509" y="263580"/>
                        <a:pt x="86640" y="277514"/>
                      </a:cubicBezTo>
                      <a:cubicBezTo>
                        <a:pt x="61949" y="397385"/>
                        <a:pt x="19482" y="512902"/>
                        <a:pt x="579" y="634156"/>
                      </a:cubicBezTo>
                      <a:cubicBezTo>
                        <a:pt x="-2341" y="653007"/>
                        <a:pt x="5958" y="664790"/>
                        <a:pt x="21480" y="670834"/>
                      </a:cubicBezTo>
                      <a:cubicBezTo>
                        <a:pt x="39563" y="677904"/>
                        <a:pt x="62461" y="665763"/>
                        <a:pt x="67686" y="648141"/>
                      </a:cubicBezTo>
                      <a:cubicBezTo>
                        <a:pt x="84540" y="591586"/>
                        <a:pt x="101496" y="535032"/>
                        <a:pt x="117684" y="478273"/>
                      </a:cubicBezTo>
                      <a:cubicBezTo>
                        <a:pt x="128083" y="441799"/>
                        <a:pt x="133103" y="438418"/>
                        <a:pt x="170191" y="448202"/>
                      </a:cubicBezTo>
                      <a:cubicBezTo>
                        <a:pt x="188069" y="452915"/>
                        <a:pt x="208560" y="468488"/>
                        <a:pt x="226336" y="473406"/>
                      </a:cubicBezTo>
                      <a:cubicBezTo>
                        <a:pt x="245648" y="478785"/>
                        <a:pt x="252206" y="492667"/>
                        <a:pt x="243548" y="510443"/>
                      </a:cubicBezTo>
                      <a:cubicBezTo>
                        <a:pt x="232022" y="534058"/>
                        <a:pt x="223262" y="547172"/>
                        <a:pt x="210865" y="570378"/>
                      </a:cubicBezTo>
                      <a:cubicBezTo>
                        <a:pt x="201747" y="587437"/>
                        <a:pt x="201952" y="603625"/>
                        <a:pt x="215578" y="610489"/>
                      </a:cubicBezTo>
                      <a:cubicBezTo>
                        <a:pt x="229000" y="617251"/>
                        <a:pt x="247646" y="626779"/>
                        <a:pt x="261068" y="606032"/>
                      </a:cubicBezTo>
                      <a:cubicBezTo>
                        <a:pt x="285708" y="567920"/>
                        <a:pt x="309836" y="529448"/>
                        <a:pt x="332478" y="490106"/>
                      </a:cubicBezTo>
                      <a:cubicBezTo>
                        <a:pt x="342672" y="472330"/>
                        <a:pt x="328277" y="458653"/>
                        <a:pt x="317264" y="447178"/>
                      </a:cubicBezTo>
                      <a:cubicBezTo>
                        <a:pt x="299590" y="428787"/>
                        <a:pt x="280329" y="411882"/>
                        <a:pt x="261324" y="394772"/>
                      </a:cubicBezTo>
                      <a:cubicBezTo>
                        <a:pt x="247236" y="382120"/>
                        <a:pt x="238682" y="367674"/>
                        <a:pt x="242011" y="348003"/>
                      </a:cubicBezTo>
                      <a:cubicBezTo>
                        <a:pt x="242575" y="344519"/>
                        <a:pt x="241909" y="340882"/>
                        <a:pt x="242268" y="337347"/>
                      </a:cubicBezTo>
                      <a:cubicBezTo>
                        <a:pt x="245188" y="305638"/>
                        <a:pt x="247032" y="273775"/>
                        <a:pt x="280944" y="248212"/>
                      </a:cubicBezTo>
                      <a:cubicBezTo>
                        <a:pt x="308248" y="227619"/>
                        <a:pt x="331197" y="210305"/>
                        <a:pt x="355940" y="186843"/>
                      </a:cubicBezTo>
                      <a:cubicBezTo>
                        <a:pt x="361780" y="181310"/>
                        <a:pt x="365776" y="174855"/>
                        <a:pt x="367364" y="166813"/>
                      </a:cubicBezTo>
                      <a:cubicBezTo>
                        <a:pt x="374894" y="128444"/>
                        <a:pt x="382732" y="90075"/>
                        <a:pt x="390108" y="51655"/>
                      </a:cubicBezTo>
                      <a:cubicBezTo>
                        <a:pt x="392004" y="41871"/>
                        <a:pt x="393028" y="31779"/>
                        <a:pt x="388981" y="22148"/>
                      </a:cubicBezTo>
                      <a:cubicBezTo>
                        <a:pt x="384115" y="10622"/>
                        <a:pt x="377814" y="-1006"/>
                        <a:pt x="363470" y="69"/>
                      </a:cubicBezTo>
                      <a:cubicBezTo>
                        <a:pt x="349434" y="1145"/>
                        <a:pt x="335449" y="4680"/>
                        <a:pt x="332017" y="22609"/>
                      </a:cubicBezTo>
                      <a:cubicBezTo>
                        <a:pt x="326485" y="51245"/>
                        <a:pt x="319825" y="79625"/>
                        <a:pt x="314651" y="108260"/>
                      </a:cubicBezTo>
                      <a:cubicBezTo>
                        <a:pt x="312909" y="117840"/>
                        <a:pt x="311424" y="127317"/>
                        <a:pt x="301947" y="131313"/>
                      </a:cubicBezTo>
                      <a:cubicBezTo>
                        <a:pt x="285042" y="138433"/>
                        <a:pt x="218242" y="156260"/>
                        <a:pt x="195241" y="164098"/>
                      </a:cubicBezTo>
                      <a:cubicBezTo>
                        <a:pt x="182639" y="170911"/>
                        <a:pt x="168398" y="174907"/>
                        <a:pt x="153799" y="174548"/>
                      </a:cubicBezTo>
                      <a:cubicBezTo>
                        <a:pt x="131259" y="172704"/>
                        <a:pt x="114149" y="166711"/>
                        <a:pt x="101291" y="158156"/>
                      </a:cubicBezTo>
                      <a:close/>
                    </a:path>
                  </a:pathLst>
                </a:custGeom>
                <a:solidFill>
                  <a:srgbClr val="FFFFFF"/>
                </a:solidFill>
                <a:ln w="5123" cap="flat">
                  <a:noFill/>
                  <a:prstDash val="solid"/>
                  <a:miter/>
                </a:ln>
              </p:spPr>
              <p:txBody>
                <a:bodyPr rtlCol="0" anchor="ctr"/>
                <a:lstStyle/>
                <a:p>
                  <a:endParaRPr lang="en-US" dirty="0"/>
                </a:p>
              </p:txBody>
            </p:sp>
            <p:sp>
              <p:nvSpPr>
                <p:cNvPr id="15" name="Graphic 472">
                  <a:extLst>
                    <a:ext uri="{FF2B5EF4-FFF2-40B4-BE49-F238E27FC236}">
                      <a16:creationId xmlns:a16="http://schemas.microsoft.com/office/drawing/2014/main" id="{80E74501-93AC-52F6-5973-C7BCD9D35817}"/>
                    </a:ext>
                  </a:extLst>
                </p:cNvPr>
                <p:cNvSpPr/>
                <p:nvPr/>
              </p:nvSpPr>
              <p:spPr>
                <a:xfrm>
                  <a:off x="2473303" y="4319414"/>
                  <a:ext cx="413189" cy="692690"/>
                </a:xfrm>
                <a:custGeom>
                  <a:avLst/>
                  <a:gdLst>
                    <a:gd name="connsiteX0" fmla="*/ 6129 w 413189"/>
                    <a:gd name="connsiteY0" fmla="*/ 665961 h 692690"/>
                    <a:gd name="connsiteX1" fmla="*/ 8588 w 413189"/>
                    <a:gd name="connsiteY1" fmla="*/ 676668 h 692690"/>
                    <a:gd name="connsiteX2" fmla="*/ 47726 w 413189"/>
                    <a:gd name="connsiteY2" fmla="*/ 691882 h 692690"/>
                    <a:gd name="connsiteX3" fmla="*/ 54949 w 413189"/>
                    <a:gd name="connsiteY3" fmla="*/ 690397 h 692690"/>
                    <a:gd name="connsiteX4" fmla="*/ 54385 w 413189"/>
                    <a:gd name="connsiteY4" fmla="*/ 687067 h 692690"/>
                    <a:gd name="connsiteX5" fmla="*/ 62325 w 413189"/>
                    <a:gd name="connsiteY5" fmla="*/ 681893 h 692690"/>
                    <a:gd name="connsiteX6" fmla="*/ 72110 w 413189"/>
                    <a:gd name="connsiteY6" fmla="*/ 683378 h 692690"/>
                    <a:gd name="connsiteX7" fmla="*/ 89270 w 413189"/>
                    <a:gd name="connsiteY7" fmla="*/ 658431 h 692690"/>
                    <a:gd name="connsiteX8" fmla="*/ 138192 w 413189"/>
                    <a:gd name="connsiteY8" fmla="*/ 488306 h 692690"/>
                    <a:gd name="connsiteX9" fmla="*/ 174768 w 413189"/>
                    <a:gd name="connsiteY9" fmla="*/ 468328 h 692690"/>
                    <a:gd name="connsiteX10" fmla="*/ 234550 w 413189"/>
                    <a:gd name="connsiteY10" fmla="*/ 496400 h 692690"/>
                    <a:gd name="connsiteX11" fmla="*/ 244129 w 413189"/>
                    <a:gd name="connsiteY11" fmla="*/ 520528 h 692690"/>
                    <a:gd name="connsiteX12" fmla="*/ 213240 w 413189"/>
                    <a:gd name="connsiteY12" fmla="*/ 574265 h 692690"/>
                    <a:gd name="connsiteX13" fmla="*/ 209500 w 413189"/>
                    <a:gd name="connsiteY13" fmla="*/ 618576 h 692690"/>
                    <a:gd name="connsiteX14" fmla="*/ 214008 w 413189"/>
                    <a:gd name="connsiteY14" fmla="*/ 611968 h 692690"/>
                    <a:gd name="connsiteX15" fmla="*/ 215801 w 413189"/>
                    <a:gd name="connsiteY15" fmla="*/ 626517 h 692690"/>
                    <a:gd name="connsiteX16" fmla="*/ 225329 w 413189"/>
                    <a:gd name="connsiteY16" fmla="*/ 633381 h 692690"/>
                    <a:gd name="connsiteX17" fmla="*/ 287365 w 413189"/>
                    <a:gd name="connsiteY17" fmla="*/ 616425 h 692690"/>
                    <a:gd name="connsiteX18" fmla="*/ 348427 w 413189"/>
                    <a:gd name="connsiteY18" fmla="*/ 516276 h 692690"/>
                    <a:gd name="connsiteX19" fmla="*/ 341973 w 413189"/>
                    <a:gd name="connsiteY19" fmla="*/ 456904 h 692690"/>
                    <a:gd name="connsiteX20" fmla="*/ 280808 w 413189"/>
                    <a:gd name="connsiteY20" fmla="*/ 399377 h 692690"/>
                    <a:gd name="connsiteX21" fmla="*/ 279988 w 413189"/>
                    <a:gd name="connsiteY21" fmla="*/ 402553 h 692690"/>
                    <a:gd name="connsiteX22" fmla="*/ 272304 w 413189"/>
                    <a:gd name="connsiteY22" fmla="*/ 400401 h 692690"/>
                    <a:gd name="connsiteX23" fmla="*/ 274200 w 413189"/>
                    <a:gd name="connsiteY23" fmla="*/ 393178 h 692690"/>
                    <a:gd name="connsiteX24" fmla="*/ 263493 w 413189"/>
                    <a:gd name="connsiteY24" fmla="*/ 371970 h 692690"/>
                    <a:gd name="connsiteX25" fmla="*/ 302169 w 413189"/>
                    <a:gd name="connsiteY25" fmla="*/ 264035 h 692690"/>
                    <a:gd name="connsiteX26" fmla="*/ 313132 w 413189"/>
                    <a:gd name="connsiteY26" fmla="*/ 256710 h 692690"/>
                    <a:gd name="connsiteX27" fmla="*/ 316820 w 413189"/>
                    <a:gd name="connsiteY27" fmla="*/ 243852 h 692690"/>
                    <a:gd name="connsiteX28" fmla="*/ 326297 w 413189"/>
                    <a:gd name="connsiteY28" fmla="*/ 239702 h 692690"/>
                    <a:gd name="connsiteX29" fmla="*/ 323480 w 413189"/>
                    <a:gd name="connsiteY29" fmla="*/ 249435 h 692690"/>
                    <a:gd name="connsiteX30" fmla="*/ 383620 w 413189"/>
                    <a:gd name="connsiteY30" fmla="*/ 189295 h 692690"/>
                    <a:gd name="connsiteX31" fmla="*/ 413076 w 413189"/>
                    <a:gd name="connsiteY31" fmla="*/ 47499 h 692690"/>
                    <a:gd name="connsiteX32" fmla="*/ 393353 w 413189"/>
                    <a:gd name="connsiteY32" fmla="*/ 7542 h 692690"/>
                    <a:gd name="connsiteX33" fmla="*/ 392226 w 413189"/>
                    <a:gd name="connsiteY33" fmla="*/ 11384 h 692690"/>
                    <a:gd name="connsiteX34" fmla="*/ 385208 w 413189"/>
                    <a:gd name="connsiteY34" fmla="*/ 6978 h 692690"/>
                    <a:gd name="connsiteX35" fmla="*/ 386284 w 413189"/>
                    <a:gd name="connsiteY35" fmla="*/ 3290 h 692690"/>
                    <a:gd name="connsiteX36" fmla="*/ 377729 w 413189"/>
                    <a:gd name="connsiteY36" fmla="*/ 524 h 692690"/>
                    <a:gd name="connsiteX37" fmla="*/ 352116 w 413189"/>
                    <a:gd name="connsiteY37" fmla="*/ 5544 h 692690"/>
                    <a:gd name="connsiteX38" fmla="*/ 360876 w 413189"/>
                    <a:gd name="connsiteY38" fmla="*/ 7234 h 692690"/>
                    <a:gd name="connsiteX39" fmla="*/ 346276 w 413189"/>
                    <a:gd name="connsiteY39" fmla="*/ 9950 h 692690"/>
                    <a:gd name="connsiteX40" fmla="*/ 332137 w 413189"/>
                    <a:gd name="connsiteY40" fmla="*/ 31721 h 692690"/>
                    <a:gd name="connsiteX41" fmla="*/ 322045 w 413189"/>
                    <a:gd name="connsiteY41" fmla="*/ 79516 h 692690"/>
                    <a:gd name="connsiteX42" fmla="*/ 300837 w 413189"/>
                    <a:gd name="connsiteY42" fmla="*/ 135660 h 692690"/>
                    <a:gd name="connsiteX43" fmla="*/ 230298 w 413189"/>
                    <a:gd name="connsiteY43" fmla="*/ 156049 h 692690"/>
                    <a:gd name="connsiteX44" fmla="*/ 206068 w 413189"/>
                    <a:gd name="connsiteY44" fmla="*/ 174747 h 692690"/>
                    <a:gd name="connsiteX45" fmla="*/ 312773 w 413189"/>
                    <a:gd name="connsiteY45" fmla="*/ 141961 h 692690"/>
                    <a:gd name="connsiteX46" fmla="*/ 325478 w 413189"/>
                    <a:gd name="connsiteY46" fmla="*/ 118909 h 692690"/>
                    <a:gd name="connsiteX47" fmla="*/ 342844 w 413189"/>
                    <a:gd name="connsiteY47" fmla="*/ 33258 h 692690"/>
                    <a:gd name="connsiteX48" fmla="*/ 374297 w 413189"/>
                    <a:gd name="connsiteY48" fmla="*/ 10718 h 692690"/>
                    <a:gd name="connsiteX49" fmla="*/ 399808 w 413189"/>
                    <a:gd name="connsiteY49" fmla="*/ 32797 h 692690"/>
                    <a:gd name="connsiteX50" fmla="*/ 400935 w 413189"/>
                    <a:gd name="connsiteY50" fmla="*/ 62303 h 692690"/>
                    <a:gd name="connsiteX51" fmla="*/ 378190 w 413189"/>
                    <a:gd name="connsiteY51" fmla="*/ 177462 h 692690"/>
                    <a:gd name="connsiteX52" fmla="*/ 366766 w 413189"/>
                    <a:gd name="connsiteY52" fmla="*/ 197491 h 692690"/>
                    <a:gd name="connsiteX53" fmla="*/ 291771 w 413189"/>
                    <a:gd name="connsiteY53" fmla="*/ 258861 h 692690"/>
                    <a:gd name="connsiteX54" fmla="*/ 253094 w 413189"/>
                    <a:gd name="connsiteY54" fmla="*/ 347996 h 692690"/>
                    <a:gd name="connsiteX55" fmla="*/ 252838 w 413189"/>
                    <a:gd name="connsiteY55" fmla="*/ 358651 h 692690"/>
                    <a:gd name="connsiteX56" fmla="*/ 272151 w 413189"/>
                    <a:gd name="connsiteY56" fmla="*/ 405421 h 692690"/>
                    <a:gd name="connsiteX57" fmla="*/ 328090 w 413189"/>
                    <a:gd name="connsiteY57" fmla="*/ 457826 h 692690"/>
                    <a:gd name="connsiteX58" fmla="*/ 343305 w 413189"/>
                    <a:gd name="connsiteY58" fmla="*/ 500755 h 692690"/>
                    <a:gd name="connsiteX59" fmla="*/ 271894 w 413189"/>
                    <a:gd name="connsiteY59" fmla="*/ 616681 h 692690"/>
                    <a:gd name="connsiteX60" fmla="*/ 226405 w 413189"/>
                    <a:gd name="connsiteY60" fmla="*/ 621138 h 692690"/>
                    <a:gd name="connsiteX61" fmla="*/ 221692 w 413189"/>
                    <a:gd name="connsiteY61" fmla="*/ 581027 h 692690"/>
                    <a:gd name="connsiteX62" fmla="*/ 254375 w 413189"/>
                    <a:gd name="connsiteY62" fmla="*/ 521091 h 692690"/>
                    <a:gd name="connsiteX63" fmla="*/ 237162 w 413189"/>
                    <a:gd name="connsiteY63" fmla="*/ 484055 h 692690"/>
                    <a:gd name="connsiteX64" fmla="*/ 181018 w 413189"/>
                    <a:gd name="connsiteY64" fmla="*/ 458851 h 692690"/>
                    <a:gd name="connsiteX65" fmla="*/ 128510 w 413189"/>
                    <a:gd name="connsiteY65" fmla="*/ 488921 h 692690"/>
                    <a:gd name="connsiteX66" fmla="*/ 78513 w 413189"/>
                    <a:gd name="connsiteY66" fmla="*/ 658789 h 692690"/>
                    <a:gd name="connsiteX67" fmla="*/ 32306 w 413189"/>
                    <a:gd name="connsiteY67" fmla="*/ 681483 h 692690"/>
                    <a:gd name="connsiteX68" fmla="*/ 11406 w 413189"/>
                    <a:gd name="connsiteY68" fmla="*/ 644805 h 692690"/>
                    <a:gd name="connsiteX69" fmla="*/ 97467 w 413189"/>
                    <a:gd name="connsiteY69" fmla="*/ 288163 h 692690"/>
                    <a:gd name="connsiteX70" fmla="*/ 97006 w 413189"/>
                    <a:gd name="connsiteY70" fmla="*/ 250153 h 692690"/>
                    <a:gd name="connsiteX71" fmla="*/ 93574 w 413189"/>
                    <a:gd name="connsiteY71" fmla="*/ 216445 h 692690"/>
                    <a:gd name="connsiteX72" fmla="*/ 112118 w 413189"/>
                    <a:gd name="connsiteY72" fmla="*/ 168804 h 692690"/>
                    <a:gd name="connsiteX73" fmla="*/ 103614 w 413189"/>
                    <a:gd name="connsiteY73" fmla="*/ 162247 h 692690"/>
                    <a:gd name="connsiteX74" fmla="*/ 82662 w 413189"/>
                    <a:gd name="connsiteY74" fmla="*/ 196620 h 692690"/>
                    <a:gd name="connsiteX75" fmla="*/ 84404 w 413189"/>
                    <a:gd name="connsiteY75" fmla="*/ 236987 h 692690"/>
                    <a:gd name="connsiteX76" fmla="*/ 76976 w 413189"/>
                    <a:gd name="connsiteY76" fmla="*/ 334831 h 692690"/>
                    <a:gd name="connsiteX77" fmla="*/ 2082 w 413189"/>
                    <a:gd name="connsiteY77" fmla="*/ 641372 h 692690"/>
                    <a:gd name="connsiteX78" fmla="*/ 1416 w 413189"/>
                    <a:gd name="connsiteY78" fmla="*/ 666371 h 692690"/>
                    <a:gd name="connsiteX79" fmla="*/ 6129 w 413189"/>
                    <a:gd name="connsiteY79" fmla="*/ 665961 h 6926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Lst>
                  <a:rect l="l" t="t" r="r" b="b"/>
                  <a:pathLst>
                    <a:path w="413189" h="692690">
                      <a:moveTo>
                        <a:pt x="6129" y="665961"/>
                      </a:moveTo>
                      <a:cubicBezTo>
                        <a:pt x="12481" y="667601"/>
                        <a:pt x="10022" y="672569"/>
                        <a:pt x="8588" y="676668"/>
                      </a:cubicBezTo>
                      <a:cubicBezTo>
                        <a:pt x="18936" y="688399"/>
                        <a:pt x="29233" y="695109"/>
                        <a:pt x="47726" y="691882"/>
                      </a:cubicBezTo>
                      <a:cubicBezTo>
                        <a:pt x="50184" y="691421"/>
                        <a:pt x="52643" y="690960"/>
                        <a:pt x="54949" y="690397"/>
                      </a:cubicBezTo>
                      <a:cubicBezTo>
                        <a:pt x="54436" y="689474"/>
                        <a:pt x="54180" y="688399"/>
                        <a:pt x="54385" y="687067"/>
                      </a:cubicBezTo>
                      <a:cubicBezTo>
                        <a:pt x="54897" y="683122"/>
                        <a:pt x="58534" y="680919"/>
                        <a:pt x="62325" y="681893"/>
                      </a:cubicBezTo>
                      <a:cubicBezTo>
                        <a:pt x="64579" y="682456"/>
                        <a:pt x="67909" y="682969"/>
                        <a:pt x="72110" y="683378"/>
                      </a:cubicBezTo>
                      <a:cubicBezTo>
                        <a:pt x="79998" y="678307"/>
                        <a:pt x="85992" y="670572"/>
                        <a:pt x="89270" y="658431"/>
                      </a:cubicBezTo>
                      <a:cubicBezTo>
                        <a:pt x="104587" y="601466"/>
                        <a:pt x="121697" y="544963"/>
                        <a:pt x="138192" y="488306"/>
                      </a:cubicBezTo>
                      <a:cubicBezTo>
                        <a:pt x="144391" y="467047"/>
                        <a:pt x="152894" y="462232"/>
                        <a:pt x="174768" y="468328"/>
                      </a:cubicBezTo>
                      <a:cubicBezTo>
                        <a:pt x="193927" y="473707"/>
                        <a:pt x="215647" y="490202"/>
                        <a:pt x="234550" y="496400"/>
                      </a:cubicBezTo>
                      <a:cubicBezTo>
                        <a:pt x="246793" y="500396"/>
                        <a:pt x="251557" y="507363"/>
                        <a:pt x="244129" y="520528"/>
                      </a:cubicBezTo>
                      <a:cubicBezTo>
                        <a:pt x="232245" y="541582"/>
                        <a:pt x="223997" y="552596"/>
                        <a:pt x="213240" y="574265"/>
                      </a:cubicBezTo>
                      <a:cubicBezTo>
                        <a:pt x="205402" y="589992"/>
                        <a:pt x="202482" y="605872"/>
                        <a:pt x="209500" y="618576"/>
                      </a:cubicBezTo>
                      <a:cubicBezTo>
                        <a:pt x="210986" y="615964"/>
                        <a:pt x="212522" y="613710"/>
                        <a:pt x="214008" y="611968"/>
                      </a:cubicBezTo>
                      <a:cubicBezTo>
                        <a:pt x="218260" y="617552"/>
                        <a:pt x="217338" y="622316"/>
                        <a:pt x="215801" y="626517"/>
                      </a:cubicBezTo>
                      <a:cubicBezTo>
                        <a:pt x="218414" y="629027"/>
                        <a:pt x="221538" y="631332"/>
                        <a:pt x="225329" y="633381"/>
                      </a:cubicBezTo>
                      <a:cubicBezTo>
                        <a:pt x="250789" y="647110"/>
                        <a:pt x="274148" y="637889"/>
                        <a:pt x="287365" y="616425"/>
                      </a:cubicBezTo>
                      <a:cubicBezTo>
                        <a:pt x="307907" y="583127"/>
                        <a:pt x="328398" y="549830"/>
                        <a:pt x="348427" y="516276"/>
                      </a:cubicBezTo>
                      <a:cubicBezTo>
                        <a:pt x="363078" y="491739"/>
                        <a:pt x="361951" y="477088"/>
                        <a:pt x="341973" y="456904"/>
                      </a:cubicBezTo>
                      <a:cubicBezTo>
                        <a:pt x="322302" y="437028"/>
                        <a:pt x="301401" y="418330"/>
                        <a:pt x="280808" y="399377"/>
                      </a:cubicBezTo>
                      <a:cubicBezTo>
                        <a:pt x="280501" y="400606"/>
                        <a:pt x="280193" y="401682"/>
                        <a:pt x="279988" y="402553"/>
                      </a:cubicBezTo>
                      <a:cubicBezTo>
                        <a:pt x="278707" y="407522"/>
                        <a:pt x="271075" y="405370"/>
                        <a:pt x="272304" y="400401"/>
                      </a:cubicBezTo>
                      <a:cubicBezTo>
                        <a:pt x="272765" y="398659"/>
                        <a:pt x="273380" y="396200"/>
                        <a:pt x="274200" y="393178"/>
                      </a:cubicBezTo>
                      <a:cubicBezTo>
                        <a:pt x="268411" y="387236"/>
                        <a:pt x="263801" y="380576"/>
                        <a:pt x="263493" y="371970"/>
                      </a:cubicBezTo>
                      <a:cubicBezTo>
                        <a:pt x="262264" y="333345"/>
                        <a:pt x="264774" y="288112"/>
                        <a:pt x="302169" y="264035"/>
                      </a:cubicBezTo>
                      <a:cubicBezTo>
                        <a:pt x="304014" y="262857"/>
                        <a:pt x="307958" y="260244"/>
                        <a:pt x="313132" y="256710"/>
                      </a:cubicBezTo>
                      <a:cubicBezTo>
                        <a:pt x="314361" y="252458"/>
                        <a:pt x="315591" y="248206"/>
                        <a:pt x="316820" y="243852"/>
                      </a:cubicBezTo>
                      <a:cubicBezTo>
                        <a:pt x="320048" y="242673"/>
                        <a:pt x="323224" y="241290"/>
                        <a:pt x="326297" y="239702"/>
                      </a:cubicBezTo>
                      <a:cubicBezTo>
                        <a:pt x="325375" y="242981"/>
                        <a:pt x="324402" y="246208"/>
                        <a:pt x="323480" y="249435"/>
                      </a:cubicBezTo>
                      <a:cubicBezTo>
                        <a:pt x="346020" y="233197"/>
                        <a:pt x="378139" y="207429"/>
                        <a:pt x="383620" y="189295"/>
                      </a:cubicBezTo>
                      <a:cubicBezTo>
                        <a:pt x="397554" y="143242"/>
                        <a:pt x="409182" y="95908"/>
                        <a:pt x="413076" y="47499"/>
                      </a:cubicBezTo>
                      <a:cubicBezTo>
                        <a:pt x="414305" y="32285"/>
                        <a:pt x="405443" y="16507"/>
                        <a:pt x="393353" y="7542"/>
                      </a:cubicBezTo>
                      <a:cubicBezTo>
                        <a:pt x="392995" y="8823"/>
                        <a:pt x="392636" y="10103"/>
                        <a:pt x="392226" y="11384"/>
                      </a:cubicBezTo>
                      <a:cubicBezTo>
                        <a:pt x="389972" y="9796"/>
                        <a:pt x="387616" y="8310"/>
                        <a:pt x="385208" y="6978"/>
                      </a:cubicBezTo>
                      <a:cubicBezTo>
                        <a:pt x="385567" y="5749"/>
                        <a:pt x="385926" y="4520"/>
                        <a:pt x="386284" y="3290"/>
                      </a:cubicBezTo>
                      <a:cubicBezTo>
                        <a:pt x="383518" y="2010"/>
                        <a:pt x="380649" y="1036"/>
                        <a:pt x="377729" y="524"/>
                      </a:cubicBezTo>
                      <a:cubicBezTo>
                        <a:pt x="368354" y="-1013"/>
                        <a:pt x="359646" y="882"/>
                        <a:pt x="352116" y="5544"/>
                      </a:cubicBezTo>
                      <a:cubicBezTo>
                        <a:pt x="356060" y="6210"/>
                        <a:pt x="359082" y="6825"/>
                        <a:pt x="360876" y="7234"/>
                      </a:cubicBezTo>
                      <a:cubicBezTo>
                        <a:pt x="358109" y="8874"/>
                        <a:pt x="352935" y="9694"/>
                        <a:pt x="346276" y="9950"/>
                      </a:cubicBezTo>
                      <a:cubicBezTo>
                        <a:pt x="340282" y="15328"/>
                        <a:pt x="335416" y="22705"/>
                        <a:pt x="332137" y="31721"/>
                      </a:cubicBezTo>
                      <a:cubicBezTo>
                        <a:pt x="326451" y="47243"/>
                        <a:pt x="323992" y="63482"/>
                        <a:pt x="322045" y="79516"/>
                      </a:cubicBezTo>
                      <a:cubicBezTo>
                        <a:pt x="317947" y="113787"/>
                        <a:pt x="312415" y="132689"/>
                        <a:pt x="300837" y="135660"/>
                      </a:cubicBezTo>
                      <a:cubicBezTo>
                        <a:pt x="297815" y="136429"/>
                        <a:pt x="256629" y="148108"/>
                        <a:pt x="230298" y="156049"/>
                      </a:cubicBezTo>
                      <a:cubicBezTo>
                        <a:pt x="223434" y="163425"/>
                        <a:pt x="215135" y="169829"/>
                        <a:pt x="206068" y="174747"/>
                      </a:cubicBezTo>
                      <a:cubicBezTo>
                        <a:pt x="229069" y="166960"/>
                        <a:pt x="295869" y="149133"/>
                        <a:pt x="312773" y="141961"/>
                      </a:cubicBezTo>
                      <a:cubicBezTo>
                        <a:pt x="322302" y="137966"/>
                        <a:pt x="323736" y="128489"/>
                        <a:pt x="325478" y="118909"/>
                      </a:cubicBezTo>
                      <a:cubicBezTo>
                        <a:pt x="330703" y="90273"/>
                        <a:pt x="337362" y="61843"/>
                        <a:pt x="342844" y="33258"/>
                      </a:cubicBezTo>
                      <a:cubicBezTo>
                        <a:pt x="346276" y="15380"/>
                        <a:pt x="360261" y="11794"/>
                        <a:pt x="374297" y="10718"/>
                      </a:cubicBezTo>
                      <a:cubicBezTo>
                        <a:pt x="388589" y="9642"/>
                        <a:pt x="394941" y="21220"/>
                        <a:pt x="399808" y="32797"/>
                      </a:cubicBezTo>
                      <a:cubicBezTo>
                        <a:pt x="403855" y="42427"/>
                        <a:pt x="402779" y="52519"/>
                        <a:pt x="400935" y="62303"/>
                      </a:cubicBezTo>
                      <a:cubicBezTo>
                        <a:pt x="393558" y="100724"/>
                        <a:pt x="385772" y="139042"/>
                        <a:pt x="378190" y="177462"/>
                      </a:cubicBezTo>
                      <a:cubicBezTo>
                        <a:pt x="376602" y="185504"/>
                        <a:pt x="372658" y="191959"/>
                        <a:pt x="366766" y="197491"/>
                      </a:cubicBezTo>
                      <a:cubicBezTo>
                        <a:pt x="342024" y="220953"/>
                        <a:pt x="319074" y="238268"/>
                        <a:pt x="291771" y="258861"/>
                      </a:cubicBezTo>
                      <a:cubicBezTo>
                        <a:pt x="257858" y="284423"/>
                        <a:pt x="256014" y="316286"/>
                        <a:pt x="253094" y="347996"/>
                      </a:cubicBezTo>
                      <a:cubicBezTo>
                        <a:pt x="252787" y="351531"/>
                        <a:pt x="253453" y="355168"/>
                        <a:pt x="252838" y="358651"/>
                      </a:cubicBezTo>
                      <a:cubicBezTo>
                        <a:pt x="249508" y="378373"/>
                        <a:pt x="258063" y="392768"/>
                        <a:pt x="272151" y="405421"/>
                      </a:cubicBezTo>
                      <a:cubicBezTo>
                        <a:pt x="291156" y="422531"/>
                        <a:pt x="310417" y="439436"/>
                        <a:pt x="328090" y="457826"/>
                      </a:cubicBezTo>
                      <a:cubicBezTo>
                        <a:pt x="339104" y="469301"/>
                        <a:pt x="353550" y="482979"/>
                        <a:pt x="343305" y="500755"/>
                      </a:cubicBezTo>
                      <a:cubicBezTo>
                        <a:pt x="320714" y="540097"/>
                        <a:pt x="296535" y="578568"/>
                        <a:pt x="271894" y="616681"/>
                      </a:cubicBezTo>
                      <a:cubicBezTo>
                        <a:pt x="258473" y="637428"/>
                        <a:pt x="239826" y="627900"/>
                        <a:pt x="226405" y="621138"/>
                      </a:cubicBezTo>
                      <a:cubicBezTo>
                        <a:pt x="212778" y="614273"/>
                        <a:pt x="212574" y="598086"/>
                        <a:pt x="221692" y="581027"/>
                      </a:cubicBezTo>
                      <a:cubicBezTo>
                        <a:pt x="234089" y="557821"/>
                        <a:pt x="242798" y="544758"/>
                        <a:pt x="254375" y="521091"/>
                      </a:cubicBezTo>
                      <a:cubicBezTo>
                        <a:pt x="263083" y="503316"/>
                        <a:pt x="256526" y="489433"/>
                        <a:pt x="237162" y="484055"/>
                      </a:cubicBezTo>
                      <a:cubicBezTo>
                        <a:pt x="219336" y="479086"/>
                        <a:pt x="198896" y="463564"/>
                        <a:pt x="181018" y="458851"/>
                      </a:cubicBezTo>
                      <a:cubicBezTo>
                        <a:pt x="143930" y="449066"/>
                        <a:pt x="138961" y="452448"/>
                        <a:pt x="128510" y="488921"/>
                      </a:cubicBezTo>
                      <a:cubicBezTo>
                        <a:pt x="112323" y="545681"/>
                        <a:pt x="95366" y="602235"/>
                        <a:pt x="78513" y="658789"/>
                      </a:cubicBezTo>
                      <a:cubicBezTo>
                        <a:pt x="73236" y="676411"/>
                        <a:pt x="50389" y="688603"/>
                        <a:pt x="32306" y="681483"/>
                      </a:cubicBezTo>
                      <a:cubicBezTo>
                        <a:pt x="16836" y="675387"/>
                        <a:pt x="8486" y="663656"/>
                        <a:pt x="11406" y="644805"/>
                      </a:cubicBezTo>
                      <a:cubicBezTo>
                        <a:pt x="30308" y="523602"/>
                        <a:pt x="72775" y="408034"/>
                        <a:pt x="97467" y="288163"/>
                      </a:cubicBezTo>
                      <a:cubicBezTo>
                        <a:pt x="100336" y="274280"/>
                        <a:pt x="101770" y="263472"/>
                        <a:pt x="97006" y="250153"/>
                      </a:cubicBezTo>
                      <a:cubicBezTo>
                        <a:pt x="93317" y="239856"/>
                        <a:pt x="95110" y="227664"/>
                        <a:pt x="93574" y="216445"/>
                      </a:cubicBezTo>
                      <a:cubicBezTo>
                        <a:pt x="91115" y="191139"/>
                        <a:pt x="104843" y="176693"/>
                        <a:pt x="112118" y="168804"/>
                      </a:cubicBezTo>
                      <a:cubicBezTo>
                        <a:pt x="109044" y="166755"/>
                        <a:pt x="106227" y="164552"/>
                        <a:pt x="103614" y="162247"/>
                      </a:cubicBezTo>
                      <a:cubicBezTo>
                        <a:pt x="93215" y="171058"/>
                        <a:pt x="82662" y="187195"/>
                        <a:pt x="82662" y="196620"/>
                      </a:cubicBezTo>
                      <a:cubicBezTo>
                        <a:pt x="82662" y="210144"/>
                        <a:pt x="80357" y="224641"/>
                        <a:pt x="84404" y="236987"/>
                      </a:cubicBezTo>
                      <a:cubicBezTo>
                        <a:pt x="95623" y="271156"/>
                        <a:pt x="84916" y="302814"/>
                        <a:pt x="76976" y="334831"/>
                      </a:cubicBezTo>
                      <a:cubicBezTo>
                        <a:pt x="51516" y="436874"/>
                        <a:pt x="21241" y="537740"/>
                        <a:pt x="2082" y="641372"/>
                      </a:cubicBezTo>
                      <a:cubicBezTo>
                        <a:pt x="699" y="648800"/>
                        <a:pt x="-1452" y="658175"/>
                        <a:pt x="1416" y="666371"/>
                      </a:cubicBezTo>
                      <a:cubicBezTo>
                        <a:pt x="2595" y="665654"/>
                        <a:pt x="3978" y="665449"/>
                        <a:pt x="6129" y="665961"/>
                      </a:cubicBezTo>
                      <a:close/>
                    </a:path>
                  </a:pathLst>
                </a:custGeom>
                <a:solidFill>
                  <a:srgbClr val="000000"/>
                </a:solidFill>
                <a:ln w="5123" cap="flat">
                  <a:noFill/>
                  <a:prstDash val="solid"/>
                  <a:miter/>
                </a:ln>
              </p:spPr>
              <p:txBody>
                <a:bodyPr rtlCol="0" anchor="ctr"/>
                <a:lstStyle/>
                <a:p>
                  <a:endParaRPr lang="en-US" dirty="0"/>
                </a:p>
              </p:txBody>
            </p:sp>
            <p:sp>
              <p:nvSpPr>
                <p:cNvPr id="16" name="Graphic 472">
                  <a:extLst>
                    <a:ext uri="{FF2B5EF4-FFF2-40B4-BE49-F238E27FC236}">
                      <a16:creationId xmlns:a16="http://schemas.microsoft.com/office/drawing/2014/main" id="{305234C4-5817-7C94-FDC2-793BAFBA5934}"/>
                    </a:ext>
                  </a:extLst>
                </p:cNvPr>
                <p:cNvSpPr/>
                <p:nvPr/>
              </p:nvSpPr>
              <p:spPr>
                <a:xfrm>
                  <a:off x="2538327" y="4931382"/>
                  <a:ext cx="151956" cy="514055"/>
                </a:xfrm>
                <a:custGeom>
                  <a:avLst/>
                  <a:gdLst>
                    <a:gd name="connsiteX0" fmla="*/ 148881 w 151956"/>
                    <a:gd name="connsiteY0" fmla="*/ 0 h 514055"/>
                    <a:gd name="connsiteX1" fmla="*/ 144373 w 151956"/>
                    <a:gd name="connsiteY1" fmla="*/ 6608 h 514055"/>
                    <a:gd name="connsiteX2" fmla="*/ 124190 w 151956"/>
                    <a:gd name="connsiteY2" fmla="*/ 61318 h 514055"/>
                    <a:gd name="connsiteX3" fmla="*/ 120451 w 151956"/>
                    <a:gd name="connsiteY3" fmla="*/ 74637 h 514055"/>
                    <a:gd name="connsiteX4" fmla="*/ 125368 w 151956"/>
                    <a:gd name="connsiteY4" fmla="*/ 80785 h 514055"/>
                    <a:gd name="connsiteX5" fmla="*/ 117531 w 151956"/>
                    <a:gd name="connsiteY5" fmla="*/ 85088 h 514055"/>
                    <a:gd name="connsiteX6" fmla="*/ 61232 w 151956"/>
                    <a:gd name="connsiteY6" fmla="*/ 286358 h 514055"/>
                    <a:gd name="connsiteX7" fmla="*/ 66970 w 151956"/>
                    <a:gd name="connsiteY7" fmla="*/ 294657 h 514055"/>
                    <a:gd name="connsiteX8" fmla="*/ 58927 w 151956"/>
                    <a:gd name="connsiteY8" fmla="*/ 294708 h 514055"/>
                    <a:gd name="connsiteX9" fmla="*/ 1758 w 151956"/>
                    <a:gd name="connsiteY9" fmla="*/ 500743 h 514055"/>
                    <a:gd name="connsiteX10" fmla="*/ 3602 w 151956"/>
                    <a:gd name="connsiteY10" fmla="*/ 513754 h 514055"/>
                    <a:gd name="connsiteX11" fmla="*/ 13130 w 151956"/>
                    <a:gd name="connsiteY11" fmla="*/ 500897 h 514055"/>
                    <a:gd name="connsiteX12" fmla="*/ 148933 w 151956"/>
                    <a:gd name="connsiteY12" fmla="*/ 19568 h 514055"/>
                    <a:gd name="connsiteX13" fmla="*/ 150777 w 151956"/>
                    <a:gd name="connsiteY13" fmla="*/ 14548 h 514055"/>
                    <a:gd name="connsiteX14" fmla="*/ 148881 w 151956"/>
                    <a:gd name="connsiteY14" fmla="*/ 0 h 5140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51956" h="514055">
                      <a:moveTo>
                        <a:pt x="148881" y="0"/>
                      </a:moveTo>
                      <a:cubicBezTo>
                        <a:pt x="147396" y="1742"/>
                        <a:pt x="145859" y="3996"/>
                        <a:pt x="144373" y="6608"/>
                      </a:cubicBezTo>
                      <a:cubicBezTo>
                        <a:pt x="135562" y="21925"/>
                        <a:pt x="127366" y="49997"/>
                        <a:pt x="124190" y="61318"/>
                      </a:cubicBezTo>
                      <a:cubicBezTo>
                        <a:pt x="122909" y="65775"/>
                        <a:pt x="121680" y="70232"/>
                        <a:pt x="120451" y="74637"/>
                      </a:cubicBezTo>
                      <a:cubicBezTo>
                        <a:pt x="123371" y="75355"/>
                        <a:pt x="125727" y="76994"/>
                        <a:pt x="125368" y="80785"/>
                      </a:cubicBezTo>
                      <a:cubicBezTo>
                        <a:pt x="124907" y="85805"/>
                        <a:pt x="121065" y="85395"/>
                        <a:pt x="117531" y="85088"/>
                      </a:cubicBezTo>
                      <a:cubicBezTo>
                        <a:pt x="98628" y="152144"/>
                        <a:pt x="79879" y="219251"/>
                        <a:pt x="61232" y="286358"/>
                      </a:cubicBezTo>
                      <a:cubicBezTo>
                        <a:pt x="66816" y="288202"/>
                        <a:pt x="69685" y="290866"/>
                        <a:pt x="66970" y="294657"/>
                      </a:cubicBezTo>
                      <a:cubicBezTo>
                        <a:pt x="64408" y="294657"/>
                        <a:pt x="61693" y="294708"/>
                        <a:pt x="58927" y="294708"/>
                      </a:cubicBezTo>
                      <a:cubicBezTo>
                        <a:pt x="39819" y="363352"/>
                        <a:pt x="20814" y="432047"/>
                        <a:pt x="1758" y="500743"/>
                      </a:cubicBezTo>
                      <a:cubicBezTo>
                        <a:pt x="477" y="505455"/>
                        <a:pt x="-2238" y="512423"/>
                        <a:pt x="3602" y="513754"/>
                      </a:cubicBezTo>
                      <a:cubicBezTo>
                        <a:pt x="12977" y="515855"/>
                        <a:pt x="11696" y="506480"/>
                        <a:pt x="13130" y="500897"/>
                      </a:cubicBezTo>
                      <a:cubicBezTo>
                        <a:pt x="53548" y="346908"/>
                        <a:pt x="102316" y="171815"/>
                        <a:pt x="148933" y="19568"/>
                      </a:cubicBezTo>
                      <a:cubicBezTo>
                        <a:pt x="149445" y="17980"/>
                        <a:pt x="150162" y="16290"/>
                        <a:pt x="150777" y="14548"/>
                      </a:cubicBezTo>
                      <a:cubicBezTo>
                        <a:pt x="152160" y="10348"/>
                        <a:pt x="153133" y="5584"/>
                        <a:pt x="148881" y="0"/>
                      </a:cubicBezTo>
                      <a:close/>
                    </a:path>
                  </a:pathLst>
                </a:custGeom>
                <a:solidFill>
                  <a:srgbClr val="000000"/>
                </a:solidFill>
                <a:ln w="5123" cap="flat">
                  <a:noFill/>
                  <a:prstDash val="solid"/>
                  <a:miter/>
                </a:ln>
              </p:spPr>
              <p:txBody>
                <a:bodyPr rtlCol="0" anchor="ctr"/>
                <a:lstStyle/>
                <a:p>
                  <a:endParaRPr lang="en-US" dirty="0"/>
                </a:p>
              </p:txBody>
            </p:sp>
            <p:sp>
              <p:nvSpPr>
                <p:cNvPr id="17" name="Graphic 472">
                  <a:extLst>
                    <a:ext uri="{FF2B5EF4-FFF2-40B4-BE49-F238E27FC236}">
                      <a16:creationId xmlns:a16="http://schemas.microsoft.com/office/drawing/2014/main" id="{5B7CE885-96F8-3717-CF72-A135818E95C3}"/>
                    </a:ext>
                  </a:extLst>
                </p:cNvPr>
                <p:cNvSpPr/>
                <p:nvPr/>
              </p:nvSpPr>
              <p:spPr>
                <a:xfrm>
                  <a:off x="2351753" y="4985065"/>
                  <a:ext cx="131726" cy="380822"/>
                </a:xfrm>
                <a:custGeom>
                  <a:avLst/>
                  <a:gdLst>
                    <a:gd name="connsiteX0" fmla="*/ 4171 w 131726"/>
                    <a:gd name="connsiteY0" fmla="*/ 380823 h 380822"/>
                    <a:gd name="connsiteX1" fmla="*/ 11138 w 131726"/>
                    <a:gd name="connsiteY1" fmla="*/ 369399 h 380822"/>
                    <a:gd name="connsiteX2" fmla="*/ 56935 w 131726"/>
                    <a:gd name="connsiteY2" fmla="*/ 223966 h 380822"/>
                    <a:gd name="connsiteX3" fmla="*/ 56884 w 131726"/>
                    <a:gd name="connsiteY3" fmla="*/ 220688 h 380822"/>
                    <a:gd name="connsiteX4" fmla="*/ 59291 w 131726"/>
                    <a:gd name="connsiteY4" fmla="*/ 216999 h 380822"/>
                    <a:gd name="connsiteX5" fmla="*/ 74249 w 131726"/>
                    <a:gd name="connsiteY5" fmla="*/ 174071 h 380822"/>
                    <a:gd name="connsiteX6" fmla="*/ 129472 w 131726"/>
                    <a:gd name="connsiteY6" fmla="*/ 12809 h 380822"/>
                    <a:gd name="connsiteX7" fmla="*/ 130036 w 131726"/>
                    <a:gd name="connsiteY7" fmla="*/ 11016 h 380822"/>
                    <a:gd name="connsiteX8" fmla="*/ 127577 w 131726"/>
                    <a:gd name="connsiteY8" fmla="*/ 310 h 380822"/>
                    <a:gd name="connsiteX9" fmla="*/ 123069 w 131726"/>
                    <a:gd name="connsiteY9" fmla="*/ 668 h 380822"/>
                    <a:gd name="connsiteX10" fmla="*/ 120046 w 131726"/>
                    <a:gd name="connsiteY10" fmla="*/ 10350 h 380822"/>
                    <a:gd name="connsiteX11" fmla="*/ 91411 w 131726"/>
                    <a:gd name="connsiteY11" fmla="*/ 97334 h 380822"/>
                    <a:gd name="connsiteX12" fmla="*/ 3198 w 131726"/>
                    <a:gd name="connsiteY12" fmla="*/ 365199 h 380822"/>
                    <a:gd name="connsiteX13" fmla="*/ 4171 w 131726"/>
                    <a:gd name="connsiteY13" fmla="*/ 380823 h 380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31726" h="380822">
                      <a:moveTo>
                        <a:pt x="4171" y="380823"/>
                      </a:moveTo>
                      <a:cubicBezTo>
                        <a:pt x="9191" y="378825"/>
                        <a:pt x="9550" y="373959"/>
                        <a:pt x="11138" y="369399"/>
                      </a:cubicBezTo>
                      <a:cubicBezTo>
                        <a:pt x="30041" y="313716"/>
                        <a:pt x="33575" y="291432"/>
                        <a:pt x="56935" y="223966"/>
                      </a:cubicBezTo>
                      <a:cubicBezTo>
                        <a:pt x="56628" y="223095"/>
                        <a:pt x="56576" y="222020"/>
                        <a:pt x="56884" y="220688"/>
                      </a:cubicBezTo>
                      <a:cubicBezTo>
                        <a:pt x="57396" y="218639"/>
                        <a:pt x="58267" y="217512"/>
                        <a:pt x="59291" y="216999"/>
                      </a:cubicBezTo>
                      <a:cubicBezTo>
                        <a:pt x="64670" y="201529"/>
                        <a:pt x="69742" y="187032"/>
                        <a:pt x="74249" y="174071"/>
                      </a:cubicBezTo>
                      <a:cubicBezTo>
                        <a:pt x="90488" y="127814"/>
                        <a:pt x="117895" y="60553"/>
                        <a:pt x="129472" y="12809"/>
                      </a:cubicBezTo>
                      <a:cubicBezTo>
                        <a:pt x="129626" y="12246"/>
                        <a:pt x="129831" y="11631"/>
                        <a:pt x="130036" y="11016"/>
                      </a:cubicBezTo>
                      <a:cubicBezTo>
                        <a:pt x="131470" y="6918"/>
                        <a:pt x="133929" y="1949"/>
                        <a:pt x="127577" y="310"/>
                      </a:cubicBezTo>
                      <a:cubicBezTo>
                        <a:pt x="125476" y="-254"/>
                        <a:pt x="124042" y="2"/>
                        <a:pt x="123069" y="668"/>
                      </a:cubicBezTo>
                      <a:cubicBezTo>
                        <a:pt x="120559" y="2410"/>
                        <a:pt x="120917" y="7328"/>
                        <a:pt x="120046" y="10350"/>
                      </a:cubicBezTo>
                      <a:cubicBezTo>
                        <a:pt x="113950" y="32224"/>
                        <a:pt x="98685" y="75818"/>
                        <a:pt x="91411" y="97334"/>
                      </a:cubicBezTo>
                      <a:cubicBezTo>
                        <a:pt x="59343" y="192206"/>
                        <a:pt x="35676" y="270480"/>
                        <a:pt x="3198" y="365199"/>
                      </a:cubicBezTo>
                      <a:cubicBezTo>
                        <a:pt x="1661" y="370065"/>
                        <a:pt x="-3667" y="375034"/>
                        <a:pt x="4171" y="380823"/>
                      </a:cubicBezTo>
                      <a:close/>
                    </a:path>
                  </a:pathLst>
                </a:custGeom>
                <a:solidFill>
                  <a:srgbClr val="000000"/>
                </a:solidFill>
                <a:ln w="5123" cap="flat">
                  <a:noFill/>
                  <a:prstDash val="solid"/>
                  <a:miter/>
                </a:ln>
              </p:spPr>
              <p:txBody>
                <a:bodyPr rtlCol="0" anchor="ctr"/>
                <a:lstStyle/>
                <a:p>
                  <a:endParaRPr lang="en-US" dirty="0"/>
                </a:p>
              </p:txBody>
            </p:sp>
            <p:sp>
              <p:nvSpPr>
                <p:cNvPr id="18" name="Graphic 472">
                  <a:extLst>
                    <a:ext uri="{FF2B5EF4-FFF2-40B4-BE49-F238E27FC236}">
                      <a16:creationId xmlns:a16="http://schemas.microsoft.com/office/drawing/2014/main" id="{0EC66C02-84DD-A626-EF5C-57121D40D1DE}"/>
                    </a:ext>
                  </a:extLst>
                </p:cNvPr>
                <p:cNvSpPr/>
                <p:nvPr/>
              </p:nvSpPr>
              <p:spPr>
                <a:xfrm>
                  <a:off x="2408430" y="5201788"/>
                  <a:ext cx="197820" cy="24511"/>
                </a:xfrm>
                <a:custGeom>
                  <a:avLst/>
                  <a:gdLst>
                    <a:gd name="connsiteX0" fmla="*/ 191027 w 197820"/>
                    <a:gd name="connsiteY0" fmla="*/ 15952 h 24511"/>
                    <a:gd name="connsiteX1" fmla="*/ 145025 w 197820"/>
                    <a:gd name="connsiteY1" fmla="*/ 12161 h 24511"/>
                    <a:gd name="connsiteX2" fmla="*/ 14448 w 197820"/>
                    <a:gd name="connsiteY2" fmla="*/ 3760 h 24511"/>
                    <a:gd name="connsiteX3" fmla="*/ 2614 w 197820"/>
                    <a:gd name="connsiteY3" fmla="*/ 328 h 24511"/>
                    <a:gd name="connsiteX4" fmla="*/ 206 w 197820"/>
                    <a:gd name="connsiteY4" fmla="*/ 4016 h 24511"/>
                    <a:gd name="connsiteX5" fmla="*/ 258 w 197820"/>
                    <a:gd name="connsiteY5" fmla="*/ 7294 h 24511"/>
                    <a:gd name="connsiteX6" fmla="*/ 10298 w 197820"/>
                    <a:gd name="connsiteY6" fmla="*/ 12366 h 24511"/>
                    <a:gd name="connsiteX7" fmla="*/ 188773 w 197820"/>
                    <a:gd name="connsiteY7" fmla="*/ 24404 h 24511"/>
                    <a:gd name="connsiteX8" fmla="*/ 196815 w 197820"/>
                    <a:gd name="connsiteY8" fmla="*/ 24353 h 24511"/>
                    <a:gd name="connsiteX9" fmla="*/ 191027 w 197820"/>
                    <a:gd name="connsiteY9" fmla="*/ 15952 h 245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7820" h="24511">
                      <a:moveTo>
                        <a:pt x="191027" y="15952"/>
                      </a:moveTo>
                      <a:cubicBezTo>
                        <a:pt x="178271" y="11751"/>
                        <a:pt x="151428" y="11802"/>
                        <a:pt x="145025" y="12161"/>
                      </a:cubicBezTo>
                      <a:cubicBezTo>
                        <a:pt x="107117" y="14056"/>
                        <a:pt x="51228" y="13288"/>
                        <a:pt x="14448" y="3760"/>
                      </a:cubicBezTo>
                      <a:cubicBezTo>
                        <a:pt x="10913" y="2838"/>
                        <a:pt x="5790" y="-1158"/>
                        <a:pt x="2614" y="328"/>
                      </a:cubicBezTo>
                      <a:cubicBezTo>
                        <a:pt x="1538" y="840"/>
                        <a:pt x="719" y="1967"/>
                        <a:pt x="206" y="4016"/>
                      </a:cubicBezTo>
                      <a:cubicBezTo>
                        <a:pt x="-101" y="5348"/>
                        <a:pt x="-50" y="6372"/>
                        <a:pt x="258" y="7294"/>
                      </a:cubicBezTo>
                      <a:cubicBezTo>
                        <a:pt x="1436" y="10726"/>
                        <a:pt x="6559" y="11341"/>
                        <a:pt x="10298" y="12366"/>
                      </a:cubicBezTo>
                      <a:cubicBezTo>
                        <a:pt x="54097" y="24660"/>
                        <a:pt x="136982" y="24814"/>
                        <a:pt x="188773" y="24404"/>
                      </a:cubicBezTo>
                      <a:cubicBezTo>
                        <a:pt x="191539" y="24404"/>
                        <a:pt x="194254" y="24353"/>
                        <a:pt x="196815" y="24353"/>
                      </a:cubicBezTo>
                      <a:cubicBezTo>
                        <a:pt x="199479" y="20460"/>
                        <a:pt x="196610" y="17796"/>
                        <a:pt x="191027" y="15952"/>
                      </a:cubicBezTo>
                      <a:close/>
                    </a:path>
                  </a:pathLst>
                </a:custGeom>
                <a:solidFill>
                  <a:srgbClr val="000000"/>
                </a:solidFill>
                <a:ln w="5123" cap="flat">
                  <a:noFill/>
                  <a:prstDash val="solid"/>
                  <a:miter/>
                </a:ln>
              </p:spPr>
              <p:txBody>
                <a:bodyPr rtlCol="0" anchor="ctr"/>
                <a:lstStyle/>
                <a:p>
                  <a:endParaRPr lang="en-US" dirty="0"/>
                </a:p>
              </p:txBody>
            </p:sp>
            <p:sp>
              <p:nvSpPr>
                <p:cNvPr id="19" name="Graphic 472">
                  <a:extLst>
                    <a:ext uri="{FF2B5EF4-FFF2-40B4-BE49-F238E27FC236}">
                      <a16:creationId xmlns:a16="http://schemas.microsoft.com/office/drawing/2014/main" id="{874B7555-EA02-BBC1-CDCD-F6E4E8CD7D6E}"/>
                    </a:ext>
                  </a:extLst>
                </p:cNvPr>
                <p:cNvSpPr/>
                <p:nvPr/>
              </p:nvSpPr>
              <p:spPr>
                <a:xfrm>
                  <a:off x="2527536" y="5001077"/>
                  <a:ext cx="136144" cy="15555"/>
                </a:xfrm>
                <a:custGeom>
                  <a:avLst/>
                  <a:gdLst>
                    <a:gd name="connsiteX0" fmla="*/ 6761 w 136144"/>
                    <a:gd name="connsiteY0" fmla="*/ 11909 h 15555"/>
                    <a:gd name="connsiteX1" fmla="*/ 79298 w 136144"/>
                    <a:gd name="connsiteY1" fmla="*/ 12626 h 15555"/>
                    <a:gd name="connsiteX2" fmla="*/ 126068 w 136144"/>
                    <a:gd name="connsiteY2" fmla="*/ 15290 h 15555"/>
                    <a:gd name="connsiteX3" fmla="*/ 128271 w 136144"/>
                    <a:gd name="connsiteY3" fmla="*/ 15392 h 15555"/>
                    <a:gd name="connsiteX4" fmla="*/ 136108 w 136144"/>
                    <a:gd name="connsiteY4" fmla="*/ 11089 h 15555"/>
                    <a:gd name="connsiteX5" fmla="*/ 131191 w 136144"/>
                    <a:gd name="connsiteY5" fmla="*/ 4942 h 15555"/>
                    <a:gd name="connsiteX6" fmla="*/ 127246 w 136144"/>
                    <a:gd name="connsiteY6" fmla="*/ 4430 h 15555"/>
                    <a:gd name="connsiteX7" fmla="*/ 17774 w 136144"/>
                    <a:gd name="connsiteY7" fmla="*/ 1715 h 15555"/>
                    <a:gd name="connsiteX8" fmla="*/ 7990 w 136144"/>
                    <a:gd name="connsiteY8" fmla="*/ 229 h 15555"/>
                    <a:gd name="connsiteX9" fmla="*/ 50 w 136144"/>
                    <a:gd name="connsiteY9" fmla="*/ 5403 h 15555"/>
                    <a:gd name="connsiteX10" fmla="*/ 613 w 136144"/>
                    <a:gd name="connsiteY10" fmla="*/ 8733 h 15555"/>
                    <a:gd name="connsiteX11" fmla="*/ 6761 w 136144"/>
                    <a:gd name="connsiteY11" fmla="*/ 11909 h 155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6144" h="15555">
                      <a:moveTo>
                        <a:pt x="6761" y="11909"/>
                      </a:moveTo>
                      <a:cubicBezTo>
                        <a:pt x="17979" y="13190"/>
                        <a:pt x="71716" y="11806"/>
                        <a:pt x="79298" y="12626"/>
                      </a:cubicBezTo>
                      <a:cubicBezTo>
                        <a:pt x="89390" y="12626"/>
                        <a:pt x="119665" y="15290"/>
                        <a:pt x="126068" y="15290"/>
                      </a:cubicBezTo>
                      <a:cubicBezTo>
                        <a:pt x="126785" y="15290"/>
                        <a:pt x="127502" y="15341"/>
                        <a:pt x="128271" y="15392"/>
                      </a:cubicBezTo>
                      <a:cubicBezTo>
                        <a:pt x="131805" y="15700"/>
                        <a:pt x="135647" y="16110"/>
                        <a:pt x="136108" y="11089"/>
                      </a:cubicBezTo>
                      <a:cubicBezTo>
                        <a:pt x="136467" y="7247"/>
                        <a:pt x="134111" y="5608"/>
                        <a:pt x="131191" y="4942"/>
                      </a:cubicBezTo>
                      <a:cubicBezTo>
                        <a:pt x="129910" y="4635"/>
                        <a:pt x="128527" y="4481"/>
                        <a:pt x="127246" y="4430"/>
                      </a:cubicBezTo>
                      <a:cubicBezTo>
                        <a:pt x="111827" y="3969"/>
                        <a:pt x="46000" y="4584"/>
                        <a:pt x="17774" y="1715"/>
                      </a:cubicBezTo>
                      <a:cubicBezTo>
                        <a:pt x="13625" y="1305"/>
                        <a:pt x="10244" y="793"/>
                        <a:pt x="7990" y="229"/>
                      </a:cubicBezTo>
                      <a:cubicBezTo>
                        <a:pt x="4199" y="-744"/>
                        <a:pt x="562" y="1459"/>
                        <a:pt x="50" y="5403"/>
                      </a:cubicBezTo>
                      <a:cubicBezTo>
                        <a:pt x="-104" y="6735"/>
                        <a:pt x="101" y="7811"/>
                        <a:pt x="613" y="8733"/>
                      </a:cubicBezTo>
                      <a:cubicBezTo>
                        <a:pt x="1740" y="10628"/>
                        <a:pt x="4046" y="11602"/>
                        <a:pt x="6761" y="11909"/>
                      </a:cubicBezTo>
                      <a:close/>
                    </a:path>
                  </a:pathLst>
                </a:custGeom>
                <a:solidFill>
                  <a:srgbClr val="000000"/>
                </a:solidFill>
                <a:ln w="5123" cap="flat">
                  <a:noFill/>
                  <a:prstDash val="solid"/>
                  <a:miter/>
                </a:ln>
              </p:spPr>
              <p:txBody>
                <a:bodyPr rtlCol="0" anchor="ctr"/>
                <a:lstStyle/>
                <a:p>
                  <a:endParaRPr lang="en-US" dirty="0"/>
                </a:p>
              </p:txBody>
            </p:sp>
            <p:sp>
              <p:nvSpPr>
                <p:cNvPr id="20" name="Graphic 472">
                  <a:extLst>
                    <a:ext uri="{FF2B5EF4-FFF2-40B4-BE49-F238E27FC236}">
                      <a16:creationId xmlns:a16="http://schemas.microsoft.com/office/drawing/2014/main" id="{3851664E-C851-C32B-2D20-ED2C0DBCFB66}"/>
                    </a:ext>
                  </a:extLst>
                </p:cNvPr>
                <p:cNvSpPr/>
                <p:nvPr/>
              </p:nvSpPr>
              <p:spPr>
                <a:xfrm>
                  <a:off x="2707289" y="4306670"/>
                  <a:ext cx="126940" cy="22722"/>
                </a:xfrm>
                <a:custGeom>
                  <a:avLst/>
                  <a:gdLst>
                    <a:gd name="connsiteX0" fmla="*/ 2766 w 126940"/>
                    <a:gd name="connsiteY0" fmla="*/ 0 h 22722"/>
                    <a:gd name="connsiteX1" fmla="*/ 0 w 126940"/>
                    <a:gd name="connsiteY1" fmla="*/ 9323 h 22722"/>
                    <a:gd name="connsiteX2" fmla="*/ 1588 w 126940"/>
                    <a:gd name="connsiteY2" fmla="*/ 10040 h 22722"/>
                    <a:gd name="connsiteX3" fmla="*/ 112341 w 126940"/>
                    <a:gd name="connsiteY3" fmla="*/ 22642 h 22722"/>
                    <a:gd name="connsiteX4" fmla="*/ 126940 w 126940"/>
                    <a:gd name="connsiteY4" fmla="*/ 19927 h 22722"/>
                    <a:gd name="connsiteX5" fmla="*/ 118180 w 126940"/>
                    <a:gd name="connsiteY5" fmla="*/ 18237 h 22722"/>
                    <a:gd name="connsiteX6" fmla="*/ 4405 w 126940"/>
                    <a:gd name="connsiteY6" fmla="*/ 256 h 22722"/>
                    <a:gd name="connsiteX7" fmla="*/ 2766 w 126940"/>
                    <a:gd name="connsiteY7" fmla="*/ 0 h 227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6940" h="22722">
                      <a:moveTo>
                        <a:pt x="2766" y="0"/>
                      </a:moveTo>
                      <a:cubicBezTo>
                        <a:pt x="1844" y="3176"/>
                        <a:pt x="922" y="6301"/>
                        <a:pt x="0" y="9323"/>
                      </a:cubicBezTo>
                      <a:cubicBezTo>
                        <a:pt x="563" y="9733"/>
                        <a:pt x="1076" y="9989"/>
                        <a:pt x="1588" y="10040"/>
                      </a:cubicBezTo>
                      <a:cubicBezTo>
                        <a:pt x="13831" y="11628"/>
                        <a:pt x="80529" y="23820"/>
                        <a:pt x="112341" y="22642"/>
                      </a:cubicBezTo>
                      <a:cubicBezTo>
                        <a:pt x="119000" y="22386"/>
                        <a:pt x="124123" y="21566"/>
                        <a:pt x="126940" y="19927"/>
                      </a:cubicBezTo>
                      <a:cubicBezTo>
                        <a:pt x="125147" y="19517"/>
                        <a:pt x="122125" y="18954"/>
                        <a:pt x="118180" y="18237"/>
                      </a:cubicBezTo>
                      <a:cubicBezTo>
                        <a:pt x="90467" y="13421"/>
                        <a:pt x="16803" y="3022"/>
                        <a:pt x="4405" y="256"/>
                      </a:cubicBezTo>
                      <a:cubicBezTo>
                        <a:pt x="3842" y="154"/>
                        <a:pt x="3279" y="51"/>
                        <a:pt x="2766" y="0"/>
                      </a:cubicBezTo>
                      <a:close/>
                    </a:path>
                  </a:pathLst>
                </a:custGeom>
                <a:solidFill>
                  <a:srgbClr val="000000"/>
                </a:solidFill>
                <a:ln w="5123" cap="flat">
                  <a:noFill/>
                  <a:prstDash val="solid"/>
                  <a:miter/>
                </a:ln>
              </p:spPr>
              <p:txBody>
                <a:bodyPr rtlCol="0" anchor="ctr"/>
                <a:lstStyle/>
                <a:p>
                  <a:endParaRPr lang="en-US" dirty="0"/>
                </a:p>
              </p:txBody>
            </p:sp>
            <p:sp>
              <p:nvSpPr>
                <p:cNvPr id="21" name="Graphic 472">
                  <a:extLst>
                    <a:ext uri="{FF2B5EF4-FFF2-40B4-BE49-F238E27FC236}">
                      <a16:creationId xmlns:a16="http://schemas.microsoft.com/office/drawing/2014/main" id="{FAFD32D3-14D3-86CB-9F75-26AE700B2A13}"/>
                    </a:ext>
                  </a:extLst>
                </p:cNvPr>
                <p:cNvSpPr/>
                <p:nvPr/>
              </p:nvSpPr>
              <p:spPr>
                <a:xfrm>
                  <a:off x="2550781" y="4332898"/>
                  <a:ext cx="174210" cy="171729"/>
                </a:xfrm>
                <a:custGeom>
                  <a:avLst/>
                  <a:gdLst>
                    <a:gd name="connsiteX0" fmla="*/ 87250 w 174210"/>
                    <a:gd name="connsiteY0" fmla="*/ 171712 h 171729"/>
                    <a:gd name="connsiteX1" fmla="*/ 128693 w 174210"/>
                    <a:gd name="connsiteY1" fmla="*/ 161262 h 171729"/>
                    <a:gd name="connsiteX2" fmla="*/ 152923 w 174210"/>
                    <a:gd name="connsiteY2" fmla="*/ 142565 h 171729"/>
                    <a:gd name="connsiteX3" fmla="*/ 174182 w 174210"/>
                    <a:gd name="connsiteY3" fmla="*/ 94718 h 171729"/>
                    <a:gd name="connsiteX4" fmla="*/ 145649 w 174210"/>
                    <a:gd name="connsiteY4" fmla="*/ 20132 h 171729"/>
                    <a:gd name="connsiteX5" fmla="*/ 138067 w 174210"/>
                    <a:gd name="connsiteY5" fmla="*/ 17673 h 171729"/>
                    <a:gd name="connsiteX6" fmla="*/ 138835 w 174210"/>
                    <a:gd name="connsiteY6" fmla="*/ 15061 h 171729"/>
                    <a:gd name="connsiteX7" fmla="*/ 81052 w 174210"/>
                    <a:gd name="connsiteY7" fmla="*/ 0 h 171729"/>
                    <a:gd name="connsiteX8" fmla="*/ 62 w 174210"/>
                    <a:gd name="connsiteY8" fmla="*/ 81092 h 171729"/>
                    <a:gd name="connsiteX9" fmla="*/ 26290 w 174210"/>
                    <a:gd name="connsiteY9" fmla="*/ 148814 h 171729"/>
                    <a:gd name="connsiteX10" fmla="*/ 34794 w 174210"/>
                    <a:gd name="connsiteY10" fmla="*/ 155371 h 171729"/>
                    <a:gd name="connsiteX11" fmla="*/ 87250 w 174210"/>
                    <a:gd name="connsiteY11" fmla="*/ 171712 h 171729"/>
                    <a:gd name="connsiteX12" fmla="*/ 10922 w 174210"/>
                    <a:gd name="connsiteY12" fmla="*/ 80119 h 171729"/>
                    <a:gd name="connsiteX13" fmla="*/ 84945 w 174210"/>
                    <a:gd name="connsiteY13" fmla="*/ 9323 h 171729"/>
                    <a:gd name="connsiteX14" fmla="*/ 165525 w 174210"/>
                    <a:gd name="connsiteY14" fmla="*/ 92311 h 171729"/>
                    <a:gd name="connsiteX15" fmla="*/ 88480 w 174210"/>
                    <a:gd name="connsiteY15" fmla="*/ 162235 h 171729"/>
                    <a:gd name="connsiteX16" fmla="*/ 10922 w 174210"/>
                    <a:gd name="connsiteY16" fmla="*/ 80119 h 1717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4210" h="171729">
                      <a:moveTo>
                        <a:pt x="87250" y="171712"/>
                      </a:moveTo>
                      <a:cubicBezTo>
                        <a:pt x="101850" y="172020"/>
                        <a:pt x="116091" y="168075"/>
                        <a:pt x="128693" y="161262"/>
                      </a:cubicBezTo>
                      <a:cubicBezTo>
                        <a:pt x="137811" y="156344"/>
                        <a:pt x="146059" y="149941"/>
                        <a:pt x="152923" y="142565"/>
                      </a:cubicBezTo>
                      <a:cubicBezTo>
                        <a:pt x="165730" y="128835"/>
                        <a:pt x="173823" y="111777"/>
                        <a:pt x="174182" y="94718"/>
                      </a:cubicBezTo>
                      <a:cubicBezTo>
                        <a:pt x="174797" y="63112"/>
                        <a:pt x="165525" y="36934"/>
                        <a:pt x="145649" y="20132"/>
                      </a:cubicBezTo>
                      <a:cubicBezTo>
                        <a:pt x="144214" y="25050"/>
                        <a:pt x="136633" y="22540"/>
                        <a:pt x="138067" y="17673"/>
                      </a:cubicBezTo>
                      <a:cubicBezTo>
                        <a:pt x="138323" y="16854"/>
                        <a:pt x="138579" y="15931"/>
                        <a:pt x="138835" y="15061"/>
                      </a:cubicBezTo>
                      <a:cubicBezTo>
                        <a:pt x="124236" y="5379"/>
                        <a:pt x="105026" y="0"/>
                        <a:pt x="81052" y="0"/>
                      </a:cubicBezTo>
                      <a:cubicBezTo>
                        <a:pt x="38636" y="0"/>
                        <a:pt x="1650" y="35808"/>
                        <a:pt x="62" y="81092"/>
                      </a:cubicBezTo>
                      <a:cubicBezTo>
                        <a:pt x="-707" y="103939"/>
                        <a:pt x="5543" y="130321"/>
                        <a:pt x="26290" y="148814"/>
                      </a:cubicBezTo>
                      <a:cubicBezTo>
                        <a:pt x="28903" y="151119"/>
                        <a:pt x="31720" y="153322"/>
                        <a:pt x="34794" y="155371"/>
                      </a:cubicBezTo>
                      <a:cubicBezTo>
                        <a:pt x="47652" y="163926"/>
                        <a:pt x="64761" y="169920"/>
                        <a:pt x="87250" y="171712"/>
                      </a:cubicBezTo>
                      <a:close/>
                      <a:moveTo>
                        <a:pt x="10922" y="80119"/>
                      </a:moveTo>
                      <a:cubicBezTo>
                        <a:pt x="11793" y="42826"/>
                        <a:pt x="41607" y="8913"/>
                        <a:pt x="84945" y="9323"/>
                      </a:cubicBezTo>
                      <a:cubicBezTo>
                        <a:pt x="137196" y="9835"/>
                        <a:pt x="166652" y="45848"/>
                        <a:pt x="165525" y="92311"/>
                      </a:cubicBezTo>
                      <a:cubicBezTo>
                        <a:pt x="164756" y="124635"/>
                        <a:pt x="123519" y="163260"/>
                        <a:pt x="88480" y="162235"/>
                      </a:cubicBezTo>
                      <a:cubicBezTo>
                        <a:pt x="26854" y="159162"/>
                        <a:pt x="10102" y="114748"/>
                        <a:pt x="10922" y="80119"/>
                      </a:cubicBezTo>
                      <a:close/>
                    </a:path>
                  </a:pathLst>
                </a:custGeom>
                <a:solidFill>
                  <a:srgbClr val="000000"/>
                </a:solidFill>
                <a:ln w="5123" cap="flat">
                  <a:noFill/>
                  <a:prstDash val="solid"/>
                  <a:miter/>
                </a:ln>
              </p:spPr>
              <p:txBody>
                <a:bodyPr rtlCol="0" anchor="ctr"/>
                <a:lstStyle/>
                <a:p>
                  <a:endParaRPr lang="en-US" dirty="0"/>
                </a:p>
              </p:txBody>
            </p:sp>
            <p:sp>
              <p:nvSpPr>
                <p:cNvPr id="22" name="Graphic 472">
                  <a:extLst>
                    <a:ext uri="{FF2B5EF4-FFF2-40B4-BE49-F238E27FC236}">
                      <a16:creationId xmlns:a16="http://schemas.microsoft.com/office/drawing/2014/main" id="{6EF71344-040B-9D8C-DC44-FD02B6064E43}"/>
                    </a:ext>
                  </a:extLst>
                </p:cNvPr>
                <p:cNvSpPr/>
                <p:nvPr/>
              </p:nvSpPr>
              <p:spPr>
                <a:xfrm>
                  <a:off x="2688667" y="3996349"/>
                  <a:ext cx="110474" cy="359325"/>
                </a:xfrm>
                <a:custGeom>
                  <a:avLst/>
                  <a:gdLst>
                    <a:gd name="connsiteX0" fmla="*/ 7762 w 110474"/>
                    <a:gd name="connsiteY0" fmla="*/ 356681 h 359325"/>
                    <a:gd name="connsiteX1" fmla="*/ 7762 w 110474"/>
                    <a:gd name="connsiteY1" fmla="*/ 356681 h 359325"/>
                    <a:gd name="connsiteX2" fmla="*/ 18622 w 110474"/>
                    <a:gd name="connsiteY2" fmla="*/ 319644 h 359325"/>
                    <a:gd name="connsiteX3" fmla="*/ 21389 w 110474"/>
                    <a:gd name="connsiteY3" fmla="*/ 310321 h 359325"/>
                    <a:gd name="connsiteX4" fmla="*/ 72411 w 110474"/>
                    <a:gd name="connsiteY4" fmla="*/ 136815 h 359325"/>
                    <a:gd name="connsiteX5" fmla="*/ 70925 w 110474"/>
                    <a:gd name="connsiteY5" fmla="*/ 136610 h 359325"/>
                    <a:gd name="connsiteX6" fmla="*/ 71950 w 110474"/>
                    <a:gd name="connsiteY6" fmla="*/ 128721 h 359325"/>
                    <a:gd name="connsiteX7" fmla="*/ 74665 w 110474"/>
                    <a:gd name="connsiteY7" fmla="*/ 129080 h 359325"/>
                    <a:gd name="connsiteX8" fmla="*/ 110319 w 110474"/>
                    <a:gd name="connsiteY8" fmla="*/ 5162 h 359325"/>
                    <a:gd name="connsiteX9" fmla="*/ 102737 w 110474"/>
                    <a:gd name="connsiteY9" fmla="*/ 2703 h 359325"/>
                    <a:gd name="connsiteX10" fmla="*/ 949 w 110474"/>
                    <a:gd name="connsiteY10" fmla="*/ 351609 h 359325"/>
                    <a:gd name="connsiteX11" fmla="*/ 181 w 110474"/>
                    <a:gd name="connsiteY11" fmla="*/ 354222 h 359325"/>
                    <a:gd name="connsiteX12" fmla="*/ 7762 w 110474"/>
                    <a:gd name="connsiteY12" fmla="*/ 356681 h 3593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10474" h="359325">
                      <a:moveTo>
                        <a:pt x="7762" y="356681"/>
                      </a:moveTo>
                      <a:cubicBezTo>
                        <a:pt x="7762" y="356681"/>
                        <a:pt x="7762" y="356681"/>
                        <a:pt x="7762" y="356681"/>
                      </a:cubicBezTo>
                      <a:cubicBezTo>
                        <a:pt x="10426" y="347614"/>
                        <a:pt x="14166" y="334909"/>
                        <a:pt x="18622" y="319644"/>
                      </a:cubicBezTo>
                      <a:cubicBezTo>
                        <a:pt x="19493" y="316621"/>
                        <a:pt x="20415" y="313548"/>
                        <a:pt x="21389" y="310321"/>
                      </a:cubicBezTo>
                      <a:cubicBezTo>
                        <a:pt x="35168" y="263499"/>
                        <a:pt x="54788" y="197058"/>
                        <a:pt x="72411" y="136815"/>
                      </a:cubicBezTo>
                      <a:cubicBezTo>
                        <a:pt x="71898" y="136764"/>
                        <a:pt x="71437" y="136661"/>
                        <a:pt x="70925" y="136610"/>
                      </a:cubicBezTo>
                      <a:cubicBezTo>
                        <a:pt x="65546" y="135944"/>
                        <a:pt x="66571" y="128055"/>
                        <a:pt x="71950" y="128721"/>
                      </a:cubicBezTo>
                      <a:cubicBezTo>
                        <a:pt x="72872" y="128824"/>
                        <a:pt x="73742" y="128977"/>
                        <a:pt x="74665" y="129080"/>
                      </a:cubicBezTo>
                      <a:cubicBezTo>
                        <a:pt x="90237" y="75906"/>
                        <a:pt x="103915" y="28521"/>
                        <a:pt x="110319" y="5162"/>
                      </a:cubicBezTo>
                      <a:cubicBezTo>
                        <a:pt x="111651" y="244"/>
                        <a:pt x="104069" y="-2266"/>
                        <a:pt x="102737" y="2703"/>
                      </a:cubicBezTo>
                      <a:cubicBezTo>
                        <a:pt x="86139" y="63509"/>
                        <a:pt x="19954" y="286654"/>
                        <a:pt x="949" y="351609"/>
                      </a:cubicBezTo>
                      <a:cubicBezTo>
                        <a:pt x="693" y="352532"/>
                        <a:pt x="437" y="353402"/>
                        <a:pt x="181" y="354222"/>
                      </a:cubicBezTo>
                      <a:cubicBezTo>
                        <a:pt x="-1254" y="359088"/>
                        <a:pt x="6277" y="361548"/>
                        <a:pt x="7762" y="356681"/>
                      </a:cubicBezTo>
                      <a:close/>
                    </a:path>
                  </a:pathLst>
                </a:custGeom>
                <a:solidFill>
                  <a:srgbClr val="000000"/>
                </a:solidFill>
                <a:ln w="5123" cap="flat">
                  <a:noFill/>
                  <a:prstDash val="solid"/>
                  <a:miter/>
                </a:ln>
              </p:spPr>
              <p:txBody>
                <a:bodyPr rtlCol="0" anchor="ctr"/>
                <a:lstStyle/>
                <a:p>
                  <a:endParaRPr lang="en-US" dirty="0"/>
                </a:p>
              </p:txBody>
            </p:sp>
            <p:sp>
              <p:nvSpPr>
                <p:cNvPr id="23" name="Graphic 472">
                  <a:extLst>
                    <a:ext uri="{FF2B5EF4-FFF2-40B4-BE49-F238E27FC236}">
                      <a16:creationId xmlns:a16="http://schemas.microsoft.com/office/drawing/2014/main" id="{DF659FE7-5C2C-9367-E2E4-D3993F913F8A}"/>
                    </a:ext>
                  </a:extLst>
                </p:cNvPr>
                <p:cNvSpPr/>
                <p:nvPr/>
              </p:nvSpPr>
              <p:spPr>
                <a:xfrm>
                  <a:off x="2858460" y="4047616"/>
                  <a:ext cx="86368" cy="283131"/>
                </a:xfrm>
                <a:custGeom>
                  <a:avLst/>
                  <a:gdLst>
                    <a:gd name="connsiteX0" fmla="*/ 52610 w 86368"/>
                    <a:gd name="connsiteY0" fmla="*/ 107371 h 283131"/>
                    <a:gd name="connsiteX1" fmla="*/ 49178 w 86368"/>
                    <a:gd name="connsiteY1" fmla="*/ 106808 h 283131"/>
                    <a:gd name="connsiteX2" fmla="*/ 1076 w 86368"/>
                    <a:gd name="connsiteY2" fmla="*/ 275037 h 283131"/>
                    <a:gd name="connsiteX3" fmla="*/ 0 w 86368"/>
                    <a:gd name="connsiteY3" fmla="*/ 278725 h 283131"/>
                    <a:gd name="connsiteX4" fmla="*/ 7018 w 86368"/>
                    <a:gd name="connsiteY4" fmla="*/ 283131 h 283131"/>
                    <a:gd name="connsiteX5" fmla="*/ 8145 w 86368"/>
                    <a:gd name="connsiteY5" fmla="*/ 279289 h 283131"/>
                    <a:gd name="connsiteX6" fmla="*/ 86368 w 86368"/>
                    <a:gd name="connsiteY6" fmla="*/ 1229 h 283131"/>
                    <a:gd name="connsiteX7" fmla="*/ 78480 w 86368"/>
                    <a:gd name="connsiteY7" fmla="*/ 0 h 283131"/>
                    <a:gd name="connsiteX8" fmla="*/ 51381 w 86368"/>
                    <a:gd name="connsiteY8" fmla="*/ 99073 h 283131"/>
                    <a:gd name="connsiteX9" fmla="*/ 53634 w 86368"/>
                    <a:gd name="connsiteY9" fmla="*/ 99431 h 283131"/>
                    <a:gd name="connsiteX10" fmla="*/ 52610 w 86368"/>
                    <a:gd name="connsiteY10" fmla="*/ 107371 h 283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86368" h="283131">
                      <a:moveTo>
                        <a:pt x="52610" y="107371"/>
                      </a:moveTo>
                      <a:cubicBezTo>
                        <a:pt x="51483" y="107167"/>
                        <a:pt x="50305" y="107013"/>
                        <a:pt x="49178" y="106808"/>
                      </a:cubicBezTo>
                      <a:cubicBezTo>
                        <a:pt x="35500" y="155217"/>
                        <a:pt x="18698" y="213924"/>
                        <a:pt x="1076" y="275037"/>
                      </a:cubicBezTo>
                      <a:cubicBezTo>
                        <a:pt x="717" y="276267"/>
                        <a:pt x="359" y="277496"/>
                        <a:pt x="0" y="278725"/>
                      </a:cubicBezTo>
                      <a:cubicBezTo>
                        <a:pt x="2408" y="280057"/>
                        <a:pt x="4764" y="281543"/>
                        <a:pt x="7018" y="283131"/>
                      </a:cubicBezTo>
                      <a:cubicBezTo>
                        <a:pt x="7377" y="281850"/>
                        <a:pt x="7735" y="280570"/>
                        <a:pt x="8145" y="279289"/>
                      </a:cubicBezTo>
                      <a:cubicBezTo>
                        <a:pt x="43901" y="155115"/>
                        <a:pt x="76636" y="40316"/>
                        <a:pt x="86368" y="1229"/>
                      </a:cubicBezTo>
                      <a:cubicBezTo>
                        <a:pt x="83705" y="973"/>
                        <a:pt x="81041" y="512"/>
                        <a:pt x="78480" y="0"/>
                      </a:cubicBezTo>
                      <a:cubicBezTo>
                        <a:pt x="73869" y="18493"/>
                        <a:pt x="64136" y="53840"/>
                        <a:pt x="51381" y="99073"/>
                      </a:cubicBezTo>
                      <a:cubicBezTo>
                        <a:pt x="52149" y="99175"/>
                        <a:pt x="52917" y="99329"/>
                        <a:pt x="53634" y="99431"/>
                      </a:cubicBezTo>
                      <a:cubicBezTo>
                        <a:pt x="59013" y="100353"/>
                        <a:pt x="57989" y="108242"/>
                        <a:pt x="52610" y="107371"/>
                      </a:cubicBezTo>
                      <a:close/>
                    </a:path>
                  </a:pathLst>
                </a:custGeom>
                <a:solidFill>
                  <a:srgbClr val="000000"/>
                </a:solidFill>
                <a:ln w="5123" cap="flat">
                  <a:noFill/>
                  <a:prstDash val="solid"/>
                  <a:miter/>
                </a:ln>
              </p:spPr>
              <p:txBody>
                <a:bodyPr rtlCol="0" anchor="ctr"/>
                <a:lstStyle/>
                <a:p>
                  <a:endParaRPr lang="en-US" dirty="0"/>
                </a:p>
              </p:txBody>
            </p:sp>
            <p:sp>
              <p:nvSpPr>
                <p:cNvPr id="24" name="Graphic 472">
                  <a:extLst>
                    <a:ext uri="{FF2B5EF4-FFF2-40B4-BE49-F238E27FC236}">
                      <a16:creationId xmlns:a16="http://schemas.microsoft.com/office/drawing/2014/main" id="{C6869A83-3CCE-BC50-02D3-A560D500A4C7}"/>
                    </a:ext>
                  </a:extLst>
                </p:cNvPr>
                <p:cNvSpPr/>
                <p:nvPr/>
              </p:nvSpPr>
              <p:spPr>
                <a:xfrm>
                  <a:off x="2745422" y="4559065"/>
                  <a:ext cx="54229" cy="165744"/>
                </a:xfrm>
                <a:custGeom>
                  <a:avLst/>
                  <a:gdLst>
                    <a:gd name="connsiteX0" fmla="*/ 44650 w 54229"/>
                    <a:gd name="connsiteY0" fmla="*/ 4201 h 165744"/>
                    <a:gd name="connsiteX1" fmla="*/ 40961 w 54229"/>
                    <a:gd name="connsiteY1" fmla="*/ 17059 h 165744"/>
                    <a:gd name="connsiteX2" fmla="*/ 2029 w 54229"/>
                    <a:gd name="connsiteY2" fmla="*/ 153527 h 165744"/>
                    <a:gd name="connsiteX3" fmla="*/ 134 w 54229"/>
                    <a:gd name="connsiteY3" fmla="*/ 160750 h 165744"/>
                    <a:gd name="connsiteX4" fmla="*/ 7818 w 54229"/>
                    <a:gd name="connsiteY4" fmla="*/ 162902 h 165744"/>
                    <a:gd name="connsiteX5" fmla="*/ 8637 w 54229"/>
                    <a:gd name="connsiteY5" fmla="*/ 159726 h 165744"/>
                    <a:gd name="connsiteX6" fmla="*/ 51411 w 54229"/>
                    <a:gd name="connsiteY6" fmla="*/ 9733 h 165744"/>
                    <a:gd name="connsiteX7" fmla="*/ 54229 w 54229"/>
                    <a:gd name="connsiteY7" fmla="*/ 0 h 165744"/>
                    <a:gd name="connsiteX8" fmla="*/ 44650 w 54229"/>
                    <a:gd name="connsiteY8" fmla="*/ 4201 h 1657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4229" h="165744">
                      <a:moveTo>
                        <a:pt x="44650" y="4201"/>
                      </a:moveTo>
                      <a:cubicBezTo>
                        <a:pt x="43369" y="8555"/>
                        <a:pt x="42139" y="12807"/>
                        <a:pt x="40961" y="17059"/>
                      </a:cubicBezTo>
                      <a:cubicBezTo>
                        <a:pt x="22264" y="81810"/>
                        <a:pt x="7715" y="132524"/>
                        <a:pt x="2029" y="153527"/>
                      </a:cubicBezTo>
                      <a:cubicBezTo>
                        <a:pt x="1209" y="156549"/>
                        <a:pt x="543" y="159008"/>
                        <a:pt x="134" y="160750"/>
                      </a:cubicBezTo>
                      <a:cubicBezTo>
                        <a:pt x="-1096" y="165719"/>
                        <a:pt x="6537" y="167922"/>
                        <a:pt x="7818" y="162902"/>
                      </a:cubicBezTo>
                      <a:cubicBezTo>
                        <a:pt x="8022" y="162031"/>
                        <a:pt x="8330" y="160955"/>
                        <a:pt x="8637" y="159726"/>
                      </a:cubicBezTo>
                      <a:cubicBezTo>
                        <a:pt x="13606" y="141028"/>
                        <a:pt x="30050" y="83756"/>
                        <a:pt x="51411" y="9733"/>
                      </a:cubicBezTo>
                      <a:cubicBezTo>
                        <a:pt x="52334" y="6506"/>
                        <a:pt x="53256" y="3279"/>
                        <a:pt x="54229" y="0"/>
                      </a:cubicBezTo>
                      <a:cubicBezTo>
                        <a:pt x="51053" y="1639"/>
                        <a:pt x="47928" y="3023"/>
                        <a:pt x="44650" y="4201"/>
                      </a:cubicBezTo>
                      <a:close/>
                    </a:path>
                  </a:pathLst>
                </a:custGeom>
                <a:solidFill>
                  <a:srgbClr val="000000"/>
                </a:solidFill>
                <a:ln w="5123" cap="flat">
                  <a:noFill/>
                  <a:prstDash val="solid"/>
                  <a:miter/>
                </a:ln>
              </p:spPr>
              <p:txBody>
                <a:bodyPr rtlCol="0" anchor="ctr"/>
                <a:lstStyle/>
                <a:p>
                  <a:endParaRPr lang="en-US" dirty="0"/>
                </a:p>
              </p:txBody>
            </p:sp>
            <p:sp>
              <p:nvSpPr>
                <p:cNvPr id="25" name="Graphic 472">
                  <a:extLst>
                    <a:ext uri="{FF2B5EF4-FFF2-40B4-BE49-F238E27FC236}">
                      <a16:creationId xmlns:a16="http://schemas.microsoft.com/office/drawing/2014/main" id="{0AAD91C3-D1C8-744D-CD99-7F8562A672E2}"/>
                    </a:ext>
                  </a:extLst>
                </p:cNvPr>
                <p:cNvSpPr/>
                <p:nvPr/>
              </p:nvSpPr>
              <p:spPr>
                <a:xfrm>
                  <a:off x="2756034" y="4125031"/>
                  <a:ext cx="159580" cy="30023"/>
                </a:xfrm>
                <a:custGeom>
                  <a:avLst/>
                  <a:gdLst>
                    <a:gd name="connsiteX0" fmla="*/ 3558 w 159580"/>
                    <a:gd name="connsiteY0" fmla="*/ 7929 h 30023"/>
                    <a:gd name="connsiteX1" fmla="*/ 5044 w 159580"/>
                    <a:gd name="connsiteY1" fmla="*/ 8134 h 30023"/>
                    <a:gd name="connsiteX2" fmla="*/ 151604 w 159580"/>
                    <a:gd name="connsiteY2" fmla="*/ 29393 h 30023"/>
                    <a:gd name="connsiteX3" fmla="*/ 155036 w 159580"/>
                    <a:gd name="connsiteY3" fmla="*/ 29956 h 30023"/>
                    <a:gd name="connsiteX4" fmla="*/ 156061 w 159580"/>
                    <a:gd name="connsiteY4" fmla="*/ 22067 h 30023"/>
                    <a:gd name="connsiteX5" fmla="*/ 153807 w 159580"/>
                    <a:gd name="connsiteY5" fmla="*/ 21709 h 30023"/>
                    <a:gd name="connsiteX6" fmla="*/ 7298 w 159580"/>
                    <a:gd name="connsiteY6" fmla="*/ 398 h 30023"/>
                    <a:gd name="connsiteX7" fmla="*/ 4583 w 159580"/>
                    <a:gd name="connsiteY7" fmla="*/ 40 h 30023"/>
                    <a:gd name="connsiteX8" fmla="*/ 3558 w 159580"/>
                    <a:gd name="connsiteY8" fmla="*/ 7929 h 300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9580" h="30023">
                      <a:moveTo>
                        <a:pt x="3558" y="7929"/>
                      </a:moveTo>
                      <a:cubicBezTo>
                        <a:pt x="4070" y="7980"/>
                        <a:pt x="4532" y="8083"/>
                        <a:pt x="5044" y="8134"/>
                      </a:cubicBezTo>
                      <a:cubicBezTo>
                        <a:pt x="54017" y="14281"/>
                        <a:pt x="102887" y="21401"/>
                        <a:pt x="151604" y="29393"/>
                      </a:cubicBezTo>
                      <a:cubicBezTo>
                        <a:pt x="152731" y="29598"/>
                        <a:pt x="153909" y="29751"/>
                        <a:pt x="155036" y="29956"/>
                      </a:cubicBezTo>
                      <a:cubicBezTo>
                        <a:pt x="160364" y="30827"/>
                        <a:pt x="161388" y="22938"/>
                        <a:pt x="156061" y="22067"/>
                      </a:cubicBezTo>
                      <a:cubicBezTo>
                        <a:pt x="155292" y="21965"/>
                        <a:pt x="154524" y="21811"/>
                        <a:pt x="153807" y="21709"/>
                      </a:cubicBezTo>
                      <a:cubicBezTo>
                        <a:pt x="105141" y="13666"/>
                        <a:pt x="56271" y="6597"/>
                        <a:pt x="7298" y="398"/>
                      </a:cubicBezTo>
                      <a:cubicBezTo>
                        <a:pt x="6376" y="296"/>
                        <a:pt x="5505" y="142"/>
                        <a:pt x="4583" y="40"/>
                      </a:cubicBezTo>
                      <a:cubicBezTo>
                        <a:pt x="-796" y="-626"/>
                        <a:pt x="-1821" y="7263"/>
                        <a:pt x="3558" y="7929"/>
                      </a:cubicBezTo>
                      <a:close/>
                    </a:path>
                  </a:pathLst>
                </a:custGeom>
                <a:solidFill>
                  <a:srgbClr val="000000"/>
                </a:solidFill>
                <a:ln w="5123" cap="flat">
                  <a:noFill/>
                  <a:prstDash val="solid"/>
                  <a:miter/>
                </a:ln>
              </p:spPr>
              <p:txBody>
                <a:bodyPr rtlCol="0" anchor="ctr"/>
                <a:lstStyle/>
                <a:p>
                  <a:endParaRPr lang="en-US" dirty="0"/>
                </a:p>
              </p:txBody>
            </p:sp>
          </p:grpSp>
        </p:grpSp>
        <p:sp>
          <p:nvSpPr>
            <p:cNvPr id="4" name="Graphic 472">
              <a:extLst>
                <a:ext uri="{FF2B5EF4-FFF2-40B4-BE49-F238E27FC236}">
                  <a16:creationId xmlns:a16="http://schemas.microsoft.com/office/drawing/2014/main" id="{C8BE81A6-C763-6900-BDE6-5C98B0844C5A}"/>
                </a:ext>
              </a:extLst>
            </p:cNvPr>
            <p:cNvSpPr/>
            <p:nvPr/>
          </p:nvSpPr>
          <p:spPr>
            <a:xfrm>
              <a:off x="2486860" y="2511573"/>
              <a:ext cx="126940" cy="169345"/>
            </a:xfrm>
            <a:custGeom>
              <a:avLst/>
              <a:gdLst>
                <a:gd name="connsiteX0" fmla="*/ 126940 w 126940"/>
                <a:gd name="connsiteY0" fmla="*/ 28923 h 169345"/>
                <a:gd name="connsiteX1" fmla="*/ 30890 w 126940"/>
                <a:gd name="connsiteY1" fmla="*/ 21137 h 169345"/>
                <a:gd name="connsiteX2" fmla="*/ 36678 w 126940"/>
                <a:gd name="connsiteY2" fmla="*/ 146950 h 169345"/>
                <a:gd name="connsiteX3" fmla="*/ 0 w 126940"/>
                <a:gd name="connsiteY3" fmla="*/ 169080 h 169345"/>
                <a:gd name="connsiteX4" fmla="*/ 77199 w 126940"/>
                <a:gd name="connsiteY4" fmla="*/ 106788 h 169345"/>
                <a:gd name="connsiteX5" fmla="*/ 126940 w 126940"/>
                <a:gd name="connsiteY5" fmla="*/ 28923 h 169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6940" h="169345">
                  <a:moveTo>
                    <a:pt x="126940" y="28923"/>
                  </a:moveTo>
                  <a:cubicBezTo>
                    <a:pt x="126940" y="28923"/>
                    <a:pt x="66902" y="-30603"/>
                    <a:pt x="30890" y="21137"/>
                  </a:cubicBezTo>
                  <a:cubicBezTo>
                    <a:pt x="-14804" y="86810"/>
                    <a:pt x="69874" y="112013"/>
                    <a:pt x="36678" y="146950"/>
                  </a:cubicBezTo>
                  <a:cubicBezTo>
                    <a:pt x="36678" y="146950"/>
                    <a:pt x="15471" y="166775"/>
                    <a:pt x="0" y="169080"/>
                  </a:cubicBezTo>
                  <a:cubicBezTo>
                    <a:pt x="0" y="169080"/>
                    <a:pt x="98202" y="176969"/>
                    <a:pt x="77199" y="106788"/>
                  </a:cubicBezTo>
                  <a:cubicBezTo>
                    <a:pt x="51124" y="19856"/>
                    <a:pt x="113263" y="23903"/>
                    <a:pt x="126940" y="28923"/>
                  </a:cubicBezTo>
                  <a:close/>
                </a:path>
              </a:pathLst>
            </a:custGeom>
            <a:solidFill>
              <a:srgbClr val="FFFFFF"/>
            </a:solidFill>
            <a:ln w="7684" cap="flat">
              <a:solidFill>
                <a:srgbClr val="000000"/>
              </a:solidFill>
              <a:prstDash val="solid"/>
              <a:miter/>
            </a:ln>
          </p:spPr>
          <p:txBody>
            <a:bodyPr rtlCol="0" anchor="ctr"/>
            <a:lstStyle/>
            <a:p>
              <a:endParaRPr lang="en-US" dirty="0"/>
            </a:p>
          </p:txBody>
        </p:sp>
        <p:sp>
          <p:nvSpPr>
            <p:cNvPr id="5" name="Graphic 472">
              <a:extLst>
                <a:ext uri="{FF2B5EF4-FFF2-40B4-BE49-F238E27FC236}">
                  <a16:creationId xmlns:a16="http://schemas.microsoft.com/office/drawing/2014/main" id="{9F7AA06B-0029-FB99-D23B-75841F6DF0C3}"/>
                </a:ext>
              </a:extLst>
            </p:cNvPr>
            <p:cNvSpPr/>
            <p:nvPr/>
          </p:nvSpPr>
          <p:spPr>
            <a:xfrm>
              <a:off x="898058" y="2903422"/>
              <a:ext cx="90825" cy="121203"/>
            </a:xfrm>
            <a:custGeom>
              <a:avLst/>
              <a:gdLst>
                <a:gd name="connsiteX0" fmla="*/ 90825 w 90825"/>
                <a:gd name="connsiteY0" fmla="*/ 20712 h 121203"/>
                <a:gd name="connsiteX1" fmla="*/ 22079 w 90825"/>
                <a:gd name="connsiteY1" fmla="*/ 15128 h 121203"/>
                <a:gd name="connsiteX2" fmla="*/ 26228 w 90825"/>
                <a:gd name="connsiteY2" fmla="*/ 105185 h 121203"/>
                <a:gd name="connsiteX3" fmla="*/ 0 w 90825"/>
                <a:gd name="connsiteY3" fmla="*/ 121014 h 121203"/>
                <a:gd name="connsiteX4" fmla="*/ 55274 w 90825"/>
                <a:gd name="connsiteY4" fmla="*/ 76396 h 121203"/>
                <a:gd name="connsiteX5" fmla="*/ 90825 w 90825"/>
                <a:gd name="connsiteY5" fmla="*/ 20712 h 1212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0825" h="121203">
                  <a:moveTo>
                    <a:pt x="90825" y="20712"/>
                  </a:moveTo>
                  <a:cubicBezTo>
                    <a:pt x="90825" y="20712"/>
                    <a:pt x="47846" y="-21909"/>
                    <a:pt x="22079" y="15128"/>
                  </a:cubicBezTo>
                  <a:cubicBezTo>
                    <a:pt x="-10655" y="62155"/>
                    <a:pt x="49997" y="80187"/>
                    <a:pt x="26228" y="105185"/>
                  </a:cubicBezTo>
                  <a:cubicBezTo>
                    <a:pt x="26228" y="105185"/>
                    <a:pt x="11014" y="119375"/>
                    <a:pt x="0" y="121014"/>
                  </a:cubicBezTo>
                  <a:cubicBezTo>
                    <a:pt x="0" y="121014"/>
                    <a:pt x="70283" y="126649"/>
                    <a:pt x="55274" y="76396"/>
                  </a:cubicBezTo>
                  <a:cubicBezTo>
                    <a:pt x="36576" y="14206"/>
                    <a:pt x="81092" y="17126"/>
                    <a:pt x="90825" y="20712"/>
                  </a:cubicBezTo>
                  <a:close/>
                </a:path>
              </a:pathLst>
            </a:custGeom>
            <a:solidFill>
              <a:srgbClr val="FFFFFF"/>
            </a:solidFill>
            <a:ln w="7684" cap="flat">
              <a:solidFill>
                <a:srgbClr val="000000"/>
              </a:solidFill>
              <a:prstDash val="solid"/>
              <a:miter/>
            </a:ln>
          </p:spPr>
          <p:txBody>
            <a:bodyPr rtlCol="0" anchor="ctr"/>
            <a:lstStyle/>
            <a:p>
              <a:endParaRPr lang="en-US" dirty="0"/>
            </a:p>
          </p:txBody>
        </p:sp>
        <p:sp>
          <p:nvSpPr>
            <p:cNvPr id="6" name="Graphic 472">
              <a:extLst>
                <a:ext uri="{FF2B5EF4-FFF2-40B4-BE49-F238E27FC236}">
                  <a16:creationId xmlns:a16="http://schemas.microsoft.com/office/drawing/2014/main" id="{281BD025-488F-FAC6-EE53-BAB285C20509}"/>
                </a:ext>
              </a:extLst>
            </p:cNvPr>
            <p:cNvSpPr/>
            <p:nvPr/>
          </p:nvSpPr>
          <p:spPr>
            <a:xfrm>
              <a:off x="1337636" y="3141356"/>
              <a:ext cx="126940" cy="169345"/>
            </a:xfrm>
            <a:custGeom>
              <a:avLst/>
              <a:gdLst>
                <a:gd name="connsiteX0" fmla="*/ 126940 w 126940"/>
                <a:gd name="connsiteY0" fmla="*/ 28923 h 169345"/>
                <a:gd name="connsiteX1" fmla="*/ 30890 w 126940"/>
                <a:gd name="connsiteY1" fmla="*/ 21137 h 169345"/>
                <a:gd name="connsiteX2" fmla="*/ 36678 w 126940"/>
                <a:gd name="connsiteY2" fmla="*/ 146950 h 169345"/>
                <a:gd name="connsiteX3" fmla="*/ 0 w 126940"/>
                <a:gd name="connsiteY3" fmla="*/ 169080 h 169345"/>
                <a:gd name="connsiteX4" fmla="*/ 77199 w 126940"/>
                <a:gd name="connsiteY4" fmla="*/ 106788 h 169345"/>
                <a:gd name="connsiteX5" fmla="*/ 126940 w 126940"/>
                <a:gd name="connsiteY5" fmla="*/ 28923 h 169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6940" h="169345">
                  <a:moveTo>
                    <a:pt x="126940" y="28923"/>
                  </a:moveTo>
                  <a:cubicBezTo>
                    <a:pt x="126940" y="28923"/>
                    <a:pt x="66902" y="-30603"/>
                    <a:pt x="30890" y="21137"/>
                  </a:cubicBezTo>
                  <a:cubicBezTo>
                    <a:pt x="-14804" y="86810"/>
                    <a:pt x="69874" y="112013"/>
                    <a:pt x="36678" y="146950"/>
                  </a:cubicBezTo>
                  <a:cubicBezTo>
                    <a:pt x="36678" y="146950"/>
                    <a:pt x="15471" y="166775"/>
                    <a:pt x="0" y="169080"/>
                  </a:cubicBezTo>
                  <a:cubicBezTo>
                    <a:pt x="0" y="169080"/>
                    <a:pt x="98202" y="176969"/>
                    <a:pt x="77199" y="106788"/>
                  </a:cubicBezTo>
                  <a:cubicBezTo>
                    <a:pt x="51176" y="19856"/>
                    <a:pt x="113314" y="23954"/>
                    <a:pt x="126940" y="28923"/>
                  </a:cubicBezTo>
                  <a:close/>
                </a:path>
              </a:pathLst>
            </a:custGeom>
            <a:solidFill>
              <a:srgbClr val="FFFFFF"/>
            </a:solidFill>
            <a:ln w="7684" cap="flat">
              <a:solidFill>
                <a:srgbClr val="000000"/>
              </a:solidFill>
              <a:prstDash val="solid"/>
              <a:miter/>
            </a:ln>
          </p:spPr>
          <p:txBody>
            <a:bodyPr rtlCol="0" anchor="ctr"/>
            <a:lstStyle/>
            <a:p>
              <a:endParaRPr lang="en-US" dirty="0"/>
            </a:p>
          </p:txBody>
        </p:sp>
      </p:grpSp>
      <p:sp>
        <p:nvSpPr>
          <p:cNvPr id="339" name="TextBox 338">
            <a:extLst>
              <a:ext uri="{FF2B5EF4-FFF2-40B4-BE49-F238E27FC236}">
                <a16:creationId xmlns:a16="http://schemas.microsoft.com/office/drawing/2014/main" id="{19FCFDDD-2177-B296-54CF-A33BA4C7A806}"/>
              </a:ext>
            </a:extLst>
          </p:cNvPr>
          <p:cNvSpPr txBox="1"/>
          <p:nvPr/>
        </p:nvSpPr>
        <p:spPr>
          <a:xfrm>
            <a:off x="660254" y="5066608"/>
            <a:ext cx="7302885" cy="769441"/>
          </a:xfrm>
          <a:prstGeom prst="rect">
            <a:avLst/>
          </a:prstGeom>
          <a:noFill/>
        </p:spPr>
        <p:txBody>
          <a:bodyPr wrap="square">
            <a:spAutoFit/>
          </a:bodyPr>
          <a:lstStyle/>
          <a:p>
            <a:endParaRPr lang="en-GB" sz="2200" dirty="0">
              <a:solidFill>
                <a:srgbClr val="0563C1"/>
              </a:solidFill>
              <a:latin typeface="Calibri" panose="020F0502020204030204" pitchFamily="34" charset="0"/>
              <a:cs typeface="Calibri" panose="020F0502020204030204" pitchFamily="34" charset="0"/>
              <a:hlinkClick r:id="rId3">
                <a:extLst>
                  <a:ext uri="{A12FA001-AC4F-418D-AE19-62706E023703}">
                    <ahyp:hlinkClr xmlns:ahyp="http://schemas.microsoft.com/office/drawing/2018/hyperlinkcolor" val="tx"/>
                  </a:ext>
                </a:extLst>
              </a:hlinkClick>
            </a:endParaRPr>
          </a:p>
          <a:p>
            <a:r>
              <a:rPr lang="en-GB" sz="2200" i="1" dirty="0">
                <a:solidFill>
                  <a:schemeClr val="bg1"/>
                </a:solidFill>
                <a:latin typeface="Calibri" panose="020F0502020204030204" pitchFamily="34" charset="0"/>
                <a:cs typeface="Calibri" panose="020F0502020204030204" pitchFamily="34" charset="0"/>
                <a:hlinkClick r:id="rId3">
                  <a:extLst>
                    <a:ext uri="{A12FA001-AC4F-418D-AE19-62706E023703}">
                      <ahyp:hlinkClr xmlns:ahyp="http://schemas.microsoft.com/office/drawing/2018/hyperlinkcolor" val="tx"/>
                    </a:ext>
                  </a:extLst>
                </a:hlinkClick>
              </a:rPr>
              <a:t>5 Expert Collaborative Problem-Solving Strategies | </a:t>
            </a:r>
            <a:r>
              <a:rPr lang="en-GB" sz="2200" i="1" dirty="0" err="1">
                <a:solidFill>
                  <a:schemeClr val="bg1"/>
                </a:solidFill>
                <a:latin typeface="Calibri" panose="020F0502020204030204" pitchFamily="34" charset="0"/>
                <a:cs typeface="Calibri" panose="020F0502020204030204" pitchFamily="34" charset="0"/>
                <a:hlinkClick r:id="rId3">
                  <a:extLst>
                    <a:ext uri="{A12FA001-AC4F-418D-AE19-62706E023703}">
                      <ahyp:hlinkClr xmlns:ahyp="http://schemas.microsoft.com/office/drawing/2018/hyperlinkcolor" val="tx"/>
                    </a:ext>
                  </a:extLst>
                </a:hlinkClick>
              </a:rPr>
              <a:t>Redbooth</a:t>
            </a:r>
            <a:endParaRPr lang="en-IE" sz="2200" i="1" dirty="0">
              <a:solidFill>
                <a:schemeClr val="bg1"/>
              </a:solidFill>
              <a:latin typeface="Calibri" panose="020F0502020204030204" pitchFamily="34" charset="0"/>
              <a:cs typeface="Calibri" panose="020F0502020204030204" pitchFamily="34" charset="0"/>
            </a:endParaRPr>
          </a:p>
        </p:txBody>
      </p:sp>
      <p:sp>
        <p:nvSpPr>
          <p:cNvPr id="340" name="TextBox 339">
            <a:extLst>
              <a:ext uri="{FF2B5EF4-FFF2-40B4-BE49-F238E27FC236}">
                <a16:creationId xmlns:a16="http://schemas.microsoft.com/office/drawing/2014/main" id="{9EEBFBCD-A866-2ADB-E8D0-D52F13BCB299}"/>
              </a:ext>
            </a:extLst>
          </p:cNvPr>
          <p:cNvSpPr txBox="1"/>
          <p:nvPr/>
        </p:nvSpPr>
        <p:spPr>
          <a:xfrm>
            <a:off x="638266" y="5125881"/>
            <a:ext cx="7116567" cy="430887"/>
          </a:xfrm>
          <a:prstGeom prst="rect">
            <a:avLst/>
          </a:prstGeom>
          <a:noFill/>
        </p:spPr>
        <p:txBody>
          <a:bodyPr wrap="square" rtlCol="0">
            <a:spAutoFit/>
          </a:bodyPr>
          <a:lstStyle/>
          <a:p>
            <a:r>
              <a:rPr lang="en-GB" sz="2200" b="1" dirty="0">
                <a:solidFill>
                  <a:schemeClr val="bg1"/>
                </a:solidFill>
                <a:latin typeface="Calibri" panose="020F0502020204030204" pitchFamily="34" charset="0"/>
                <a:cs typeface="Calibri" panose="020F0502020204030204" pitchFamily="34" charset="0"/>
              </a:rPr>
              <a:t>Let’s look at Collaborative Problem-Solving Strategies</a:t>
            </a:r>
            <a:endParaRPr lang="en-IE" sz="2200" b="1" dirty="0">
              <a:solidFill>
                <a:schemeClr val="bg1"/>
              </a:solidFill>
              <a:latin typeface="Calibri" panose="020F0502020204030204" pitchFamily="34" charset="0"/>
              <a:cs typeface="Calibri" panose="020F0502020204030204" pitchFamily="34" charset="0"/>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338"/>
        <p:cNvGrpSpPr/>
        <p:nvPr/>
      </p:nvGrpSpPr>
      <p:grpSpPr>
        <a:xfrm>
          <a:off x="0" y="0"/>
          <a:ext cx="0" cy="0"/>
          <a:chOff x="0" y="0"/>
          <a:chExt cx="0" cy="0"/>
        </a:xfrm>
      </p:grpSpPr>
      <p:pic>
        <p:nvPicPr>
          <p:cNvPr id="339" name="Google Shape;339;p16"/>
          <p:cNvPicPr preferRelativeResize="0">
            <a:picLocks noGrp="1"/>
          </p:cNvPicPr>
          <p:nvPr>
            <p:ph type="pic" idx="2"/>
          </p:nvPr>
        </p:nvPicPr>
        <p:blipFill rotWithShape="1">
          <a:blip r:embed="rId3">
            <a:alphaModFix/>
          </a:blip>
          <a:srcRect t="39" b="38"/>
          <a:stretch/>
        </p:blipFill>
        <p:spPr>
          <a:xfrm>
            <a:off x="7158600" y="287233"/>
            <a:ext cx="5033400" cy="5949282"/>
          </a:xfrm>
          <a:prstGeom prst="rect">
            <a:avLst/>
          </a:prstGeom>
          <a:noFill/>
          <a:ln>
            <a:noFill/>
          </a:ln>
        </p:spPr>
      </p:pic>
      <p:sp>
        <p:nvSpPr>
          <p:cNvPr id="340" name="Google Shape;340;p16"/>
          <p:cNvSpPr txBox="1">
            <a:spLocks noGrp="1"/>
          </p:cNvSpPr>
          <p:nvPr>
            <p:ph type="body" idx="1"/>
          </p:nvPr>
        </p:nvSpPr>
        <p:spPr>
          <a:xfrm>
            <a:off x="2362833" y="602336"/>
            <a:ext cx="3791493" cy="84597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lt1"/>
              </a:buClr>
              <a:buSzPts val="4800"/>
              <a:buNone/>
            </a:pPr>
            <a:r>
              <a:rPr lang="en-US" dirty="0"/>
              <a:t>Embracing Collaboration</a:t>
            </a:r>
            <a:endParaRPr dirty="0"/>
          </a:p>
        </p:txBody>
      </p:sp>
      <p:sp>
        <p:nvSpPr>
          <p:cNvPr id="341" name="Google Shape;341;p16"/>
          <p:cNvSpPr txBox="1">
            <a:spLocks noGrp="1"/>
          </p:cNvSpPr>
          <p:nvPr>
            <p:ph type="body" idx="3"/>
          </p:nvPr>
        </p:nvSpPr>
        <p:spPr>
          <a:xfrm>
            <a:off x="661247" y="602336"/>
            <a:ext cx="1255590" cy="84597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lt1"/>
              </a:buClr>
              <a:buSzPts val="4800"/>
              <a:buNone/>
            </a:pPr>
            <a:r>
              <a:rPr lang="en-US" dirty="0"/>
              <a:t>03</a:t>
            </a:r>
            <a:endParaRPr dirty="0"/>
          </a:p>
        </p:txBody>
      </p:sp>
    </p:spTree>
    <p:extLst>
      <p:ext uri="{BB962C8B-B14F-4D97-AF65-F5344CB8AC3E}">
        <p14:creationId xmlns:p14="http://schemas.microsoft.com/office/powerpoint/2010/main" val="100304506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304"/>
        <p:cNvGrpSpPr/>
        <p:nvPr/>
      </p:nvGrpSpPr>
      <p:grpSpPr>
        <a:xfrm>
          <a:off x="0" y="0"/>
          <a:ext cx="0" cy="0"/>
          <a:chOff x="0" y="0"/>
          <a:chExt cx="0" cy="0"/>
        </a:xfrm>
      </p:grpSpPr>
      <p:sp>
        <p:nvSpPr>
          <p:cNvPr id="305" name="Google Shape;305;p11"/>
          <p:cNvSpPr txBox="1">
            <a:spLocks noGrp="1"/>
          </p:cNvSpPr>
          <p:nvPr>
            <p:ph type="body" idx="1"/>
          </p:nvPr>
        </p:nvSpPr>
        <p:spPr>
          <a:xfrm>
            <a:off x="243191" y="981512"/>
            <a:ext cx="5680954" cy="4631889"/>
          </a:xfrm>
          <a:prstGeom prst="rect">
            <a:avLst/>
          </a:prstGeom>
          <a:noFill/>
          <a:ln>
            <a:noFill/>
          </a:ln>
        </p:spPr>
        <p:txBody>
          <a:bodyPr spcFirstLastPara="1" wrap="square" lIns="91425" tIns="45700" rIns="91425" bIns="45700" anchor="t" anchorCtr="0">
            <a:normAutofit/>
          </a:bodyPr>
          <a:lstStyle/>
          <a:p>
            <a:pPr marL="228600" lvl="0" indent="-228600" algn="l" rtl="0">
              <a:lnSpc>
                <a:spcPct val="90000"/>
              </a:lnSpc>
              <a:spcBef>
                <a:spcPts val="0"/>
              </a:spcBef>
              <a:spcAft>
                <a:spcPts val="0"/>
              </a:spcAft>
              <a:buClr>
                <a:srgbClr val="595959"/>
              </a:buClr>
              <a:buSzPts val="2200"/>
              <a:buNone/>
            </a:pPr>
            <a:r>
              <a:rPr lang="en-GB" dirty="0"/>
              <a:t>	To foster a positive work environment and help support your team, it’s essential to establish effective communication strategies. This includes engaging in active listening, providing clear and concise messaging, and having regular check-ins with your team members. </a:t>
            </a:r>
            <a:endParaRPr dirty="0"/>
          </a:p>
        </p:txBody>
      </p:sp>
      <p:sp>
        <p:nvSpPr>
          <p:cNvPr id="306" name="Google Shape;306;p11"/>
          <p:cNvSpPr txBox="1">
            <a:spLocks noGrp="1"/>
          </p:cNvSpPr>
          <p:nvPr>
            <p:ph type="body" idx="3"/>
          </p:nvPr>
        </p:nvSpPr>
        <p:spPr>
          <a:xfrm>
            <a:off x="612396" y="421468"/>
            <a:ext cx="5483604" cy="560044"/>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rgbClr val="8A4199"/>
              </a:buClr>
              <a:buSzPts val="3600"/>
              <a:buNone/>
            </a:pPr>
            <a:r>
              <a:rPr lang="en-US" dirty="0"/>
              <a:t>Effective Communication</a:t>
            </a:r>
            <a:endParaRPr dirty="0"/>
          </a:p>
        </p:txBody>
      </p:sp>
      <p:sp>
        <p:nvSpPr>
          <p:cNvPr id="307" name="Google Shape;307;p11"/>
          <p:cNvSpPr txBox="1">
            <a:spLocks noGrp="1"/>
          </p:cNvSpPr>
          <p:nvPr>
            <p:ph type="body" idx="4"/>
          </p:nvPr>
        </p:nvSpPr>
        <p:spPr>
          <a:xfrm>
            <a:off x="5721291" y="2583809"/>
            <a:ext cx="3660497" cy="2754754"/>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lt1"/>
              </a:buClr>
              <a:buSzPts val="3000"/>
              <a:buNone/>
            </a:pPr>
            <a:r>
              <a:rPr lang="en-US" sz="2200" dirty="0"/>
              <a:t>“The most important thing in communication is to hear what isn’t being said”</a:t>
            </a:r>
          </a:p>
          <a:p>
            <a:pPr marL="0" lvl="0" indent="0" algn="ctr" rtl="0">
              <a:lnSpc>
                <a:spcPct val="90000"/>
              </a:lnSpc>
              <a:spcBef>
                <a:spcPts val="0"/>
              </a:spcBef>
              <a:spcAft>
                <a:spcPts val="0"/>
              </a:spcAft>
              <a:buClr>
                <a:schemeClr val="lt1"/>
              </a:buClr>
              <a:buSzPts val="3000"/>
              <a:buNone/>
            </a:pPr>
            <a:endParaRPr lang="en-US" sz="2200" dirty="0"/>
          </a:p>
          <a:p>
            <a:pPr marL="0" lvl="0" indent="0" algn="ctr" rtl="0">
              <a:lnSpc>
                <a:spcPct val="90000"/>
              </a:lnSpc>
              <a:spcBef>
                <a:spcPts val="0"/>
              </a:spcBef>
              <a:spcAft>
                <a:spcPts val="0"/>
              </a:spcAft>
              <a:buClr>
                <a:schemeClr val="lt1"/>
              </a:buClr>
              <a:buSzPts val="3000"/>
              <a:buNone/>
            </a:pPr>
            <a:r>
              <a:rPr lang="en-US" sz="1800" b="1" i="0" dirty="0"/>
              <a:t>Peter F. Drucker</a:t>
            </a:r>
            <a:endParaRPr sz="1800" b="1" i="0" dirty="0"/>
          </a:p>
          <a:p>
            <a:pPr marL="0" lvl="0" indent="0" algn="ctr" rtl="0">
              <a:lnSpc>
                <a:spcPct val="90000"/>
              </a:lnSpc>
              <a:spcBef>
                <a:spcPts val="1000"/>
              </a:spcBef>
              <a:spcAft>
                <a:spcPts val="0"/>
              </a:spcAft>
              <a:buClr>
                <a:schemeClr val="lt1"/>
              </a:buClr>
              <a:buSzPts val="3000"/>
              <a:buNone/>
            </a:pPr>
            <a:endParaRPr dirty="0"/>
          </a:p>
        </p:txBody>
      </p:sp>
      <p:sp>
        <p:nvSpPr>
          <p:cNvPr id="8" name="TextBox 7">
            <a:extLst>
              <a:ext uri="{FF2B5EF4-FFF2-40B4-BE49-F238E27FC236}">
                <a16:creationId xmlns:a16="http://schemas.microsoft.com/office/drawing/2014/main" id="{8312CFF0-5304-4494-98F0-B584C4D12E0F}"/>
              </a:ext>
            </a:extLst>
          </p:cNvPr>
          <p:cNvSpPr txBox="1"/>
          <p:nvPr/>
        </p:nvSpPr>
        <p:spPr>
          <a:xfrm>
            <a:off x="445629" y="6217141"/>
            <a:ext cx="4488109" cy="307777"/>
          </a:xfrm>
          <a:prstGeom prst="rect">
            <a:avLst/>
          </a:prstGeom>
          <a:noFill/>
        </p:spPr>
        <p:txBody>
          <a:bodyPr wrap="square" rtlCol="0">
            <a:spAutoFit/>
          </a:bodyPr>
          <a:lstStyle/>
          <a:p>
            <a:pPr algn="ctr"/>
            <a:r>
              <a:rPr lang="en-GB" dirty="0">
                <a:solidFill>
                  <a:srgbClr val="767171"/>
                </a:solidFill>
                <a:hlinkClick r:id="rId3"/>
              </a:rPr>
              <a:t>Watch here: How to become a better collaborator</a:t>
            </a:r>
            <a:endParaRPr lang="en-IE" dirty="0">
              <a:solidFill>
                <a:srgbClr val="767171"/>
              </a:solidFill>
            </a:endParaRPr>
          </a:p>
        </p:txBody>
      </p:sp>
      <p:pic>
        <p:nvPicPr>
          <p:cNvPr id="2" name="Picture 1">
            <a:extLst>
              <a:ext uri="{FF2B5EF4-FFF2-40B4-BE49-F238E27FC236}">
                <a16:creationId xmlns:a16="http://schemas.microsoft.com/office/drawing/2014/main" id="{BE426197-7652-7120-2E77-8836B9D4AD9C}"/>
              </a:ext>
            </a:extLst>
          </p:cNvPr>
          <p:cNvPicPr>
            <a:picLocks noChangeAspect="1"/>
          </p:cNvPicPr>
          <p:nvPr/>
        </p:nvPicPr>
        <p:blipFill rotWithShape="1">
          <a:blip r:embed="rId4" cstate="print">
            <a:extLst>
              <a:ext uri="{28A0092B-C50C-407E-A947-70E740481C1C}">
                <a14:useLocalDpi xmlns:a14="http://schemas.microsoft.com/office/drawing/2010/main"/>
              </a:ext>
            </a:extLst>
          </a:blip>
          <a:srcRect l="8387" t="10823" r="9307" b="5574"/>
          <a:stretch/>
        </p:blipFill>
        <p:spPr>
          <a:xfrm>
            <a:off x="-126266" y="3145120"/>
            <a:ext cx="6204515" cy="3291412"/>
          </a:xfrm>
          <a:prstGeom prst="rect">
            <a:avLst/>
          </a:prstGeom>
        </p:spPr>
      </p:pic>
      <p:pic>
        <p:nvPicPr>
          <p:cNvPr id="5" name="Picture 4">
            <a:extLst>
              <a:ext uri="{FF2B5EF4-FFF2-40B4-BE49-F238E27FC236}">
                <a16:creationId xmlns:a16="http://schemas.microsoft.com/office/drawing/2014/main" id="{E17CA256-D942-C267-36E2-266F8556E819}"/>
              </a:ext>
            </a:extLst>
          </p:cNvPr>
          <p:cNvPicPr>
            <a:picLocks noChangeAspect="1"/>
          </p:cNvPicPr>
          <p:nvPr/>
        </p:nvPicPr>
        <p:blipFill>
          <a:blip r:embed="rId5"/>
          <a:stretch>
            <a:fillRect/>
          </a:stretch>
        </p:blipFill>
        <p:spPr>
          <a:xfrm>
            <a:off x="798241" y="3429000"/>
            <a:ext cx="4488109" cy="2447488"/>
          </a:xfrm>
          <a:prstGeom prst="rect">
            <a:avLst/>
          </a:prstGeom>
        </p:spPr>
      </p:pic>
    </p:spTree>
    <p:extLst>
      <p:ext uri="{BB962C8B-B14F-4D97-AF65-F5344CB8AC3E}">
        <p14:creationId xmlns:p14="http://schemas.microsoft.com/office/powerpoint/2010/main" val="34155703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69"/>
        <p:cNvGrpSpPr/>
        <p:nvPr/>
      </p:nvGrpSpPr>
      <p:grpSpPr>
        <a:xfrm>
          <a:off x="0" y="0"/>
          <a:ext cx="0" cy="0"/>
          <a:chOff x="0" y="0"/>
          <a:chExt cx="0" cy="0"/>
        </a:xfrm>
      </p:grpSpPr>
      <p:sp>
        <p:nvSpPr>
          <p:cNvPr id="270" name="Google Shape;270;p6"/>
          <p:cNvSpPr txBox="1">
            <a:spLocks noGrp="1"/>
          </p:cNvSpPr>
          <p:nvPr>
            <p:ph type="body" idx="1"/>
          </p:nvPr>
        </p:nvSpPr>
        <p:spPr>
          <a:xfrm>
            <a:off x="343950" y="1015069"/>
            <a:ext cx="5752050" cy="4756558"/>
          </a:xfrm>
          <a:prstGeom prst="rect">
            <a:avLst/>
          </a:prstGeom>
          <a:noFill/>
          <a:ln>
            <a:noFill/>
          </a:ln>
        </p:spPr>
        <p:txBody>
          <a:bodyPr spcFirstLastPara="1" wrap="square" lIns="91425" tIns="45700" rIns="91425" bIns="45700" anchor="t" anchorCtr="0">
            <a:noAutofit/>
          </a:bodyPr>
          <a:lstStyle/>
          <a:p>
            <a:pPr marL="0" indent="0" fontAlgn="base"/>
            <a:r>
              <a:rPr lang="en-US" dirty="0"/>
              <a:t>Let’s start with you: </a:t>
            </a:r>
          </a:p>
          <a:p>
            <a:pPr marL="342900" indent="-342900" fontAlgn="base">
              <a:buFont typeface="Arial" panose="020B0604020202020204" pitchFamily="34" charset="0"/>
              <a:buChar char="•"/>
            </a:pPr>
            <a:r>
              <a:rPr lang="en-US" dirty="0"/>
              <a:t>Y</a:t>
            </a:r>
            <a:r>
              <a:rPr lang="en-IE" dirty="0" err="1"/>
              <a:t>ou</a:t>
            </a:r>
            <a:r>
              <a:rPr lang="en-IE" dirty="0"/>
              <a:t> recognise that working well together and sharing knowledge will help achieve much more than you could create on your own.</a:t>
            </a:r>
            <a:r>
              <a:rPr lang="en-US" dirty="0"/>
              <a:t>​</a:t>
            </a:r>
          </a:p>
          <a:p>
            <a:pPr marL="342900" indent="-342900" fontAlgn="base">
              <a:buFont typeface="Arial" panose="020B0604020202020204" pitchFamily="34" charset="0"/>
              <a:buChar char="•"/>
            </a:pPr>
            <a:r>
              <a:rPr lang="en-IE" dirty="0">
                <a:solidFill>
                  <a:srgbClr val="1EB3DD"/>
                </a:solidFill>
              </a:rPr>
              <a:t>​You approach collaboration with a creative problem solver outlook</a:t>
            </a:r>
            <a:r>
              <a:rPr lang="en-US" dirty="0">
                <a:solidFill>
                  <a:srgbClr val="1EB3DD"/>
                </a:solidFill>
              </a:rPr>
              <a:t>​.</a:t>
            </a:r>
          </a:p>
          <a:p>
            <a:pPr marL="342900" indent="-342900" fontAlgn="base">
              <a:buFont typeface="Arial" panose="020B0604020202020204" pitchFamily="34" charset="0"/>
              <a:buChar char="•"/>
            </a:pPr>
            <a:r>
              <a:rPr lang="en-IE" dirty="0"/>
              <a:t>You value diverse viewpoints, and the expertise of others, and communicate well to get the job done.</a:t>
            </a:r>
            <a:r>
              <a:rPr lang="en-US" dirty="0"/>
              <a:t>​</a:t>
            </a:r>
          </a:p>
          <a:p>
            <a:pPr marL="342900" indent="-342900" fontAlgn="base">
              <a:buFont typeface="Arial" panose="020B0604020202020204" pitchFamily="34" charset="0"/>
              <a:buChar char="•"/>
            </a:pPr>
            <a:r>
              <a:rPr lang="en-IE" dirty="0">
                <a:solidFill>
                  <a:srgbClr val="1EB3DD"/>
                </a:solidFill>
              </a:rPr>
              <a:t>​You take pride in your own work and are keen to develop.</a:t>
            </a:r>
          </a:p>
          <a:p>
            <a:pPr marL="342900" indent="-342900" fontAlgn="base">
              <a:buFont typeface="Arial" panose="020B0604020202020204" pitchFamily="34" charset="0"/>
              <a:buChar char="•"/>
            </a:pPr>
            <a:endParaRPr lang="en-IE" dirty="0">
              <a:solidFill>
                <a:srgbClr val="1EB3DD"/>
              </a:solidFill>
            </a:endParaRPr>
          </a:p>
          <a:p>
            <a:pPr marL="0" indent="0" fontAlgn="base"/>
            <a:r>
              <a:rPr lang="en-IE" b="1" dirty="0">
                <a:solidFill>
                  <a:srgbClr val="767171"/>
                </a:solidFill>
              </a:rPr>
              <a:t>What skills do you need? Watch here: </a:t>
            </a:r>
          </a:p>
          <a:p>
            <a:pPr marL="0" indent="0" fontAlgn="base"/>
            <a:r>
              <a:rPr lang="en-GB" dirty="0">
                <a:hlinkClick r:id="rId3"/>
              </a:rPr>
              <a:t>6 Skills of Collaboration - Bing video</a:t>
            </a:r>
            <a:endParaRPr lang="en-US" dirty="0">
              <a:solidFill>
                <a:srgbClr val="1EB3DD"/>
              </a:solidFill>
            </a:endParaRPr>
          </a:p>
        </p:txBody>
      </p:sp>
      <p:sp>
        <p:nvSpPr>
          <p:cNvPr id="271" name="Google Shape;271;p6"/>
          <p:cNvSpPr txBox="1">
            <a:spLocks noGrp="1"/>
          </p:cNvSpPr>
          <p:nvPr>
            <p:ph type="body" idx="2"/>
          </p:nvPr>
        </p:nvSpPr>
        <p:spPr>
          <a:xfrm>
            <a:off x="712183" y="495859"/>
            <a:ext cx="8071090" cy="1093364"/>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rgbClr val="8A4199"/>
              </a:buClr>
              <a:buSzPts val="3600"/>
              <a:buNone/>
            </a:pPr>
            <a:r>
              <a:rPr lang="en-US" dirty="0"/>
              <a:t>HOW TO BE A GREAT COLLABORATOR</a:t>
            </a:r>
            <a:endParaRPr dirty="0"/>
          </a:p>
        </p:txBody>
      </p:sp>
      <p:pic>
        <p:nvPicPr>
          <p:cNvPr id="272" name="Google Shape;272;p6"/>
          <p:cNvPicPr preferRelativeResize="0">
            <a:picLocks noGrp="1"/>
          </p:cNvPicPr>
          <p:nvPr>
            <p:ph type="pic" idx="3"/>
          </p:nvPr>
        </p:nvPicPr>
        <p:blipFill rotWithShape="1">
          <a:blip r:embed="rId4">
            <a:alphaModFix/>
          </a:blip>
          <a:srcRect l="6295" r="6295"/>
          <a:stretch/>
        </p:blipFill>
        <p:spPr>
          <a:xfrm>
            <a:off x="7061200" y="1339039"/>
            <a:ext cx="5130800" cy="3913188"/>
          </a:xfrm>
          <a:prstGeom prst="rect">
            <a:avLst/>
          </a:prstGeom>
          <a:solidFill>
            <a:schemeClr val="lt1"/>
          </a:solidFill>
          <a:ln>
            <a:noFill/>
          </a:ln>
        </p:spPr>
      </p:pic>
    </p:spTree>
    <p:extLst>
      <p:ext uri="{BB962C8B-B14F-4D97-AF65-F5344CB8AC3E}">
        <p14:creationId xmlns:p14="http://schemas.microsoft.com/office/powerpoint/2010/main" val="324405733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371"/>
        <p:cNvGrpSpPr/>
        <p:nvPr/>
      </p:nvGrpSpPr>
      <p:grpSpPr>
        <a:xfrm>
          <a:off x="0" y="0"/>
          <a:ext cx="0" cy="0"/>
          <a:chOff x="0" y="0"/>
          <a:chExt cx="0" cy="0"/>
        </a:xfrm>
      </p:grpSpPr>
      <p:sp>
        <p:nvSpPr>
          <p:cNvPr id="372" name="Google Shape;372;p19"/>
          <p:cNvSpPr txBox="1">
            <a:spLocks noGrp="1"/>
          </p:cNvSpPr>
          <p:nvPr>
            <p:ph type="body" idx="1"/>
          </p:nvPr>
        </p:nvSpPr>
        <p:spPr>
          <a:xfrm>
            <a:off x="68094" y="1507787"/>
            <a:ext cx="7013641" cy="4958242"/>
          </a:xfrm>
          <a:prstGeom prst="rect">
            <a:avLst/>
          </a:prstGeom>
          <a:noFill/>
          <a:ln>
            <a:noFill/>
          </a:ln>
        </p:spPr>
        <p:txBody>
          <a:bodyPr spcFirstLastPara="1" wrap="square" lIns="91425" tIns="45700" rIns="91425" bIns="45700" anchor="t" anchorCtr="0">
            <a:normAutofit/>
          </a:bodyPr>
          <a:lstStyle/>
          <a:p>
            <a:pPr marL="228600" indent="0" fontAlgn="base"/>
            <a:r>
              <a:rPr lang="en-IE" b="1" dirty="0">
                <a:solidFill>
                  <a:srgbClr val="1EB3DD"/>
                </a:solidFill>
              </a:rPr>
              <a:t>1. Team-focused - </a:t>
            </a:r>
            <a:r>
              <a:rPr lang="en-IE" dirty="0"/>
              <a:t>To successfully collaborate, you need to be a team player and think about "we" rather than "I". A great collaborator is mindful of shared goals and group success.</a:t>
            </a:r>
            <a:r>
              <a:rPr lang="en-US" dirty="0"/>
              <a:t>​</a:t>
            </a:r>
          </a:p>
          <a:p>
            <a:pPr marL="228600" indent="0" fontAlgn="base"/>
            <a:r>
              <a:rPr lang="en-GB" dirty="0">
                <a:hlinkClick r:id="rId3"/>
              </a:rPr>
              <a:t>12 Reasons Why Teamwork Is Important in the Workplace | Indeed.com</a:t>
            </a:r>
            <a:endParaRPr lang="en-US" dirty="0"/>
          </a:p>
          <a:p>
            <a:pPr fontAlgn="base"/>
            <a:r>
              <a:rPr lang="en-IE" b="1" dirty="0">
                <a:solidFill>
                  <a:srgbClr val="1EB3DD"/>
                </a:solidFill>
              </a:rPr>
              <a:t>​2.  Generous - </a:t>
            </a:r>
            <a:r>
              <a:rPr lang="en-IE" dirty="0"/>
              <a:t>A great collaborator is willing to take the first step and pitch in, even if they won't get the spotlight. Generosity is also an incredibly desirable leadership characteristic.</a:t>
            </a:r>
            <a:r>
              <a:rPr lang="en-US" dirty="0"/>
              <a:t>​</a:t>
            </a:r>
          </a:p>
          <a:p>
            <a:pPr fontAlgn="base"/>
            <a:r>
              <a:rPr lang="en-IE" b="1" dirty="0">
                <a:solidFill>
                  <a:srgbClr val="1EB3DD"/>
                </a:solidFill>
              </a:rPr>
              <a:t>3. Curious - </a:t>
            </a:r>
            <a:r>
              <a:rPr lang="en-IE" dirty="0"/>
              <a:t>Great collaborators are good at asking the right questions. They don’t interrogate; they simply follow their natural curiosity because they want to understand.</a:t>
            </a:r>
            <a:r>
              <a:rPr lang="en-US" dirty="0"/>
              <a:t>​</a:t>
            </a:r>
            <a:r>
              <a:rPr lang="en-IE" dirty="0"/>
              <a:t> </a:t>
            </a:r>
          </a:p>
          <a:p>
            <a:pPr marL="342900" indent="-342900" fontAlgn="base">
              <a:buFont typeface="Arial" panose="020B0604020202020204" pitchFamily="34" charset="0"/>
              <a:buChar char="•"/>
            </a:pPr>
            <a:endParaRPr lang="en-US" dirty="0">
              <a:solidFill>
                <a:srgbClr val="1EB3DD"/>
              </a:solidFill>
            </a:endParaRPr>
          </a:p>
        </p:txBody>
      </p:sp>
      <p:sp>
        <p:nvSpPr>
          <p:cNvPr id="373" name="Google Shape;373;p19"/>
          <p:cNvSpPr txBox="1">
            <a:spLocks noGrp="1"/>
          </p:cNvSpPr>
          <p:nvPr>
            <p:ph type="body" idx="2"/>
          </p:nvPr>
        </p:nvSpPr>
        <p:spPr>
          <a:xfrm>
            <a:off x="634224" y="391971"/>
            <a:ext cx="6289090" cy="817398"/>
          </a:xfrm>
          <a:prstGeom prst="rect">
            <a:avLst/>
          </a:prstGeom>
          <a:noFill/>
          <a:ln>
            <a:noFill/>
          </a:ln>
        </p:spPr>
        <p:txBody>
          <a:bodyPr spcFirstLastPara="1" wrap="square" lIns="91425" tIns="45700" rIns="91425" bIns="45700" anchor="t" anchorCtr="0">
            <a:noAutofit/>
          </a:bodyPr>
          <a:lstStyle/>
          <a:p>
            <a:pPr marL="0" indent="0">
              <a:spcBef>
                <a:spcPts val="0"/>
              </a:spcBef>
            </a:pPr>
            <a:r>
              <a:rPr lang="en-GB" dirty="0"/>
              <a:t>8 CHARACTERISTICS OF A GREAT COLLABORATOR</a:t>
            </a:r>
            <a:endParaRPr lang="en-US" b="0" i="0" dirty="0">
              <a:effectLst/>
            </a:endParaRPr>
          </a:p>
          <a:p>
            <a:pPr marL="0" lvl="0" indent="0" algn="l" rtl="0">
              <a:lnSpc>
                <a:spcPct val="90000"/>
              </a:lnSpc>
              <a:spcBef>
                <a:spcPts val="0"/>
              </a:spcBef>
              <a:spcAft>
                <a:spcPts val="0"/>
              </a:spcAft>
              <a:buClr>
                <a:srgbClr val="8A4199"/>
              </a:buClr>
              <a:buSzPts val="3600"/>
              <a:buNone/>
            </a:pPr>
            <a:endParaRPr dirty="0"/>
          </a:p>
        </p:txBody>
      </p:sp>
      <p:pic>
        <p:nvPicPr>
          <p:cNvPr id="375" name="Google Shape;375;p19" descr="Businessman using digital tablet in meeting"/>
          <p:cNvPicPr preferRelativeResize="0">
            <a:picLocks noGrp="1"/>
          </p:cNvPicPr>
          <p:nvPr>
            <p:ph type="pic" idx="3"/>
          </p:nvPr>
        </p:nvPicPr>
        <p:blipFill>
          <a:blip r:embed="rId4"/>
          <a:srcRect l="21805" r="21805"/>
          <a:stretch/>
        </p:blipFill>
        <p:spPr>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379"/>
        <p:cNvGrpSpPr/>
        <p:nvPr/>
      </p:nvGrpSpPr>
      <p:grpSpPr>
        <a:xfrm>
          <a:off x="0" y="0"/>
          <a:ext cx="0" cy="0"/>
          <a:chOff x="0" y="0"/>
          <a:chExt cx="0" cy="0"/>
        </a:xfrm>
      </p:grpSpPr>
      <p:sp>
        <p:nvSpPr>
          <p:cNvPr id="380" name="Google Shape;380;p20"/>
          <p:cNvSpPr txBox="1">
            <a:spLocks noGrp="1"/>
          </p:cNvSpPr>
          <p:nvPr>
            <p:ph type="body" idx="1"/>
          </p:nvPr>
        </p:nvSpPr>
        <p:spPr>
          <a:xfrm>
            <a:off x="734714" y="1545878"/>
            <a:ext cx="10834986" cy="4029530"/>
          </a:xfrm>
          <a:prstGeom prst="rect">
            <a:avLst/>
          </a:prstGeom>
          <a:noFill/>
          <a:ln>
            <a:noFill/>
          </a:ln>
        </p:spPr>
        <p:txBody>
          <a:bodyPr spcFirstLastPara="1" wrap="square" lIns="91425" tIns="45700" rIns="91425" bIns="45700" anchor="t" anchorCtr="0">
            <a:normAutofit/>
          </a:bodyPr>
          <a:lstStyle/>
          <a:p>
            <a:pPr marL="685800" indent="-457200" fontAlgn="base">
              <a:buClr>
                <a:srgbClr val="1EB3DD"/>
              </a:buClr>
              <a:buAutoNum type="arabicPeriod" startAt="4"/>
            </a:pPr>
            <a:r>
              <a:rPr lang="en-IE" b="1" dirty="0">
                <a:solidFill>
                  <a:srgbClr val="1EB3DD"/>
                </a:solidFill>
              </a:rPr>
              <a:t>Appreciative - </a:t>
            </a:r>
            <a:r>
              <a:rPr lang="en-IE" dirty="0"/>
              <a:t>The best collaborators sincerely appreciate all the team members have contributed. They’re not shy about expressing this appreciation and they give credit where credit is due.</a:t>
            </a:r>
          </a:p>
          <a:p>
            <a:pPr marL="228600" indent="0" fontAlgn="base">
              <a:buClr>
                <a:srgbClr val="1EB3DD"/>
              </a:buClr>
            </a:pPr>
            <a:r>
              <a:rPr lang="en-GB" dirty="0">
                <a:hlinkClick r:id="rId3"/>
              </a:rPr>
              <a:t>Emotional Intelligence - How to Lead with Emotional Intelligence - Bing video</a:t>
            </a:r>
            <a:endParaRPr lang="en-IE" sz="2000" dirty="0">
              <a:latin typeface="Montserrat Light"/>
            </a:endParaRPr>
          </a:p>
          <a:p>
            <a:pPr marL="228600" lvl="0" indent="-228600" algn="l" rtl="0">
              <a:lnSpc>
                <a:spcPct val="90000"/>
              </a:lnSpc>
              <a:spcBef>
                <a:spcPts val="0"/>
              </a:spcBef>
              <a:spcAft>
                <a:spcPts val="0"/>
              </a:spcAft>
              <a:buClr>
                <a:srgbClr val="595959"/>
              </a:buClr>
              <a:buSzPts val="2200"/>
              <a:buNone/>
            </a:pPr>
            <a:endParaRPr lang="en-GB" dirty="0"/>
          </a:p>
          <a:p>
            <a:pPr fontAlgn="base"/>
            <a:r>
              <a:rPr lang="en-IE" b="1" dirty="0">
                <a:solidFill>
                  <a:srgbClr val="1EB3DD"/>
                </a:solidFill>
              </a:rPr>
              <a:t>5. Listens to understand - </a:t>
            </a:r>
            <a:r>
              <a:rPr lang="en-IE" dirty="0"/>
              <a:t>Great collaborators listen attentively to what is being said. More importantly, they listen to understand. </a:t>
            </a:r>
            <a:r>
              <a:rPr lang="en-US" dirty="0"/>
              <a:t>​</a:t>
            </a:r>
          </a:p>
          <a:p>
            <a:pPr fontAlgn="base"/>
            <a:r>
              <a:rPr lang="en-GB" sz="2200" dirty="0">
                <a:latin typeface="Calibri" panose="020F0502020204030204" pitchFamily="34" charset="0"/>
                <a:cs typeface="Calibri" panose="020F0502020204030204" pitchFamily="34" charset="0"/>
                <a:hlinkClick r:id="rId4"/>
              </a:rPr>
              <a:t>Active Listening: Techniques, Benefits, Examples (verywellmind.com)</a:t>
            </a:r>
            <a:endParaRPr sz="2200" dirty="0">
              <a:latin typeface="Calibri" panose="020F0502020204030204" pitchFamily="34" charset="0"/>
              <a:cs typeface="Calibri" panose="020F0502020204030204" pitchFamily="34" charset="0"/>
            </a:endParaRPr>
          </a:p>
        </p:txBody>
      </p:sp>
      <p:sp>
        <p:nvSpPr>
          <p:cNvPr id="381" name="Google Shape;381;p20"/>
          <p:cNvSpPr txBox="1">
            <a:spLocks noGrp="1"/>
          </p:cNvSpPr>
          <p:nvPr>
            <p:ph type="body" idx="2"/>
          </p:nvPr>
        </p:nvSpPr>
        <p:spPr>
          <a:xfrm>
            <a:off x="734714" y="283815"/>
            <a:ext cx="11163600" cy="669913"/>
          </a:xfrm>
          <a:prstGeom prst="rect">
            <a:avLst/>
          </a:prstGeom>
          <a:noFill/>
          <a:ln>
            <a:noFill/>
          </a:ln>
        </p:spPr>
        <p:txBody>
          <a:bodyPr spcFirstLastPara="1" wrap="square" lIns="91425" tIns="45700" rIns="91425" bIns="45700" anchor="t" anchorCtr="0">
            <a:noAutofit/>
          </a:bodyPr>
          <a:lstStyle/>
          <a:p>
            <a:pPr fontAlgn="base"/>
            <a:r>
              <a:rPr lang="en-US" dirty="0"/>
              <a:t>8 CHARACTERISTICS OF A GREAT COLLABORATOR</a:t>
            </a:r>
            <a:endParaRPr lang="en-US" b="0" i="0" dirty="0">
              <a:effectLst/>
            </a:endParaRPr>
          </a:p>
          <a:p>
            <a:pPr marL="0" lvl="0" indent="0" algn="l" rtl="0">
              <a:lnSpc>
                <a:spcPct val="90000"/>
              </a:lnSpc>
              <a:spcBef>
                <a:spcPts val="1000"/>
              </a:spcBef>
              <a:spcAft>
                <a:spcPts val="0"/>
              </a:spcAft>
              <a:buClr>
                <a:srgbClr val="8A4199"/>
              </a:buClr>
              <a:buSzPts val="3600"/>
              <a:buNone/>
            </a:pPr>
            <a:endParaRPr dirty="0"/>
          </a:p>
        </p:txBody>
      </p:sp>
      <p:grpSp>
        <p:nvGrpSpPr>
          <p:cNvPr id="2" name="Group 1">
            <a:extLst>
              <a:ext uri="{FF2B5EF4-FFF2-40B4-BE49-F238E27FC236}">
                <a16:creationId xmlns:a16="http://schemas.microsoft.com/office/drawing/2014/main" id="{3E3B07E0-2FCA-0BFA-07C5-0FFF9AA0BE22}"/>
              </a:ext>
            </a:extLst>
          </p:cNvPr>
          <p:cNvGrpSpPr/>
          <p:nvPr/>
        </p:nvGrpSpPr>
        <p:grpSpPr>
          <a:xfrm>
            <a:off x="7732726" y="3805351"/>
            <a:ext cx="4854032" cy="3013542"/>
            <a:chOff x="2048363" y="4800891"/>
            <a:chExt cx="2384950" cy="1817769"/>
          </a:xfrm>
        </p:grpSpPr>
        <p:pic>
          <p:nvPicPr>
            <p:cNvPr id="3" name="Picture 2" descr="Icon&#10;&#10;Description automatically generated">
              <a:extLst>
                <a:ext uri="{FF2B5EF4-FFF2-40B4-BE49-F238E27FC236}">
                  <a16:creationId xmlns:a16="http://schemas.microsoft.com/office/drawing/2014/main" id="{3E8FFF25-161B-FDD9-EC54-C82442ABE8F1}"/>
                </a:ext>
              </a:extLst>
            </p:cNvPr>
            <p:cNvPicPr>
              <a:picLocks noChangeAspect="1"/>
            </p:cNvPicPr>
            <p:nvPr/>
          </p:nvPicPr>
          <p:blipFill>
            <a:blip r:embed="rId5"/>
            <a:stretch>
              <a:fillRect/>
            </a:stretch>
          </p:blipFill>
          <p:spPr>
            <a:xfrm>
              <a:off x="2048363" y="4800891"/>
              <a:ext cx="2384950" cy="1817769"/>
            </a:xfrm>
            <a:prstGeom prst="rect">
              <a:avLst/>
            </a:prstGeom>
          </p:spPr>
        </p:pic>
        <p:pic>
          <p:nvPicPr>
            <p:cNvPr id="4" name="Picture 3" descr="Icon&#10;&#10;Description automatically generated">
              <a:extLst>
                <a:ext uri="{FF2B5EF4-FFF2-40B4-BE49-F238E27FC236}">
                  <a16:creationId xmlns:a16="http://schemas.microsoft.com/office/drawing/2014/main" id="{3177C2DB-C15E-54CC-0F9C-4DDA23C9E00B}"/>
                </a:ext>
              </a:extLst>
            </p:cNvPr>
            <p:cNvPicPr>
              <a:picLocks noChangeAspect="1"/>
            </p:cNvPicPr>
            <p:nvPr/>
          </p:nvPicPr>
          <p:blipFill>
            <a:blip r:embed="rId6"/>
            <a:stretch>
              <a:fillRect/>
            </a:stretch>
          </p:blipFill>
          <p:spPr>
            <a:xfrm>
              <a:off x="2399633" y="5412157"/>
              <a:ext cx="239518" cy="261216"/>
            </a:xfrm>
            <a:prstGeom prst="rect">
              <a:avLst/>
            </a:prstGeom>
          </p:spPr>
        </p:pic>
        <p:pic>
          <p:nvPicPr>
            <p:cNvPr id="5" name="Picture 4" descr="Icon&#10;&#10;Description automatically generated">
              <a:extLst>
                <a:ext uri="{FF2B5EF4-FFF2-40B4-BE49-F238E27FC236}">
                  <a16:creationId xmlns:a16="http://schemas.microsoft.com/office/drawing/2014/main" id="{30ED6A31-6604-1CC8-BA6A-BBC92D5248CC}"/>
                </a:ext>
              </a:extLst>
            </p:cNvPr>
            <p:cNvPicPr>
              <a:picLocks noChangeAspect="1"/>
            </p:cNvPicPr>
            <p:nvPr/>
          </p:nvPicPr>
          <p:blipFill>
            <a:blip r:embed="rId6"/>
            <a:stretch>
              <a:fillRect/>
            </a:stretch>
          </p:blipFill>
          <p:spPr>
            <a:xfrm flipH="1">
              <a:off x="3880232" y="5317951"/>
              <a:ext cx="239518" cy="261216"/>
            </a:xfrm>
            <a:prstGeom prst="rect">
              <a:avLst/>
            </a:prstGeom>
          </p:spPr>
        </p:pic>
      </p:gr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385"/>
        <p:cNvGrpSpPr/>
        <p:nvPr/>
      </p:nvGrpSpPr>
      <p:grpSpPr>
        <a:xfrm>
          <a:off x="0" y="0"/>
          <a:ext cx="0" cy="0"/>
          <a:chOff x="0" y="0"/>
          <a:chExt cx="0" cy="0"/>
        </a:xfrm>
      </p:grpSpPr>
      <p:sp>
        <p:nvSpPr>
          <p:cNvPr id="388" name="Google Shape;388;p21"/>
          <p:cNvSpPr txBox="1">
            <a:spLocks noGrp="1"/>
          </p:cNvSpPr>
          <p:nvPr>
            <p:ph type="body" idx="2"/>
          </p:nvPr>
        </p:nvSpPr>
        <p:spPr>
          <a:prstGeom prst="rect">
            <a:avLst/>
          </a:prstGeom>
          <a:noFill/>
          <a:ln>
            <a:noFill/>
          </a:ln>
        </p:spPr>
        <p:txBody>
          <a:bodyPr spcFirstLastPara="1" wrap="square" lIns="91425" tIns="45700" rIns="91425" bIns="45700" anchor="ctr" anchorCtr="0">
            <a:noAutofit/>
          </a:bodyPr>
          <a:lstStyle/>
          <a:p>
            <a:pPr fontAlgn="base"/>
            <a:r>
              <a:rPr lang="en-US" dirty="0"/>
              <a:t>8 CHARACTERISTICS OF A GREAT COLLABORATOR</a:t>
            </a:r>
            <a:endParaRPr lang="en-US" b="0" i="0" dirty="0">
              <a:effectLst/>
            </a:endParaRPr>
          </a:p>
        </p:txBody>
      </p:sp>
      <p:sp>
        <p:nvSpPr>
          <p:cNvPr id="3" name="Text Placeholder 2">
            <a:extLst>
              <a:ext uri="{FF2B5EF4-FFF2-40B4-BE49-F238E27FC236}">
                <a16:creationId xmlns:a16="http://schemas.microsoft.com/office/drawing/2014/main" id="{E53E725A-6C12-E425-7D44-68806BBAA5DE}"/>
              </a:ext>
            </a:extLst>
          </p:cNvPr>
          <p:cNvSpPr>
            <a:spLocks noGrp="1"/>
          </p:cNvSpPr>
          <p:nvPr>
            <p:ph type="body" idx="1"/>
          </p:nvPr>
        </p:nvSpPr>
        <p:spPr/>
        <p:txBody>
          <a:bodyPr>
            <a:noAutofit/>
          </a:bodyPr>
          <a:lstStyle/>
          <a:p>
            <a:pPr fontAlgn="base"/>
            <a:r>
              <a:rPr lang="en-IE" b="1" dirty="0">
                <a:solidFill>
                  <a:srgbClr val="1EB3DD"/>
                </a:solidFill>
                <a:latin typeface="Calibri" panose="020F0502020204030204" pitchFamily="34" charset="0"/>
                <a:cs typeface="Calibri" panose="020F0502020204030204" pitchFamily="34" charset="0"/>
              </a:rPr>
              <a:t>6. Gives and expects trust - </a:t>
            </a:r>
            <a:r>
              <a:rPr lang="en-IE" dirty="0">
                <a:latin typeface="Calibri" panose="020F0502020204030204" pitchFamily="34" charset="0"/>
                <a:cs typeface="Calibri" panose="020F0502020204030204" pitchFamily="34" charset="0"/>
              </a:rPr>
              <a:t>More than anything, highly successful collaborations are built on safety and trust. Great collaborators help create and maintain that trusting environment. They give their trust freely and expect to receive trust in return.</a:t>
            </a:r>
          </a:p>
          <a:p>
            <a:pPr lvl="1" fontAlgn="base"/>
            <a:r>
              <a:rPr lang="en-GB" dirty="0">
                <a:latin typeface="Calibri" panose="020F0502020204030204" pitchFamily="34" charset="0"/>
                <a:cs typeface="Calibri" panose="020F0502020204030204" pitchFamily="34" charset="0"/>
                <a:hlinkClick r:id="rId3"/>
              </a:rPr>
              <a:t>15 Top Character Traits With Definitions and Examples | Indeed.com</a:t>
            </a:r>
            <a:endParaRPr lang="en-GB" dirty="0">
              <a:solidFill>
                <a:schemeClr val="lt1"/>
              </a:solidFill>
              <a:latin typeface="Calibri" panose="020F0502020204030204" pitchFamily="34" charset="0"/>
              <a:cs typeface="Calibri" panose="020F0502020204030204" pitchFamily="34" charset="0"/>
            </a:endParaRPr>
          </a:p>
          <a:p>
            <a:pPr fontAlgn="base"/>
            <a:endParaRPr lang="en-GB" sz="2200" b="1" dirty="0">
              <a:solidFill>
                <a:schemeClr val="lt1"/>
              </a:solidFill>
              <a:latin typeface="Calibri" panose="020F0502020204030204" pitchFamily="34" charset="0"/>
              <a:cs typeface="Calibri" panose="020F0502020204030204" pitchFamily="34" charset="0"/>
            </a:endParaRPr>
          </a:p>
          <a:p>
            <a:pPr fontAlgn="base"/>
            <a:r>
              <a:rPr lang="en-IE" sz="2200" b="1" dirty="0">
                <a:solidFill>
                  <a:srgbClr val="1EB3DD"/>
                </a:solidFill>
                <a:latin typeface="Calibri" panose="020F0502020204030204" pitchFamily="34" charset="0"/>
                <a:cs typeface="Calibri" panose="020F0502020204030204" pitchFamily="34" charset="0"/>
              </a:rPr>
              <a:t>7.  Builds relationships; breaks down walls - </a:t>
            </a:r>
            <a:r>
              <a:rPr lang="en-IE" sz="2200" dirty="0">
                <a:solidFill>
                  <a:srgbClr val="767171"/>
                </a:solidFill>
                <a:latin typeface="Calibri" panose="020F0502020204030204" pitchFamily="34" charset="0"/>
                <a:cs typeface="Calibri" panose="020F0502020204030204" pitchFamily="34" charset="0"/>
              </a:rPr>
              <a:t>Collaboration is all about working together. Great collaborators see the value in being usually well-connected and work hard to build and maintain relationships with others.</a:t>
            </a:r>
            <a:r>
              <a:rPr lang="en-US" sz="2200" dirty="0">
                <a:solidFill>
                  <a:srgbClr val="767171"/>
                </a:solidFill>
                <a:latin typeface="Calibri" panose="020F0502020204030204" pitchFamily="34" charset="0"/>
                <a:cs typeface="Calibri" panose="020F0502020204030204" pitchFamily="34" charset="0"/>
              </a:rPr>
              <a:t>​</a:t>
            </a:r>
          </a:p>
          <a:p>
            <a:pPr lvl="1" fontAlgn="base"/>
            <a:r>
              <a:rPr lang="en-GB" sz="2200" dirty="0">
                <a:latin typeface="Calibri" panose="020F0502020204030204" pitchFamily="34" charset="0"/>
                <a:cs typeface="Calibri" panose="020F0502020204030204" pitchFamily="34" charset="0"/>
                <a:hlinkClick r:id="rId4"/>
              </a:rPr>
              <a:t>What’s the Best Way to Build Trust at Work? (hbr.org)</a:t>
            </a:r>
            <a:r>
              <a:rPr lang="en-IE" sz="2200" dirty="0">
                <a:latin typeface="Calibri" panose="020F0502020204030204" pitchFamily="34" charset="0"/>
                <a:cs typeface="Calibri" panose="020F0502020204030204" pitchFamily="34" charset="0"/>
              </a:rPr>
              <a:t> </a:t>
            </a:r>
          </a:p>
          <a:p>
            <a:pPr lvl="1" fontAlgn="base"/>
            <a:endParaRPr lang="en-IE" sz="2200" dirty="0">
              <a:latin typeface="Calibri" panose="020F0502020204030204" pitchFamily="34" charset="0"/>
              <a:cs typeface="Calibri" panose="020F0502020204030204" pitchFamily="34" charset="0"/>
            </a:endParaRPr>
          </a:p>
          <a:p>
            <a:pPr fontAlgn="base"/>
            <a:r>
              <a:rPr lang="en-IE" b="1" dirty="0">
                <a:solidFill>
                  <a:srgbClr val="1EB3DD"/>
                </a:solidFill>
                <a:latin typeface="Calibri" panose="020F0502020204030204" pitchFamily="34" charset="0"/>
                <a:cs typeface="Calibri" panose="020F0502020204030204" pitchFamily="34" charset="0"/>
              </a:rPr>
              <a:t>8. Diplomatic - </a:t>
            </a:r>
            <a:r>
              <a:rPr lang="en-IE" dirty="0">
                <a:latin typeface="Calibri" panose="020F0502020204030204" pitchFamily="34" charset="0"/>
                <a:cs typeface="Calibri" panose="020F0502020204030204" pitchFamily="34" charset="0"/>
              </a:rPr>
              <a:t>The best collaborators are diplomats. They know that relationships are built on mutual respect.</a:t>
            </a:r>
          </a:p>
          <a:p>
            <a:pPr lvl="1" fontAlgn="base"/>
            <a:r>
              <a:rPr lang="en-GB" sz="2200" dirty="0">
                <a:latin typeface="Calibri" panose="020F0502020204030204" pitchFamily="34" charset="0"/>
                <a:cs typeface="Calibri" panose="020F0502020204030204" pitchFamily="34" charset="0"/>
                <a:hlinkClick r:id="rId5"/>
              </a:rPr>
              <a:t>Diplomatic Skills: Definition and Examples | Indeed.com</a:t>
            </a:r>
            <a:endParaRPr lang="en-US" sz="2200" dirty="0">
              <a:latin typeface="Calibri" panose="020F0502020204030204" pitchFamily="34" charset="0"/>
              <a:cs typeface="Calibri" panose="020F0502020204030204" pitchFamily="34" charset="0"/>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241"/>
        <p:cNvGrpSpPr/>
        <p:nvPr/>
      </p:nvGrpSpPr>
      <p:grpSpPr>
        <a:xfrm>
          <a:off x="0" y="0"/>
          <a:ext cx="0" cy="0"/>
          <a:chOff x="0" y="0"/>
          <a:chExt cx="0" cy="0"/>
        </a:xfrm>
      </p:grpSpPr>
      <p:sp>
        <p:nvSpPr>
          <p:cNvPr id="242" name="Google Shape;242;p3"/>
          <p:cNvSpPr txBox="1">
            <a:spLocks noGrp="1"/>
          </p:cNvSpPr>
          <p:nvPr>
            <p:ph type="body" idx="1"/>
          </p:nvPr>
        </p:nvSpPr>
        <p:spPr>
          <a:xfrm>
            <a:off x="3107723" y="454080"/>
            <a:ext cx="4746695" cy="1070954"/>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rgbClr val="8A4199"/>
              </a:buClr>
              <a:buSzPts val="6000"/>
              <a:buNone/>
            </a:pPr>
            <a:r>
              <a:rPr lang="en-US"/>
              <a:t>CONTENTS</a:t>
            </a:r>
            <a:endParaRPr/>
          </a:p>
        </p:txBody>
      </p:sp>
      <p:sp>
        <p:nvSpPr>
          <p:cNvPr id="243" name="Google Shape;243;p3"/>
          <p:cNvSpPr txBox="1">
            <a:spLocks noGrp="1"/>
          </p:cNvSpPr>
          <p:nvPr>
            <p:ph type="body" idx="2"/>
          </p:nvPr>
        </p:nvSpPr>
        <p:spPr>
          <a:xfrm>
            <a:off x="3158059" y="1723427"/>
            <a:ext cx="745417" cy="635000"/>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rgbClr val="14B4CB"/>
              </a:buClr>
              <a:buSzPts val="3200"/>
              <a:buNone/>
            </a:pPr>
            <a:r>
              <a:rPr lang="en-US" dirty="0"/>
              <a:t>01</a:t>
            </a:r>
            <a:endParaRPr dirty="0"/>
          </a:p>
        </p:txBody>
      </p:sp>
      <p:sp>
        <p:nvSpPr>
          <p:cNvPr id="244" name="Google Shape;244;p3"/>
          <p:cNvSpPr txBox="1">
            <a:spLocks noGrp="1"/>
          </p:cNvSpPr>
          <p:nvPr>
            <p:ph type="body" idx="3"/>
          </p:nvPr>
        </p:nvSpPr>
        <p:spPr>
          <a:xfrm>
            <a:off x="4122308" y="1666233"/>
            <a:ext cx="7208644" cy="692194"/>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595959"/>
              </a:buClr>
              <a:buSzPts val="2200"/>
              <a:buNone/>
            </a:pPr>
            <a:r>
              <a:rPr lang="en-US" dirty="0">
                <a:hlinkClick r:id="rId3" action="ppaction://hlinksldjump"/>
              </a:rPr>
              <a:t>Introduction</a:t>
            </a:r>
            <a:endParaRPr dirty="0"/>
          </a:p>
        </p:txBody>
      </p:sp>
      <p:sp>
        <p:nvSpPr>
          <p:cNvPr id="245" name="Google Shape;245;p3"/>
          <p:cNvSpPr txBox="1">
            <a:spLocks noGrp="1"/>
          </p:cNvSpPr>
          <p:nvPr>
            <p:ph type="body" idx="4"/>
          </p:nvPr>
        </p:nvSpPr>
        <p:spPr>
          <a:xfrm>
            <a:off x="3158059" y="2477483"/>
            <a:ext cx="745417" cy="635000"/>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rgbClr val="14B4CB"/>
              </a:buClr>
              <a:buSzPts val="3200"/>
              <a:buNone/>
            </a:pPr>
            <a:r>
              <a:rPr lang="en-US"/>
              <a:t>02</a:t>
            </a:r>
            <a:endParaRPr/>
          </a:p>
        </p:txBody>
      </p:sp>
      <p:sp>
        <p:nvSpPr>
          <p:cNvPr id="246" name="Google Shape;246;p3"/>
          <p:cNvSpPr txBox="1">
            <a:spLocks noGrp="1"/>
          </p:cNvSpPr>
          <p:nvPr>
            <p:ph type="body" idx="5"/>
          </p:nvPr>
        </p:nvSpPr>
        <p:spPr>
          <a:xfrm>
            <a:off x="4122308" y="2420289"/>
            <a:ext cx="7208644" cy="692194"/>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595959"/>
              </a:buClr>
              <a:buSzPts val="2200"/>
              <a:buNone/>
            </a:pPr>
            <a:r>
              <a:rPr lang="en-US" dirty="0">
                <a:hlinkClick r:id="rId4" action="ppaction://hlinksldjump"/>
              </a:rPr>
              <a:t>Benefits of Collaboration</a:t>
            </a:r>
            <a:endParaRPr dirty="0"/>
          </a:p>
        </p:txBody>
      </p:sp>
      <p:sp>
        <p:nvSpPr>
          <p:cNvPr id="247" name="Google Shape;247;p3"/>
          <p:cNvSpPr txBox="1">
            <a:spLocks noGrp="1"/>
          </p:cNvSpPr>
          <p:nvPr>
            <p:ph type="body" idx="6"/>
          </p:nvPr>
        </p:nvSpPr>
        <p:spPr>
          <a:xfrm>
            <a:off x="3183475" y="3224938"/>
            <a:ext cx="745417" cy="635000"/>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rgbClr val="14B4CB"/>
              </a:buClr>
              <a:buSzPts val="3200"/>
              <a:buNone/>
            </a:pPr>
            <a:r>
              <a:rPr lang="en-US"/>
              <a:t>03</a:t>
            </a:r>
            <a:endParaRPr/>
          </a:p>
        </p:txBody>
      </p:sp>
      <p:sp>
        <p:nvSpPr>
          <p:cNvPr id="248" name="Google Shape;248;p3"/>
          <p:cNvSpPr txBox="1">
            <a:spLocks noGrp="1"/>
          </p:cNvSpPr>
          <p:nvPr>
            <p:ph type="body" idx="7"/>
          </p:nvPr>
        </p:nvSpPr>
        <p:spPr>
          <a:xfrm>
            <a:off x="4147724" y="3167744"/>
            <a:ext cx="7208644" cy="692194"/>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595959"/>
              </a:buClr>
              <a:buSzPts val="2200"/>
              <a:buNone/>
            </a:pPr>
            <a:r>
              <a:rPr lang="en-US" dirty="0">
                <a:hlinkClick r:id="rId5" action="ppaction://hlinksldjump"/>
              </a:rPr>
              <a:t>Embracing Collaboration</a:t>
            </a:r>
            <a:endParaRPr dirty="0"/>
          </a:p>
        </p:txBody>
      </p:sp>
      <p:sp>
        <p:nvSpPr>
          <p:cNvPr id="249" name="Google Shape;249;p3"/>
          <p:cNvSpPr txBox="1">
            <a:spLocks noGrp="1"/>
          </p:cNvSpPr>
          <p:nvPr>
            <p:ph type="body" idx="8"/>
          </p:nvPr>
        </p:nvSpPr>
        <p:spPr>
          <a:xfrm>
            <a:off x="3183475" y="3978994"/>
            <a:ext cx="745417" cy="635000"/>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rgbClr val="14B4CB"/>
              </a:buClr>
              <a:buSzPts val="3200"/>
              <a:buNone/>
            </a:pPr>
            <a:r>
              <a:rPr lang="en-US"/>
              <a:t>04</a:t>
            </a:r>
            <a:endParaRPr/>
          </a:p>
        </p:txBody>
      </p:sp>
      <p:sp>
        <p:nvSpPr>
          <p:cNvPr id="250" name="Google Shape;250;p3"/>
          <p:cNvSpPr txBox="1">
            <a:spLocks noGrp="1"/>
          </p:cNvSpPr>
          <p:nvPr>
            <p:ph type="body" idx="9"/>
          </p:nvPr>
        </p:nvSpPr>
        <p:spPr>
          <a:xfrm>
            <a:off x="4147724" y="3921800"/>
            <a:ext cx="7208644" cy="692194"/>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595959"/>
              </a:buClr>
              <a:buSzPts val="2200"/>
              <a:buNone/>
            </a:pPr>
            <a:r>
              <a:rPr lang="en-US" dirty="0">
                <a:hlinkClick r:id="rId6" action="ppaction://hlinksldjump"/>
              </a:rPr>
              <a:t>Team Collaboration</a:t>
            </a:r>
            <a:endParaRPr dirty="0"/>
          </a:p>
        </p:txBody>
      </p:sp>
      <p:sp>
        <p:nvSpPr>
          <p:cNvPr id="251" name="Google Shape;251;p3"/>
          <p:cNvSpPr txBox="1">
            <a:spLocks noGrp="1"/>
          </p:cNvSpPr>
          <p:nvPr>
            <p:ph type="body" idx="13"/>
          </p:nvPr>
        </p:nvSpPr>
        <p:spPr>
          <a:xfrm>
            <a:off x="3183475" y="4733050"/>
            <a:ext cx="745417" cy="635000"/>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rgbClr val="14B4CB"/>
              </a:buClr>
              <a:buSzPts val="3200"/>
              <a:buNone/>
            </a:pPr>
            <a:r>
              <a:rPr lang="en-US" dirty="0"/>
              <a:t>05</a:t>
            </a:r>
            <a:endParaRPr dirty="0"/>
          </a:p>
        </p:txBody>
      </p:sp>
      <p:sp>
        <p:nvSpPr>
          <p:cNvPr id="252" name="Google Shape;252;p3"/>
          <p:cNvSpPr txBox="1">
            <a:spLocks noGrp="1"/>
          </p:cNvSpPr>
          <p:nvPr>
            <p:ph type="body" idx="14"/>
          </p:nvPr>
        </p:nvSpPr>
        <p:spPr>
          <a:xfrm>
            <a:off x="4147724" y="4675856"/>
            <a:ext cx="7208644" cy="692194"/>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595959"/>
              </a:buClr>
              <a:buSzPts val="2200"/>
              <a:buNone/>
            </a:pPr>
            <a:r>
              <a:rPr lang="en-US" dirty="0">
                <a:hlinkClick r:id="rId7" action="ppaction://hlinksldjump"/>
              </a:rPr>
              <a:t>Tools &amp; Tactics </a:t>
            </a:r>
            <a:endParaRPr dirty="0"/>
          </a:p>
        </p:txBody>
      </p:sp>
      <p:sp>
        <p:nvSpPr>
          <p:cNvPr id="2" name="Google Shape;251;p3">
            <a:extLst>
              <a:ext uri="{FF2B5EF4-FFF2-40B4-BE49-F238E27FC236}">
                <a16:creationId xmlns:a16="http://schemas.microsoft.com/office/drawing/2014/main" id="{D948EE82-C017-59A5-7B9B-C9E5534ADE63}"/>
              </a:ext>
            </a:extLst>
          </p:cNvPr>
          <p:cNvSpPr txBox="1">
            <a:spLocks/>
          </p:cNvSpPr>
          <p:nvPr/>
        </p:nvSpPr>
        <p:spPr>
          <a:xfrm>
            <a:off x="3183474" y="5368050"/>
            <a:ext cx="745417" cy="635000"/>
          </a:xfrm>
          <a:prstGeom prst="rect">
            <a:avLst/>
          </a:prstGeom>
          <a:noFill/>
          <a:ln>
            <a:noFill/>
          </a:ln>
        </p:spPr>
        <p:txBody>
          <a:bodyPr spcFirstLastPara="1" wrap="square" lIns="91425" tIns="45700" rIns="91425" bIns="45700" anchor="ctr" anchorCtr="0">
            <a:normAutofit/>
          </a:bodyPr>
          <a:lstStyle>
            <a:defPPr marR="0" lvl="0" algn="l" rtl="0">
              <a:lnSpc>
                <a:spcPct val="100000"/>
              </a:lnSpc>
              <a:spcBef>
                <a:spcPts val="0"/>
              </a:spcBef>
              <a:spcAft>
                <a:spcPts val="0"/>
              </a:spcAft>
            </a:defPPr>
            <a:lvl1pPr marL="457200" marR="0" lvl="0" indent="-228600" algn="ctr" rtl="0">
              <a:lnSpc>
                <a:spcPct val="90000"/>
              </a:lnSpc>
              <a:spcBef>
                <a:spcPts val="1000"/>
              </a:spcBef>
              <a:spcAft>
                <a:spcPts val="0"/>
              </a:spcAft>
              <a:buClr>
                <a:srgbClr val="14B4CB"/>
              </a:buClr>
              <a:buSzPts val="3200"/>
              <a:buFont typeface="Arial"/>
              <a:buNone/>
              <a:defRPr sz="3200" b="1" i="0" u="none" strike="noStrike" cap="none">
                <a:solidFill>
                  <a:srgbClr val="14B4CB"/>
                </a:solidFill>
                <a:latin typeface="Calibri"/>
                <a:ea typeface="Calibri"/>
                <a:cs typeface="Calibri"/>
                <a:sym typeface="Calibri"/>
              </a:defRPr>
            </a:lvl1pPr>
            <a:lvl2pPr marL="914400" marR="0" lvl="1"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2pPr>
            <a:lvl3pPr marL="1371600" marR="0" lvl="2"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3pPr>
            <a:lvl4pPr marL="1828800" marR="0" lvl="3"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4pPr>
            <a:lvl5pPr marL="2286000" marR="0" lvl="4"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pPr marL="0" indent="0">
              <a:spcBef>
                <a:spcPts val="0"/>
              </a:spcBef>
            </a:pPr>
            <a:r>
              <a:rPr lang="en-US" dirty="0"/>
              <a:t>06</a:t>
            </a:r>
          </a:p>
        </p:txBody>
      </p:sp>
      <p:sp>
        <p:nvSpPr>
          <p:cNvPr id="3" name="Google Shape;252;p3">
            <a:extLst>
              <a:ext uri="{FF2B5EF4-FFF2-40B4-BE49-F238E27FC236}">
                <a16:creationId xmlns:a16="http://schemas.microsoft.com/office/drawing/2014/main" id="{31923098-AD72-E498-2EBB-0FBB4DAD9EDA}"/>
              </a:ext>
            </a:extLst>
          </p:cNvPr>
          <p:cNvSpPr txBox="1">
            <a:spLocks/>
          </p:cNvSpPr>
          <p:nvPr/>
        </p:nvSpPr>
        <p:spPr>
          <a:xfrm>
            <a:off x="4147724" y="5281373"/>
            <a:ext cx="7208644" cy="692194"/>
          </a:xfrm>
          <a:prstGeom prst="rect">
            <a:avLst/>
          </a:prstGeom>
          <a:noFill/>
          <a:ln>
            <a:noFill/>
          </a:ln>
        </p:spPr>
        <p:txBody>
          <a:bodyPr spcFirstLastPara="1" wrap="square" lIns="91425" tIns="45700" rIns="91425" bIns="45700" anchor="ctr" anchorCtr="0">
            <a:normAutofit/>
          </a:bodyPr>
          <a:lstStyle>
            <a:defPPr marR="0" lvl="0" algn="l" rtl="0">
              <a:lnSpc>
                <a:spcPct val="100000"/>
              </a:lnSpc>
              <a:spcBef>
                <a:spcPts val="0"/>
              </a:spcBef>
              <a:spcAft>
                <a:spcPts val="0"/>
              </a:spcAft>
            </a:defPPr>
            <a:lvl1pPr marL="457200" marR="0" lvl="0" indent="-228600" algn="l" rtl="0">
              <a:lnSpc>
                <a:spcPct val="90000"/>
              </a:lnSpc>
              <a:spcBef>
                <a:spcPts val="1000"/>
              </a:spcBef>
              <a:spcAft>
                <a:spcPts val="0"/>
              </a:spcAft>
              <a:buClr>
                <a:srgbClr val="595959"/>
              </a:buClr>
              <a:buSzPts val="2200"/>
              <a:buFont typeface="Arial"/>
              <a:buNone/>
              <a:defRPr sz="2200" b="0" i="0" u="none" strike="noStrike" cap="none">
                <a:solidFill>
                  <a:srgbClr val="595959"/>
                </a:solidFill>
                <a:latin typeface="Calibri"/>
                <a:ea typeface="Calibri"/>
                <a:cs typeface="Calibri"/>
                <a:sym typeface="Calibri"/>
              </a:defRPr>
            </a:lvl1pPr>
            <a:lvl2pPr marL="914400" marR="0" lvl="1"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2pPr>
            <a:lvl3pPr marL="1371600" marR="0" lvl="2"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3pPr>
            <a:lvl4pPr marL="1828800" marR="0" lvl="3"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4pPr>
            <a:lvl5pPr marL="2286000" marR="0" lvl="4"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pPr marL="0" indent="0">
              <a:spcBef>
                <a:spcPts val="0"/>
              </a:spcBef>
            </a:pPr>
            <a:r>
              <a:rPr lang="en-US" dirty="0">
                <a:hlinkClick r:id="rId8" action="ppaction://hlinksldjump"/>
              </a:rPr>
              <a:t>Assessment Quiz</a:t>
            </a:r>
            <a:endParaRPr lang="en-US"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318"/>
        <p:cNvGrpSpPr/>
        <p:nvPr/>
      </p:nvGrpSpPr>
      <p:grpSpPr>
        <a:xfrm>
          <a:off x="0" y="0"/>
          <a:ext cx="0" cy="0"/>
          <a:chOff x="0" y="0"/>
          <a:chExt cx="0" cy="0"/>
        </a:xfrm>
      </p:grpSpPr>
      <p:pic>
        <p:nvPicPr>
          <p:cNvPr id="319" name="Google Shape;319;p13"/>
          <p:cNvPicPr preferRelativeResize="0">
            <a:picLocks noGrp="1"/>
          </p:cNvPicPr>
          <p:nvPr>
            <p:ph type="pic" idx="2"/>
          </p:nvPr>
        </p:nvPicPr>
        <p:blipFill>
          <a:blip r:embed="rId3"/>
          <a:srcRect t="1230" b="1230"/>
          <a:stretch/>
        </p:blipFill>
        <p:spPr>
          <a:xfrm>
            <a:off x="7158600" y="197989"/>
            <a:ext cx="5033400" cy="5949282"/>
          </a:xfrm>
          <a:prstGeom prst="ellipse">
            <a:avLst/>
          </a:prstGeom>
          <a:ln>
            <a:noFill/>
          </a:ln>
          <a:effectLst>
            <a:softEdge rad="112500"/>
          </a:effectLst>
        </p:spPr>
      </p:pic>
      <p:sp>
        <p:nvSpPr>
          <p:cNvPr id="320" name="Google Shape;320;p13"/>
          <p:cNvSpPr txBox="1">
            <a:spLocks noGrp="1"/>
          </p:cNvSpPr>
          <p:nvPr>
            <p:ph type="body" idx="1"/>
          </p:nvPr>
        </p:nvSpPr>
        <p:spPr>
          <a:xfrm>
            <a:off x="2362833" y="602336"/>
            <a:ext cx="4591640" cy="84597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lt1"/>
              </a:buClr>
              <a:buSzPts val="4800"/>
              <a:buNone/>
            </a:pPr>
            <a:r>
              <a:rPr lang="en-US" dirty="0"/>
              <a:t>Team Collaboration</a:t>
            </a:r>
            <a:endParaRPr dirty="0"/>
          </a:p>
        </p:txBody>
      </p:sp>
      <p:sp>
        <p:nvSpPr>
          <p:cNvPr id="321" name="Google Shape;321;p13"/>
          <p:cNvSpPr txBox="1">
            <a:spLocks noGrp="1"/>
          </p:cNvSpPr>
          <p:nvPr>
            <p:ph type="body" idx="3"/>
          </p:nvPr>
        </p:nvSpPr>
        <p:spPr>
          <a:xfrm>
            <a:off x="661247" y="602336"/>
            <a:ext cx="1255590" cy="84597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lt1"/>
              </a:buClr>
              <a:buSzPts val="4800"/>
              <a:buNone/>
            </a:pPr>
            <a:r>
              <a:rPr lang="en-US" dirty="0"/>
              <a:t>04</a:t>
            </a:r>
            <a:endParaRPr dirty="0"/>
          </a:p>
        </p:txBody>
      </p:sp>
    </p:spTree>
    <p:extLst>
      <p:ext uri="{BB962C8B-B14F-4D97-AF65-F5344CB8AC3E}">
        <p14:creationId xmlns:p14="http://schemas.microsoft.com/office/powerpoint/2010/main" val="8807598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76"/>
        <p:cNvGrpSpPr/>
        <p:nvPr/>
      </p:nvGrpSpPr>
      <p:grpSpPr>
        <a:xfrm>
          <a:off x="0" y="0"/>
          <a:ext cx="0" cy="0"/>
          <a:chOff x="0" y="0"/>
          <a:chExt cx="0" cy="0"/>
        </a:xfrm>
      </p:grpSpPr>
      <p:pic>
        <p:nvPicPr>
          <p:cNvPr id="277" name="Google Shape;277;p7"/>
          <p:cNvPicPr preferRelativeResize="0">
            <a:picLocks noGrp="1"/>
          </p:cNvPicPr>
          <p:nvPr>
            <p:ph type="pic" idx="2"/>
          </p:nvPr>
        </p:nvPicPr>
        <p:blipFill>
          <a:blip r:embed="rId3"/>
          <a:srcRect l="32138" r="32138"/>
          <a:stretch/>
        </p:blipFill>
        <p:spPr>
          <a:xfrm>
            <a:off x="8800948" y="1208396"/>
            <a:ext cx="2266512" cy="3978298"/>
          </a:xfrm>
          <a:prstGeom prst="rect">
            <a:avLst/>
          </a:prstGeom>
          <a:solidFill>
            <a:schemeClr val="lt1"/>
          </a:solidFill>
          <a:ln>
            <a:noFill/>
          </a:ln>
        </p:spPr>
      </p:pic>
      <p:sp>
        <p:nvSpPr>
          <p:cNvPr id="278" name="Google Shape;278;p7"/>
          <p:cNvSpPr txBox="1">
            <a:spLocks noGrp="1"/>
          </p:cNvSpPr>
          <p:nvPr>
            <p:ph type="body" idx="1"/>
          </p:nvPr>
        </p:nvSpPr>
        <p:spPr>
          <a:xfrm>
            <a:off x="1" y="982495"/>
            <a:ext cx="8560340" cy="5476672"/>
          </a:xfrm>
          <a:prstGeom prst="rect">
            <a:avLst/>
          </a:prstGeom>
          <a:noFill/>
          <a:ln>
            <a:noFill/>
          </a:ln>
        </p:spPr>
        <p:txBody>
          <a:bodyPr spcFirstLastPara="1" wrap="square" lIns="91425" tIns="45700" rIns="91425" bIns="45700" anchor="t" anchorCtr="0">
            <a:normAutofit fontScale="62500" lnSpcReduction="20000"/>
          </a:bodyPr>
          <a:lstStyle/>
          <a:p>
            <a:pPr>
              <a:lnSpc>
                <a:spcPct val="107000"/>
              </a:lnSpc>
              <a:spcAft>
                <a:spcPts val="800"/>
              </a:spcAft>
            </a:pPr>
            <a:r>
              <a:rPr lang="en-IE" sz="2900" kern="100" dirty="0">
                <a:effectLst/>
                <a:latin typeface="Calibri" panose="020F0502020204030204" pitchFamily="34" charset="0"/>
                <a:ea typeface="Calibri" panose="020F0502020204030204" pitchFamily="34" charset="0"/>
                <a:cs typeface="Calibri" panose="020F0502020204030204" pitchFamily="34" charset="0"/>
              </a:rPr>
              <a:t>Team building is an integral part of promoting a collaborative work environment and work-life balance. By engaging in team-building activities, employees are given an opportunity to work together to create a strong, cohesive team with clear boundaries, goals, expectations and a shared understanding of potential conflicts.</a:t>
            </a:r>
          </a:p>
          <a:p>
            <a:pPr>
              <a:lnSpc>
                <a:spcPct val="107000"/>
              </a:lnSpc>
              <a:spcAft>
                <a:spcPts val="800"/>
              </a:spcAft>
            </a:pPr>
            <a:r>
              <a:rPr lang="en-IE" sz="2900" b="1" kern="100" dirty="0">
                <a:effectLst/>
                <a:latin typeface="Calibri" panose="020F0502020204030204" pitchFamily="34" charset="0"/>
                <a:ea typeface="Calibri" panose="020F0502020204030204" pitchFamily="34" charset="0"/>
                <a:cs typeface="Calibri" panose="020F0502020204030204" pitchFamily="34" charset="0"/>
              </a:rPr>
              <a:t>	</a:t>
            </a:r>
            <a:r>
              <a:rPr lang="en-IE" sz="2900" b="1" kern="100" dirty="0">
                <a:solidFill>
                  <a:srgbClr val="8A4199"/>
                </a:solidFill>
                <a:effectLst/>
                <a:latin typeface="Calibri" panose="020F0502020204030204" pitchFamily="34" charset="0"/>
                <a:ea typeface="Calibri" panose="020F0502020204030204" pitchFamily="34" charset="0"/>
                <a:cs typeface="Calibri" panose="020F0502020204030204" pitchFamily="34" charset="0"/>
              </a:rPr>
              <a:t>Set Clear Boundaries and Goals:</a:t>
            </a:r>
            <a:r>
              <a:rPr lang="en-IE" sz="2900" kern="100" dirty="0">
                <a:solidFill>
                  <a:srgbClr val="8A4199"/>
                </a:solidFill>
                <a:effectLst/>
                <a:latin typeface="Calibri" panose="020F0502020204030204" pitchFamily="34" charset="0"/>
                <a:ea typeface="Calibri" panose="020F0502020204030204" pitchFamily="34" charset="0"/>
                <a:cs typeface="Calibri" panose="020F0502020204030204" pitchFamily="34" charset="0"/>
              </a:rPr>
              <a:t> </a:t>
            </a:r>
            <a:r>
              <a:rPr lang="en-IE" sz="2900" kern="100" dirty="0">
                <a:effectLst/>
                <a:latin typeface="Calibri" panose="020F0502020204030204" pitchFamily="34" charset="0"/>
                <a:ea typeface="Calibri" panose="020F0502020204030204" pitchFamily="34" charset="0"/>
                <a:cs typeface="Calibri" panose="020F0502020204030204" pitchFamily="34" charset="0"/>
              </a:rPr>
              <a:t>When it comes to team building, it’s important to set clear boundaries and goals for the team. Goals should be Specific, Measurable, Achievable, Realistic and Time-Sensitive (SMART). This will ensure that the team is on the same page and working towards the same objective.</a:t>
            </a:r>
          </a:p>
          <a:p>
            <a:pPr>
              <a:lnSpc>
                <a:spcPct val="107000"/>
              </a:lnSpc>
              <a:spcAft>
                <a:spcPts val="800"/>
              </a:spcAft>
            </a:pPr>
            <a:r>
              <a:rPr lang="en-IE" sz="2900" b="1" kern="100" dirty="0">
                <a:effectLst/>
                <a:latin typeface="Calibri" panose="020F0502020204030204" pitchFamily="34" charset="0"/>
                <a:ea typeface="Calibri" panose="020F0502020204030204" pitchFamily="34" charset="0"/>
                <a:cs typeface="Calibri" panose="020F0502020204030204" pitchFamily="34" charset="0"/>
              </a:rPr>
              <a:t>	</a:t>
            </a:r>
            <a:r>
              <a:rPr lang="en-IE" sz="2900" b="1" kern="100" dirty="0">
                <a:solidFill>
                  <a:srgbClr val="8A4199"/>
                </a:solidFill>
                <a:effectLst/>
                <a:latin typeface="Calibri" panose="020F0502020204030204" pitchFamily="34" charset="0"/>
                <a:ea typeface="Calibri" panose="020F0502020204030204" pitchFamily="34" charset="0"/>
                <a:cs typeface="Calibri" panose="020F0502020204030204" pitchFamily="34" charset="0"/>
              </a:rPr>
              <a:t>Define Expectations:</a:t>
            </a:r>
            <a:r>
              <a:rPr lang="en-IE" sz="2900" kern="100" dirty="0">
                <a:solidFill>
                  <a:srgbClr val="8A4199"/>
                </a:solidFill>
                <a:effectLst/>
                <a:latin typeface="Calibri" panose="020F0502020204030204" pitchFamily="34" charset="0"/>
                <a:ea typeface="Calibri" panose="020F0502020204030204" pitchFamily="34" charset="0"/>
                <a:cs typeface="Calibri" panose="020F0502020204030204" pitchFamily="34" charset="0"/>
              </a:rPr>
              <a:t> </a:t>
            </a:r>
            <a:r>
              <a:rPr lang="en-IE" sz="2900" kern="100" dirty="0">
                <a:effectLst/>
                <a:latin typeface="Calibri" panose="020F0502020204030204" pitchFamily="34" charset="0"/>
                <a:ea typeface="Calibri" panose="020F0502020204030204" pitchFamily="34" charset="0"/>
                <a:cs typeface="Calibri" panose="020F0502020204030204" pitchFamily="34" charset="0"/>
              </a:rPr>
              <a:t>Establishing clear expectations is essential for successful team building. Participating team members should understand the task, how their individual contributions contribute to the team’s overall objective, and the other team members’ roles.</a:t>
            </a:r>
          </a:p>
          <a:p>
            <a:pPr>
              <a:lnSpc>
                <a:spcPct val="107000"/>
              </a:lnSpc>
              <a:spcAft>
                <a:spcPts val="800"/>
              </a:spcAft>
            </a:pPr>
            <a:r>
              <a:rPr lang="en-IE" sz="2900" b="1" kern="100" dirty="0">
                <a:effectLst/>
                <a:latin typeface="Calibri" panose="020F0502020204030204" pitchFamily="34" charset="0"/>
                <a:ea typeface="Calibri" panose="020F0502020204030204" pitchFamily="34" charset="0"/>
                <a:cs typeface="Calibri" panose="020F0502020204030204" pitchFamily="34" charset="0"/>
              </a:rPr>
              <a:t>	</a:t>
            </a:r>
            <a:r>
              <a:rPr lang="en-IE" sz="2900" b="1" kern="100" dirty="0">
                <a:solidFill>
                  <a:srgbClr val="8A4199"/>
                </a:solidFill>
                <a:effectLst/>
                <a:latin typeface="Calibri" panose="020F0502020204030204" pitchFamily="34" charset="0"/>
                <a:ea typeface="Calibri" panose="020F0502020204030204" pitchFamily="34" charset="0"/>
                <a:cs typeface="Calibri" panose="020F0502020204030204" pitchFamily="34" charset="0"/>
              </a:rPr>
              <a:t>Identify Potential Conflicts Early: </a:t>
            </a:r>
            <a:r>
              <a:rPr lang="en-IE" sz="2900" kern="100" dirty="0">
                <a:effectLst/>
                <a:latin typeface="Calibri" panose="020F0502020204030204" pitchFamily="34" charset="0"/>
                <a:ea typeface="Calibri" panose="020F0502020204030204" pitchFamily="34" charset="0"/>
                <a:cs typeface="Calibri" panose="020F0502020204030204" pitchFamily="34" charset="0"/>
              </a:rPr>
              <a:t>It’s important to anticipate and identify any potential conflicts early on. This can be achieved by setting ground rules at the beginning of the team-building activity that will be enforced throughout.</a:t>
            </a:r>
          </a:p>
          <a:p>
            <a:pPr>
              <a:lnSpc>
                <a:spcPct val="107000"/>
              </a:lnSpc>
              <a:spcAft>
                <a:spcPts val="800"/>
              </a:spcAft>
            </a:pPr>
            <a:r>
              <a:rPr lang="en-IE" sz="2900" b="1" kern="100" dirty="0">
                <a:effectLst/>
                <a:latin typeface="Calibri" panose="020F0502020204030204" pitchFamily="34" charset="0"/>
                <a:ea typeface="Calibri" panose="020F0502020204030204" pitchFamily="34" charset="0"/>
                <a:cs typeface="Calibri" panose="020F0502020204030204" pitchFamily="34" charset="0"/>
              </a:rPr>
              <a:t>	</a:t>
            </a:r>
            <a:r>
              <a:rPr lang="en-IE" sz="2900" b="1" kern="100" dirty="0">
                <a:solidFill>
                  <a:srgbClr val="8A4199"/>
                </a:solidFill>
                <a:effectLst/>
                <a:latin typeface="Calibri" panose="020F0502020204030204" pitchFamily="34" charset="0"/>
                <a:ea typeface="Calibri" panose="020F0502020204030204" pitchFamily="34" charset="0"/>
                <a:cs typeface="Calibri" panose="020F0502020204030204" pitchFamily="34" charset="0"/>
              </a:rPr>
              <a:t>Hold Your Team Accountable:</a:t>
            </a:r>
            <a:r>
              <a:rPr lang="en-IE" sz="2900" kern="100" dirty="0">
                <a:solidFill>
                  <a:srgbClr val="8A4199"/>
                </a:solidFill>
                <a:effectLst/>
                <a:latin typeface="Calibri" panose="020F0502020204030204" pitchFamily="34" charset="0"/>
                <a:ea typeface="Calibri" panose="020F0502020204030204" pitchFamily="34" charset="0"/>
                <a:cs typeface="Calibri" panose="020F0502020204030204" pitchFamily="34" charset="0"/>
              </a:rPr>
              <a:t> </a:t>
            </a:r>
            <a:r>
              <a:rPr lang="en-IE" sz="2900" kern="100" dirty="0">
                <a:effectLst/>
                <a:latin typeface="Calibri" panose="020F0502020204030204" pitchFamily="34" charset="0"/>
                <a:ea typeface="Calibri" panose="020F0502020204030204" pitchFamily="34" charset="0"/>
                <a:cs typeface="Calibri" panose="020F0502020204030204" pitchFamily="34" charset="0"/>
              </a:rPr>
              <a:t>Once the boundaries and expectations have been set, it’s important to hold your team accountable.</a:t>
            </a:r>
          </a:p>
          <a:p>
            <a:pPr marL="0" lvl="0" indent="0" algn="l" rtl="0">
              <a:lnSpc>
                <a:spcPct val="90000"/>
              </a:lnSpc>
              <a:spcBef>
                <a:spcPts val="0"/>
              </a:spcBef>
              <a:spcAft>
                <a:spcPts val="0"/>
              </a:spcAft>
              <a:buClr>
                <a:schemeClr val="lt1"/>
              </a:buClr>
              <a:buSzPts val="2200"/>
            </a:pPr>
            <a:endParaRPr lang="en-GB" sz="1000" dirty="0">
              <a:solidFill>
                <a:schemeClr val="bg1"/>
              </a:solidFill>
              <a:hlinkClick r:id="rId4">
                <a:extLst>
                  <a:ext uri="{A12FA001-AC4F-418D-AE19-62706E023703}">
                    <ahyp:hlinkClr xmlns:ahyp="http://schemas.microsoft.com/office/drawing/2018/hyperlinkcolor" val="tx"/>
                  </a:ext>
                </a:extLst>
              </a:hlinkClick>
            </a:endParaRPr>
          </a:p>
          <a:p>
            <a:pPr marL="0" lvl="0" indent="0" algn="l" rtl="0">
              <a:lnSpc>
                <a:spcPct val="90000"/>
              </a:lnSpc>
              <a:spcBef>
                <a:spcPts val="0"/>
              </a:spcBef>
              <a:spcAft>
                <a:spcPts val="0"/>
              </a:spcAft>
              <a:buClr>
                <a:schemeClr val="lt1"/>
              </a:buClr>
              <a:buSzPts val="2200"/>
            </a:pPr>
            <a:endParaRPr lang="en-GB" dirty="0">
              <a:solidFill>
                <a:srgbClr val="0563C1"/>
              </a:solidFill>
              <a:hlinkClick r:id="rId4">
                <a:extLst>
                  <a:ext uri="{A12FA001-AC4F-418D-AE19-62706E023703}">
                    <ahyp:hlinkClr xmlns:ahyp="http://schemas.microsoft.com/office/drawing/2018/hyperlinkcolor" val="tx"/>
                  </a:ext>
                </a:extLst>
              </a:hlinkClick>
            </a:endParaRPr>
          </a:p>
          <a:p>
            <a:pPr marL="0" lvl="0" indent="0" algn="l" rtl="0">
              <a:lnSpc>
                <a:spcPct val="90000"/>
              </a:lnSpc>
              <a:spcBef>
                <a:spcPts val="0"/>
              </a:spcBef>
              <a:spcAft>
                <a:spcPts val="0"/>
              </a:spcAft>
              <a:buClr>
                <a:schemeClr val="lt1"/>
              </a:buClr>
              <a:buSzPts val="2200"/>
            </a:pPr>
            <a:endParaRPr lang="en-GB" dirty="0">
              <a:solidFill>
                <a:srgbClr val="0563C1"/>
              </a:solidFill>
              <a:hlinkClick r:id="rId4">
                <a:extLst>
                  <a:ext uri="{A12FA001-AC4F-418D-AE19-62706E023703}">
                    <ahyp:hlinkClr xmlns:ahyp="http://schemas.microsoft.com/office/drawing/2018/hyperlinkcolor" val="tx"/>
                  </a:ext>
                </a:extLst>
              </a:hlinkClick>
            </a:endParaRPr>
          </a:p>
          <a:p>
            <a:pPr marL="0" lvl="0" indent="0" algn="l" rtl="0">
              <a:lnSpc>
                <a:spcPct val="90000"/>
              </a:lnSpc>
              <a:spcBef>
                <a:spcPts val="0"/>
              </a:spcBef>
              <a:spcAft>
                <a:spcPts val="0"/>
              </a:spcAft>
              <a:buClr>
                <a:schemeClr val="lt1"/>
              </a:buClr>
              <a:buSzPts val="2200"/>
            </a:pPr>
            <a:endParaRPr lang="en-GB" dirty="0">
              <a:solidFill>
                <a:srgbClr val="0563C1"/>
              </a:solidFill>
              <a:hlinkClick r:id="rId4">
                <a:extLst>
                  <a:ext uri="{A12FA001-AC4F-418D-AE19-62706E023703}">
                    <ahyp:hlinkClr xmlns:ahyp="http://schemas.microsoft.com/office/drawing/2018/hyperlinkcolor" val="tx"/>
                  </a:ext>
                </a:extLst>
              </a:hlinkClick>
            </a:endParaRPr>
          </a:p>
          <a:p>
            <a:pPr marL="0" lvl="0" indent="0" algn="l" rtl="0">
              <a:lnSpc>
                <a:spcPct val="90000"/>
              </a:lnSpc>
              <a:spcBef>
                <a:spcPts val="0"/>
              </a:spcBef>
              <a:spcAft>
                <a:spcPts val="0"/>
              </a:spcAft>
              <a:buClr>
                <a:schemeClr val="lt1"/>
              </a:buClr>
              <a:buSzPts val="2200"/>
            </a:pPr>
            <a:endParaRPr lang="en-GB" dirty="0">
              <a:solidFill>
                <a:srgbClr val="0563C1"/>
              </a:solidFill>
              <a:hlinkClick r:id="rId4">
                <a:extLst>
                  <a:ext uri="{A12FA001-AC4F-418D-AE19-62706E023703}">
                    <ahyp:hlinkClr xmlns:ahyp="http://schemas.microsoft.com/office/drawing/2018/hyperlinkcolor" val="tx"/>
                  </a:ext>
                </a:extLst>
              </a:hlinkClick>
            </a:endParaRPr>
          </a:p>
        </p:txBody>
      </p:sp>
      <p:sp>
        <p:nvSpPr>
          <p:cNvPr id="279" name="Google Shape;279;p7"/>
          <p:cNvSpPr txBox="1">
            <a:spLocks noGrp="1"/>
          </p:cNvSpPr>
          <p:nvPr>
            <p:ph type="body" idx="3"/>
          </p:nvPr>
        </p:nvSpPr>
        <p:spPr>
          <a:xfrm>
            <a:off x="712183" y="495859"/>
            <a:ext cx="7312777" cy="1093364"/>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rgbClr val="8A4199"/>
              </a:buClr>
              <a:buSzPts val="3600"/>
              <a:buNone/>
            </a:pPr>
            <a:r>
              <a:rPr lang="en-GB" dirty="0"/>
              <a:t>Build a Strong Collaborative Team</a:t>
            </a:r>
          </a:p>
        </p:txBody>
      </p:sp>
    </p:spTree>
    <p:extLst>
      <p:ext uri="{BB962C8B-B14F-4D97-AF65-F5344CB8AC3E}">
        <p14:creationId xmlns:p14="http://schemas.microsoft.com/office/powerpoint/2010/main" val="378165534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325"/>
        <p:cNvGrpSpPr/>
        <p:nvPr/>
      </p:nvGrpSpPr>
      <p:grpSpPr>
        <a:xfrm>
          <a:off x="0" y="0"/>
          <a:ext cx="0" cy="0"/>
          <a:chOff x="0" y="0"/>
          <a:chExt cx="0" cy="0"/>
        </a:xfrm>
      </p:grpSpPr>
      <p:pic>
        <p:nvPicPr>
          <p:cNvPr id="2" name="Picture 1">
            <a:extLst>
              <a:ext uri="{FF2B5EF4-FFF2-40B4-BE49-F238E27FC236}">
                <a16:creationId xmlns:a16="http://schemas.microsoft.com/office/drawing/2014/main" id="{4486CA6C-5B11-265E-EF57-F996DBDC669B}"/>
              </a:ext>
            </a:extLst>
          </p:cNvPr>
          <p:cNvPicPr>
            <a:picLocks noChangeAspect="1"/>
          </p:cNvPicPr>
          <p:nvPr/>
        </p:nvPicPr>
        <p:blipFill rotWithShape="1">
          <a:blip r:embed="rId3" cstate="print">
            <a:extLst>
              <a:ext uri="{28A0092B-C50C-407E-A947-70E740481C1C}">
                <a14:useLocalDpi xmlns:a14="http://schemas.microsoft.com/office/drawing/2010/main"/>
              </a:ext>
            </a:extLst>
          </a:blip>
          <a:srcRect l="8387" t="10823" r="9307" b="5574"/>
          <a:stretch/>
        </p:blipFill>
        <p:spPr>
          <a:xfrm>
            <a:off x="1475564" y="711727"/>
            <a:ext cx="8414543" cy="5128391"/>
          </a:xfrm>
          <a:prstGeom prst="rect">
            <a:avLst/>
          </a:prstGeom>
        </p:spPr>
      </p:pic>
      <p:sp>
        <p:nvSpPr>
          <p:cNvPr id="327" name="Google Shape;327;p14"/>
          <p:cNvSpPr txBox="1">
            <a:spLocks noGrp="1"/>
          </p:cNvSpPr>
          <p:nvPr>
            <p:ph type="body" idx="2"/>
          </p:nvPr>
        </p:nvSpPr>
        <p:spPr>
          <a:xfrm>
            <a:off x="713768" y="421468"/>
            <a:ext cx="10834985" cy="580518"/>
          </a:xfrm>
          <a:prstGeom prst="rect">
            <a:avLst/>
          </a:prstGeom>
          <a:noFill/>
          <a:ln>
            <a:noFill/>
          </a:ln>
        </p:spPr>
        <p:txBody>
          <a:bodyPr spcFirstLastPara="1" wrap="square" lIns="91425" tIns="45700" rIns="91425" bIns="45700" anchor="t" anchorCtr="0">
            <a:normAutofit lnSpcReduction="10000"/>
          </a:bodyPr>
          <a:lstStyle/>
          <a:p>
            <a:pPr marL="0" lvl="0" indent="0" algn="l" rtl="0">
              <a:lnSpc>
                <a:spcPct val="90000"/>
              </a:lnSpc>
              <a:spcBef>
                <a:spcPts val="0"/>
              </a:spcBef>
              <a:spcAft>
                <a:spcPts val="0"/>
              </a:spcAft>
              <a:buClr>
                <a:srgbClr val="8A4199"/>
              </a:buClr>
              <a:buSzPts val="3600"/>
              <a:buNone/>
            </a:pPr>
            <a:r>
              <a:rPr lang="en-US" dirty="0"/>
              <a:t>Build a Strong Collaborative Team</a:t>
            </a:r>
            <a:endParaRPr dirty="0"/>
          </a:p>
        </p:txBody>
      </p:sp>
      <p:pic>
        <p:nvPicPr>
          <p:cNvPr id="3" name="Picture 2">
            <a:extLst>
              <a:ext uri="{FF2B5EF4-FFF2-40B4-BE49-F238E27FC236}">
                <a16:creationId xmlns:a16="http://schemas.microsoft.com/office/drawing/2014/main" id="{A5E10061-BDBA-C239-3025-B1C50BD74F82}"/>
              </a:ext>
            </a:extLst>
          </p:cNvPr>
          <p:cNvPicPr>
            <a:picLocks noChangeAspect="1"/>
          </p:cNvPicPr>
          <p:nvPr/>
        </p:nvPicPr>
        <p:blipFill>
          <a:blip r:embed="rId4"/>
          <a:stretch>
            <a:fillRect/>
          </a:stretch>
        </p:blipFill>
        <p:spPr>
          <a:xfrm>
            <a:off x="2646666" y="1141416"/>
            <a:ext cx="6073128" cy="3760521"/>
          </a:xfrm>
          <a:prstGeom prst="rect">
            <a:avLst/>
          </a:prstGeom>
        </p:spPr>
      </p:pic>
      <p:sp>
        <p:nvSpPr>
          <p:cNvPr id="7" name="TextBox 6">
            <a:extLst>
              <a:ext uri="{FF2B5EF4-FFF2-40B4-BE49-F238E27FC236}">
                <a16:creationId xmlns:a16="http://schemas.microsoft.com/office/drawing/2014/main" id="{955C83B5-C3DE-1523-31DF-1B22AB2E1CC6}"/>
              </a:ext>
            </a:extLst>
          </p:cNvPr>
          <p:cNvSpPr txBox="1"/>
          <p:nvPr/>
        </p:nvSpPr>
        <p:spPr>
          <a:xfrm>
            <a:off x="354578" y="5835196"/>
            <a:ext cx="8737460" cy="430887"/>
          </a:xfrm>
          <a:prstGeom prst="rect">
            <a:avLst/>
          </a:prstGeom>
          <a:noFill/>
        </p:spPr>
        <p:txBody>
          <a:bodyPr wrap="square">
            <a:spAutoFit/>
          </a:bodyPr>
          <a:lstStyle/>
          <a:p>
            <a:r>
              <a:rPr lang="en-GB" sz="2200" i="1" dirty="0">
                <a:solidFill>
                  <a:schemeClr val="bg1"/>
                </a:solidFill>
                <a:hlinkClick r:id="rId5">
                  <a:extLst>
                    <a:ext uri="{A12FA001-AC4F-418D-AE19-62706E023703}">
                      <ahyp:hlinkClr xmlns:ahyp="http://schemas.microsoft.com/office/drawing/2018/hyperlinkcolor" val="tx"/>
                    </a:ext>
                  </a:extLst>
                </a:hlinkClick>
              </a:rPr>
              <a:t>6 Steps Building a Collaborative Team Environment - Bing video</a:t>
            </a:r>
            <a:endParaRPr lang="en-IE" sz="2200" i="1" dirty="0">
              <a:solidFill>
                <a:schemeClr val="bg1"/>
              </a:solidFill>
            </a:endParaRPr>
          </a:p>
        </p:txBody>
      </p:sp>
      <p:sp>
        <p:nvSpPr>
          <p:cNvPr id="8" name="TextBox 7">
            <a:extLst>
              <a:ext uri="{FF2B5EF4-FFF2-40B4-BE49-F238E27FC236}">
                <a16:creationId xmlns:a16="http://schemas.microsoft.com/office/drawing/2014/main" id="{6B242A13-7E80-C02E-2708-85C2828E56F8}"/>
              </a:ext>
            </a:extLst>
          </p:cNvPr>
          <p:cNvSpPr txBox="1"/>
          <p:nvPr/>
        </p:nvSpPr>
        <p:spPr>
          <a:xfrm>
            <a:off x="353844" y="5475232"/>
            <a:ext cx="2243441" cy="430887"/>
          </a:xfrm>
          <a:prstGeom prst="rect">
            <a:avLst/>
          </a:prstGeom>
          <a:noFill/>
        </p:spPr>
        <p:txBody>
          <a:bodyPr wrap="square" rtlCol="0">
            <a:spAutoFit/>
          </a:bodyPr>
          <a:lstStyle/>
          <a:p>
            <a:r>
              <a:rPr lang="en-GB" sz="2200" dirty="0">
                <a:solidFill>
                  <a:schemeClr val="bg1"/>
                </a:solidFill>
                <a:latin typeface="Calibri" panose="020F0502020204030204" pitchFamily="34" charset="0"/>
                <a:cs typeface="Calibri" panose="020F0502020204030204" pitchFamily="34" charset="0"/>
              </a:rPr>
              <a:t>Learn more here: </a:t>
            </a:r>
            <a:endParaRPr lang="en-IE" sz="2200" dirty="0">
              <a:solidFill>
                <a:schemeClr val="bg1"/>
              </a:solidFill>
              <a:latin typeface="Calibri" panose="020F0502020204030204" pitchFamily="34" charset="0"/>
              <a:cs typeface="Calibri" panose="020F0502020204030204" pitchFamily="34" charset="0"/>
            </a:endParaRPr>
          </a:p>
        </p:txBody>
      </p:sp>
      <p:sp>
        <p:nvSpPr>
          <p:cNvPr id="4" name="TextBox 3">
            <a:extLst>
              <a:ext uri="{FF2B5EF4-FFF2-40B4-BE49-F238E27FC236}">
                <a16:creationId xmlns:a16="http://schemas.microsoft.com/office/drawing/2014/main" id="{45B8B9DE-30A6-35DA-7E56-38E630952667}"/>
              </a:ext>
            </a:extLst>
          </p:cNvPr>
          <p:cNvSpPr txBox="1"/>
          <p:nvPr/>
        </p:nvSpPr>
        <p:spPr>
          <a:xfrm>
            <a:off x="353844" y="6266083"/>
            <a:ext cx="11153955" cy="646331"/>
          </a:xfrm>
          <a:prstGeom prst="rect">
            <a:avLst/>
          </a:prstGeom>
          <a:noFill/>
        </p:spPr>
        <p:txBody>
          <a:bodyPr wrap="square" rtlCol="0">
            <a:spAutoFit/>
          </a:bodyPr>
          <a:lstStyle/>
          <a:p>
            <a:r>
              <a:rPr lang="en-GB" sz="2200" i="1" dirty="0">
                <a:solidFill>
                  <a:schemeClr val="bg1"/>
                </a:solidFill>
                <a:hlinkClick r:id="rId6">
                  <a:extLst>
                    <a:ext uri="{A12FA001-AC4F-418D-AE19-62706E023703}">
                      <ahyp:hlinkClr xmlns:ahyp="http://schemas.microsoft.com/office/drawing/2018/hyperlinkcolor" val="tx"/>
                    </a:ext>
                  </a:extLst>
                </a:hlinkClick>
              </a:rPr>
              <a:t>3 Powerful Collaboration Activities and Team-Building Exercises for Work - Bing video</a:t>
            </a:r>
            <a:endParaRPr lang="en-IE" sz="2200" i="1" dirty="0">
              <a:solidFill>
                <a:schemeClr val="bg1"/>
              </a:solidFill>
            </a:endParaRPr>
          </a:p>
          <a:p>
            <a:endParaRPr lang="en-IE" dirty="0"/>
          </a:p>
        </p:txBody>
      </p:sp>
    </p:spTree>
    <p:extLst>
      <p:ext uri="{BB962C8B-B14F-4D97-AF65-F5344CB8AC3E}">
        <p14:creationId xmlns:p14="http://schemas.microsoft.com/office/powerpoint/2010/main" val="272391417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E08DE7B0-FFBC-BFDA-63CB-F949D0C21586}"/>
              </a:ext>
            </a:extLst>
          </p:cNvPr>
          <p:cNvSpPr>
            <a:spLocks noGrp="1"/>
          </p:cNvSpPr>
          <p:nvPr>
            <p:ph type="body" idx="1"/>
          </p:nvPr>
        </p:nvSpPr>
        <p:spPr>
          <a:xfrm>
            <a:off x="469783" y="4239651"/>
            <a:ext cx="11051097" cy="4029530"/>
          </a:xfrm>
        </p:spPr>
        <p:txBody>
          <a:bodyPr/>
          <a:lstStyle/>
          <a:p>
            <a:pPr marL="0" marR="0" lvl="0" indent="0" algn="l" defTabSz="914400" rtl="0" eaLnBrk="1" fontAlgn="auto" latinLnBrk="0" hangingPunct="1">
              <a:lnSpc>
                <a:spcPct val="90000"/>
              </a:lnSpc>
              <a:spcBef>
                <a:spcPts val="1000"/>
              </a:spcBef>
              <a:spcAft>
                <a:spcPts val="0"/>
              </a:spcAft>
              <a:buClr>
                <a:srgbClr val="00B0F0"/>
              </a:buClr>
              <a:buSzTx/>
              <a:tabLst/>
              <a:defRPr/>
            </a:pPr>
            <a:r>
              <a:rPr kumimoji="0" lang="en-US" b="0" i="0" u="none" strike="noStrike" kern="1200" cap="none" spc="0" normalizeH="0" baseline="0" noProof="0" dirty="0">
                <a:ln>
                  <a:noFill/>
                </a:ln>
                <a:solidFill>
                  <a:srgbClr val="00B0F0"/>
                </a:solidFill>
                <a:effectLst/>
                <a:uLnTx/>
                <a:uFillTx/>
                <a:latin typeface="Calibri" panose="020F0502020204030204"/>
                <a:ea typeface="+mn-ea"/>
                <a:cs typeface="+mn-cs"/>
              </a:rPr>
              <a:t>Foster open communication​ - </a:t>
            </a:r>
            <a:r>
              <a:rPr kumimoji="0" lang="en-IE" b="0" i="0" u="none" strike="noStrike" kern="1200" cap="none" spc="0" normalizeH="0" baseline="0" noProof="0" dirty="0">
                <a:ln>
                  <a:noFill/>
                </a:ln>
                <a:solidFill>
                  <a:srgbClr val="767171"/>
                </a:solidFill>
                <a:effectLst/>
                <a:uLnTx/>
                <a:uFillTx/>
                <a:latin typeface="Calibri" panose="020F0502020204030204"/>
                <a:ea typeface="+mn-ea"/>
                <a:cs typeface="+mn-cs"/>
              </a:rPr>
              <a:t>The trust built up in a good collaborative circle gives everyone the confidence to advance an incomplete or inadequate thought, knowing that it may catalyse other ideas in the conversation.</a:t>
            </a:r>
            <a:r>
              <a:rPr kumimoji="0" lang="en-US" b="0" i="0" u="none" strike="noStrike" kern="1200" cap="none" spc="0" normalizeH="0" baseline="0" noProof="0" dirty="0">
                <a:ln>
                  <a:noFill/>
                </a:ln>
                <a:solidFill>
                  <a:srgbClr val="767171"/>
                </a:solidFill>
                <a:effectLst/>
                <a:uLnTx/>
                <a:uFillTx/>
                <a:latin typeface="Calibri" panose="020F0502020204030204"/>
                <a:ea typeface="+mn-ea"/>
                <a:cs typeface="+mn-cs"/>
              </a:rPr>
              <a:t>​</a:t>
            </a:r>
          </a:p>
          <a:p>
            <a:pPr marL="0" marR="0" lvl="0" indent="0" algn="l" defTabSz="914400" rtl="0" eaLnBrk="1" fontAlgn="auto" latinLnBrk="0" hangingPunct="1">
              <a:lnSpc>
                <a:spcPct val="90000"/>
              </a:lnSpc>
              <a:spcBef>
                <a:spcPts val="1000"/>
              </a:spcBef>
              <a:spcAft>
                <a:spcPts val="0"/>
              </a:spcAft>
              <a:buClr>
                <a:srgbClr val="00B0F0"/>
              </a:buClr>
              <a:buSzTx/>
              <a:tabLst/>
              <a:defRPr/>
            </a:pPr>
            <a:r>
              <a:rPr kumimoji="0" lang="en-IE" b="0" i="0" u="none" strike="noStrike" kern="1200" cap="none" spc="0" normalizeH="0" baseline="0" noProof="0" dirty="0">
                <a:ln>
                  <a:noFill/>
                </a:ln>
                <a:solidFill>
                  <a:srgbClr val="00B0F0"/>
                </a:solidFill>
                <a:effectLst/>
                <a:uLnTx/>
                <a:uFillTx/>
                <a:latin typeface="Calibri" panose="020F0502020204030204"/>
                <a:ea typeface="+mn-ea"/>
                <a:cs typeface="+mn-cs"/>
              </a:rPr>
              <a:t>Record your ideas - </a:t>
            </a:r>
            <a:r>
              <a:rPr kumimoji="0" lang="en-IE" b="0" i="0" u="none" strike="noStrike" kern="1200" cap="none" spc="0" normalizeH="0" baseline="0" noProof="0" dirty="0">
                <a:ln>
                  <a:noFill/>
                </a:ln>
                <a:solidFill>
                  <a:srgbClr val="767171"/>
                </a:solidFill>
                <a:effectLst/>
                <a:uLnTx/>
                <a:uFillTx/>
                <a:latin typeface="Calibri" panose="020F0502020204030204"/>
                <a:ea typeface="+mn-ea"/>
                <a:cs typeface="+mn-cs"/>
              </a:rPr>
              <a:t>Document profusely: keep your post-its, flip charts, diagrams, and notes. But bear in mind that every so often it's helpful and healthy to erase the whiteboard and fill it back up from memory.</a:t>
            </a:r>
          </a:p>
        </p:txBody>
      </p:sp>
      <p:sp>
        <p:nvSpPr>
          <p:cNvPr id="2" name="Text Placeholder 1">
            <a:extLst>
              <a:ext uri="{FF2B5EF4-FFF2-40B4-BE49-F238E27FC236}">
                <a16:creationId xmlns:a16="http://schemas.microsoft.com/office/drawing/2014/main" id="{772C8A72-E8A6-BEF8-5699-77C2923D108C}"/>
              </a:ext>
            </a:extLst>
          </p:cNvPr>
          <p:cNvSpPr>
            <a:spLocks noGrp="1"/>
          </p:cNvSpPr>
          <p:nvPr>
            <p:ph type="body" idx="2"/>
          </p:nvPr>
        </p:nvSpPr>
        <p:spPr>
          <a:xfrm>
            <a:off x="469783" y="739032"/>
            <a:ext cx="11051097" cy="2541063"/>
          </a:xfrm>
        </p:spPr>
        <p:txBody>
          <a:bodyPr>
            <a:normAutofit fontScale="25000" lnSpcReduction="20000"/>
          </a:bodyPr>
          <a:lstStyle/>
          <a:p>
            <a:pPr marL="0" indent="0">
              <a:lnSpc>
                <a:spcPct val="110000"/>
              </a:lnSpc>
              <a:buClr>
                <a:srgbClr val="00B0F0"/>
              </a:buClr>
              <a:buSzTx/>
              <a:defRPr/>
            </a:pPr>
            <a:r>
              <a:rPr lang="en-GB" sz="8800" b="0" i="0" dirty="0">
                <a:solidFill>
                  <a:srgbClr val="767171"/>
                </a:solidFill>
                <a:effectLst/>
                <a:latin typeface="Calibri" panose="020F0502020204030204" pitchFamily="34" charset="0"/>
                <a:cs typeface="Calibri" panose="020F0502020204030204" pitchFamily="34" charset="0"/>
              </a:rPr>
              <a:t>Leaders play a crucial role in promoting collaboration and work-life balance. Encouraging open communication, providing resources, and recognising employees' contributions can create a positive work environment.</a:t>
            </a:r>
            <a:endParaRPr lang="en-IE" sz="8800" b="0" kern="1200" dirty="0">
              <a:solidFill>
                <a:srgbClr val="00B0F0"/>
              </a:solidFill>
              <a:ea typeface="+mn-ea"/>
              <a:cs typeface="+mn-cs"/>
            </a:endParaRPr>
          </a:p>
          <a:p>
            <a:pPr marL="0" indent="0">
              <a:lnSpc>
                <a:spcPct val="110000"/>
              </a:lnSpc>
              <a:buClr>
                <a:srgbClr val="00B0F0"/>
              </a:buClr>
              <a:buSzTx/>
              <a:defRPr/>
            </a:pPr>
            <a:r>
              <a:rPr lang="en-IE" sz="8800" b="0" kern="1200" dirty="0">
                <a:solidFill>
                  <a:srgbClr val="00B0F0"/>
                </a:solidFill>
                <a:ea typeface="+mn-ea"/>
                <a:cs typeface="+mn-cs"/>
              </a:rPr>
              <a:t>Select collaborators </a:t>
            </a:r>
            <a:r>
              <a:rPr lang="en-US" sz="8800" b="0" kern="1200" dirty="0">
                <a:solidFill>
                  <a:srgbClr val="00B0F0"/>
                </a:solidFill>
                <a:ea typeface="+mn-ea"/>
                <a:cs typeface="+mn-cs"/>
              </a:rPr>
              <a:t>​- </a:t>
            </a:r>
            <a:r>
              <a:rPr lang="en-IE" sz="8800" b="0" kern="1200" dirty="0">
                <a:solidFill>
                  <a:srgbClr val="767171"/>
                </a:solidFill>
                <a:ea typeface="+mn-ea"/>
                <a:cs typeface="+mn-cs"/>
              </a:rPr>
              <a:t>Enlist collaborators with little overlap with your fields of expertise, this will ensure each collaborator has a unique contribution to make.</a:t>
            </a:r>
          </a:p>
          <a:p>
            <a:pPr marL="0" indent="0">
              <a:lnSpc>
                <a:spcPct val="110000"/>
              </a:lnSpc>
              <a:buClr>
                <a:srgbClr val="00B0F0"/>
              </a:buClr>
              <a:buSzTx/>
              <a:defRPr/>
            </a:pPr>
            <a:r>
              <a:rPr lang="en-IE" sz="8800" b="0" kern="1200" dirty="0">
                <a:solidFill>
                  <a:srgbClr val="00B0F0"/>
                </a:solidFill>
                <a:ea typeface="+mn-ea"/>
                <a:cs typeface="+mn-cs"/>
              </a:rPr>
              <a:t>Clarify roles </a:t>
            </a:r>
            <a:r>
              <a:rPr lang="en-US" sz="8800" b="0" kern="1200" dirty="0">
                <a:solidFill>
                  <a:srgbClr val="00B0F0"/>
                </a:solidFill>
                <a:ea typeface="+mn-ea"/>
                <a:cs typeface="+mn-cs"/>
              </a:rPr>
              <a:t>​</a:t>
            </a:r>
            <a:r>
              <a:rPr lang="en-IE" sz="8800" b="0" kern="1200" dirty="0">
                <a:solidFill>
                  <a:srgbClr val="00B0F0"/>
                </a:solidFill>
                <a:ea typeface="+mn-ea"/>
                <a:cs typeface="+mn-cs"/>
              </a:rPr>
              <a:t>&amp; relationships​ - </a:t>
            </a:r>
            <a:r>
              <a:rPr lang="en-IE" sz="8800" b="0" kern="1200" dirty="0">
                <a:solidFill>
                  <a:srgbClr val="767171"/>
                </a:solidFill>
                <a:ea typeface="+mn-ea"/>
                <a:cs typeface="+mn-cs"/>
              </a:rPr>
              <a:t>Confusion or doubt about who has what role is the usual source of tension and conflict in a collaborative project. This frequently leads to miscommunication and flawed outcomes.</a:t>
            </a:r>
          </a:p>
          <a:p>
            <a:pPr marL="0" indent="0">
              <a:lnSpc>
                <a:spcPct val="110000"/>
              </a:lnSpc>
              <a:buClr>
                <a:srgbClr val="00B0F0"/>
              </a:buClr>
              <a:buSzTx/>
              <a:defRPr/>
            </a:pPr>
            <a:r>
              <a:rPr lang="en-IE" sz="8800" b="0" kern="1200" dirty="0">
                <a:solidFill>
                  <a:srgbClr val="00B0F0"/>
                </a:solidFill>
                <a:ea typeface="+mn-ea"/>
                <a:cs typeface="+mn-cs"/>
              </a:rPr>
              <a:t>Set up clear communication paths </a:t>
            </a:r>
            <a:r>
              <a:rPr lang="en-US" sz="8800" b="0" kern="1200" dirty="0">
                <a:solidFill>
                  <a:srgbClr val="00B0F0"/>
                </a:solidFill>
                <a:ea typeface="+mn-ea"/>
                <a:cs typeface="+mn-cs"/>
              </a:rPr>
              <a:t>​- </a:t>
            </a:r>
            <a:r>
              <a:rPr lang="en-IE" sz="8800" b="0" kern="1200" dirty="0">
                <a:solidFill>
                  <a:srgbClr val="767171"/>
                </a:solidFill>
                <a:ea typeface="+mn-ea"/>
                <a:cs typeface="+mn-cs"/>
              </a:rPr>
              <a:t>Communication is central to collaboration because creative dialogue sparks ideas that the participants would never have had on their own.</a:t>
            </a:r>
            <a:r>
              <a:rPr lang="en-US" sz="8800" b="0" kern="1200" dirty="0">
                <a:solidFill>
                  <a:srgbClr val="767171"/>
                </a:solidFill>
                <a:ea typeface="+mn-ea"/>
                <a:cs typeface="+mn-cs"/>
              </a:rPr>
              <a:t>​</a:t>
            </a:r>
          </a:p>
          <a:p>
            <a:endParaRPr lang="en-IE" dirty="0"/>
          </a:p>
        </p:txBody>
      </p:sp>
      <p:sp>
        <p:nvSpPr>
          <p:cNvPr id="3" name="Text Placeholder 2">
            <a:extLst>
              <a:ext uri="{FF2B5EF4-FFF2-40B4-BE49-F238E27FC236}">
                <a16:creationId xmlns:a16="http://schemas.microsoft.com/office/drawing/2014/main" id="{9923A312-062D-EA57-58FB-A3E2FE96E48D}"/>
              </a:ext>
            </a:extLst>
          </p:cNvPr>
          <p:cNvSpPr>
            <a:spLocks noGrp="1"/>
          </p:cNvSpPr>
          <p:nvPr>
            <p:ph type="body" idx="4294967295"/>
          </p:nvPr>
        </p:nvSpPr>
        <p:spPr>
          <a:xfrm>
            <a:off x="678507" y="140545"/>
            <a:ext cx="11284085" cy="598487"/>
          </a:xfrm>
        </p:spPr>
        <p:txBody>
          <a:bodyPr>
            <a:noAutofit/>
          </a:bodyPr>
          <a:lstStyle/>
          <a:p>
            <a:pPr marL="457200" marR="0" lvl="0" indent="-228600" algn="l" defTabSz="914400" rtl="0" eaLnBrk="1" fontAlgn="auto" latinLnBrk="0" hangingPunct="1">
              <a:lnSpc>
                <a:spcPct val="90000"/>
              </a:lnSpc>
              <a:spcBef>
                <a:spcPts val="1000"/>
              </a:spcBef>
              <a:spcAft>
                <a:spcPts val="0"/>
              </a:spcAft>
              <a:buClr>
                <a:srgbClr val="14B4CB"/>
              </a:buClr>
              <a:buSzPts val="3600"/>
              <a:buFont typeface="Arial"/>
              <a:buNone/>
              <a:tabLst/>
              <a:defRPr/>
            </a:pPr>
            <a:r>
              <a:rPr kumimoji="0" lang="en-IE" sz="3600" b="1" i="0" u="none" strike="noStrike" kern="0" cap="none" spc="0" normalizeH="0" baseline="0" noProof="0" dirty="0">
                <a:ln>
                  <a:noFill/>
                </a:ln>
                <a:solidFill>
                  <a:srgbClr val="8A4199"/>
                </a:solidFill>
                <a:effectLst/>
                <a:uLnTx/>
                <a:uFillTx/>
                <a:latin typeface="Calibri"/>
                <a:ea typeface="Calibri"/>
                <a:cs typeface="Calibri"/>
                <a:sym typeface="Calibri"/>
              </a:rPr>
              <a:t>STEPS TO COLLABORATE SUCCESSFULLY AS A TEAM</a:t>
            </a:r>
          </a:p>
        </p:txBody>
      </p:sp>
    </p:spTree>
    <p:extLst>
      <p:ext uri="{BB962C8B-B14F-4D97-AF65-F5344CB8AC3E}">
        <p14:creationId xmlns:p14="http://schemas.microsoft.com/office/powerpoint/2010/main" val="267931921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338"/>
        <p:cNvGrpSpPr/>
        <p:nvPr/>
      </p:nvGrpSpPr>
      <p:grpSpPr>
        <a:xfrm>
          <a:off x="0" y="0"/>
          <a:ext cx="0" cy="0"/>
          <a:chOff x="0" y="0"/>
          <a:chExt cx="0" cy="0"/>
        </a:xfrm>
      </p:grpSpPr>
      <p:pic>
        <p:nvPicPr>
          <p:cNvPr id="339" name="Google Shape;339;p16"/>
          <p:cNvPicPr preferRelativeResize="0">
            <a:picLocks noGrp="1"/>
          </p:cNvPicPr>
          <p:nvPr>
            <p:ph type="pic" idx="2"/>
          </p:nvPr>
        </p:nvPicPr>
        <p:blipFill>
          <a:blip r:embed="rId3"/>
          <a:srcRect l="23474" r="23474"/>
          <a:stretch/>
        </p:blipFill>
        <p:spPr>
          <a:xfrm>
            <a:off x="7158600" y="0"/>
            <a:ext cx="5033400" cy="5949282"/>
          </a:xfrm>
          <a:prstGeom prst="ellipse">
            <a:avLst/>
          </a:prstGeom>
          <a:ln>
            <a:noFill/>
          </a:ln>
          <a:effectLst>
            <a:softEdge rad="112500"/>
          </a:effectLst>
        </p:spPr>
      </p:pic>
      <p:sp>
        <p:nvSpPr>
          <p:cNvPr id="340" name="Google Shape;340;p16"/>
          <p:cNvSpPr txBox="1">
            <a:spLocks noGrp="1"/>
          </p:cNvSpPr>
          <p:nvPr>
            <p:ph type="body" idx="1"/>
          </p:nvPr>
        </p:nvSpPr>
        <p:spPr>
          <a:xfrm>
            <a:off x="2362833" y="602336"/>
            <a:ext cx="4310341" cy="84597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lt1"/>
              </a:buClr>
              <a:buSzPts val="4800"/>
              <a:buNone/>
            </a:pPr>
            <a:r>
              <a:rPr lang="en-US" dirty="0"/>
              <a:t>Tools &amp; Tactics</a:t>
            </a:r>
            <a:endParaRPr dirty="0"/>
          </a:p>
        </p:txBody>
      </p:sp>
      <p:sp>
        <p:nvSpPr>
          <p:cNvPr id="341" name="Google Shape;341;p16"/>
          <p:cNvSpPr txBox="1">
            <a:spLocks noGrp="1"/>
          </p:cNvSpPr>
          <p:nvPr>
            <p:ph type="body" idx="3"/>
          </p:nvPr>
        </p:nvSpPr>
        <p:spPr>
          <a:xfrm>
            <a:off x="661247" y="602336"/>
            <a:ext cx="1255590" cy="84597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lt1"/>
              </a:buClr>
              <a:buSzPts val="4800"/>
              <a:buNone/>
            </a:pPr>
            <a:r>
              <a:rPr lang="en-US" dirty="0"/>
              <a:t>05</a:t>
            </a:r>
            <a:endParaRPr dirty="0"/>
          </a:p>
        </p:txBody>
      </p:sp>
    </p:spTree>
    <p:extLst>
      <p:ext uri="{BB962C8B-B14F-4D97-AF65-F5344CB8AC3E}">
        <p14:creationId xmlns:p14="http://schemas.microsoft.com/office/powerpoint/2010/main" val="154184720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568F86F1-802C-7715-F38D-8EB6F470EF01}"/>
              </a:ext>
            </a:extLst>
          </p:cNvPr>
          <p:cNvSpPr>
            <a:spLocks noGrp="1"/>
          </p:cNvSpPr>
          <p:nvPr>
            <p:ph type="body" idx="1"/>
          </p:nvPr>
        </p:nvSpPr>
        <p:spPr>
          <a:xfrm>
            <a:off x="218114" y="880844"/>
            <a:ext cx="11652307" cy="5555687"/>
          </a:xfrm>
        </p:spPr>
        <p:txBody>
          <a:bodyPr>
            <a:normAutofit fontScale="25000" lnSpcReduction="20000"/>
          </a:bodyPr>
          <a:lstStyle/>
          <a:p>
            <a:pPr marL="228600" indent="0"/>
            <a:r>
              <a:rPr lang="en-GB" sz="8800" b="0" i="0" dirty="0">
                <a:solidFill>
                  <a:srgbClr val="767171"/>
                </a:solidFill>
                <a:effectLst/>
                <a:latin typeface="Calibri" panose="020F0502020204030204" pitchFamily="34" charset="0"/>
                <a:cs typeface="Calibri" panose="020F0502020204030204" pitchFamily="34" charset="0"/>
              </a:rPr>
              <a:t>It's important to note that different organisations may have different </a:t>
            </a:r>
            <a:r>
              <a:rPr lang="en-GB" sz="8800" b="1" i="0" dirty="0">
                <a:solidFill>
                  <a:srgbClr val="767171"/>
                </a:solidFill>
                <a:effectLst/>
                <a:latin typeface="Calibri" panose="020F0502020204030204" pitchFamily="34" charset="0"/>
                <a:cs typeface="Calibri" panose="020F0502020204030204" pitchFamily="34" charset="0"/>
              </a:rPr>
              <a:t>policies and practices </a:t>
            </a:r>
            <a:r>
              <a:rPr lang="en-GB" sz="8800" b="0" i="0" dirty="0">
                <a:solidFill>
                  <a:srgbClr val="767171"/>
                </a:solidFill>
                <a:effectLst/>
                <a:latin typeface="Calibri" panose="020F0502020204030204" pitchFamily="34" charset="0"/>
                <a:cs typeface="Calibri" panose="020F0502020204030204" pitchFamily="34" charset="0"/>
              </a:rPr>
              <a:t>depending on their industry, culture, and specific needs. Implementing a combination of these strategies can create a collaborative and supportive work environment while promoting work-life balance. </a:t>
            </a:r>
          </a:p>
          <a:p>
            <a:pPr marL="228600" indent="0"/>
            <a:endParaRPr lang="en-GB" sz="8800" b="1" dirty="0">
              <a:solidFill>
                <a:srgbClr val="767171"/>
              </a:solidFill>
              <a:latin typeface="Calibri" panose="020F0502020204030204" pitchFamily="34" charset="0"/>
              <a:cs typeface="Calibri" panose="020F0502020204030204" pitchFamily="34" charset="0"/>
            </a:endParaRPr>
          </a:p>
          <a:p>
            <a:pPr algn="l">
              <a:buClr>
                <a:srgbClr val="8A4199"/>
              </a:buClr>
              <a:buFont typeface="+mj-lt"/>
              <a:buAutoNum type="arabicPeriod"/>
            </a:pPr>
            <a:r>
              <a:rPr lang="en-GB" sz="8800" b="1" i="0" dirty="0">
                <a:solidFill>
                  <a:srgbClr val="8A4199"/>
                </a:solidFill>
                <a:effectLst/>
                <a:latin typeface="Calibri" panose="020F0502020204030204" pitchFamily="34" charset="0"/>
                <a:cs typeface="Calibri" panose="020F0502020204030204" pitchFamily="34" charset="0"/>
              </a:rPr>
              <a:t>Flexible work arrangements: </a:t>
            </a:r>
            <a:r>
              <a:rPr lang="en-GB" sz="8800" b="0" i="0" dirty="0">
                <a:solidFill>
                  <a:srgbClr val="767171"/>
                </a:solidFill>
                <a:effectLst/>
                <a:latin typeface="Calibri" panose="020F0502020204030204" pitchFamily="34" charset="0"/>
                <a:cs typeface="Calibri" panose="020F0502020204030204" pitchFamily="34" charset="0"/>
              </a:rPr>
              <a:t>Offering flexible work options such as flexible hours, compressed workweeks, remote work, or hybrid work can enable employees to better manage their work-life balance. This flexibility allows them to adjust their schedules to accommodate personal obligations while still meeting work requirements.</a:t>
            </a:r>
          </a:p>
          <a:p>
            <a:pPr algn="l">
              <a:buClr>
                <a:srgbClr val="8A4199"/>
              </a:buClr>
              <a:buFont typeface="+mj-lt"/>
              <a:buAutoNum type="arabicPeriod"/>
            </a:pPr>
            <a:r>
              <a:rPr lang="en-GB" sz="8800" b="1" i="0" dirty="0">
                <a:solidFill>
                  <a:srgbClr val="8A4199"/>
                </a:solidFill>
                <a:effectLst/>
                <a:latin typeface="Calibri" panose="020F0502020204030204" pitchFamily="34" charset="0"/>
                <a:cs typeface="Calibri" panose="020F0502020204030204" pitchFamily="34" charset="0"/>
              </a:rPr>
              <a:t>Training and development: </a:t>
            </a:r>
            <a:r>
              <a:rPr lang="en-GB" sz="8800" b="0" i="0" dirty="0">
                <a:solidFill>
                  <a:srgbClr val="767171"/>
                </a:solidFill>
                <a:effectLst/>
                <a:latin typeface="Calibri" panose="020F0502020204030204" pitchFamily="34" charset="0"/>
                <a:cs typeface="Calibri" panose="020F0502020204030204" pitchFamily="34" charset="0"/>
              </a:rPr>
              <a:t>Providing training and development opportunities that focus on collaboration and interpersonal skills can enhance employees' ability to work together effectively. </a:t>
            </a:r>
          </a:p>
          <a:p>
            <a:pPr algn="l">
              <a:buClr>
                <a:srgbClr val="8A4199"/>
              </a:buClr>
              <a:buFont typeface="+mj-lt"/>
              <a:buAutoNum type="arabicPeriod"/>
            </a:pPr>
            <a:r>
              <a:rPr lang="en-GB" sz="8800" b="1" i="0" dirty="0">
                <a:solidFill>
                  <a:srgbClr val="8A4199"/>
                </a:solidFill>
                <a:effectLst/>
                <a:latin typeface="Calibri" panose="020F0502020204030204" pitchFamily="34" charset="0"/>
                <a:cs typeface="Calibri" panose="020F0502020204030204" pitchFamily="34" charset="0"/>
              </a:rPr>
              <a:t>Technology tools for collaboration: </a:t>
            </a:r>
            <a:r>
              <a:rPr lang="en-GB" sz="8800" b="0" i="0" dirty="0">
                <a:solidFill>
                  <a:srgbClr val="767171"/>
                </a:solidFill>
                <a:effectLst/>
                <a:latin typeface="Calibri" panose="020F0502020204030204" pitchFamily="34" charset="0"/>
                <a:cs typeface="Calibri" panose="020F0502020204030204" pitchFamily="34" charset="0"/>
              </a:rPr>
              <a:t>Implementing collaboration tools and technologies, such as project management platforms, instant messaging, and video conferencing tools, can facilitate communication and collaboration among employees, especially in remote or distributed teams.</a:t>
            </a:r>
          </a:p>
          <a:p>
            <a:pPr algn="l">
              <a:buClr>
                <a:srgbClr val="8A4199"/>
              </a:buClr>
              <a:buFont typeface="+mj-lt"/>
              <a:buAutoNum type="arabicPeriod"/>
            </a:pPr>
            <a:r>
              <a:rPr lang="en-GB" sz="8800" b="1" i="0" dirty="0">
                <a:solidFill>
                  <a:srgbClr val="8A4199"/>
                </a:solidFill>
                <a:effectLst/>
                <a:latin typeface="Calibri" panose="020F0502020204030204" pitchFamily="34" charset="0"/>
                <a:cs typeface="Calibri" panose="020F0502020204030204" pitchFamily="34" charset="0"/>
              </a:rPr>
              <a:t>Workload management and realistic expectations: </a:t>
            </a:r>
            <a:r>
              <a:rPr lang="en-GB" sz="8800" b="0" i="0" dirty="0">
                <a:solidFill>
                  <a:srgbClr val="767171"/>
                </a:solidFill>
                <a:effectLst/>
                <a:latin typeface="Calibri" panose="020F0502020204030204" pitchFamily="34" charset="0"/>
                <a:cs typeface="Calibri" panose="020F0502020204030204" pitchFamily="34" charset="0"/>
              </a:rPr>
              <a:t>Ensuring that workloads are manageable and reasonable help prevent burnout and supports work-life balance. </a:t>
            </a:r>
          </a:p>
          <a:p>
            <a:pPr algn="l">
              <a:buClr>
                <a:srgbClr val="8A4199"/>
              </a:buClr>
              <a:buFont typeface="+mj-lt"/>
              <a:buAutoNum type="arabicPeriod"/>
            </a:pPr>
            <a:r>
              <a:rPr lang="en-GB" sz="8800" b="1" i="0" dirty="0">
                <a:solidFill>
                  <a:srgbClr val="8A4199"/>
                </a:solidFill>
                <a:effectLst/>
                <a:latin typeface="Calibri" panose="020F0502020204030204" pitchFamily="34" charset="0"/>
                <a:cs typeface="Calibri" panose="020F0502020204030204" pitchFamily="34" charset="0"/>
              </a:rPr>
              <a:t>Support programs and policies: </a:t>
            </a:r>
            <a:r>
              <a:rPr lang="en-GB" sz="8800" b="0" i="0" dirty="0">
                <a:solidFill>
                  <a:srgbClr val="767171"/>
                </a:solidFill>
                <a:effectLst/>
                <a:latin typeface="Calibri" panose="020F0502020204030204" pitchFamily="34" charset="0"/>
                <a:cs typeface="Calibri" panose="020F0502020204030204" pitchFamily="34" charset="0"/>
              </a:rPr>
              <a:t>Offering employee assistance programs, wellness initiatives, and policies that promote work-life balance, such as parental leave, flexible holiday policies, and sabbatical programs, shows an organisation's commitment to supporting its employees. </a:t>
            </a:r>
            <a:endParaRPr lang="en-IE" dirty="0"/>
          </a:p>
        </p:txBody>
      </p:sp>
      <p:sp>
        <p:nvSpPr>
          <p:cNvPr id="5" name="Text Placeholder 4">
            <a:extLst>
              <a:ext uri="{FF2B5EF4-FFF2-40B4-BE49-F238E27FC236}">
                <a16:creationId xmlns:a16="http://schemas.microsoft.com/office/drawing/2014/main" id="{EFFEA2DB-1D2F-6E18-632B-C2F7D88E2F67}"/>
              </a:ext>
            </a:extLst>
          </p:cNvPr>
          <p:cNvSpPr>
            <a:spLocks noGrp="1"/>
          </p:cNvSpPr>
          <p:nvPr>
            <p:ph type="body" idx="2"/>
          </p:nvPr>
        </p:nvSpPr>
        <p:spPr/>
        <p:txBody>
          <a:bodyPr>
            <a:normAutofit fontScale="85000" lnSpcReduction="20000"/>
          </a:bodyPr>
          <a:lstStyle/>
          <a:p>
            <a:pPr fontAlgn="base"/>
            <a:r>
              <a:rPr lang="en-IE" dirty="0"/>
              <a:t>CREATING A COLLABORATIVE WORKPLACE</a:t>
            </a:r>
            <a:endParaRPr lang="en-IE" sz="2400" b="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996076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568F86F1-802C-7715-F38D-8EB6F470EF01}"/>
              </a:ext>
            </a:extLst>
          </p:cNvPr>
          <p:cNvSpPr>
            <a:spLocks noGrp="1"/>
          </p:cNvSpPr>
          <p:nvPr>
            <p:ph type="body" idx="1"/>
          </p:nvPr>
        </p:nvSpPr>
        <p:spPr/>
        <p:txBody>
          <a:bodyPr>
            <a:normAutofit lnSpcReduction="10000"/>
          </a:bodyPr>
          <a:lstStyle/>
          <a:p>
            <a:pPr marL="342900" indent="-342900" fontAlgn="base">
              <a:buFont typeface="Arial" panose="020B0604020202020204" pitchFamily="34" charset="0"/>
              <a:buChar char="•"/>
            </a:pPr>
            <a:r>
              <a:rPr lang="en-IE" dirty="0"/>
              <a:t>Stay </a:t>
            </a:r>
            <a:r>
              <a:rPr lang="en-IE" b="1" dirty="0"/>
              <a:t>open to ideas </a:t>
            </a:r>
            <a:r>
              <a:rPr lang="en-IE" dirty="0"/>
              <a:t>you didn't expect. </a:t>
            </a:r>
            <a:r>
              <a:rPr lang="en-US" dirty="0"/>
              <a:t>​</a:t>
            </a:r>
          </a:p>
          <a:p>
            <a:pPr marL="342900" indent="-342900" fontAlgn="base">
              <a:buFont typeface="Arial" panose="020B0604020202020204" pitchFamily="34" charset="0"/>
              <a:buChar char="•"/>
            </a:pPr>
            <a:r>
              <a:rPr lang="en-IE" dirty="0"/>
              <a:t>Plan for emergent ideas and </a:t>
            </a:r>
            <a:r>
              <a:rPr lang="en-IE" b="1" dirty="0"/>
              <a:t>be willing to change </a:t>
            </a:r>
            <a:r>
              <a:rPr lang="en-IE" dirty="0"/>
              <a:t>direction.</a:t>
            </a:r>
            <a:r>
              <a:rPr lang="en-US" dirty="0"/>
              <a:t>​</a:t>
            </a:r>
          </a:p>
          <a:p>
            <a:pPr marL="342900" indent="-342900" fontAlgn="base">
              <a:buFont typeface="Arial" panose="020B0604020202020204" pitchFamily="34" charset="0"/>
              <a:buChar char="•"/>
            </a:pPr>
            <a:r>
              <a:rPr lang="en-IE" b="1" dirty="0"/>
              <a:t>Honesty</a:t>
            </a:r>
            <a:r>
              <a:rPr lang="en-IE" dirty="0"/>
              <a:t> is key for any collaboration; make sure each person knows and is clear about what they expect from the partnership from the outset. There needs to be clarity on why the collaboration is taking place and what each partner hopes to achieve.</a:t>
            </a:r>
            <a:r>
              <a:rPr lang="en-US" dirty="0"/>
              <a:t> Answer these questions, WHO, WHAT, WHY, WHEN, WHERE, HOW? </a:t>
            </a:r>
          </a:p>
          <a:p>
            <a:pPr marL="342900" indent="-342900" fontAlgn="base">
              <a:buFont typeface="Arial" panose="020B0604020202020204" pitchFamily="34" charset="0"/>
              <a:buChar char="•"/>
            </a:pPr>
            <a:r>
              <a:rPr lang="en-IE" dirty="0"/>
              <a:t>Collaborations will repay handsomely, as long as you are just as </a:t>
            </a:r>
            <a:r>
              <a:rPr lang="en-IE" b="1" dirty="0"/>
              <a:t>interested in the process </a:t>
            </a:r>
            <a:r>
              <a:rPr lang="en-IE" dirty="0"/>
              <a:t>as much as the outcome itself.</a:t>
            </a:r>
          </a:p>
          <a:p>
            <a:pPr marL="342900" indent="-342900" fontAlgn="base">
              <a:buFont typeface="Arial" panose="020B0604020202020204" pitchFamily="34" charset="0"/>
              <a:buChar char="•"/>
            </a:pPr>
            <a:r>
              <a:rPr lang="en-IE" dirty="0"/>
              <a:t>Finally, </a:t>
            </a:r>
            <a:r>
              <a:rPr lang="en-IE" b="1" dirty="0"/>
              <a:t>don’t be a hero</a:t>
            </a:r>
            <a:r>
              <a:rPr lang="en-IE" dirty="0"/>
              <a:t>! In the words of Lorna Davis, it can be ineffective and dangerous. We need each other:</a:t>
            </a:r>
            <a:r>
              <a:rPr lang="en-GB" dirty="0">
                <a:hlinkClick r:id="rId2"/>
              </a:rPr>
              <a:t>A guide to collaborative leadership | Lorna Davis - Bing video</a:t>
            </a:r>
            <a:endParaRPr lang="en-IE" dirty="0"/>
          </a:p>
          <a:p>
            <a:pPr marL="0" indent="0" fontAlgn="base"/>
            <a:r>
              <a:rPr lang="en-IE" sz="2400" u="sng" dirty="0">
                <a:hlinkClick r:id="rId3"/>
              </a:rPr>
              <a:t>​</a:t>
            </a:r>
            <a:endParaRPr lang="en-US" sz="2400" dirty="0"/>
          </a:p>
          <a:p>
            <a:pPr marL="342900" indent="-342900" fontAlgn="base">
              <a:buFont typeface="Arial" panose="020B0604020202020204" pitchFamily="34" charset="0"/>
              <a:buChar char="•"/>
            </a:pPr>
            <a:endParaRPr lang="en-IE" dirty="0"/>
          </a:p>
        </p:txBody>
      </p:sp>
      <p:sp>
        <p:nvSpPr>
          <p:cNvPr id="5" name="Text Placeholder 4">
            <a:extLst>
              <a:ext uri="{FF2B5EF4-FFF2-40B4-BE49-F238E27FC236}">
                <a16:creationId xmlns:a16="http://schemas.microsoft.com/office/drawing/2014/main" id="{EFFEA2DB-1D2F-6E18-632B-C2F7D88E2F67}"/>
              </a:ext>
            </a:extLst>
          </p:cNvPr>
          <p:cNvSpPr>
            <a:spLocks noGrp="1"/>
          </p:cNvSpPr>
          <p:nvPr>
            <p:ph type="body" idx="2"/>
          </p:nvPr>
        </p:nvSpPr>
        <p:spPr/>
        <p:txBody>
          <a:bodyPr>
            <a:normAutofit fontScale="92500" lnSpcReduction="20000"/>
          </a:bodyPr>
          <a:lstStyle/>
          <a:p>
            <a:pPr fontAlgn="base"/>
            <a:r>
              <a:rPr lang="en-IE" dirty="0"/>
              <a:t>TIPS FOR YOUR SUCCESSFUL COLLABORATIONS​</a:t>
            </a:r>
          </a:p>
          <a:p>
            <a:endParaRPr lang="en-IE" dirty="0"/>
          </a:p>
        </p:txBody>
      </p:sp>
      <p:pic>
        <p:nvPicPr>
          <p:cNvPr id="2" name="Picture 1" descr="Icon">
            <a:extLst>
              <a:ext uri="{FF2B5EF4-FFF2-40B4-BE49-F238E27FC236}">
                <a16:creationId xmlns:a16="http://schemas.microsoft.com/office/drawing/2014/main" id="{B0B12B72-FF2A-2049-3B05-9B2A4A3A1C25}"/>
              </a:ext>
            </a:extLst>
          </p:cNvPr>
          <p:cNvPicPr>
            <a:picLocks noChangeAspect="1"/>
          </p:cNvPicPr>
          <p:nvPr/>
        </p:nvPicPr>
        <p:blipFill>
          <a:blip r:embed="rId4"/>
          <a:stretch>
            <a:fillRect/>
          </a:stretch>
        </p:blipFill>
        <p:spPr>
          <a:xfrm>
            <a:off x="8162852" y="203553"/>
            <a:ext cx="3883283" cy="1839182"/>
          </a:xfrm>
          <a:prstGeom prst="rect">
            <a:avLst/>
          </a:prstGeom>
        </p:spPr>
      </p:pic>
    </p:spTree>
    <p:extLst>
      <p:ext uri="{BB962C8B-B14F-4D97-AF65-F5344CB8AC3E}">
        <p14:creationId xmlns:p14="http://schemas.microsoft.com/office/powerpoint/2010/main" val="172719375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 name="Text Placeholder 88">
            <a:extLst>
              <a:ext uri="{FF2B5EF4-FFF2-40B4-BE49-F238E27FC236}">
                <a16:creationId xmlns:a16="http://schemas.microsoft.com/office/drawing/2014/main" id="{0C356BEC-E370-E3E3-50E8-479B89D61229}"/>
              </a:ext>
            </a:extLst>
          </p:cNvPr>
          <p:cNvSpPr>
            <a:spLocks noGrp="1"/>
          </p:cNvSpPr>
          <p:nvPr>
            <p:ph type="body" idx="1"/>
          </p:nvPr>
        </p:nvSpPr>
        <p:spPr/>
        <p:txBody>
          <a:bodyPr>
            <a:normAutofit/>
          </a:bodyPr>
          <a:lstStyle/>
          <a:p>
            <a:r>
              <a:rPr lang="en-US" b="1" dirty="0">
                <a:solidFill>
                  <a:srgbClr val="8A4199"/>
                </a:solidFill>
              </a:rPr>
              <a:t>5 COLLABORATION TOOLS AT A GLANCE</a:t>
            </a:r>
            <a:endParaRPr lang="en-IE" b="1" dirty="0">
              <a:solidFill>
                <a:srgbClr val="8A4199"/>
              </a:solidFill>
            </a:endParaRPr>
          </a:p>
          <a:p>
            <a:endParaRPr lang="en-IE" dirty="0"/>
          </a:p>
        </p:txBody>
      </p:sp>
      <p:sp>
        <p:nvSpPr>
          <p:cNvPr id="3" name="Text Placeholder 2">
            <a:extLst>
              <a:ext uri="{FF2B5EF4-FFF2-40B4-BE49-F238E27FC236}">
                <a16:creationId xmlns:a16="http://schemas.microsoft.com/office/drawing/2014/main" id="{91F60F9E-3C1C-418F-DB16-C6CD04782E4B}"/>
              </a:ext>
            </a:extLst>
          </p:cNvPr>
          <p:cNvSpPr>
            <a:spLocks noGrp="1"/>
          </p:cNvSpPr>
          <p:nvPr>
            <p:ph type="body" idx="2"/>
          </p:nvPr>
        </p:nvSpPr>
        <p:spPr>
          <a:xfrm>
            <a:off x="713768" y="421468"/>
            <a:ext cx="10834985" cy="728906"/>
          </a:xfrm>
        </p:spPr>
        <p:txBody>
          <a:bodyPr>
            <a:normAutofit/>
          </a:bodyPr>
          <a:lstStyle/>
          <a:p>
            <a:r>
              <a:rPr lang="en-US" b="1" dirty="0">
                <a:solidFill>
                  <a:srgbClr val="8A4199"/>
                </a:solidFill>
              </a:rPr>
              <a:t>COLLABORATION TOOLS AT A GLANCE</a:t>
            </a:r>
            <a:endParaRPr lang="en-IE" b="1" dirty="0">
              <a:solidFill>
                <a:srgbClr val="8A4199"/>
              </a:solidFill>
            </a:endParaRPr>
          </a:p>
          <a:p>
            <a:endParaRPr lang="en-IE" dirty="0"/>
          </a:p>
        </p:txBody>
      </p:sp>
      <p:sp>
        <p:nvSpPr>
          <p:cNvPr id="9" name="TextBox 8">
            <a:extLst>
              <a:ext uri="{FF2B5EF4-FFF2-40B4-BE49-F238E27FC236}">
                <a16:creationId xmlns:a16="http://schemas.microsoft.com/office/drawing/2014/main" id="{2C18C59F-FDCA-B9FA-926A-0CA3D1E710A2}"/>
              </a:ext>
            </a:extLst>
          </p:cNvPr>
          <p:cNvSpPr txBox="1"/>
          <p:nvPr/>
        </p:nvSpPr>
        <p:spPr>
          <a:xfrm>
            <a:off x="385011" y="2069432"/>
            <a:ext cx="11197389" cy="3908762"/>
          </a:xfrm>
          <a:prstGeom prst="rect">
            <a:avLst/>
          </a:prstGeom>
          <a:noFill/>
        </p:spPr>
        <p:txBody>
          <a:bodyPr wrap="square" rtlCol="0">
            <a:spAutoFit/>
          </a:bodyPr>
          <a:lstStyle/>
          <a:p>
            <a:pPr marL="457200" marR="0" lvl="0" indent="-457200" algn="l" defTabSz="914400" rtl="0" eaLnBrk="1" fontAlgn="base" latinLnBrk="0" hangingPunct="1">
              <a:lnSpc>
                <a:spcPct val="90000"/>
              </a:lnSpc>
              <a:spcBef>
                <a:spcPts val="1000"/>
              </a:spcBef>
              <a:spcAft>
                <a:spcPts val="0"/>
              </a:spcAft>
              <a:buClrTx/>
              <a:buSzTx/>
              <a:buFont typeface="+mj-lt"/>
              <a:buAutoNum type="arabicPeriod"/>
              <a:tabLst/>
              <a:defRPr/>
            </a:pPr>
            <a:r>
              <a:rPr lang="en-IE" sz="2200" kern="1200" dirty="0">
                <a:solidFill>
                  <a:srgbClr val="1EB3DD"/>
                </a:solidFill>
                <a:latin typeface="Calibri" panose="020F0502020204030204"/>
                <a:ea typeface="+mn-ea"/>
                <a:cs typeface="+mn-cs"/>
                <a:hlinkClick r:id="rId2">
                  <a:extLst>
                    <a:ext uri="{A12FA001-AC4F-418D-AE19-62706E023703}">
                      <ahyp:hlinkClr xmlns:ahyp="http://schemas.microsoft.com/office/drawing/2018/hyperlinkcolor" val="tx"/>
                    </a:ext>
                  </a:extLst>
                </a:hlinkClick>
              </a:rPr>
              <a:t>TEDx Events </a:t>
            </a:r>
            <a:r>
              <a:rPr lang="en-IE" sz="2200" kern="1200" dirty="0">
                <a:solidFill>
                  <a:schemeClr val="bg1"/>
                </a:solidFill>
                <a:latin typeface="Calibri" panose="020F0502020204030204"/>
                <a:ea typeface="+mn-ea"/>
                <a:cs typeface="+mn-cs"/>
              </a:rPr>
              <a:t>- </a:t>
            </a:r>
            <a:r>
              <a:rPr kumimoji="0" lang="en-IE" sz="2200" b="0" i="0" u="none" strike="noStrike" kern="1200" cap="none" spc="0" normalizeH="0" baseline="0" noProof="0" dirty="0">
                <a:ln>
                  <a:noFill/>
                </a:ln>
                <a:solidFill>
                  <a:schemeClr val="bg1"/>
                </a:solidFill>
                <a:effectLst/>
                <a:uLnTx/>
                <a:uFillTx/>
                <a:latin typeface="Calibri" panose="020F0502020204030204"/>
                <a:ea typeface="+mn-ea"/>
                <a:cs typeface="+mn-cs"/>
              </a:rPr>
              <a:t>great for networking and meeting possible collaborators</a:t>
            </a:r>
            <a:r>
              <a:rPr kumimoji="0" lang="en-US" sz="2200" b="0" i="0" u="none" strike="noStrike" kern="1200" cap="none" spc="0" normalizeH="0" baseline="0" noProof="0" dirty="0">
                <a:ln>
                  <a:noFill/>
                </a:ln>
                <a:solidFill>
                  <a:schemeClr val="bg1"/>
                </a:solidFill>
                <a:effectLst/>
                <a:uLnTx/>
                <a:uFillTx/>
                <a:latin typeface="Calibri" panose="020F0502020204030204"/>
                <a:ea typeface="+mn-ea"/>
                <a:cs typeface="+mn-cs"/>
              </a:rPr>
              <a:t>​. </a:t>
            </a:r>
          </a:p>
          <a:p>
            <a:pPr marL="457200" marR="0" lvl="0" indent="-457200" algn="l" defTabSz="914400" rtl="0" eaLnBrk="1" fontAlgn="base" latinLnBrk="0" hangingPunct="1">
              <a:lnSpc>
                <a:spcPct val="90000"/>
              </a:lnSpc>
              <a:spcBef>
                <a:spcPts val="1000"/>
              </a:spcBef>
              <a:spcAft>
                <a:spcPts val="0"/>
              </a:spcAft>
              <a:buClrTx/>
              <a:buSzTx/>
              <a:buFont typeface="+mj-lt"/>
              <a:buAutoNum type="arabicPeriod"/>
              <a:tabLst/>
              <a:defRPr/>
            </a:pPr>
            <a:r>
              <a:rPr lang="en-IE" sz="2200" kern="1200" dirty="0">
                <a:solidFill>
                  <a:srgbClr val="1EB3DD"/>
                </a:solidFill>
                <a:latin typeface="Calibri" panose="020F0502020204030204"/>
                <a:ea typeface="+mn-ea"/>
                <a:cs typeface="+mn-cs"/>
              </a:rPr>
              <a:t>Social Media e.g. Facebook Groups or LinkedIn- </a:t>
            </a:r>
            <a:r>
              <a:rPr kumimoji="0" lang="en-IE" sz="2200" b="0" i="0" u="none" strike="noStrike" kern="1200" cap="none" spc="0" normalizeH="0" baseline="0" noProof="0" dirty="0">
                <a:ln>
                  <a:noFill/>
                </a:ln>
                <a:solidFill>
                  <a:schemeClr val="bg1"/>
                </a:solidFill>
                <a:effectLst/>
                <a:uLnTx/>
                <a:uFillTx/>
                <a:latin typeface="Calibri" panose="020F0502020204030204"/>
                <a:ea typeface="+mn-ea"/>
                <a:cs typeface="+mn-cs"/>
              </a:rPr>
              <a:t>use open groups to create an instant creative </a:t>
            </a:r>
            <a:r>
              <a:rPr kumimoji="0" lang="en-US" sz="2200" b="0" i="0" u="none" strike="noStrike" kern="1200" cap="none" spc="0" normalizeH="0" baseline="0" noProof="0" dirty="0">
                <a:ln>
                  <a:noFill/>
                </a:ln>
                <a:solidFill>
                  <a:schemeClr val="bg1"/>
                </a:solidFill>
                <a:effectLst/>
                <a:uLnTx/>
                <a:uFillTx/>
                <a:latin typeface="Calibri" panose="020F0502020204030204"/>
                <a:ea typeface="+mn-ea"/>
                <a:cs typeface="+mn-cs"/>
              </a:rPr>
              <a:t>​</a:t>
            </a:r>
            <a:r>
              <a:rPr lang="en-IE" sz="2200" kern="1200" dirty="0">
                <a:solidFill>
                  <a:schemeClr val="bg1"/>
                </a:solidFill>
                <a:latin typeface="Calibri" panose="020F0502020204030204"/>
                <a:ea typeface="+mn-ea"/>
                <a:cs typeface="+mn-cs"/>
              </a:rPr>
              <a:t>c</a:t>
            </a:r>
            <a:r>
              <a:rPr kumimoji="0" lang="en-IE" sz="2200" b="0" i="0" u="none" strike="noStrike" kern="1200" cap="none" spc="0" normalizeH="0" baseline="0" noProof="0" dirty="0" err="1">
                <a:ln>
                  <a:noFill/>
                </a:ln>
                <a:solidFill>
                  <a:schemeClr val="bg1"/>
                </a:solidFill>
                <a:effectLst/>
                <a:uLnTx/>
                <a:uFillTx/>
                <a:latin typeface="Calibri" panose="020F0502020204030204"/>
                <a:ea typeface="+mn-ea"/>
                <a:cs typeface="+mn-cs"/>
              </a:rPr>
              <a:t>ommunity</a:t>
            </a:r>
            <a:r>
              <a:rPr kumimoji="0" lang="en-IE" sz="2200" b="0" i="0" u="none" strike="noStrike" kern="1200" cap="none" spc="0" normalizeH="0" baseline="0" noProof="0" dirty="0">
                <a:ln>
                  <a:noFill/>
                </a:ln>
                <a:solidFill>
                  <a:schemeClr val="bg1"/>
                </a:solidFill>
                <a:effectLst/>
                <a:uLnTx/>
                <a:uFillTx/>
                <a:latin typeface="Calibri" panose="020F0502020204030204"/>
                <a:ea typeface="+mn-ea"/>
                <a:cs typeface="+mn-cs"/>
              </a:rPr>
              <a:t> or why not have a private group for your creative </a:t>
            </a:r>
            <a:r>
              <a:rPr lang="en-IE" sz="2200" kern="1200" dirty="0">
                <a:solidFill>
                  <a:schemeClr val="bg1"/>
                </a:solidFill>
                <a:latin typeface="Calibri" panose="020F0502020204030204"/>
                <a:ea typeface="+mn-ea"/>
                <a:cs typeface="+mn-cs"/>
              </a:rPr>
              <a:t>c</a:t>
            </a:r>
            <a:r>
              <a:rPr kumimoji="0" lang="en-IE" sz="2200" b="0" i="0" u="none" strike="noStrike" kern="1200" cap="none" spc="0" normalizeH="0" baseline="0" noProof="0" dirty="0" err="1">
                <a:ln>
                  <a:noFill/>
                </a:ln>
                <a:solidFill>
                  <a:schemeClr val="bg1"/>
                </a:solidFill>
                <a:effectLst/>
                <a:uLnTx/>
                <a:uFillTx/>
                <a:latin typeface="Calibri" panose="020F0502020204030204"/>
                <a:ea typeface="+mn-ea"/>
                <a:cs typeface="+mn-cs"/>
              </a:rPr>
              <a:t>ollective</a:t>
            </a:r>
            <a:r>
              <a:rPr kumimoji="0" lang="en-US" sz="2200" b="0" i="0" u="none" strike="noStrike" kern="1200" cap="none" spc="0" normalizeH="0" baseline="0" noProof="0" dirty="0">
                <a:ln>
                  <a:noFill/>
                </a:ln>
                <a:solidFill>
                  <a:srgbClr val="142D55"/>
                </a:solidFill>
                <a:effectLst/>
                <a:uLnTx/>
                <a:uFillTx/>
                <a:latin typeface="Calibri" panose="020F0502020204030204"/>
                <a:ea typeface="+mn-ea"/>
                <a:cs typeface="+mn-cs"/>
              </a:rPr>
              <a:t>​ </a:t>
            </a:r>
          </a:p>
          <a:p>
            <a:pPr marL="457200" marR="0" lvl="0" indent="-457200" algn="l" defTabSz="914400" rtl="0" eaLnBrk="1" fontAlgn="base" latinLnBrk="0" hangingPunct="1">
              <a:lnSpc>
                <a:spcPct val="90000"/>
              </a:lnSpc>
              <a:spcBef>
                <a:spcPts val="1000"/>
              </a:spcBef>
              <a:spcAft>
                <a:spcPts val="0"/>
              </a:spcAft>
              <a:buClrTx/>
              <a:buSzTx/>
              <a:buFont typeface="+mj-lt"/>
              <a:buAutoNum type="arabicPeriod"/>
              <a:tabLst/>
              <a:defRPr/>
            </a:pPr>
            <a:r>
              <a:rPr lang="en-US" sz="2200" kern="1200" dirty="0">
                <a:solidFill>
                  <a:srgbClr val="1EB3DD"/>
                </a:solidFill>
                <a:latin typeface="Calibri" panose="020F0502020204030204"/>
                <a:ea typeface="+mn-ea"/>
                <a:cs typeface="+mn-cs"/>
              </a:rPr>
              <a:t>Entrepreneurship</a:t>
            </a:r>
            <a:r>
              <a:rPr lang="en-BA" sz="2200" kern="1200" dirty="0">
                <a:solidFill>
                  <a:srgbClr val="1EB3DD"/>
                </a:solidFill>
                <a:latin typeface="Calibri" panose="020F0502020204030204"/>
                <a:ea typeface="+mn-ea"/>
                <a:cs typeface="+mn-cs"/>
              </a:rPr>
              <a:t> forums</a:t>
            </a:r>
            <a:r>
              <a:rPr lang="en-US" sz="2200" kern="1200" dirty="0">
                <a:solidFill>
                  <a:srgbClr val="1EB3DD"/>
                </a:solidFill>
                <a:latin typeface="Calibri" panose="020F0502020204030204"/>
                <a:ea typeface="+mn-ea"/>
                <a:cs typeface="+mn-cs"/>
              </a:rPr>
              <a:t> –</a:t>
            </a:r>
            <a:r>
              <a:rPr kumimoji="0" lang="en-IE" sz="2200" b="0" i="0" u="none" strike="noStrike" kern="1200" cap="none" spc="0" normalizeH="0" baseline="0" noProof="0" dirty="0">
                <a:ln>
                  <a:noFill/>
                </a:ln>
                <a:solidFill>
                  <a:srgbClr val="1EB3DD"/>
                </a:solidFill>
                <a:effectLst/>
                <a:uLnTx/>
                <a:uFillTx/>
                <a:latin typeface="Calibri" panose="020F0502020204030204"/>
                <a:ea typeface="+mn-ea"/>
                <a:cs typeface="+mn-cs"/>
              </a:rPr>
              <a:t> </a:t>
            </a:r>
            <a:r>
              <a:rPr kumimoji="0" lang="en-IE" sz="2200" b="0" i="0" u="none" strike="noStrike" kern="1200" cap="none" spc="0" normalizeH="0" baseline="0" noProof="0" dirty="0">
                <a:ln>
                  <a:noFill/>
                </a:ln>
                <a:solidFill>
                  <a:schemeClr val="bg1"/>
                </a:solidFill>
                <a:effectLst/>
                <a:uLnTx/>
                <a:uFillTx/>
                <a:latin typeface="Calibri" panose="020F0502020204030204"/>
                <a:ea typeface="+mn-ea"/>
                <a:cs typeface="+mn-cs"/>
              </a:rPr>
              <a:t>a great way for making international connections</a:t>
            </a:r>
            <a:r>
              <a:rPr kumimoji="0" lang="en-US" sz="2200" b="0" i="0" u="none" strike="noStrike" kern="1200" cap="none" spc="0" normalizeH="0" baseline="0" noProof="0" dirty="0">
                <a:ln>
                  <a:noFill/>
                </a:ln>
                <a:solidFill>
                  <a:schemeClr val="bg1"/>
                </a:solidFill>
                <a:effectLst/>
                <a:uLnTx/>
                <a:uFillTx/>
                <a:latin typeface="Calibri" panose="020F0502020204030204"/>
                <a:ea typeface="+mn-ea"/>
                <a:cs typeface="+mn-cs"/>
              </a:rPr>
              <a:t>​ </a:t>
            </a:r>
          </a:p>
          <a:p>
            <a:pPr marL="457200" marR="0" lvl="0" indent="-457200" algn="l" defTabSz="914400" rtl="0" eaLnBrk="1" fontAlgn="base" latinLnBrk="0" hangingPunct="1">
              <a:lnSpc>
                <a:spcPct val="90000"/>
              </a:lnSpc>
              <a:spcBef>
                <a:spcPts val="1000"/>
              </a:spcBef>
              <a:spcAft>
                <a:spcPts val="0"/>
              </a:spcAft>
              <a:buClrTx/>
              <a:buSzTx/>
              <a:buFont typeface="+mj-lt"/>
              <a:buAutoNum type="arabicPeriod"/>
              <a:tabLst/>
              <a:defRPr/>
            </a:pPr>
            <a:r>
              <a:rPr lang="en-IE" sz="2200" kern="1200" dirty="0">
                <a:solidFill>
                  <a:srgbClr val="1EB3DD"/>
                </a:solidFill>
                <a:latin typeface="Calibri" panose="020F0502020204030204"/>
                <a:ea typeface="+mn-ea"/>
                <a:cs typeface="+mn-cs"/>
                <a:hlinkClick r:id="rId3">
                  <a:extLst>
                    <a:ext uri="{A12FA001-AC4F-418D-AE19-62706E023703}">
                      <ahyp:hlinkClr xmlns:ahyp="http://schemas.microsoft.com/office/drawing/2018/hyperlinkcolor" val="tx"/>
                    </a:ext>
                  </a:extLst>
                </a:hlinkClick>
              </a:rPr>
              <a:t>Meet up (website/app) </a:t>
            </a:r>
            <a:r>
              <a:rPr lang="en-IE" sz="2200" kern="1200" dirty="0">
                <a:solidFill>
                  <a:srgbClr val="1EB3DD"/>
                </a:solidFill>
                <a:latin typeface="Calibri" panose="020F0502020204030204"/>
                <a:ea typeface="+mn-ea"/>
                <a:cs typeface="+mn-cs"/>
              </a:rPr>
              <a:t>– </a:t>
            </a:r>
            <a:r>
              <a:rPr lang="en-IE" sz="2200" kern="1200" dirty="0">
                <a:solidFill>
                  <a:schemeClr val="bg1"/>
                </a:solidFill>
                <a:latin typeface="Calibri" panose="020F0502020204030204"/>
                <a:ea typeface="+mn-ea"/>
                <a:cs typeface="+mn-cs"/>
              </a:rPr>
              <a:t>a </a:t>
            </a:r>
            <a:r>
              <a:rPr kumimoji="0" lang="en-IE" sz="2200" b="0" i="0" u="none" strike="noStrike" kern="1200" cap="none" spc="0" normalizeH="0" baseline="0" noProof="0" dirty="0">
                <a:ln>
                  <a:noFill/>
                </a:ln>
                <a:solidFill>
                  <a:schemeClr val="bg1"/>
                </a:solidFill>
                <a:effectLst/>
                <a:uLnTx/>
                <a:uFillTx/>
                <a:latin typeface="Calibri" panose="020F0502020204030204"/>
                <a:ea typeface="+mn-ea"/>
                <a:cs typeface="+mn-cs"/>
              </a:rPr>
              <a:t>great way of making connections and finding creative networking events/groups near you</a:t>
            </a:r>
            <a:r>
              <a:rPr lang="en-US" sz="2200" kern="1200" dirty="0">
                <a:solidFill>
                  <a:schemeClr val="bg1"/>
                </a:solidFill>
                <a:latin typeface="Calibri" panose="020F0502020204030204"/>
                <a:ea typeface="+mn-ea"/>
                <a:cs typeface="+mn-cs"/>
              </a:rPr>
              <a:t>. </a:t>
            </a:r>
          </a:p>
          <a:p>
            <a:pPr marL="457200" marR="0" lvl="0" indent="-457200" algn="l" defTabSz="914400" rtl="0" eaLnBrk="1" fontAlgn="base" latinLnBrk="0" hangingPunct="1">
              <a:lnSpc>
                <a:spcPct val="90000"/>
              </a:lnSpc>
              <a:spcBef>
                <a:spcPts val="1000"/>
              </a:spcBef>
              <a:spcAft>
                <a:spcPts val="0"/>
              </a:spcAft>
              <a:buClrTx/>
              <a:buSzTx/>
              <a:buFont typeface="+mj-lt"/>
              <a:buAutoNum type="arabicPeriod"/>
              <a:tabLst/>
              <a:defRPr/>
            </a:pPr>
            <a:r>
              <a:rPr lang="en-IE" sz="2200" kern="1200" dirty="0">
                <a:solidFill>
                  <a:srgbClr val="1EB3DD"/>
                </a:solidFill>
                <a:latin typeface="Calibri" panose="020F0502020204030204"/>
                <a:ea typeface="+mn-ea"/>
                <a:cs typeface="+mn-cs"/>
              </a:rPr>
              <a:t>Free online social collaboration platforms - </a:t>
            </a:r>
            <a:r>
              <a:rPr kumimoji="0" lang="en-IE" sz="2200" b="0" i="0" u="none" strike="noStrike" kern="1200" cap="none" spc="0" normalizeH="0" baseline="0" noProof="0" dirty="0">
                <a:ln>
                  <a:noFill/>
                </a:ln>
                <a:solidFill>
                  <a:schemeClr val="bg1"/>
                </a:solidFill>
                <a:effectLst/>
                <a:uLnTx/>
                <a:uFillTx/>
                <a:latin typeface="Calibri" panose="020F0502020204030204"/>
                <a:ea typeface="+mn-ea"/>
                <a:cs typeface="+mn-cs"/>
              </a:rPr>
              <a:t>e.g. </a:t>
            </a:r>
            <a:r>
              <a:rPr lang="en-IE" sz="2200" kern="1200" dirty="0">
                <a:solidFill>
                  <a:schemeClr val="bg1"/>
                </a:solidFill>
                <a:latin typeface="Calibri" panose="020F0502020204030204"/>
                <a:ea typeface="+mn-ea"/>
                <a:cs typeface="+mn-cs"/>
              </a:rPr>
              <a:t>Teams, Slack, Zoom. </a:t>
            </a:r>
            <a:r>
              <a:rPr lang="en-GB" sz="2200" dirty="0">
                <a:solidFill>
                  <a:srgbClr val="1EB3DD"/>
                </a:solidFill>
                <a:latin typeface="Calibri" panose="020F0502020204030204" pitchFamily="34" charset="0"/>
                <a:cs typeface="Calibri" panose="020F0502020204030204" pitchFamily="34" charset="0"/>
                <a:hlinkClick r:id="rId4">
                  <a:extLst>
                    <a:ext uri="{A12FA001-AC4F-418D-AE19-62706E023703}">
                      <ahyp:hlinkClr xmlns:ahyp="http://schemas.microsoft.com/office/drawing/2018/hyperlinkcolor" val="tx"/>
                    </a:ext>
                  </a:extLst>
                </a:hlinkClick>
              </a:rPr>
              <a:t>The Communication Kit for Working Remotely - Dropbox</a:t>
            </a:r>
            <a:endParaRPr lang="en-IE" sz="2200" kern="1200" dirty="0">
              <a:solidFill>
                <a:srgbClr val="1EB3DD"/>
              </a:solidFill>
              <a:latin typeface="Calibri" panose="020F0502020204030204" pitchFamily="34" charset="0"/>
              <a:ea typeface="+mn-ea"/>
              <a:cs typeface="Calibri" panose="020F0502020204030204" pitchFamily="34" charset="0"/>
            </a:endParaRPr>
          </a:p>
          <a:p>
            <a:pPr marR="0" lvl="0" algn="l" defTabSz="914400" rtl="0" eaLnBrk="1" fontAlgn="base" latinLnBrk="0" hangingPunct="1">
              <a:lnSpc>
                <a:spcPct val="90000"/>
              </a:lnSpc>
              <a:spcBef>
                <a:spcPts val="1000"/>
              </a:spcBef>
              <a:spcAft>
                <a:spcPts val="0"/>
              </a:spcAft>
              <a:buClrTx/>
              <a:buSzTx/>
              <a:tabLst/>
              <a:defRPr/>
            </a:pPr>
            <a:endParaRPr lang="en-IE" sz="2200" kern="1200" dirty="0">
              <a:solidFill>
                <a:schemeClr val="bg1"/>
              </a:solidFill>
              <a:latin typeface="Calibri" panose="020F0502020204030204"/>
              <a:ea typeface="+mn-ea"/>
              <a:cs typeface="+mn-cs"/>
            </a:endParaRPr>
          </a:p>
          <a:p>
            <a:pPr marR="0" lvl="0" algn="ctr" defTabSz="914400" rtl="0" eaLnBrk="1" fontAlgn="base" latinLnBrk="0" hangingPunct="1">
              <a:lnSpc>
                <a:spcPct val="90000"/>
              </a:lnSpc>
              <a:spcBef>
                <a:spcPts val="1000"/>
              </a:spcBef>
              <a:spcAft>
                <a:spcPts val="0"/>
              </a:spcAft>
              <a:buClrTx/>
              <a:buSzTx/>
              <a:tabLst/>
              <a:defRPr/>
            </a:pPr>
            <a:r>
              <a:rPr lang="en-IE" sz="2200" b="1" kern="1200" dirty="0">
                <a:solidFill>
                  <a:schemeClr val="bg1"/>
                </a:solidFill>
                <a:latin typeface="Calibri" panose="020F0502020204030204"/>
                <a:ea typeface="+mn-ea"/>
                <a:cs typeface="+mn-cs"/>
              </a:rPr>
              <a:t>Find lots more tools for work and time management in our Better Balance Guide: </a:t>
            </a:r>
            <a:r>
              <a:rPr lang="en-IE" sz="2200" b="1" kern="1200" dirty="0">
                <a:solidFill>
                  <a:schemeClr val="bg1"/>
                </a:solidFill>
                <a:highlight>
                  <a:srgbClr val="FFFF00"/>
                </a:highlight>
                <a:latin typeface="Calibri" panose="020F0502020204030204"/>
                <a:ea typeface="+mn-ea"/>
                <a:cs typeface="+mn-cs"/>
              </a:rPr>
              <a:t>LINK</a:t>
            </a:r>
            <a:r>
              <a:rPr lang="en-IE" sz="2200" b="1" kern="1200" dirty="0">
                <a:solidFill>
                  <a:schemeClr val="bg1"/>
                </a:solidFill>
                <a:latin typeface="Calibri" panose="020F0502020204030204"/>
                <a:ea typeface="+mn-ea"/>
                <a:cs typeface="+mn-cs"/>
              </a:rPr>
              <a:t> </a:t>
            </a:r>
            <a:endParaRPr lang="en-IE" b="1" dirty="0"/>
          </a:p>
        </p:txBody>
      </p:sp>
    </p:spTree>
    <p:extLst>
      <p:ext uri="{BB962C8B-B14F-4D97-AF65-F5344CB8AC3E}">
        <p14:creationId xmlns:p14="http://schemas.microsoft.com/office/powerpoint/2010/main" val="55442298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318"/>
        <p:cNvGrpSpPr/>
        <p:nvPr/>
      </p:nvGrpSpPr>
      <p:grpSpPr>
        <a:xfrm>
          <a:off x="0" y="0"/>
          <a:ext cx="0" cy="0"/>
          <a:chOff x="0" y="0"/>
          <a:chExt cx="0" cy="0"/>
        </a:xfrm>
      </p:grpSpPr>
      <p:pic>
        <p:nvPicPr>
          <p:cNvPr id="319" name="Google Shape;319;p13"/>
          <p:cNvPicPr preferRelativeResize="0">
            <a:picLocks noGrp="1"/>
          </p:cNvPicPr>
          <p:nvPr>
            <p:ph type="pic" idx="2"/>
          </p:nvPr>
        </p:nvPicPr>
        <p:blipFill>
          <a:blip r:embed="rId3"/>
          <a:srcRect t="2722" b="2722"/>
          <a:stretch/>
        </p:blipFill>
        <p:spPr>
          <a:xfrm>
            <a:off x="6730738" y="197989"/>
            <a:ext cx="5461262" cy="5949282"/>
          </a:xfrm>
          <a:prstGeom prst="ellipse">
            <a:avLst/>
          </a:prstGeom>
          <a:ln>
            <a:noFill/>
          </a:ln>
          <a:effectLst/>
        </p:spPr>
      </p:pic>
      <p:sp>
        <p:nvSpPr>
          <p:cNvPr id="320" name="Google Shape;320;p13"/>
          <p:cNvSpPr txBox="1">
            <a:spLocks noGrp="1"/>
          </p:cNvSpPr>
          <p:nvPr>
            <p:ph type="body" idx="1"/>
          </p:nvPr>
        </p:nvSpPr>
        <p:spPr>
          <a:xfrm>
            <a:off x="2362833" y="602336"/>
            <a:ext cx="4591640" cy="84597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lt1"/>
              </a:buClr>
              <a:buSzPts val="4800"/>
              <a:buNone/>
            </a:pPr>
            <a:r>
              <a:rPr lang="en-US" dirty="0"/>
              <a:t>Quiz</a:t>
            </a:r>
            <a:endParaRPr dirty="0"/>
          </a:p>
        </p:txBody>
      </p:sp>
      <p:sp>
        <p:nvSpPr>
          <p:cNvPr id="321" name="Google Shape;321;p13"/>
          <p:cNvSpPr txBox="1">
            <a:spLocks noGrp="1"/>
          </p:cNvSpPr>
          <p:nvPr>
            <p:ph type="body" idx="3"/>
          </p:nvPr>
        </p:nvSpPr>
        <p:spPr>
          <a:xfrm>
            <a:off x="661247" y="602336"/>
            <a:ext cx="1255590" cy="84597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lt1"/>
              </a:buClr>
              <a:buSzPts val="4800"/>
              <a:buNone/>
            </a:pPr>
            <a:r>
              <a:rPr lang="en-US" dirty="0"/>
              <a:t>05</a:t>
            </a:r>
            <a:endParaRPr dirty="0"/>
          </a:p>
        </p:txBody>
      </p:sp>
    </p:spTree>
    <p:extLst>
      <p:ext uri="{BB962C8B-B14F-4D97-AF65-F5344CB8AC3E}">
        <p14:creationId xmlns:p14="http://schemas.microsoft.com/office/powerpoint/2010/main" val="318741589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424"/>
        <p:cNvGrpSpPr/>
        <p:nvPr/>
      </p:nvGrpSpPr>
      <p:grpSpPr>
        <a:xfrm>
          <a:off x="0" y="0"/>
          <a:ext cx="0" cy="0"/>
          <a:chOff x="0" y="0"/>
          <a:chExt cx="0" cy="0"/>
        </a:xfrm>
      </p:grpSpPr>
      <p:sp>
        <p:nvSpPr>
          <p:cNvPr id="425" name="Google Shape;425;p27"/>
          <p:cNvSpPr txBox="1">
            <a:spLocks noGrp="1"/>
          </p:cNvSpPr>
          <p:nvPr>
            <p:ph type="body" idx="1"/>
          </p:nvPr>
        </p:nvSpPr>
        <p:spPr>
          <a:xfrm>
            <a:off x="734714" y="1583871"/>
            <a:ext cx="10834986" cy="4029530"/>
          </a:xfrm>
          <a:prstGeom prst="rect">
            <a:avLst/>
          </a:prstGeom>
          <a:noFill/>
          <a:ln>
            <a:noFill/>
          </a:ln>
        </p:spPr>
        <p:txBody>
          <a:bodyPr spcFirstLastPara="1" wrap="square" lIns="91425" tIns="45700" rIns="91425" bIns="45700" anchor="t" anchorCtr="0">
            <a:normAutofit/>
          </a:bodyPr>
          <a:lstStyle/>
          <a:p>
            <a:pPr marL="228600" lvl="0" indent="-228600" algn="l" rtl="0">
              <a:lnSpc>
                <a:spcPct val="90000"/>
              </a:lnSpc>
              <a:spcBef>
                <a:spcPts val="0"/>
              </a:spcBef>
              <a:spcAft>
                <a:spcPts val="0"/>
              </a:spcAft>
              <a:buClr>
                <a:srgbClr val="595959"/>
              </a:buClr>
              <a:buSzPts val="2200"/>
              <a:buNone/>
            </a:pPr>
            <a:r>
              <a:rPr lang="en-US" dirty="0"/>
              <a:t>Can you name </a:t>
            </a:r>
            <a:r>
              <a:rPr lang="en-US" b="1" dirty="0"/>
              <a:t>3</a:t>
            </a:r>
            <a:r>
              <a:rPr lang="en-US" dirty="0"/>
              <a:t> benefits of collaboration?</a:t>
            </a:r>
          </a:p>
          <a:p>
            <a:pPr marL="228600" lvl="0" indent="-228600" algn="l" rtl="0">
              <a:lnSpc>
                <a:spcPct val="90000"/>
              </a:lnSpc>
              <a:spcBef>
                <a:spcPts val="0"/>
              </a:spcBef>
              <a:spcAft>
                <a:spcPts val="0"/>
              </a:spcAft>
              <a:buClr>
                <a:srgbClr val="595959"/>
              </a:buClr>
              <a:buSzPts val="2200"/>
              <a:buNone/>
            </a:pPr>
            <a:endParaRPr lang="en-US" dirty="0"/>
          </a:p>
          <a:p>
            <a:pPr marL="342900" indent="-342900" fontAlgn="base">
              <a:buFont typeface="Arial" panose="020B0604020202020204" pitchFamily="34" charset="0"/>
              <a:buChar char="•"/>
            </a:pPr>
            <a:r>
              <a:rPr lang="en-US" dirty="0">
                <a:solidFill>
                  <a:srgbClr val="767171"/>
                </a:solidFill>
                <a:highlight>
                  <a:srgbClr val="00FF00"/>
                </a:highlight>
              </a:rPr>
              <a:t>1. </a:t>
            </a:r>
            <a:r>
              <a:rPr lang="en-IE" dirty="0">
                <a:solidFill>
                  <a:srgbClr val="767171"/>
                </a:solidFill>
                <a:highlight>
                  <a:srgbClr val="00FF00"/>
                </a:highlight>
              </a:rPr>
              <a:t>Speed, </a:t>
            </a:r>
            <a:r>
              <a:rPr lang="en-IE" sz="2400" dirty="0">
                <a:solidFill>
                  <a:srgbClr val="767171"/>
                </a:solidFill>
                <a:highlight>
                  <a:srgbClr val="00FF00"/>
                </a:highlight>
              </a:rPr>
              <a:t>Sources and </a:t>
            </a:r>
            <a:r>
              <a:rPr lang="en-IE" dirty="0">
                <a:solidFill>
                  <a:srgbClr val="767171"/>
                </a:solidFill>
                <a:highlight>
                  <a:srgbClr val="00FF00"/>
                </a:highlight>
              </a:rPr>
              <a:t>Perspective.</a:t>
            </a:r>
          </a:p>
          <a:p>
            <a:pPr marL="342900" indent="-342900" fontAlgn="base">
              <a:buFont typeface="Arial" panose="020B0604020202020204" pitchFamily="34" charset="0"/>
              <a:buChar char="•"/>
            </a:pPr>
            <a:r>
              <a:rPr lang="en-IE" dirty="0">
                <a:solidFill>
                  <a:srgbClr val="767171"/>
                </a:solidFill>
              </a:rPr>
              <a:t>2. Autonomy, Ideas and Speed. </a:t>
            </a:r>
          </a:p>
          <a:p>
            <a:pPr marL="342900" indent="-342900" fontAlgn="base">
              <a:buFont typeface="Arial" panose="020B0604020202020204" pitchFamily="34" charset="0"/>
              <a:buChar char="•"/>
            </a:pPr>
            <a:r>
              <a:rPr lang="en-IE" dirty="0">
                <a:solidFill>
                  <a:srgbClr val="767171"/>
                </a:solidFill>
              </a:rPr>
              <a:t>3. Validation, </a:t>
            </a:r>
            <a:r>
              <a:rPr lang="en-US" dirty="0">
                <a:solidFill>
                  <a:srgbClr val="767171"/>
                </a:solidFill>
              </a:rPr>
              <a:t>Challenging Beliefs and Role modelling. </a:t>
            </a:r>
            <a:endParaRPr dirty="0">
              <a:solidFill>
                <a:srgbClr val="767171"/>
              </a:solidFill>
            </a:endParaRPr>
          </a:p>
        </p:txBody>
      </p:sp>
      <p:sp>
        <p:nvSpPr>
          <p:cNvPr id="426" name="Google Shape;426;p27"/>
          <p:cNvSpPr txBox="1">
            <a:spLocks noGrp="1"/>
          </p:cNvSpPr>
          <p:nvPr>
            <p:ph type="body" idx="2"/>
          </p:nvPr>
        </p:nvSpPr>
        <p:spPr>
          <a:xfrm>
            <a:off x="713768" y="421468"/>
            <a:ext cx="10834985" cy="580518"/>
          </a:xfrm>
          <a:prstGeom prst="rect">
            <a:avLst/>
          </a:prstGeom>
          <a:noFill/>
          <a:ln>
            <a:noFill/>
          </a:ln>
        </p:spPr>
        <p:txBody>
          <a:bodyPr spcFirstLastPara="1" wrap="square" lIns="91425" tIns="45700" rIns="91425" bIns="45700" anchor="t" anchorCtr="0">
            <a:normAutofit lnSpcReduction="10000"/>
          </a:bodyPr>
          <a:lstStyle/>
          <a:p>
            <a:pPr marL="0" lvl="0" indent="0" algn="l" rtl="0">
              <a:lnSpc>
                <a:spcPct val="90000"/>
              </a:lnSpc>
              <a:spcBef>
                <a:spcPts val="0"/>
              </a:spcBef>
              <a:spcAft>
                <a:spcPts val="0"/>
              </a:spcAft>
              <a:buClr>
                <a:srgbClr val="8A4199"/>
              </a:buClr>
              <a:buSzPts val="3600"/>
              <a:buNone/>
            </a:pPr>
            <a:r>
              <a:rPr lang="en-US" dirty="0"/>
              <a:t>SELF- ASSESSMENT 1/4</a:t>
            </a:r>
            <a:endParaRPr dirty="0"/>
          </a:p>
          <a:p>
            <a:pPr marL="0" lvl="0" indent="0" algn="l" rtl="0">
              <a:lnSpc>
                <a:spcPct val="90000"/>
              </a:lnSpc>
              <a:spcBef>
                <a:spcPts val="1000"/>
              </a:spcBef>
              <a:spcAft>
                <a:spcPts val="0"/>
              </a:spcAft>
              <a:buClr>
                <a:srgbClr val="8A4199"/>
              </a:buClr>
              <a:buSzPts val="3600"/>
              <a:buNone/>
            </a:pPr>
            <a:endParaRPr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289"/>
        <p:cNvGrpSpPr/>
        <p:nvPr/>
      </p:nvGrpSpPr>
      <p:grpSpPr>
        <a:xfrm>
          <a:off x="0" y="0"/>
          <a:ext cx="0" cy="0"/>
          <a:chOff x="0" y="0"/>
          <a:chExt cx="0" cy="0"/>
        </a:xfrm>
      </p:grpSpPr>
      <p:pic>
        <p:nvPicPr>
          <p:cNvPr id="290" name="Google Shape;290;p9"/>
          <p:cNvPicPr preferRelativeResize="0">
            <a:picLocks noGrp="1"/>
          </p:cNvPicPr>
          <p:nvPr>
            <p:ph type="pic" idx="2"/>
          </p:nvPr>
        </p:nvPicPr>
        <p:blipFill rotWithShape="1">
          <a:blip r:embed="rId3">
            <a:alphaModFix/>
          </a:blip>
          <a:srcRect t="39" b="38"/>
          <a:stretch/>
        </p:blipFill>
        <p:spPr>
          <a:xfrm>
            <a:off x="7158600" y="287233"/>
            <a:ext cx="5033400" cy="5949282"/>
          </a:xfrm>
          <a:prstGeom prst="rect">
            <a:avLst/>
          </a:prstGeom>
          <a:noFill/>
          <a:ln>
            <a:noFill/>
          </a:ln>
        </p:spPr>
      </p:pic>
      <p:sp>
        <p:nvSpPr>
          <p:cNvPr id="291" name="Google Shape;291;p9"/>
          <p:cNvSpPr txBox="1">
            <a:spLocks noGrp="1"/>
          </p:cNvSpPr>
          <p:nvPr>
            <p:ph type="body" idx="1"/>
          </p:nvPr>
        </p:nvSpPr>
        <p:spPr>
          <a:xfrm>
            <a:off x="2362833" y="602336"/>
            <a:ext cx="3791493" cy="84597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lt1"/>
              </a:buClr>
              <a:buSzPts val="4800"/>
              <a:buNone/>
            </a:pPr>
            <a:r>
              <a:rPr lang="en-US" dirty="0"/>
              <a:t>Introduction</a:t>
            </a:r>
            <a:endParaRPr dirty="0"/>
          </a:p>
        </p:txBody>
      </p:sp>
      <p:sp>
        <p:nvSpPr>
          <p:cNvPr id="292" name="Google Shape;292;p9"/>
          <p:cNvSpPr txBox="1">
            <a:spLocks noGrp="1"/>
          </p:cNvSpPr>
          <p:nvPr>
            <p:ph type="body" idx="3"/>
          </p:nvPr>
        </p:nvSpPr>
        <p:spPr>
          <a:xfrm>
            <a:off x="661247" y="602336"/>
            <a:ext cx="1255590" cy="84597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lt1"/>
              </a:buClr>
              <a:buSzPts val="4800"/>
              <a:buNone/>
            </a:pPr>
            <a:r>
              <a:rPr lang="en-US"/>
              <a:t>01</a:t>
            </a:r>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430"/>
        <p:cNvGrpSpPr/>
        <p:nvPr/>
      </p:nvGrpSpPr>
      <p:grpSpPr>
        <a:xfrm>
          <a:off x="0" y="0"/>
          <a:ext cx="0" cy="0"/>
          <a:chOff x="0" y="0"/>
          <a:chExt cx="0" cy="0"/>
        </a:xfrm>
      </p:grpSpPr>
      <p:sp>
        <p:nvSpPr>
          <p:cNvPr id="431" name="Google Shape;431;p28"/>
          <p:cNvSpPr txBox="1">
            <a:spLocks noGrp="1"/>
          </p:cNvSpPr>
          <p:nvPr>
            <p:ph type="body" idx="1"/>
          </p:nvPr>
        </p:nvSpPr>
        <p:spPr>
          <a:xfrm>
            <a:off x="734714" y="1583871"/>
            <a:ext cx="10834986" cy="4029530"/>
          </a:xfrm>
          <a:prstGeom prst="rect">
            <a:avLst/>
          </a:prstGeom>
          <a:noFill/>
          <a:ln>
            <a:noFill/>
          </a:ln>
        </p:spPr>
        <p:txBody>
          <a:bodyPr spcFirstLastPara="1" wrap="square" lIns="91425" tIns="45700" rIns="91425" bIns="45700" anchor="t" anchorCtr="0">
            <a:normAutofit/>
          </a:bodyPr>
          <a:lstStyle/>
          <a:p>
            <a:pPr marL="228600" lvl="0" indent="-228600" algn="l" rtl="0">
              <a:lnSpc>
                <a:spcPct val="90000"/>
              </a:lnSpc>
              <a:spcBef>
                <a:spcPts val="0"/>
              </a:spcBef>
              <a:spcAft>
                <a:spcPts val="0"/>
              </a:spcAft>
              <a:buClr>
                <a:srgbClr val="595959"/>
              </a:buClr>
              <a:buSzPts val="2200"/>
              <a:buNone/>
            </a:pPr>
            <a:r>
              <a:rPr lang="en-US" dirty="0"/>
              <a:t>What are two ways to collaborate successfully?</a:t>
            </a:r>
          </a:p>
          <a:p>
            <a:pPr marL="228600" lvl="0" indent="-228600" algn="l" rtl="0">
              <a:lnSpc>
                <a:spcPct val="90000"/>
              </a:lnSpc>
              <a:spcBef>
                <a:spcPts val="0"/>
              </a:spcBef>
              <a:spcAft>
                <a:spcPts val="0"/>
              </a:spcAft>
              <a:buClr>
                <a:srgbClr val="595959"/>
              </a:buClr>
              <a:buSzPts val="2200"/>
              <a:buNone/>
            </a:pPr>
            <a:endParaRPr lang="en-US" dirty="0"/>
          </a:p>
          <a:p>
            <a:pPr marL="228600" lvl="0" indent="-228600" algn="l" rtl="0">
              <a:lnSpc>
                <a:spcPct val="90000"/>
              </a:lnSpc>
              <a:spcBef>
                <a:spcPts val="0"/>
              </a:spcBef>
              <a:spcAft>
                <a:spcPts val="0"/>
              </a:spcAft>
              <a:buClr>
                <a:srgbClr val="595959"/>
              </a:buClr>
              <a:buSzPts val="2200"/>
              <a:buNone/>
            </a:pPr>
            <a:r>
              <a:rPr lang="en-US" dirty="0"/>
              <a:t>1. Select collaborators but work solely.</a:t>
            </a:r>
          </a:p>
          <a:p>
            <a:pPr marL="228600" lvl="0" indent="-228600" algn="l" rtl="0">
              <a:lnSpc>
                <a:spcPct val="90000"/>
              </a:lnSpc>
              <a:spcBef>
                <a:spcPts val="0"/>
              </a:spcBef>
              <a:spcAft>
                <a:spcPts val="0"/>
              </a:spcAft>
              <a:buClr>
                <a:srgbClr val="595959"/>
              </a:buClr>
              <a:buSzPts val="2200"/>
              <a:buNone/>
            </a:pPr>
            <a:endParaRPr lang="en-US" dirty="0"/>
          </a:p>
          <a:p>
            <a:pPr marL="228600" lvl="0" indent="-228600" algn="l" rtl="0">
              <a:lnSpc>
                <a:spcPct val="90000"/>
              </a:lnSpc>
              <a:spcBef>
                <a:spcPts val="0"/>
              </a:spcBef>
              <a:spcAft>
                <a:spcPts val="0"/>
              </a:spcAft>
              <a:buClr>
                <a:srgbClr val="595959"/>
              </a:buClr>
              <a:buSzPts val="2200"/>
              <a:buNone/>
            </a:pPr>
            <a:r>
              <a:rPr lang="en-US" dirty="0"/>
              <a:t>2. </a:t>
            </a:r>
            <a:r>
              <a:rPr lang="en-US" dirty="0">
                <a:highlight>
                  <a:srgbClr val="00FF00"/>
                </a:highlight>
              </a:rPr>
              <a:t>Set up clear communication paths and grow your network.</a:t>
            </a:r>
          </a:p>
          <a:p>
            <a:pPr marL="228600" lvl="0" indent="-228600" algn="l" rtl="0">
              <a:lnSpc>
                <a:spcPct val="90000"/>
              </a:lnSpc>
              <a:spcBef>
                <a:spcPts val="0"/>
              </a:spcBef>
              <a:spcAft>
                <a:spcPts val="0"/>
              </a:spcAft>
              <a:buClr>
                <a:srgbClr val="595959"/>
              </a:buClr>
              <a:buSzPts val="2200"/>
              <a:buNone/>
            </a:pPr>
            <a:endParaRPr lang="en-US" dirty="0"/>
          </a:p>
          <a:p>
            <a:pPr marL="228600" lvl="0" indent="-228600" algn="l" rtl="0">
              <a:lnSpc>
                <a:spcPct val="90000"/>
              </a:lnSpc>
              <a:spcBef>
                <a:spcPts val="0"/>
              </a:spcBef>
              <a:spcAft>
                <a:spcPts val="0"/>
              </a:spcAft>
              <a:buClr>
                <a:srgbClr val="595959"/>
              </a:buClr>
              <a:buSzPts val="2200"/>
              <a:buNone/>
            </a:pPr>
            <a:r>
              <a:rPr lang="en-US" dirty="0"/>
              <a:t>3. Create a plan, record ideas and implement them one by one. </a:t>
            </a:r>
            <a:endParaRPr dirty="0"/>
          </a:p>
        </p:txBody>
      </p:sp>
      <p:sp>
        <p:nvSpPr>
          <p:cNvPr id="432" name="Google Shape;432;p28"/>
          <p:cNvSpPr txBox="1">
            <a:spLocks noGrp="1"/>
          </p:cNvSpPr>
          <p:nvPr>
            <p:ph type="body" idx="2"/>
          </p:nvPr>
        </p:nvSpPr>
        <p:spPr>
          <a:xfrm>
            <a:off x="713768" y="421468"/>
            <a:ext cx="10834985" cy="580518"/>
          </a:xfrm>
          <a:prstGeom prst="rect">
            <a:avLst/>
          </a:prstGeom>
          <a:noFill/>
          <a:ln>
            <a:noFill/>
          </a:ln>
        </p:spPr>
        <p:txBody>
          <a:bodyPr spcFirstLastPara="1" wrap="square" lIns="91425" tIns="45700" rIns="91425" bIns="45700" anchor="t" anchorCtr="0">
            <a:normAutofit lnSpcReduction="10000"/>
          </a:bodyPr>
          <a:lstStyle/>
          <a:p>
            <a:pPr marL="0" lvl="0" indent="0" algn="l" rtl="0">
              <a:lnSpc>
                <a:spcPct val="90000"/>
              </a:lnSpc>
              <a:spcBef>
                <a:spcPts val="0"/>
              </a:spcBef>
              <a:spcAft>
                <a:spcPts val="0"/>
              </a:spcAft>
              <a:buClr>
                <a:srgbClr val="8A4199"/>
              </a:buClr>
              <a:buSzPts val="3600"/>
              <a:buNone/>
            </a:pPr>
            <a:r>
              <a:rPr lang="en-US" dirty="0"/>
              <a:t>SELF- ASSESSMENT 2/4</a:t>
            </a:r>
            <a:endParaRPr dirty="0"/>
          </a:p>
          <a:p>
            <a:pPr marL="0" lvl="0" indent="0" algn="l" rtl="0">
              <a:lnSpc>
                <a:spcPct val="90000"/>
              </a:lnSpc>
              <a:spcBef>
                <a:spcPts val="1000"/>
              </a:spcBef>
              <a:spcAft>
                <a:spcPts val="0"/>
              </a:spcAft>
              <a:buClr>
                <a:srgbClr val="8A4199"/>
              </a:buClr>
              <a:buSzPts val="3600"/>
              <a:buNone/>
            </a:pPr>
            <a:endParaRPr dirty="0"/>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436"/>
        <p:cNvGrpSpPr/>
        <p:nvPr/>
      </p:nvGrpSpPr>
      <p:grpSpPr>
        <a:xfrm>
          <a:off x="0" y="0"/>
          <a:ext cx="0" cy="0"/>
          <a:chOff x="0" y="0"/>
          <a:chExt cx="0" cy="0"/>
        </a:xfrm>
      </p:grpSpPr>
      <p:sp>
        <p:nvSpPr>
          <p:cNvPr id="437" name="Google Shape;437;p29"/>
          <p:cNvSpPr txBox="1">
            <a:spLocks noGrp="1"/>
          </p:cNvSpPr>
          <p:nvPr>
            <p:ph type="body" idx="1"/>
          </p:nvPr>
        </p:nvSpPr>
        <p:spPr>
          <a:xfrm>
            <a:off x="734714" y="1583871"/>
            <a:ext cx="10834986" cy="4029530"/>
          </a:xfrm>
          <a:prstGeom prst="rect">
            <a:avLst/>
          </a:prstGeom>
          <a:noFill/>
          <a:ln>
            <a:noFill/>
          </a:ln>
        </p:spPr>
        <p:txBody>
          <a:bodyPr spcFirstLastPara="1" wrap="square" lIns="91425" tIns="45700" rIns="91425" bIns="45700" anchor="t" anchorCtr="0">
            <a:normAutofit/>
          </a:bodyPr>
          <a:lstStyle/>
          <a:p>
            <a:pPr marL="0" indent="0" fontAlgn="base"/>
            <a:r>
              <a:rPr lang="en-US" dirty="0">
                <a:solidFill>
                  <a:srgbClr val="767171"/>
                </a:solidFill>
              </a:rPr>
              <a:t>HOW TO BE A GREAT COLLABORATOR?</a:t>
            </a:r>
          </a:p>
          <a:p>
            <a:pPr marL="0" indent="0" fontAlgn="base"/>
            <a:endParaRPr lang="en-IE" dirty="0">
              <a:solidFill>
                <a:srgbClr val="767171"/>
              </a:solidFill>
              <a:highlight>
                <a:srgbClr val="00FF00"/>
              </a:highlight>
            </a:endParaRPr>
          </a:p>
          <a:p>
            <a:pPr marL="0" indent="0" fontAlgn="base"/>
            <a:r>
              <a:rPr lang="en-IE" dirty="0">
                <a:solidFill>
                  <a:srgbClr val="767171"/>
                </a:solidFill>
              </a:rPr>
              <a:t>1. </a:t>
            </a:r>
            <a:r>
              <a:rPr lang="en-IE" dirty="0">
                <a:solidFill>
                  <a:srgbClr val="767171"/>
                </a:solidFill>
                <a:highlight>
                  <a:srgbClr val="00FF00"/>
                </a:highlight>
              </a:rPr>
              <a:t>You recognise that working well together and sharing knowledge will help achieve much more than you could create on your own.</a:t>
            </a:r>
            <a:r>
              <a:rPr lang="en-US" dirty="0">
                <a:solidFill>
                  <a:srgbClr val="767171"/>
                </a:solidFill>
                <a:highlight>
                  <a:srgbClr val="00FF00"/>
                </a:highlight>
              </a:rPr>
              <a:t>​</a:t>
            </a:r>
          </a:p>
          <a:p>
            <a:pPr marL="0" indent="0" fontAlgn="base"/>
            <a:endParaRPr lang="en-US" dirty="0">
              <a:solidFill>
                <a:srgbClr val="767171"/>
              </a:solidFill>
            </a:endParaRPr>
          </a:p>
          <a:p>
            <a:pPr marL="0" indent="0" fontAlgn="base"/>
            <a:r>
              <a:rPr lang="en-US" dirty="0">
                <a:solidFill>
                  <a:srgbClr val="767171"/>
                </a:solidFill>
              </a:rPr>
              <a:t>2. Collaborate with other people but don’t share your ideas.</a:t>
            </a:r>
          </a:p>
          <a:p>
            <a:pPr marL="0" indent="0" fontAlgn="base"/>
            <a:endParaRPr lang="en-US" dirty="0">
              <a:solidFill>
                <a:srgbClr val="767171"/>
              </a:solidFill>
            </a:endParaRPr>
          </a:p>
          <a:p>
            <a:pPr marL="0" indent="0" fontAlgn="base"/>
            <a:r>
              <a:rPr lang="en-US" dirty="0">
                <a:solidFill>
                  <a:srgbClr val="767171"/>
                </a:solidFill>
              </a:rPr>
              <a:t>3. </a:t>
            </a:r>
            <a:r>
              <a:rPr lang="en-IE" dirty="0">
                <a:solidFill>
                  <a:srgbClr val="767171"/>
                </a:solidFill>
              </a:rPr>
              <a:t>Use collaboration </a:t>
            </a:r>
            <a:r>
              <a:rPr lang="en-GB" dirty="0">
                <a:solidFill>
                  <a:srgbClr val="767171"/>
                </a:solidFill>
              </a:rPr>
              <a:t>only for getting work done faster by others. </a:t>
            </a:r>
            <a:endParaRPr lang="en-US" dirty="0">
              <a:solidFill>
                <a:srgbClr val="767171"/>
              </a:solidFill>
            </a:endParaRPr>
          </a:p>
          <a:p>
            <a:pPr marL="0" indent="0" fontAlgn="base"/>
            <a:endParaRPr dirty="0"/>
          </a:p>
        </p:txBody>
      </p:sp>
      <p:sp>
        <p:nvSpPr>
          <p:cNvPr id="438" name="Google Shape;438;p29"/>
          <p:cNvSpPr txBox="1">
            <a:spLocks noGrp="1"/>
          </p:cNvSpPr>
          <p:nvPr>
            <p:ph type="body" idx="2"/>
          </p:nvPr>
        </p:nvSpPr>
        <p:spPr>
          <a:xfrm>
            <a:off x="713768" y="421468"/>
            <a:ext cx="10834985" cy="580518"/>
          </a:xfrm>
          <a:prstGeom prst="rect">
            <a:avLst/>
          </a:prstGeom>
          <a:noFill/>
          <a:ln>
            <a:noFill/>
          </a:ln>
        </p:spPr>
        <p:txBody>
          <a:bodyPr spcFirstLastPara="1" wrap="square" lIns="91425" tIns="45700" rIns="91425" bIns="45700" anchor="t" anchorCtr="0">
            <a:normAutofit lnSpcReduction="10000"/>
          </a:bodyPr>
          <a:lstStyle/>
          <a:p>
            <a:pPr marL="0" lvl="0" indent="0" algn="l" rtl="0">
              <a:lnSpc>
                <a:spcPct val="90000"/>
              </a:lnSpc>
              <a:spcBef>
                <a:spcPts val="0"/>
              </a:spcBef>
              <a:spcAft>
                <a:spcPts val="0"/>
              </a:spcAft>
              <a:buClr>
                <a:srgbClr val="8A4199"/>
              </a:buClr>
              <a:buSzPts val="3600"/>
              <a:buNone/>
            </a:pPr>
            <a:r>
              <a:rPr lang="en-US" dirty="0"/>
              <a:t>SELF- ASSESSMENT 3/4</a:t>
            </a:r>
            <a:endParaRPr dirty="0"/>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436"/>
        <p:cNvGrpSpPr/>
        <p:nvPr/>
      </p:nvGrpSpPr>
      <p:grpSpPr>
        <a:xfrm>
          <a:off x="0" y="0"/>
          <a:ext cx="0" cy="0"/>
          <a:chOff x="0" y="0"/>
          <a:chExt cx="0" cy="0"/>
        </a:xfrm>
      </p:grpSpPr>
      <p:sp>
        <p:nvSpPr>
          <p:cNvPr id="437" name="Google Shape;437;p29"/>
          <p:cNvSpPr txBox="1">
            <a:spLocks noGrp="1"/>
          </p:cNvSpPr>
          <p:nvPr>
            <p:ph type="body" idx="1"/>
          </p:nvPr>
        </p:nvSpPr>
        <p:spPr>
          <a:xfrm>
            <a:off x="734714" y="1583871"/>
            <a:ext cx="10834986" cy="4029530"/>
          </a:xfrm>
          <a:prstGeom prst="rect">
            <a:avLst/>
          </a:prstGeom>
          <a:noFill/>
          <a:ln>
            <a:noFill/>
          </a:ln>
        </p:spPr>
        <p:txBody>
          <a:bodyPr spcFirstLastPara="1" wrap="square" lIns="91425" tIns="45700" rIns="91425" bIns="45700" anchor="t" anchorCtr="0">
            <a:normAutofit/>
          </a:bodyPr>
          <a:lstStyle/>
          <a:p>
            <a:pPr marL="0" indent="0" fontAlgn="base"/>
            <a:r>
              <a:rPr lang="en-US" dirty="0">
                <a:solidFill>
                  <a:srgbClr val="767171"/>
                </a:solidFill>
              </a:rPr>
              <a:t>HOW DO YOU RECOGNISE A COLLABORATIVE WORKPLACE? </a:t>
            </a:r>
          </a:p>
          <a:p>
            <a:pPr marL="0" indent="0" fontAlgn="base"/>
            <a:endParaRPr lang="en-IE" dirty="0">
              <a:solidFill>
                <a:srgbClr val="767171"/>
              </a:solidFill>
              <a:highlight>
                <a:srgbClr val="00FF00"/>
              </a:highlight>
            </a:endParaRPr>
          </a:p>
          <a:p>
            <a:pPr marL="0" indent="0" fontAlgn="base"/>
            <a:r>
              <a:rPr lang="en-IE" dirty="0">
                <a:solidFill>
                  <a:srgbClr val="767171"/>
                </a:solidFill>
              </a:rPr>
              <a:t>1. Additional training is offered to some employees. </a:t>
            </a:r>
            <a:endParaRPr lang="en-US" dirty="0">
              <a:solidFill>
                <a:srgbClr val="767171"/>
              </a:solidFill>
              <a:highlight>
                <a:srgbClr val="00FF00"/>
              </a:highlight>
            </a:endParaRPr>
          </a:p>
          <a:p>
            <a:pPr marL="0" indent="0" fontAlgn="base"/>
            <a:endParaRPr lang="en-US" dirty="0">
              <a:solidFill>
                <a:srgbClr val="767171"/>
              </a:solidFill>
            </a:endParaRPr>
          </a:p>
          <a:p>
            <a:pPr marL="0" indent="0" fontAlgn="base"/>
            <a:r>
              <a:rPr lang="en-US" dirty="0">
                <a:solidFill>
                  <a:srgbClr val="767171"/>
                </a:solidFill>
              </a:rPr>
              <a:t>2. It rewards people for working hard and reaching targets. </a:t>
            </a:r>
          </a:p>
          <a:p>
            <a:pPr marL="0" indent="0" fontAlgn="base"/>
            <a:endParaRPr lang="en-US" dirty="0">
              <a:solidFill>
                <a:srgbClr val="767171"/>
              </a:solidFill>
            </a:endParaRPr>
          </a:p>
          <a:p>
            <a:pPr marL="0" indent="0" fontAlgn="base"/>
            <a:r>
              <a:rPr lang="en-US" dirty="0">
                <a:solidFill>
                  <a:srgbClr val="767171"/>
                </a:solidFill>
              </a:rPr>
              <a:t>3. </a:t>
            </a:r>
            <a:r>
              <a:rPr lang="en-GB" dirty="0">
                <a:solidFill>
                  <a:srgbClr val="767171"/>
                </a:solidFill>
                <a:highlight>
                  <a:srgbClr val="00FF00"/>
                </a:highlight>
              </a:rPr>
              <a:t>The organisation sets clear expectations about flexible working arrangements. </a:t>
            </a:r>
            <a:endParaRPr lang="en-US" dirty="0">
              <a:solidFill>
                <a:srgbClr val="767171"/>
              </a:solidFill>
              <a:highlight>
                <a:srgbClr val="00FF00"/>
              </a:highlight>
            </a:endParaRPr>
          </a:p>
          <a:p>
            <a:pPr marL="0" indent="0" fontAlgn="base"/>
            <a:endParaRPr dirty="0"/>
          </a:p>
        </p:txBody>
      </p:sp>
      <p:sp>
        <p:nvSpPr>
          <p:cNvPr id="438" name="Google Shape;438;p29"/>
          <p:cNvSpPr txBox="1">
            <a:spLocks noGrp="1"/>
          </p:cNvSpPr>
          <p:nvPr>
            <p:ph type="body" idx="2"/>
          </p:nvPr>
        </p:nvSpPr>
        <p:spPr>
          <a:xfrm>
            <a:off x="713768" y="421468"/>
            <a:ext cx="10834985" cy="580518"/>
          </a:xfrm>
          <a:prstGeom prst="rect">
            <a:avLst/>
          </a:prstGeom>
          <a:noFill/>
          <a:ln>
            <a:noFill/>
          </a:ln>
        </p:spPr>
        <p:txBody>
          <a:bodyPr spcFirstLastPara="1" wrap="square" lIns="91425" tIns="45700" rIns="91425" bIns="45700" anchor="t" anchorCtr="0">
            <a:normAutofit lnSpcReduction="10000"/>
          </a:bodyPr>
          <a:lstStyle/>
          <a:p>
            <a:pPr marL="0" lvl="0" indent="0" algn="l" rtl="0">
              <a:lnSpc>
                <a:spcPct val="90000"/>
              </a:lnSpc>
              <a:spcBef>
                <a:spcPts val="0"/>
              </a:spcBef>
              <a:spcAft>
                <a:spcPts val="0"/>
              </a:spcAft>
              <a:buClr>
                <a:srgbClr val="8A4199"/>
              </a:buClr>
              <a:buSzPts val="3600"/>
              <a:buNone/>
            </a:pPr>
            <a:r>
              <a:rPr lang="en-US" dirty="0"/>
              <a:t>SELF- ASSESSMENT 4/4</a:t>
            </a:r>
            <a:endParaRPr dirty="0"/>
          </a:p>
        </p:txBody>
      </p:sp>
    </p:spTree>
    <p:extLst>
      <p:ext uri="{BB962C8B-B14F-4D97-AF65-F5344CB8AC3E}">
        <p14:creationId xmlns:p14="http://schemas.microsoft.com/office/powerpoint/2010/main" val="202635816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442"/>
        <p:cNvGrpSpPr/>
        <p:nvPr/>
      </p:nvGrpSpPr>
      <p:grpSpPr>
        <a:xfrm>
          <a:off x="0" y="0"/>
          <a:ext cx="0" cy="0"/>
          <a:chOff x="0" y="0"/>
          <a:chExt cx="0" cy="0"/>
        </a:xfrm>
      </p:grpSpPr>
      <p:sp>
        <p:nvSpPr>
          <p:cNvPr id="443" name="Google Shape;443;p30"/>
          <p:cNvSpPr txBox="1">
            <a:spLocks noGrp="1"/>
          </p:cNvSpPr>
          <p:nvPr>
            <p:ph type="body" idx="1"/>
          </p:nvPr>
        </p:nvSpPr>
        <p:spPr>
          <a:xfrm>
            <a:off x="734714" y="1849605"/>
            <a:ext cx="10834986" cy="3763795"/>
          </a:xfrm>
          <a:prstGeom prst="rect">
            <a:avLst/>
          </a:prstGeom>
          <a:noFill/>
          <a:ln>
            <a:noFill/>
          </a:ln>
        </p:spPr>
        <p:txBody>
          <a:bodyPr spcFirstLastPara="1" wrap="square" lIns="91425" tIns="45700" rIns="91425" bIns="45700" anchor="t" anchorCtr="0">
            <a:normAutofit/>
          </a:bodyPr>
          <a:lstStyle/>
          <a:p>
            <a:br>
              <a:rPr lang="en-GB" dirty="0">
                <a:solidFill>
                  <a:schemeClr val="bg1"/>
                </a:solidFill>
              </a:rPr>
            </a:br>
            <a:endParaRPr lang="en-GB" dirty="0">
              <a:solidFill>
                <a:schemeClr val="bg1"/>
              </a:solidFill>
            </a:endParaRPr>
          </a:p>
          <a:p>
            <a:br>
              <a:rPr lang="en-GB" dirty="0"/>
            </a:br>
            <a:endParaRPr lang="en-GB" dirty="0"/>
          </a:p>
        </p:txBody>
      </p:sp>
      <p:sp>
        <p:nvSpPr>
          <p:cNvPr id="444" name="Google Shape;444;p30"/>
          <p:cNvSpPr txBox="1">
            <a:spLocks noGrp="1"/>
          </p:cNvSpPr>
          <p:nvPr>
            <p:ph type="body" idx="2"/>
          </p:nvPr>
        </p:nvSpPr>
        <p:spPr>
          <a:xfrm>
            <a:off x="713768" y="421468"/>
            <a:ext cx="10834985" cy="580518"/>
          </a:xfrm>
          <a:prstGeom prst="rect">
            <a:avLst/>
          </a:prstGeom>
          <a:noFill/>
          <a:ln>
            <a:noFill/>
          </a:ln>
        </p:spPr>
        <p:txBody>
          <a:bodyPr spcFirstLastPara="1" wrap="square" lIns="91425" tIns="45700" rIns="91425" bIns="45700" anchor="t" anchorCtr="0">
            <a:normAutofit lnSpcReduction="10000"/>
          </a:bodyPr>
          <a:lstStyle/>
          <a:p>
            <a:pPr marL="0" lvl="0" indent="0" algn="l" rtl="0">
              <a:lnSpc>
                <a:spcPct val="90000"/>
              </a:lnSpc>
              <a:spcBef>
                <a:spcPts val="0"/>
              </a:spcBef>
              <a:spcAft>
                <a:spcPts val="0"/>
              </a:spcAft>
              <a:buClr>
                <a:srgbClr val="8A4199"/>
              </a:buClr>
              <a:buSzPts val="3600"/>
              <a:buNone/>
            </a:pPr>
            <a:r>
              <a:rPr lang="en-US" dirty="0"/>
              <a:t>OVERVIEW </a:t>
            </a:r>
            <a:endParaRPr dirty="0"/>
          </a:p>
        </p:txBody>
      </p:sp>
      <p:pic>
        <p:nvPicPr>
          <p:cNvPr id="1028" name="Picture 4" descr="Call for Applications: Collaboration Working Groups 2016 ...">
            <a:extLst>
              <a:ext uri="{FF2B5EF4-FFF2-40B4-BE49-F238E27FC236}">
                <a16:creationId xmlns:a16="http://schemas.microsoft.com/office/drawing/2014/main" id="{82F8FC67-25C4-CD16-5035-C3C554E312A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46083" y="1954635"/>
            <a:ext cx="5314615" cy="3985270"/>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63C49CDC-3D1C-26A7-7B3F-2F60F98C05F6}"/>
              </a:ext>
            </a:extLst>
          </p:cNvPr>
          <p:cNvSpPr txBox="1"/>
          <p:nvPr/>
        </p:nvSpPr>
        <p:spPr>
          <a:xfrm>
            <a:off x="385894" y="1849605"/>
            <a:ext cx="5796792" cy="3139321"/>
          </a:xfrm>
          <a:prstGeom prst="rect">
            <a:avLst/>
          </a:prstGeom>
          <a:noFill/>
        </p:spPr>
        <p:txBody>
          <a:bodyPr wrap="square" rtlCol="0">
            <a:spAutoFit/>
          </a:bodyPr>
          <a:lstStyle/>
          <a:p>
            <a:r>
              <a:rPr lang="en-GB" sz="2200" dirty="0">
                <a:solidFill>
                  <a:schemeClr val="bg1"/>
                </a:solidFill>
                <a:latin typeface="Calibri" panose="020F0502020204030204" pitchFamily="34" charset="0"/>
                <a:cs typeface="Calibri" panose="020F0502020204030204" pitchFamily="34" charset="0"/>
              </a:rPr>
              <a:t>We hope you found this</a:t>
            </a:r>
            <a:r>
              <a:rPr lang="en-GB" sz="2200" b="0" i="0" dirty="0">
                <a:solidFill>
                  <a:schemeClr val="bg1"/>
                </a:solidFill>
                <a:effectLst/>
                <a:latin typeface="Calibri" panose="020F0502020204030204" pitchFamily="34" charset="0"/>
                <a:cs typeface="Calibri" panose="020F0502020204030204" pitchFamily="34" charset="0"/>
              </a:rPr>
              <a:t> Collaborative Working Module useful to equip you and your organisation with the necessary collaborative skills, communication strategies, and tools to enhance collaboration and see its benefits to supporting work-life balance. </a:t>
            </a:r>
          </a:p>
          <a:p>
            <a:endParaRPr lang="en-GB" sz="2200" dirty="0">
              <a:solidFill>
                <a:schemeClr val="bg1"/>
              </a:solidFill>
              <a:latin typeface="Calibri" panose="020F0502020204030204" pitchFamily="34" charset="0"/>
              <a:cs typeface="Calibri" panose="020F0502020204030204" pitchFamily="34" charset="0"/>
            </a:endParaRPr>
          </a:p>
          <a:p>
            <a:r>
              <a:rPr lang="en-GB" sz="2200" dirty="0">
                <a:solidFill>
                  <a:schemeClr val="bg1"/>
                </a:solidFill>
                <a:latin typeface="Calibri" panose="020F0502020204030204" pitchFamily="34" charset="0"/>
                <a:cs typeface="Calibri" panose="020F0502020204030204" pitchFamily="34" charset="0"/>
              </a:rPr>
              <a:t>Good luck in your quest to achieve a better work-life balance. </a:t>
            </a:r>
            <a:endParaRPr lang="en-IE" sz="2200" dirty="0">
              <a:solidFill>
                <a:schemeClr val="bg1"/>
              </a:solidFill>
              <a:latin typeface="Calibri" panose="020F0502020204030204" pitchFamily="34" charset="0"/>
              <a:cs typeface="Calibri" panose="020F0502020204030204" pitchFamily="34" charset="0"/>
            </a:endParaRP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448"/>
        <p:cNvGrpSpPr/>
        <p:nvPr/>
      </p:nvGrpSpPr>
      <p:grpSpPr>
        <a:xfrm>
          <a:off x="0" y="0"/>
          <a:ext cx="0" cy="0"/>
          <a:chOff x="0" y="0"/>
          <a:chExt cx="0" cy="0"/>
        </a:xfrm>
      </p:grpSpPr>
      <p:sp>
        <p:nvSpPr>
          <p:cNvPr id="449" name="Google Shape;449;p31"/>
          <p:cNvSpPr txBox="1">
            <a:spLocks noGrp="1"/>
          </p:cNvSpPr>
          <p:nvPr>
            <p:ph type="body" idx="1"/>
          </p:nvPr>
        </p:nvSpPr>
        <p:spPr>
          <a:xfrm>
            <a:off x="5760669" y="5759497"/>
            <a:ext cx="3469856" cy="589217"/>
          </a:xfrm>
          <a:prstGeom prst="rect">
            <a:avLst/>
          </a:prstGeom>
          <a:noFill/>
          <a:ln>
            <a:noFill/>
          </a:ln>
        </p:spPr>
        <p:txBody>
          <a:bodyPr spcFirstLastPara="1" wrap="square" lIns="91425" tIns="45700" rIns="91425" bIns="45700" anchor="t" anchorCtr="0">
            <a:normAutofit/>
          </a:bodyPr>
          <a:lstStyle/>
          <a:p>
            <a:pPr marL="0" lvl="0" indent="0" algn="ctr" rtl="0">
              <a:lnSpc>
                <a:spcPct val="90000"/>
              </a:lnSpc>
              <a:spcBef>
                <a:spcPts val="0"/>
              </a:spcBef>
              <a:spcAft>
                <a:spcPts val="0"/>
              </a:spcAft>
              <a:buClr>
                <a:schemeClr val="lt1"/>
              </a:buClr>
              <a:buSzPts val="3200"/>
              <a:buFont typeface="Arial"/>
              <a:buNone/>
            </a:pPr>
            <a:r>
              <a:rPr lang="en-US" dirty="0"/>
              <a:t>www.</a:t>
            </a:r>
            <a:r>
              <a:rPr lang="en-US" b="1" dirty="0"/>
              <a:t>balance</a:t>
            </a:r>
            <a:r>
              <a:rPr lang="en-US" dirty="0"/>
              <a:t>.eu</a:t>
            </a:r>
            <a:endParaRPr dirty="0"/>
          </a:p>
        </p:txBody>
      </p:sp>
      <p:sp>
        <p:nvSpPr>
          <p:cNvPr id="450" name="Google Shape;450;p31"/>
          <p:cNvSpPr txBox="1">
            <a:spLocks noGrp="1"/>
          </p:cNvSpPr>
          <p:nvPr>
            <p:ph type="body" idx="3"/>
          </p:nvPr>
        </p:nvSpPr>
        <p:spPr>
          <a:xfrm>
            <a:off x="642678" y="811349"/>
            <a:ext cx="4542165" cy="3332634"/>
          </a:xfrm>
          <a:prstGeom prst="rect">
            <a:avLst/>
          </a:prstGeom>
          <a:noFill/>
          <a:ln>
            <a:noFill/>
          </a:ln>
        </p:spPr>
        <p:txBody>
          <a:bodyPr spcFirstLastPara="1" wrap="square" lIns="91425" tIns="45700" rIns="91425" bIns="45700" anchor="ctr" anchorCtr="0">
            <a:normAutofit fontScale="40000" lnSpcReduction="20000"/>
          </a:bodyPr>
          <a:lstStyle/>
          <a:p>
            <a:pPr marL="0" lvl="0" indent="0" algn="l" rtl="0">
              <a:lnSpc>
                <a:spcPct val="90000"/>
              </a:lnSpc>
              <a:spcBef>
                <a:spcPts val="0"/>
              </a:spcBef>
              <a:spcAft>
                <a:spcPts val="0"/>
              </a:spcAft>
              <a:buClr>
                <a:srgbClr val="8A4199"/>
              </a:buClr>
              <a:buSzPts val="5000"/>
              <a:buNone/>
            </a:pPr>
            <a:r>
              <a:rPr lang="en-US" b="1" dirty="0"/>
              <a:t>Recap of modules:</a:t>
            </a:r>
          </a:p>
          <a:p>
            <a:pPr marL="0" lvl="0" indent="0" algn="l" rtl="0">
              <a:lnSpc>
                <a:spcPct val="90000"/>
              </a:lnSpc>
              <a:spcBef>
                <a:spcPts val="0"/>
              </a:spcBef>
              <a:spcAft>
                <a:spcPts val="0"/>
              </a:spcAft>
              <a:buClr>
                <a:srgbClr val="8A4199"/>
              </a:buClr>
              <a:buSzPts val="5000"/>
              <a:buNone/>
            </a:pPr>
            <a:endParaRPr lang="en-US" b="1" i="1" dirty="0"/>
          </a:p>
          <a:p>
            <a:pPr marL="0" lvl="0" indent="0" algn="l" rtl="0">
              <a:lnSpc>
                <a:spcPct val="90000"/>
              </a:lnSpc>
              <a:spcBef>
                <a:spcPts val="0"/>
              </a:spcBef>
              <a:spcAft>
                <a:spcPts val="0"/>
              </a:spcAft>
              <a:buClr>
                <a:srgbClr val="8A4199"/>
              </a:buClr>
              <a:buSzPts val="5000"/>
              <a:buNone/>
            </a:pPr>
            <a:r>
              <a:rPr lang="en-US" i="1" dirty="0"/>
              <a:t>Module 1:</a:t>
            </a:r>
            <a:r>
              <a:rPr lang="en-GB" i="1" dirty="0"/>
              <a:t> Managing a remote team and work-life balance</a:t>
            </a:r>
          </a:p>
          <a:p>
            <a:pPr marL="0" lvl="0" indent="0" algn="l" rtl="0">
              <a:lnSpc>
                <a:spcPct val="90000"/>
              </a:lnSpc>
              <a:spcBef>
                <a:spcPts val="0"/>
              </a:spcBef>
              <a:spcAft>
                <a:spcPts val="0"/>
              </a:spcAft>
              <a:buClr>
                <a:srgbClr val="8A4199"/>
              </a:buClr>
              <a:buSzPts val="5000"/>
              <a:buNone/>
            </a:pPr>
            <a:endParaRPr lang="en-US" i="1" dirty="0"/>
          </a:p>
          <a:p>
            <a:pPr marL="0" lvl="0" indent="0" algn="l" rtl="0">
              <a:lnSpc>
                <a:spcPct val="90000"/>
              </a:lnSpc>
              <a:spcBef>
                <a:spcPts val="0"/>
              </a:spcBef>
              <a:spcAft>
                <a:spcPts val="0"/>
              </a:spcAft>
              <a:buClr>
                <a:srgbClr val="8A4199"/>
              </a:buClr>
              <a:buSzPts val="5000"/>
              <a:buNone/>
            </a:pPr>
            <a:r>
              <a:rPr lang="en-US" i="1" dirty="0"/>
              <a:t>Module 2: </a:t>
            </a:r>
            <a:r>
              <a:rPr lang="en-US" i="1" dirty="0" err="1"/>
              <a:t>Organisational</a:t>
            </a:r>
            <a:r>
              <a:rPr lang="en-US" i="1" dirty="0"/>
              <a:t> and individual responsibilities </a:t>
            </a:r>
          </a:p>
          <a:p>
            <a:pPr marL="0" lvl="0" indent="0" algn="l" rtl="0">
              <a:lnSpc>
                <a:spcPct val="90000"/>
              </a:lnSpc>
              <a:spcBef>
                <a:spcPts val="0"/>
              </a:spcBef>
              <a:spcAft>
                <a:spcPts val="0"/>
              </a:spcAft>
              <a:buClr>
                <a:srgbClr val="8A4199"/>
              </a:buClr>
              <a:buSzPts val="5000"/>
              <a:buNone/>
            </a:pPr>
            <a:endParaRPr lang="en-US" i="1" dirty="0"/>
          </a:p>
          <a:p>
            <a:pPr marL="0" lvl="0" indent="0" algn="l" rtl="0">
              <a:lnSpc>
                <a:spcPct val="90000"/>
              </a:lnSpc>
              <a:spcBef>
                <a:spcPts val="0"/>
              </a:spcBef>
              <a:spcAft>
                <a:spcPts val="0"/>
              </a:spcAft>
              <a:buClr>
                <a:srgbClr val="8A4199"/>
              </a:buClr>
              <a:buSzPts val="5000"/>
              <a:buNone/>
            </a:pPr>
            <a:r>
              <a:rPr lang="en-GB" i="1" dirty="0"/>
              <a:t>Module 3: Digital Wellbeing</a:t>
            </a:r>
          </a:p>
          <a:p>
            <a:pPr marL="0" lvl="0" indent="0" algn="l" rtl="0">
              <a:lnSpc>
                <a:spcPct val="90000"/>
              </a:lnSpc>
              <a:spcBef>
                <a:spcPts val="0"/>
              </a:spcBef>
              <a:spcAft>
                <a:spcPts val="0"/>
              </a:spcAft>
              <a:buClr>
                <a:srgbClr val="8A4199"/>
              </a:buClr>
              <a:buSzPts val="5000"/>
              <a:buNone/>
            </a:pPr>
            <a:endParaRPr lang="en-GB" i="1" dirty="0"/>
          </a:p>
          <a:p>
            <a:pPr marL="0" lvl="0" indent="0" algn="l" rtl="0">
              <a:lnSpc>
                <a:spcPct val="90000"/>
              </a:lnSpc>
              <a:spcBef>
                <a:spcPts val="0"/>
              </a:spcBef>
              <a:spcAft>
                <a:spcPts val="0"/>
              </a:spcAft>
              <a:buClr>
                <a:srgbClr val="8A4199"/>
              </a:buClr>
              <a:buSzPts val="5000"/>
              <a:buNone/>
            </a:pPr>
            <a:r>
              <a:rPr lang="en-GB" i="1" dirty="0"/>
              <a:t>Module 4: Catering for a diverse team</a:t>
            </a:r>
          </a:p>
          <a:p>
            <a:pPr marL="0" lvl="0" indent="0" algn="l" rtl="0">
              <a:lnSpc>
                <a:spcPct val="90000"/>
              </a:lnSpc>
              <a:spcBef>
                <a:spcPts val="0"/>
              </a:spcBef>
              <a:spcAft>
                <a:spcPts val="0"/>
              </a:spcAft>
              <a:buClr>
                <a:srgbClr val="8A4199"/>
              </a:buClr>
              <a:buSzPts val="5000"/>
              <a:buNone/>
            </a:pPr>
            <a:endParaRPr lang="en-GB" i="1" dirty="0"/>
          </a:p>
          <a:p>
            <a:pPr marL="0" lvl="0" indent="0" algn="l" rtl="0">
              <a:lnSpc>
                <a:spcPct val="90000"/>
              </a:lnSpc>
              <a:spcBef>
                <a:spcPts val="0"/>
              </a:spcBef>
              <a:spcAft>
                <a:spcPts val="0"/>
              </a:spcAft>
              <a:buClr>
                <a:srgbClr val="8A4199"/>
              </a:buClr>
              <a:buSzPts val="5000"/>
              <a:buNone/>
            </a:pPr>
            <a:r>
              <a:rPr lang="en-GB" i="1" dirty="0"/>
              <a:t>Module 5: Collaborative working environment</a:t>
            </a:r>
            <a:endParaRPr i="1"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307"/>
        <p:cNvGrpSpPr/>
        <p:nvPr/>
      </p:nvGrpSpPr>
      <p:grpSpPr>
        <a:xfrm>
          <a:off x="0" y="0"/>
          <a:ext cx="0" cy="0"/>
          <a:chOff x="0" y="0"/>
          <a:chExt cx="0" cy="0"/>
        </a:xfrm>
      </p:grpSpPr>
      <p:sp>
        <p:nvSpPr>
          <p:cNvPr id="310" name="Google Shape;310;p10"/>
          <p:cNvSpPr txBox="1">
            <a:spLocks noGrp="1"/>
          </p:cNvSpPr>
          <p:nvPr>
            <p:ph type="body" idx="1"/>
          </p:nvPr>
        </p:nvSpPr>
        <p:spPr>
          <a:xfrm>
            <a:off x="251671" y="1107347"/>
            <a:ext cx="11601974" cy="4506054"/>
          </a:xfrm>
          <a:prstGeom prst="rect">
            <a:avLst/>
          </a:prstGeom>
          <a:noFill/>
          <a:ln>
            <a:noFill/>
          </a:ln>
        </p:spPr>
        <p:txBody>
          <a:bodyPr spcFirstLastPara="1" wrap="square" lIns="91425" tIns="45700" rIns="91425" bIns="45700" anchor="t" anchorCtr="0">
            <a:noAutofit/>
          </a:bodyPr>
          <a:lstStyle/>
          <a:p>
            <a:pPr fontAlgn="base"/>
            <a:r>
              <a:rPr lang="en-GB" dirty="0">
                <a:solidFill>
                  <a:srgbClr val="767171"/>
                </a:solidFill>
                <a:latin typeface="Calibri" panose="020F0502020204030204" pitchFamily="34" charset="0"/>
                <a:cs typeface="Calibri" panose="020F0502020204030204" pitchFamily="34" charset="0"/>
              </a:rPr>
              <a:t>	Welcome to the Collaborative Working Module for Work-Life Balance. This module gives you the insights and tools you need to successfully balance work and personal life. It will equip you with resources to allow team members to build a balanced and productive working environment that helps foster success for everyone. </a:t>
            </a:r>
          </a:p>
          <a:p>
            <a:pPr fontAlgn="base"/>
            <a:endParaRPr lang="en-GB" dirty="0">
              <a:solidFill>
                <a:srgbClr val="767171"/>
              </a:solidFill>
              <a:latin typeface="Calibri" panose="020F0502020204030204" pitchFamily="34" charset="0"/>
              <a:cs typeface="Calibri" panose="020F0502020204030204" pitchFamily="34" charset="0"/>
            </a:endParaRPr>
          </a:p>
          <a:p>
            <a:pPr fontAlgn="base"/>
            <a:r>
              <a:rPr lang="en-GB" b="1" dirty="0">
                <a:solidFill>
                  <a:srgbClr val="7F5A86"/>
                </a:solidFill>
                <a:latin typeface="Calibri" panose="020F0502020204030204" pitchFamily="34" charset="0"/>
                <a:cs typeface="Calibri" panose="020F0502020204030204" pitchFamily="34" charset="0"/>
              </a:rPr>
              <a:t>1. </a:t>
            </a:r>
            <a:r>
              <a:rPr lang="en-US" dirty="0">
                <a:solidFill>
                  <a:srgbClr val="767171"/>
                </a:solidFill>
              </a:rPr>
              <a:t>Understanding the </a:t>
            </a:r>
            <a:r>
              <a:rPr lang="en-US" b="1" dirty="0">
                <a:solidFill>
                  <a:srgbClr val="767171"/>
                </a:solidFill>
              </a:rPr>
              <a:t>benefits </a:t>
            </a:r>
            <a:r>
              <a:rPr lang="en-US" dirty="0">
                <a:solidFill>
                  <a:srgbClr val="767171"/>
                </a:solidFill>
              </a:rPr>
              <a:t>of collaboration in promoting work-life balance. </a:t>
            </a:r>
            <a:endParaRPr lang="en-GB" dirty="0">
              <a:solidFill>
                <a:srgbClr val="767171"/>
              </a:solidFill>
              <a:latin typeface="Calibri" panose="020F0502020204030204" pitchFamily="34" charset="0"/>
              <a:cs typeface="Calibri" panose="020F0502020204030204" pitchFamily="34" charset="0"/>
            </a:endParaRPr>
          </a:p>
          <a:p>
            <a:pPr fontAlgn="base"/>
            <a:r>
              <a:rPr lang="en-GB" b="1" dirty="0">
                <a:solidFill>
                  <a:srgbClr val="7F5A86"/>
                </a:solidFill>
                <a:latin typeface="Calibri" panose="020F0502020204030204" pitchFamily="34" charset="0"/>
                <a:cs typeface="Calibri" panose="020F0502020204030204" pitchFamily="34" charset="0"/>
              </a:rPr>
              <a:t>2.</a:t>
            </a:r>
            <a:r>
              <a:rPr lang="en-US" b="1" dirty="0">
                <a:solidFill>
                  <a:srgbClr val="7F5A86"/>
                </a:solidFill>
              </a:rPr>
              <a:t> </a:t>
            </a:r>
            <a:r>
              <a:rPr lang="en-US" dirty="0">
                <a:solidFill>
                  <a:srgbClr val="767171"/>
                </a:solidFill>
              </a:rPr>
              <a:t>Develop </a:t>
            </a:r>
            <a:r>
              <a:rPr lang="en-US" b="1" dirty="0">
                <a:solidFill>
                  <a:srgbClr val="767171"/>
                </a:solidFill>
              </a:rPr>
              <a:t>effective communication </a:t>
            </a:r>
            <a:r>
              <a:rPr lang="en-US" dirty="0">
                <a:solidFill>
                  <a:srgbClr val="767171"/>
                </a:solidFill>
              </a:rPr>
              <a:t>strategies for supporting your team and promoting work-life balance. </a:t>
            </a:r>
            <a:endParaRPr lang="en-GB" dirty="0">
              <a:solidFill>
                <a:srgbClr val="7F5A86"/>
              </a:solidFill>
              <a:latin typeface="Calibri" panose="020F0502020204030204" pitchFamily="34" charset="0"/>
              <a:cs typeface="Calibri" panose="020F0502020204030204" pitchFamily="34" charset="0"/>
            </a:endParaRPr>
          </a:p>
          <a:p>
            <a:pPr fontAlgn="base"/>
            <a:r>
              <a:rPr lang="en-GB" b="1" dirty="0">
                <a:solidFill>
                  <a:srgbClr val="7F5A86"/>
                </a:solidFill>
                <a:latin typeface="Calibri" panose="020F0502020204030204" pitchFamily="34" charset="0"/>
                <a:cs typeface="Calibri" panose="020F0502020204030204" pitchFamily="34" charset="0"/>
              </a:rPr>
              <a:t>3.</a:t>
            </a:r>
            <a:r>
              <a:rPr lang="en-US" b="1" dirty="0">
                <a:solidFill>
                  <a:srgbClr val="7F5A86"/>
                </a:solidFill>
              </a:rPr>
              <a:t> </a:t>
            </a:r>
            <a:r>
              <a:rPr lang="en-US" dirty="0">
                <a:solidFill>
                  <a:srgbClr val="767171"/>
                </a:solidFill>
              </a:rPr>
              <a:t>Understand the role of </a:t>
            </a:r>
            <a:r>
              <a:rPr lang="en-US" b="1" dirty="0">
                <a:solidFill>
                  <a:srgbClr val="767171"/>
                </a:solidFill>
              </a:rPr>
              <a:t>team building </a:t>
            </a:r>
            <a:r>
              <a:rPr lang="en-US" dirty="0">
                <a:solidFill>
                  <a:srgbClr val="767171"/>
                </a:solidFill>
              </a:rPr>
              <a:t>in promoting collaborative working and work-life balance. </a:t>
            </a:r>
            <a:endParaRPr lang="en-GB" dirty="0">
              <a:solidFill>
                <a:srgbClr val="767171"/>
              </a:solidFill>
              <a:latin typeface="Calibri" panose="020F0502020204030204" pitchFamily="34" charset="0"/>
              <a:cs typeface="Calibri" panose="020F0502020204030204" pitchFamily="34" charset="0"/>
            </a:endParaRPr>
          </a:p>
          <a:p>
            <a:pPr fontAlgn="base"/>
            <a:r>
              <a:rPr lang="en-GB" b="1" dirty="0">
                <a:solidFill>
                  <a:srgbClr val="7F5A86"/>
                </a:solidFill>
                <a:latin typeface="Calibri" panose="020F0502020204030204" pitchFamily="34" charset="0"/>
                <a:cs typeface="Calibri" panose="020F0502020204030204" pitchFamily="34" charset="0"/>
              </a:rPr>
              <a:t>4.</a:t>
            </a:r>
            <a:r>
              <a:rPr lang="en-US" b="1" dirty="0">
                <a:solidFill>
                  <a:srgbClr val="7F5A86"/>
                </a:solidFill>
              </a:rPr>
              <a:t> </a:t>
            </a:r>
            <a:r>
              <a:rPr lang="en-US" dirty="0">
                <a:solidFill>
                  <a:srgbClr val="767171"/>
                </a:solidFill>
              </a:rPr>
              <a:t>Develop policies and </a:t>
            </a:r>
            <a:r>
              <a:rPr lang="en-US" b="1" dirty="0">
                <a:solidFill>
                  <a:srgbClr val="767171"/>
                </a:solidFill>
              </a:rPr>
              <a:t>practices that promote </a:t>
            </a:r>
            <a:r>
              <a:rPr lang="en-US" dirty="0">
                <a:solidFill>
                  <a:srgbClr val="767171"/>
                </a:solidFill>
              </a:rPr>
              <a:t>collaborative working and support work-life balance. </a:t>
            </a:r>
            <a:endParaRPr lang="en-GB" dirty="0">
              <a:solidFill>
                <a:srgbClr val="767171"/>
              </a:solidFill>
              <a:latin typeface="Calibri" panose="020F0502020204030204" pitchFamily="34" charset="0"/>
              <a:cs typeface="Calibri" panose="020F0502020204030204" pitchFamily="34" charset="0"/>
            </a:endParaRPr>
          </a:p>
          <a:p>
            <a:pPr fontAlgn="base"/>
            <a:r>
              <a:rPr lang="en-GB" b="1" dirty="0">
                <a:solidFill>
                  <a:srgbClr val="7F5A86"/>
                </a:solidFill>
                <a:latin typeface="Calibri" panose="020F0502020204030204" pitchFamily="34" charset="0"/>
                <a:cs typeface="Calibri" panose="020F0502020204030204" pitchFamily="34" charset="0"/>
              </a:rPr>
              <a:t>5. </a:t>
            </a:r>
            <a:r>
              <a:rPr lang="en-US" dirty="0">
                <a:solidFill>
                  <a:srgbClr val="767171"/>
                </a:solidFill>
              </a:rPr>
              <a:t>Identify digital </a:t>
            </a:r>
            <a:r>
              <a:rPr lang="en-US" b="1" dirty="0">
                <a:solidFill>
                  <a:srgbClr val="767171"/>
                </a:solidFill>
              </a:rPr>
              <a:t>tools and tactics </a:t>
            </a:r>
            <a:r>
              <a:rPr lang="en-US" dirty="0">
                <a:solidFill>
                  <a:srgbClr val="767171"/>
                </a:solidFill>
              </a:rPr>
              <a:t>that can support collaborative working and work-life balance.</a:t>
            </a:r>
          </a:p>
          <a:p>
            <a:pPr fontAlgn="base"/>
            <a:endParaRPr lang="en-IE" dirty="0">
              <a:solidFill>
                <a:srgbClr val="767171"/>
              </a:solidFill>
              <a:latin typeface="Calibri" panose="020F0502020204030204" pitchFamily="34" charset="0"/>
              <a:cs typeface="Calibri" panose="020F0502020204030204" pitchFamily="34" charset="0"/>
            </a:endParaRPr>
          </a:p>
          <a:p>
            <a:pPr fontAlgn="base"/>
            <a:endParaRPr lang="en-US" dirty="0"/>
          </a:p>
        </p:txBody>
      </p:sp>
      <p:sp>
        <p:nvSpPr>
          <p:cNvPr id="311" name="Google Shape;311;p10"/>
          <p:cNvSpPr txBox="1">
            <a:spLocks noGrp="1"/>
          </p:cNvSpPr>
          <p:nvPr>
            <p:ph type="body" idx="2"/>
          </p:nvPr>
        </p:nvSpPr>
        <p:spPr>
          <a:prstGeom prst="rect">
            <a:avLst/>
          </a:prstGeom>
          <a:noFill/>
          <a:ln>
            <a:noFill/>
          </a:ln>
        </p:spPr>
        <p:txBody>
          <a:bodyPr spcFirstLastPara="1" wrap="square" lIns="91425" tIns="45700" rIns="91425" bIns="45700" anchor="t" anchorCtr="0">
            <a:noAutofit/>
          </a:bodyPr>
          <a:lstStyle/>
          <a:p>
            <a:pPr fontAlgn="base"/>
            <a:r>
              <a:rPr lang="en-GB" dirty="0"/>
              <a:t>L</a:t>
            </a:r>
            <a:r>
              <a:rPr lang="en-IE" dirty="0"/>
              <a:t>EARNING OUTCOMES</a:t>
            </a:r>
            <a:endParaRPr lang="en-BA" dirty="0"/>
          </a:p>
        </p:txBody>
      </p:sp>
    </p:spTree>
    <p:extLst>
      <p:ext uri="{BB962C8B-B14F-4D97-AF65-F5344CB8AC3E}">
        <p14:creationId xmlns:p14="http://schemas.microsoft.com/office/powerpoint/2010/main" val="53273228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269"/>
        <p:cNvGrpSpPr/>
        <p:nvPr/>
      </p:nvGrpSpPr>
      <p:grpSpPr>
        <a:xfrm>
          <a:off x="0" y="0"/>
          <a:ext cx="0" cy="0"/>
          <a:chOff x="0" y="0"/>
          <a:chExt cx="0" cy="0"/>
        </a:xfrm>
      </p:grpSpPr>
      <p:sp>
        <p:nvSpPr>
          <p:cNvPr id="270" name="Google Shape;270;p6"/>
          <p:cNvSpPr txBox="1">
            <a:spLocks noGrp="1"/>
          </p:cNvSpPr>
          <p:nvPr>
            <p:ph type="body" idx="1"/>
          </p:nvPr>
        </p:nvSpPr>
        <p:spPr>
          <a:xfrm>
            <a:off x="310394" y="1803633"/>
            <a:ext cx="5880682" cy="3598957"/>
          </a:xfrm>
          <a:prstGeom prst="rect">
            <a:avLst/>
          </a:prstGeom>
          <a:noFill/>
          <a:ln>
            <a:noFill/>
          </a:ln>
        </p:spPr>
        <p:txBody>
          <a:bodyPr spcFirstLastPara="1" wrap="square" lIns="91425" tIns="45700" rIns="91425" bIns="45700" anchor="t" anchorCtr="0">
            <a:normAutofit fontScale="25000" lnSpcReduction="20000"/>
          </a:bodyPr>
          <a:lstStyle/>
          <a:p>
            <a:pPr marL="228600">
              <a:lnSpc>
                <a:spcPct val="120000"/>
              </a:lnSpc>
              <a:spcBef>
                <a:spcPts val="0"/>
              </a:spcBef>
            </a:pPr>
            <a:r>
              <a:rPr lang="en-IE" b="1" dirty="0">
                <a:solidFill>
                  <a:srgbClr val="767171"/>
                </a:solidFill>
                <a:latin typeface="Calibri (body)"/>
                <a:ea typeface="Calibri bold" panose="020F0702030404030204" pitchFamily="34" charset="0"/>
                <a:cs typeface="Calibri bold" panose="020F0702030404030204" pitchFamily="34" charset="0"/>
              </a:rPr>
              <a:t>	</a:t>
            </a:r>
            <a:r>
              <a:rPr lang="en-IE" sz="8000" b="1" dirty="0">
                <a:solidFill>
                  <a:srgbClr val="767171"/>
                </a:solidFill>
                <a:latin typeface="Calibri (body)"/>
                <a:ea typeface="Calibri bold" panose="020F0702030404030204" pitchFamily="34" charset="0"/>
                <a:cs typeface="Calibri bold" panose="020F0702030404030204" pitchFamily="34" charset="0"/>
              </a:rPr>
              <a:t>Collaboration</a:t>
            </a:r>
            <a:r>
              <a:rPr lang="en-IE" sz="8000" dirty="0">
                <a:solidFill>
                  <a:srgbClr val="767171"/>
                </a:solidFill>
                <a:latin typeface="Calibri (body)"/>
                <a:ea typeface="Calibri bold" panose="020F0702030404030204" pitchFamily="34" charset="0"/>
                <a:cs typeface="Calibri bold" panose="020F0702030404030204" pitchFamily="34" charset="0"/>
              </a:rPr>
              <a:t> is the process of two or more people or organisations working together to realise mutual advantage.</a:t>
            </a:r>
            <a:r>
              <a:rPr lang="en-GB" sz="8000" dirty="0">
                <a:solidFill>
                  <a:srgbClr val="767171"/>
                </a:solidFill>
                <a:latin typeface="Calibri (body)"/>
                <a:ea typeface="Calibri bold" panose="020F0702030404030204" pitchFamily="34" charset="0"/>
                <a:cs typeface="Calibri bold" panose="020F0702030404030204" pitchFamily="34" charset="0"/>
              </a:rPr>
              <a:t> It is a powerful business tool, regardless of the size of your business or the industry you are in. In practice, it is about working together to address problems and achieve goals that seem to be out of reach when working alone.</a:t>
            </a:r>
          </a:p>
          <a:p>
            <a:pPr marL="228600">
              <a:lnSpc>
                <a:spcPct val="120000"/>
              </a:lnSpc>
              <a:spcBef>
                <a:spcPts val="0"/>
              </a:spcBef>
            </a:pPr>
            <a:endParaRPr lang="en-GB" sz="8000" dirty="0">
              <a:solidFill>
                <a:srgbClr val="767171"/>
              </a:solidFill>
              <a:latin typeface="Calibri (body)"/>
              <a:ea typeface="Calibri bold" panose="020F0702030404030204" pitchFamily="34" charset="0"/>
              <a:cs typeface="Calibri bold" panose="020F0702030404030204" pitchFamily="34" charset="0"/>
            </a:endParaRPr>
          </a:p>
          <a:p>
            <a:pPr marL="228600">
              <a:lnSpc>
                <a:spcPct val="120000"/>
              </a:lnSpc>
              <a:spcBef>
                <a:spcPts val="0"/>
              </a:spcBef>
            </a:pPr>
            <a:r>
              <a:rPr lang="en-US" sz="8000" dirty="0">
                <a:solidFill>
                  <a:srgbClr val="767171"/>
                </a:solidFill>
                <a:latin typeface="Calibri (body)"/>
              </a:rPr>
              <a:t>	</a:t>
            </a:r>
            <a:r>
              <a:rPr lang="en-US" sz="8000" b="1" dirty="0">
                <a:solidFill>
                  <a:srgbClr val="767171"/>
                </a:solidFill>
                <a:latin typeface="Calibri (body)"/>
              </a:rPr>
              <a:t>Collaborating with others </a:t>
            </a:r>
            <a:r>
              <a:rPr lang="en-US" sz="8000" dirty="0">
                <a:solidFill>
                  <a:srgbClr val="767171"/>
                </a:solidFill>
                <a:latin typeface="Calibri (body)"/>
              </a:rPr>
              <a:t>can provide you with the additional skills and resources to do things you couldn’t achieve independently.  This could be anything from developing a new product</a:t>
            </a:r>
            <a:r>
              <a:rPr lang="en-GB" sz="8000" dirty="0">
                <a:solidFill>
                  <a:srgbClr val="767171"/>
                </a:solidFill>
                <a:latin typeface="Calibri (body)"/>
              </a:rPr>
              <a:t>, using new material in your design process, securing a new client,</a:t>
            </a:r>
            <a:r>
              <a:rPr lang="en-US" sz="8000" dirty="0">
                <a:solidFill>
                  <a:srgbClr val="767171"/>
                </a:solidFill>
                <a:latin typeface="Calibri (body)"/>
              </a:rPr>
              <a:t> or gaining access to funding.​</a:t>
            </a:r>
          </a:p>
          <a:p>
            <a:pPr marL="228600">
              <a:spcBef>
                <a:spcPts val="0"/>
              </a:spcBef>
            </a:pPr>
            <a:endParaRPr lang="en-GB" sz="8000" dirty="0">
              <a:solidFill>
                <a:srgbClr val="767171"/>
              </a:solidFill>
              <a:latin typeface="Calibri (body)"/>
              <a:ea typeface="Calibri bold" panose="020F0702030404030204" pitchFamily="34" charset="0"/>
              <a:cs typeface="Calibri bold" panose="020F0702030404030204" pitchFamily="34" charset="0"/>
            </a:endParaRPr>
          </a:p>
          <a:p>
            <a:pPr marL="228600">
              <a:spcBef>
                <a:spcPts val="0"/>
              </a:spcBef>
            </a:pPr>
            <a:endParaRPr lang="en-GB" dirty="0">
              <a:solidFill>
                <a:srgbClr val="767171"/>
              </a:solidFill>
              <a:latin typeface="Calibri (body)"/>
              <a:ea typeface="Calibri bold" panose="020F0702030404030204" pitchFamily="34" charset="0"/>
              <a:cs typeface="Calibri bold" panose="020F0702030404030204" pitchFamily="34" charset="0"/>
            </a:endParaRPr>
          </a:p>
          <a:p>
            <a:pPr marL="228600">
              <a:spcBef>
                <a:spcPts val="0"/>
              </a:spcBef>
            </a:pPr>
            <a:endParaRPr lang="en-GB" dirty="0">
              <a:solidFill>
                <a:srgbClr val="767171"/>
              </a:solidFill>
              <a:latin typeface="Calibri (body)"/>
              <a:ea typeface="Calibri bold" panose="020F0702030404030204" pitchFamily="34" charset="0"/>
              <a:cs typeface="Calibri bold" panose="020F0702030404030204" pitchFamily="34" charset="0"/>
            </a:endParaRPr>
          </a:p>
          <a:p>
            <a:pPr marL="228600" lvl="0" indent="-228600" algn="l" rtl="0">
              <a:lnSpc>
                <a:spcPct val="90000"/>
              </a:lnSpc>
              <a:spcBef>
                <a:spcPts val="0"/>
              </a:spcBef>
              <a:spcAft>
                <a:spcPts val="0"/>
              </a:spcAft>
              <a:buClr>
                <a:srgbClr val="595959"/>
              </a:buClr>
              <a:buSzPts val="2200"/>
              <a:buNone/>
            </a:pPr>
            <a:endParaRPr lang="en-US" dirty="0"/>
          </a:p>
        </p:txBody>
      </p:sp>
      <p:sp>
        <p:nvSpPr>
          <p:cNvPr id="271" name="Google Shape;271;p6"/>
          <p:cNvSpPr txBox="1">
            <a:spLocks noGrp="1"/>
          </p:cNvSpPr>
          <p:nvPr>
            <p:ph type="body" idx="2"/>
          </p:nvPr>
        </p:nvSpPr>
        <p:spPr>
          <a:xfrm>
            <a:off x="503339" y="495859"/>
            <a:ext cx="6266577" cy="1093364"/>
          </a:xfrm>
          <a:prstGeom prst="rect">
            <a:avLst/>
          </a:prstGeom>
          <a:noFill/>
          <a:ln>
            <a:noFill/>
          </a:ln>
        </p:spPr>
        <p:txBody>
          <a:bodyPr spcFirstLastPara="1" wrap="square" lIns="91425" tIns="45700" rIns="91425" bIns="45700" anchor="t" anchorCtr="0">
            <a:noAutofit/>
          </a:bodyPr>
          <a:lstStyle/>
          <a:p>
            <a:r>
              <a:rPr lang="en-BA" dirty="0"/>
              <a:t>WHAT IS COLLABORATION</a:t>
            </a:r>
            <a:r>
              <a:rPr lang="en-IE" dirty="0"/>
              <a:t> &amp; WHY IS IT IMPORTANT? </a:t>
            </a:r>
            <a:endParaRPr lang="en-BA" dirty="0"/>
          </a:p>
        </p:txBody>
      </p:sp>
      <p:pic>
        <p:nvPicPr>
          <p:cNvPr id="272" name="Google Shape;272;p6"/>
          <p:cNvPicPr preferRelativeResize="0">
            <a:picLocks noGrp="1"/>
          </p:cNvPicPr>
          <p:nvPr>
            <p:ph type="pic" idx="3"/>
          </p:nvPr>
        </p:nvPicPr>
        <p:blipFill rotWithShape="1">
          <a:blip r:embed="rId3">
            <a:alphaModFix/>
          </a:blip>
          <a:srcRect l="6295" r="6295"/>
          <a:stretch/>
        </p:blipFill>
        <p:spPr>
          <a:xfrm>
            <a:off x="7061200" y="1339039"/>
            <a:ext cx="5130800" cy="3913188"/>
          </a:xfrm>
          <a:prstGeom prst="rect">
            <a:avLst/>
          </a:prstGeom>
          <a:solidFill>
            <a:schemeClr val="lt1"/>
          </a:solidFill>
          <a:ln>
            <a:noFill/>
          </a:ln>
        </p:spPr>
      </p:pic>
      <p:sp>
        <p:nvSpPr>
          <p:cNvPr id="3" name="TextBox 2">
            <a:extLst>
              <a:ext uri="{FF2B5EF4-FFF2-40B4-BE49-F238E27FC236}">
                <a16:creationId xmlns:a16="http://schemas.microsoft.com/office/drawing/2014/main" id="{F0B86077-88FA-1DCE-4893-16A30EF5EB18}"/>
              </a:ext>
            </a:extLst>
          </p:cNvPr>
          <p:cNvSpPr txBox="1"/>
          <p:nvPr/>
        </p:nvSpPr>
        <p:spPr>
          <a:xfrm>
            <a:off x="8171193" y="5877559"/>
            <a:ext cx="6098796" cy="307777"/>
          </a:xfrm>
          <a:prstGeom prst="rect">
            <a:avLst/>
          </a:prstGeom>
          <a:noFill/>
        </p:spPr>
        <p:txBody>
          <a:bodyPr wrap="square">
            <a:spAutoFit/>
          </a:bodyPr>
          <a:lstStyle/>
          <a:p>
            <a:r>
              <a:rPr lang="en-IE" dirty="0">
                <a:hlinkClick r:id="rId4"/>
              </a:rPr>
              <a:t>Education- Collaboration - Bing video</a:t>
            </a:r>
            <a:endParaRPr lang="en-IE" dirty="0"/>
          </a:p>
        </p:txBody>
      </p:sp>
      <p:pic>
        <p:nvPicPr>
          <p:cNvPr id="5" name="Picture 4">
            <a:extLst>
              <a:ext uri="{FF2B5EF4-FFF2-40B4-BE49-F238E27FC236}">
                <a16:creationId xmlns:a16="http://schemas.microsoft.com/office/drawing/2014/main" id="{8AC9B617-F90C-B67B-C026-93F72D287DCC}"/>
              </a:ext>
            </a:extLst>
          </p:cNvPr>
          <p:cNvPicPr>
            <a:picLocks noChangeAspect="1"/>
          </p:cNvPicPr>
          <p:nvPr/>
        </p:nvPicPr>
        <p:blipFill>
          <a:blip r:embed="rId5"/>
          <a:stretch>
            <a:fillRect/>
          </a:stretch>
        </p:blipFill>
        <p:spPr>
          <a:xfrm>
            <a:off x="7061200" y="1339039"/>
            <a:ext cx="5130800" cy="3913189"/>
          </a:xfrm>
          <a:prstGeom prst="rect">
            <a:avLst/>
          </a:prstGeom>
        </p:spPr>
      </p:pic>
    </p:spTree>
    <p:extLst>
      <p:ext uri="{BB962C8B-B14F-4D97-AF65-F5344CB8AC3E}">
        <p14:creationId xmlns:p14="http://schemas.microsoft.com/office/powerpoint/2010/main" val="375492602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274"/>
        <p:cNvGrpSpPr/>
        <p:nvPr/>
      </p:nvGrpSpPr>
      <p:grpSpPr>
        <a:xfrm>
          <a:off x="0" y="0"/>
          <a:ext cx="0" cy="0"/>
          <a:chOff x="0" y="0"/>
          <a:chExt cx="0" cy="0"/>
        </a:xfrm>
      </p:grpSpPr>
      <p:sp>
        <p:nvSpPr>
          <p:cNvPr id="275" name="Google Shape;275;p5"/>
          <p:cNvSpPr txBox="1">
            <a:spLocks noGrp="1"/>
          </p:cNvSpPr>
          <p:nvPr>
            <p:ph type="body" idx="1"/>
          </p:nvPr>
        </p:nvSpPr>
        <p:spPr>
          <a:xfrm>
            <a:off x="3902765" y="1306076"/>
            <a:ext cx="4368800" cy="3742267"/>
          </a:xfrm>
          <a:prstGeom prst="rect">
            <a:avLst/>
          </a:prstGeom>
          <a:noFill/>
          <a:ln>
            <a:noFill/>
          </a:ln>
        </p:spPr>
        <p:txBody>
          <a:bodyPr spcFirstLastPara="1" wrap="square" lIns="91425" tIns="45700" rIns="91425" bIns="45700" anchor="ctr" anchorCtr="0">
            <a:normAutofit/>
          </a:bodyPr>
          <a:lstStyle/>
          <a:p>
            <a:pPr marL="0" indent="0">
              <a:buNone/>
            </a:pPr>
            <a:r>
              <a:rPr lang="en-GB" sz="3600" b="0" i="0" dirty="0">
                <a:solidFill>
                  <a:srgbClr val="595959"/>
                </a:solidFill>
                <a:effectLst/>
                <a:latin typeface="Calibri" panose="020F0502020204030204" pitchFamily="34" charset="0"/>
                <a:cs typeface="Calibri" panose="020F0502020204030204" pitchFamily="34" charset="0"/>
              </a:rPr>
              <a:t>“Alone we can do so little. Together we can do so much.”                                                                   </a:t>
            </a:r>
          </a:p>
          <a:p>
            <a:pPr marL="0" indent="0">
              <a:buNone/>
            </a:pPr>
            <a:r>
              <a:rPr lang="en-GB" sz="3600" b="1" i="0" dirty="0">
                <a:solidFill>
                  <a:srgbClr val="595959"/>
                </a:solidFill>
                <a:effectLst/>
                <a:latin typeface="Calibri" panose="020F0502020204030204" pitchFamily="34" charset="0"/>
                <a:cs typeface="Calibri" panose="020F0502020204030204" pitchFamily="34" charset="0"/>
              </a:rPr>
              <a:t>Helen Keller</a:t>
            </a:r>
            <a:endParaRPr lang="en-US" sz="3600" dirty="0">
              <a:solidFill>
                <a:srgbClr val="595959"/>
              </a:solidFill>
              <a:latin typeface="Calibri" panose="020F0502020204030204" pitchFamily="34" charset="0"/>
              <a:cs typeface="Calibri" panose="020F0502020204030204" pitchFamily="34" charset="0"/>
            </a:endParaRPr>
          </a:p>
        </p:txBody>
      </p:sp>
      <p:sp>
        <p:nvSpPr>
          <p:cNvPr id="276" name="Google Shape;276;p5"/>
          <p:cNvSpPr/>
          <p:nvPr/>
        </p:nvSpPr>
        <p:spPr>
          <a:xfrm>
            <a:off x="1757456" y="2633623"/>
            <a:ext cx="1843087" cy="1334220"/>
          </a:xfrm>
          <a:custGeom>
            <a:avLst/>
            <a:gdLst/>
            <a:ahLst/>
            <a:cxnLst/>
            <a:rect l="l" t="t" r="r" b="b"/>
            <a:pathLst>
              <a:path w="1522388" h="1102064" extrusionOk="0">
                <a:moveTo>
                  <a:pt x="355667" y="1102064"/>
                </a:moveTo>
                <a:cubicBezTo>
                  <a:pt x="347586" y="1102064"/>
                  <a:pt x="339506" y="1101616"/>
                  <a:pt x="331425" y="1101167"/>
                </a:cubicBezTo>
                <a:cubicBezTo>
                  <a:pt x="225033" y="1094885"/>
                  <a:pt x="126273" y="1045974"/>
                  <a:pt x="67016" y="970589"/>
                </a:cubicBezTo>
                <a:lnTo>
                  <a:pt x="67016" y="970589"/>
                </a:lnTo>
                <a:cubicBezTo>
                  <a:pt x="15840" y="902382"/>
                  <a:pt x="-6156" y="809946"/>
                  <a:pt x="1475" y="694624"/>
                </a:cubicBezTo>
                <a:cubicBezTo>
                  <a:pt x="7311" y="606674"/>
                  <a:pt x="31552" y="505711"/>
                  <a:pt x="69261" y="411030"/>
                </a:cubicBezTo>
                <a:cubicBezTo>
                  <a:pt x="134353" y="242311"/>
                  <a:pt x="265884" y="102309"/>
                  <a:pt x="449489" y="6282"/>
                </a:cubicBezTo>
                <a:lnTo>
                  <a:pt x="460712" y="449"/>
                </a:lnTo>
                <a:lnTo>
                  <a:pt x="582367" y="221221"/>
                </a:lnTo>
                <a:lnTo>
                  <a:pt x="568451" y="226605"/>
                </a:lnTo>
                <a:cubicBezTo>
                  <a:pt x="461610" y="266990"/>
                  <a:pt x="384846" y="346863"/>
                  <a:pt x="340853" y="463531"/>
                </a:cubicBezTo>
                <a:lnTo>
                  <a:pt x="346688" y="463531"/>
                </a:lnTo>
                <a:cubicBezTo>
                  <a:pt x="453081" y="463531"/>
                  <a:pt x="535231" y="493596"/>
                  <a:pt x="597181" y="555520"/>
                </a:cubicBezTo>
                <a:cubicBezTo>
                  <a:pt x="655540" y="613854"/>
                  <a:pt x="685617" y="690137"/>
                  <a:pt x="685617" y="781676"/>
                </a:cubicBezTo>
                <a:cubicBezTo>
                  <a:pt x="685617" y="869177"/>
                  <a:pt x="655989" y="945011"/>
                  <a:pt x="597630" y="1007384"/>
                </a:cubicBezTo>
                <a:cubicBezTo>
                  <a:pt x="537027" y="1068410"/>
                  <a:pt x="449938" y="1102064"/>
                  <a:pt x="355667" y="1102064"/>
                </a:cubicBezTo>
                <a:close/>
                <a:moveTo>
                  <a:pt x="87217" y="954883"/>
                </a:moveTo>
                <a:cubicBezTo>
                  <a:pt x="141985" y="1024435"/>
                  <a:pt x="233563" y="1069756"/>
                  <a:pt x="332772" y="1075590"/>
                </a:cubicBezTo>
                <a:cubicBezTo>
                  <a:pt x="428839" y="1081423"/>
                  <a:pt x="518622" y="1050013"/>
                  <a:pt x="579225" y="989883"/>
                </a:cubicBezTo>
                <a:cubicBezTo>
                  <a:pt x="632645" y="932447"/>
                  <a:pt x="660029" y="862446"/>
                  <a:pt x="660029" y="781676"/>
                </a:cubicBezTo>
                <a:cubicBezTo>
                  <a:pt x="660029" y="697316"/>
                  <a:pt x="632645" y="626867"/>
                  <a:pt x="579225" y="573469"/>
                </a:cubicBezTo>
                <a:cubicBezTo>
                  <a:pt x="522213" y="516480"/>
                  <a:pt x="446347" y="488660"/>
                  <a:pt x="346688" y="488660"/>
                </a:cubicBezTo>
                <a:lnTo>
                  <a:pt x="304940" y="488660"/>
                </a:lnTo>
                <a:lnTo>
                  <a:pt x="310776" y="471608"/>
                </a:lnTo>
                <a:cubicBezTo>
                  <a:pt x="354769" y="343273"/>
                  <a:pt x="434226" y="254875"/>
                  <a:pt x="546005" y="207759"/>
                </a:cubicBezTo>
                <a:lnTo>
                  <a:pt x="450387" y="34103"/>
                </a:lnTo>
                <a:cubicBezTo>
                  <a:pt x="278005" y="126989"/>
                  <a:pt x="155003" y="260260"/>
                  <a:pt x="93053" y="419556"/>
                </a:cubicBezTo>
                <a:cubicBezTo>
                  <a:pt x="24819" y="591418"/>
                  <a:pt x="-12890" y="821612"/>
                  <a:pt x="87217" y="954883"/>
                </a:cubicBezTo>
                <a:close/>
                <a:moveTo>
                  <a:pt x="1190194" y="1101616"/>
                </a:moveTo>
                <a:cubicBezTo>
                  <a:pt x="1182562" y="1101616"/>
                  <a:pt x="1174482" y="1101167"/>
                  <a:pt x="1166402" y="1100718"/>
                </a:cubicBezTo>
                <a:cubicBezTo>
                  <a:pt x="1061356" y="1094436"/>
                  <a:pt x="963044" y="1045525"/>
                  <a:pt x="904237" y="970140"/>
                </a:cubicBezTo>
                <a:lnTo>
                  <a:pt x="904237" y="970140"/>
                </a:lnTo>
                <a:cubicBezTo>
                  <a:pt x="775399" y="804561"/>
                  <a:pt x="859795" y="523660"/>
                  <a:pt x="902441" y="411030"/>
                </a:cubicBezTo>
                <a:cubicBezTo>
                  <a:pt x="972023" y="241413"/>
                  <a:pt x="1104901" y="101411"/>
                  <a:pt x="1286710" y="5834"/>
                </a:cubicBezTo>
                <a:lnTo>
                  <a:pt x="1297933" y="0"/>
                </a:lnTo>
                <a:lnTo>
                  <a:pt x="1419588" y="220772"/>
                </a:lnTo>
                <a:lnTo>
                  <a:pt x="1405671" y="226157"/>
                </a:lnTo>
                <a:cubicBezTo>
                  <a:pt x="1298831" y="266542"/>
                  <a:pt x="1222067" y="346415"/>
                  <a:pt x="1178073" y="463083"/>
                </a:cubicBezTo>
                <a:lnTo>
                  <a:pt x="1183909" y="463083"/>
                </a:lnTo>
                <a:cubicBezTo>
                  <a:pt x="1290301" y="463083"/>
                  <a:pt x="1372901" y="494044"/>
                  <a:pt x="1430362" y="555071"/>
                </a:cubicBezTo>
                <a:cubicBezTo>
                  <a:pt x="1492311" y="612956"/>
                  <a:pt x="1522389" y="686995"/>
                  <a:pt x="1522389" y="781227"/>
                </a:cubicBezTo>
                <a:cubicBezTo>
                  <a:pt x="1522389" y="870075"/>
                  <a:pt x="1491414" y="946358"/>
                  <a:pt x="1429913" y="1007384"/>
                </a:cubicBezTo>
                <a:cubicBezTo>
                  <a:pt x="1369759" y="1068410"/>
                  <a:pt x="1283119" y="1101616"/>
                  <a:pt x="1190194" y="1101616"/>
                </a:cubicBezTo>
                <a:close/>
                <a:moveTo>
                  <a:pt x="923989" y="954883"/>
                </a:moveTo>
                <a:cubicBezTo>
                  <a:pt x="978756" y="1024435"/>
                  <a:pt x="1069885" y="1069756"/>
                  <a:pt x="1167748" y="1075590"/>
                </a:cubicBezTo>
                <a:cubicBezTo>
                  <a:pt x="1262469" y="1081423"/>
                  <a:pt x="1351802" y="1050013"/>
                  <a:pt x="1411956" y="989883"/>
                </a:cubicBezTo>
                <a:cubicBezTo>
                  <a:pt x="1468968" y="932896"/>
                  <a:pt x="1496801" y="864690"/>
                  <a:pt x="1496801" y="781676"/>
                </a:cubicBezTo>
                <a:cubicBezTo>
                  <a:pt x="1496801" y="694624"/>
                  <a:pt x="1468968" y="626867"/>
                  <a:pt x="1412405" y="573917"/>
                </a:cubicBezTo>
                <a:lnTo>
                  <a:pt x="1411956" y="573469"/>
                </a:lnTo>
                <a:cubicBezTo>
                  <a:pt x="1359434" y="517378"/>
                  <a:pt x="1282670" y="489108"/>
                  <a:pt x="1183909" y="489108"/>
                </a:cubicBezTo>
                <a:lnTo>
                  <a:pt x="1142160" y="489108"/>
                </a:lnTo>
                <a:lnTo>
                  <a:pt x="1147996" y="472057"/>
                </a:lnTo>
                <a:cubicBezTo>
                  <a:pt x="1191989" y="343722"/>
                  <a:pt x="1271447" y="255324"/>
                  <a:pt x="1383226" y="208208"/>
                </a:cubicBezTo>
                <a:lnTo>
                  <a:pt x="1287608" y="34552"/>
                </a:lnTo>
                <a:cubicBezTo>
                  <a:pt x="1116572" y="126989"/>
                  <a:pt x="991775" y="259811"/>
                  <a:pt x="926234" y="420454"/>
                </a:cubicBezTo>
                <a:cubicBezTo>
                  <a:pt x="885383" y="529045"/>
                  <a:pt x="803232" y="799176"/>
                  <a:pt x="923989" y="954883"/>
                </a:cubicBezTo>
                <a:lnTo>
                  <a:pt x="923989" y="954883"/>
                </a:lnTo>
                <a:close/>
              </a:path>
            </a:pathLst>
          </a:custGeom>
          <a:solidFill>
            <a:srgbClr val="8A4199"/>
          </a:solidFill>
          <a:ln w="9525" cap="flat" cmpd="sng">
            <a:solidFill>
              <a:srgbClr val="8A4199"/>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chemeClr val="dk1"/>
              </a:solidFill>
              <a:latin typeface="Calibri"/>
              <a:ea typeface="Calibri"/>
              <a:cs typeface="Calibri"/>
              <a:sym typeface="Calibri"/>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318"/>
        <p:cNvGrpSpPr/>
        <p:nvPr/>
      </p:nvGrpSpPr>
      <p:grpSpPr>
        <a:xfrm>
          <a:off x="0" y="0"/>
          <a:ext cx="0" cy="0"/>
          <a:chOff x="0" y="0"/>
          <a:chExt cx="0" cy="0"/>
        </a:xfrm>
      </p:grpSpPr>
      <p:pic>
        <p:nvPicPr>
          <p:cNvPr id="319" name="Google Shape;319;p13"/>
          <p:cNvPicPr preferRelativeResize="0">
            <a:picLocks noGrp="1"/>
          </p:cNvPicPr>
          <p:nvPr>
            <p:ph type="pic" idx="2"/>
          </p:nvPr>
        </p:nvPicPr>
        <p:blipFill rotWithShape="1">
          <a:blip r:embed="rId3">
            <a:alphaModFix/>
          </a:blip>
          <a:srcRect t="39" b="38"/>
          <a:stretch/>
        </p:blipFill>
        <p:spPr>
          <a:xfrm>
            <a:off x="7158600" y="287233"/>
            <a:ext cx="5033400" cy="5949282"/>
          </a:xfrm>
          <a:prstGeom prst="rect">
            <a:avLst/>
          </a:prstGeom>
          <a:noFill/>
          <a:ln>
            <a:noFill/>
          </a:ln>
        </p:spPr>
      </p:pic>
      <p:sp>
        <p:nvSpPr>
          <p:cNvPr id="320" name="Google Shape;320;p13"/>
          <p:cNvSpPr txBox="1">
            <a:spLocks noGrp="1"/>
          </p:cNvSpPr>
          <p:nvPr>
            <p:ph type="body" idx="1"/>
          </p:nvPr>
        </p:nvSpPr>
        <p:spPr>
          <a:xfrm>
            <a:off x="2362833" y="602336"/>
            <a:ext cx="4591640" cy="84597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lt1"/>
              </a:buClr>
              <a:buSzPts val="4800"/>
              <a:buNone/>
            </a:pPr>
            <a:r>
              <a:rPr lang="en-US" dirty="0"/>
              <a:t>Benefits of Collaboration</a:t>
            </a:r>
            <a:endParaRPr dirty="0"/>
          </a:p>
        </p:txBody>
      </p:sp>
      <p:sp>
        <p:nvSpPr>
          <p:cNvPr id="321" name="Google Shape;321;p13"/>
          <p:cNvSpPr txBox="1">
            <a:spLocks noGrp="1"/>
          </p:cNvSpPr>
          <p:nvPr>
            <p:ph type="body" idx="3"/>
          </p:nvPr>
        </p:nvSpPr>
        <p:spPr>
          <a:xfrm>
            <a:off x="661247" y="602336"/>
            <a:ext cx="1255590" cy="84597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lt1"/>
              </a:buClr>
              <a:buSzPts val="4800"/>
              <a:buNone/>
            </a:pPr>
            <a:r>
              <a:rPr lang="en-US"/>
              <a:t>02</a:t>
            </a:r>
            <a:endParaRPr/>
          </a:p>
        </p:txBody>
      </p:sp>
    </p:spTree>
    <p:extLst>
      <p:ext uri="{BB962C8B-B14F-4D97-AF65-F5344CB8AC3E}">
        <p14:creationId xmlns:p14="http://schemas.microsoft.com/office/powerpoint/2010/main" val="153869207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300"/>
        <p:cNvGrpSpPr/>
        <p:nvPr/>
      </p:nvGrpSpPr>
      <p:grpSpPr>
        <a:xfrm>
          <a:off x="0" y="0"/>
          <a:ext cx="0" cy="0"/>
          <a:chOff x="0" y="0"/>
          <a:chExt cx="0" cy="0"/>
        </a:xfrm>
      </p:grpSpPr>
      <p:sp>
        <p:nvSpPr>
          <p:cNvPr id="3" name="Text Placeholder 2">
            <a:extLst>
              <a:ext uri="{FF2B5EF4-FFF2-40B4-BE49-F238E27FC236}">
                <a16:creationId xmlns:a16="http://schemas.microsoft.com/office/drawing/2014/main" id="{EF987030-0C64-FA85-C09D-23124A602F72}"/>
              </a:ext>
            </a:extLst>
          </p:cNvPr>
          <p:cNvSpPr>
            <a:spLocks noGrp="1"/>
          </p:cNvSpPr>
          <p:nvPr>
            <p:ph type="body" idx="2"/>
          </p:nvPr>
        </p:nvSpPr>
        <p:spPr>
          <a:xfrm>
            <a:off x="771786" y="377505"/>
            <a:ext cx="6931403" cy="624481"/>
          </a:xfrm>
        </p:spPr>
        <p:txBody>
          <a:bodyPr>
            <a:normAutofit fontScale="92500" lnSpcReduction="20000"/>
          </a:bodyPr>
          <a:lstStyle/>
          <a:p>
            <a:r>
              <a:rPr lang="en-US" sz="3900" dirty="0"/>
              <a:t>BENEFITS OF COLLABORATION</a:t>
            </a:r>
          </a:p>
          <a:p>
            <a:endParaRPr lang="en-IE" dirty="0"/>
          </a:p>
        </p:txBody>
      </p:sp>
      <p:pic>
        <p:nvPicPr>
          <p:cNvPr id="301" name="Google Shape;301;p9" descr="Group of people communicating around a table"/>
          <p:cNvPicPr preferRelativeResize="0">
            <a:picLocks noGrp="1"/>
          </p:cNvPicPr>
          <p:nvPr>
            <p:ph type="pic" idx="4294967295"/>
          </p:nvPr>
        </p:nvPicPr>
        <p:blipFill>
          <a:blip r:embed="rId3"/>
          <a:srcRect l="21764" r="21764"/>
          <a:stretch/>
        </p:blipFill>
        <p:spPr>
          <a:xfrm>
            <a:off x="7049883" y="1055614"/>
            <a:ext cx="5033962" cy="5949950"/>
          </a:xfrm>
          <a:prstGeom prst="ellipse">
            <a:avLst/>
          </a:prstGeom>
          <a:ln>
            <a:noFill/>
          </a:ln>
          <a:effectLst>
            <a:softEdge rad="112500"/>
          </a:effectLst>
        </p:spPr>
      </p:pic>
      <p:sp>
        <p:nvSpPr>
          <p:cNvPr id="2" name="TextBox 1">
            <a:extLst>
              <a:ext uri="{FF2B5EF4-FFF2-40B4-BE49-F238E27FC236}">
                <a16:creationId xmlns:a16="http://schemas.microsoft.com/office/drawing/2014/main" id="{AC3ADD0D-0412-422B-5409-866FC647E175}"/>
              </a:ext>
            </a:extLst>
          </p:cNvPr>
          <p:cNvSpPr txBox="1"/>
          <p:nvPr/>
        </p:nvSpPr>
        <p:spPr>
          <a:xfrm>
            <a:off x="306514" y="1124125"/>
            <a:ext cx="6788922" cy="2685863"/>
          </a:xfrm>
          <a:prstGeom prst="rect">
            <a:avLst/>
          </a:prstGeom>
          <a:noFill/>
        </p:spPr>
        <p:txBody>
          <a:bodyPr wrap="square" rtlCol="0">
            <a:spAutoFit/>
          </a:bodyPr>
          <a:lstStyle/>
          <a:p>
            <a:pPr marL="0" marR="0" lvl="0" indent="0" algn="l" defTabSz="914400" rtl="0" eaLnBrk="1" fontAlgn="auto" latinLnBrk="0" hangingPunct="1">
              <a:lnSpc>
                <a:spcPct val="90000"/>
              </a:lnSpc>
              <a:spcBef>
                <a:spcPts val="1000"/>
              </a:spcBef>
              <a:spcAft>
                <a:spcPts val="0"/>
              </a:spcAft>
              <a:buClrTx/>
              <a:buSzTx/>
              <a:buFont typeface="Arial"/>
              <a:buNone/>
              <a:tabLst/>
              <a:defRPr/>
            </a:pPr>
            <a:r>
              <a:rPr kumimoji="0" lang="en-US" sz="2200" b="0" i="0" u="none" strike="noStrike" kern="1200" cap="none" spc="0" normalizeH="0" baseline="0" noProof="0" dirty="0">
                <a:ln>
                  <a:noFill/>
                </a:ln>
                <a:solidFill>
                  <a:srgbClr val="767171"/>
                </a:solidFill>
                <a:effectLst/>
                <a:uLnTx/>
                <a:uFillTx/>
                <a:latin typeface="Calibri (body)"/>
                <a:ea typeface="+mn-ea"/>
                <a:cs typeface="+mn-cs"/>
              </a:rPr>
              <a:t>We</a:t>
            </a:r>
            <a:r>
              <a:rPr kumimoji="0" lang="en-IE" sz="2200" b="0" i="0" u="none" strike="noStrike" kern="1200" cap="none" spc="0" normalizeH="0" baseline="0" noProof="0" dirty="0">
                <a:ln>
                  <a:noFill/>
                </a:ln>
                <a:solidFill>
                  <a:srgbClr val="767171"/>
                </a:solidFill>
                <a:effectLst/>
                <a:uLnTx/>
                <a:uFillTx/>
                <a:latin typeface="Calibri (body)"/>
                <a:ea typeface="+mn-ea"/>
                <a:cs typeface="+mn-cs"/>
              </a:rPr>
              <a:t> know the saying - </a:t>
            </a:r>
            <a:r>
              <a:rPr lang="en-IE" sz="2200" b="1" dirty="0">
                <a:solidFill>
                  <a:srgbClr val="767171"/>
                </a:solidFill>
                <a:latin typeface="Calibri (body)"/>
                <a:ea typeface="Calibri"/>
                <a:cs typeface="Calibri"/>
                <a:sym typeface="Calibri"/>
              </a:rPr>
              <a:t>a problem shared is a problem halved. </a:t>
            </a:r>
            <a:br>
              <a:rPr kumimoji="0" lang="en-IE" sz="2200" b="1" i="0" u="none" strike="noStrike" kern="1200" cap="none" spc="0" normalizeH="0" baseline="0" noProof="0" dirty="0">
                <a:ln>
                  <a:noFill/>
                </a:ln>
                <a:solidFill>
                  <a:srgbClr val="767171"/>
                </a:solidFill>
                <a:effectLst/>
                <a:uLnTx/>
                <a:uFillTx/>
                <a:latin typeface="Calibri (body)"/>
                <a:ea typeface="+mn-ea"/>
                <a:cs typeface="+mn-cs"/>
              </a:rPr>
            </a:br>
            <a:r>
              <a:rPr kumimoji="0" lang="en-US" sz="2200" b="0" i="0" u="none" strike="noStrike" kern="1200" cap="none" spc="0" normalizeH="0" baseline="0" noProof="0" dirty="0">
                <a:ln>
                  <a:noFill/>
                </a:ln>
                <a:solidFill>
                  <a:srgbClr val="767171"/>
                </a:solidFill>
                <a:effectLst/>
                <a:uLnTx/>
                <a:uFillTx/>
                <a:latin typeface="Calibri (body)"/>
                <a:ea typeface="+mn-ea"/>
                <a:cs typeface="+mn-cs"/>
              </a:rPr>
              <a:t>​</a:t>
            </a:r>
            <a:br>
              <a:rPr kumimoji="0" lang="en-US" sz="2200" b="0" i="0" u="none" strike="noStrike" kern="1200" cap="none" spc="0" normalizeH="0" baseline="0" noProof="0" dirty="0">
                <a:ln>
                  <a:noFill/>
                </a:ln>
                <a:solidFill>
                  <a:srgbClr val="767171"/>
                </a:solidFill>
                <a:effectLst/>
                <a:uLnTx/>
                <a:uFillTx/>
                <a:latin typeface="Calibri (body)"/>
                <a:ea typeface="+mn-ea"/>
                <a:cs typeface="+mn-cs"/>
              </a:rPr>
            </a:br>
            <a:r>
              <a:rPr kumimoji="0" lang="en-IE" sz="2200" b="0" i="0" u="none" strike="noStrike" kern="1200" cap="none" spc="0" normalizeH="0" baseline="0" noProof="0" dirty="0">
                <a:ln>
                  <a:noFill/>
                </a:ln>
                <a:solidFill>
                  <a:srgbClr val="767171"/>
                </a:solidFill>
                <a:effectLst/>
                <a:uLnTx/>
                <a:uFillTx/>
                <a:latin typeface="Calibri (body)"/>
                <a:ea typeface="+mn-ea"/>
                <a:cs typeface="+mn-cs"/>
              </a:rPr>
              <a:t>Research shows that discussing problems with people in similar situations reduces stress levels. Problems don’t seem as overwhelming when you talk about them, and two people are more likely to find a solution than one.</a:t>
            </a:r>
            <a:r>
              <a:rPr kumimoji="0" lang="en-US" sz="2200" b="0" i="0" u="none" strike="noStrike" kern="1200" cap="none" spc="0" normalizeH="0" baseline="0" noProof="0" dirty="0">
                <a:ln>
                  <a:noFill/>
                </a:ln>
                <a:solidFill>
                  <a:srgbClr val="767171"/>
                </a:solidFill>
                <a:effectLst/>
                <a:uLnTx/>
                <a:uFillTx/>
                <a:latin typeface="Calibri (body)"/>
                <a:ea typeface="+mn-ea"/>
                <a:cs typeface="+mn-cs"/>
              </a:rPr>
              <a:t>​</a:t>
            </a:r>
          </a:p>
          <a:p>
            <a:pPr marL="0" marR="0" lvl="0" indent="0" algn="l" defTabSz="914400" rtl="0" eaLnBrk="1" fontAlgn="auto" latinLnBrk="0" hangingPunct="1">
              <a:lnSpc>
                <a:spcPct val="90000"/>
              </a:lnSpc>
              <a:spcBef>
                <a:spcPts val="1000"/>
              </a:spcBef>
              <a:spcAft>
                <a:spcPts val="0"/>
              </a:spcAft>
              <a:buClrTx/>
              <a:buSzTx/>
              <a:buFont typeface="Arial"/>
              <a:buNone/>
              <a:tabLst/>
              <a:defRPr/>
            </a:pPr>
            <a:endParaRPr kumimoji="0" lang="en-US" sz="2400" b="0" i="0" u="none" strike="noStrike" kern="1200" cap="none" spc="0" normalizeH="0" baseline="0" noProof="0" dirty="0">
              <a:ln>
                <a:noFill/>
              </a:ln>
              <a:solidFill>
                <a:srgbClr val="142D55"/>
              </a:solidFill>
              <a:effectLst/>
              <a:uLnTx/>
              <a:uFillTx/>
              <a:latin typeface="Calibri" panose="020F0502020204030204"/>
              <a:ea typeface="+mn-ea"/>
              <a:cs typeface="+mn-cs"/>
            </a:endParaRPr>
          </a:p>
        </p:txBody>
      </p:sp>
      <p:sp>
        <p:nvSpPr>
          <p:cNvPr id="5" name="TextBox 4">
            <a:extLst>
              <a:ext uri="{FF2B5EF4-FFF2-40B4-BE49-F238E27FC236}">
                <a16:creationId xmlns:a16="http://schemas.microsoft.com/office/drawing/2014/main" id="{1FCB7ECD-4D4B-63ED-C9D1-A2D477B26277}"/>
              </a:ext>
            </a:extLst>
          </p:cNvPr>
          <p:cNvSpPr txBox="1"/>
          <p:nvPr/>
        </p:nvSpPr>
        <p:spPr>
          <a:xfrm>
            <a:off x="1600200" y="5441487"/>
            <a:ext cx="6102990" cy="553998"/>
          </a:xfrm>
          <a:prstGeom prst="rect">
            <a:avLst/>
          </a:prstGeom>
          <a:noFill/>
        </p:spPr>
        <p:txBody>
          <a:bodyPr wrap="square">
            <a:spAutoFit/>
          </a:bodyPr>
          <a:lstStyle/>
          <a:p>
            <a:r>
              <a:rPr lang="en-GB" sz="3000" dirty="0">
                <a:solidFill>
                  <a:schemeClr val="bg1"/>
                </a:solidFill>
                <a:latin typeface="Calibri" panose="020F0502020204030204" pitchFamily="34" charset="0"/>
                <a:cs typeface="Calibri" panose="020F0502020204030204" pitchFamily="34" charset="0"/>
              </a:rPr>
              <a:t>“Two heads are better than one”</a:t>
            </a:r>
            <a:endParaRPr lang="en-IE" sz="3000" dirty="0">
              <a:solidFill>
                <a:schemeClr val="bg1"/>
              </a:solidFill>
              <a:latin typeface="Calibri" panose="020F0502020204030204" pitchFamily="34" charset="0"/>
              <a:cs typeface="Calibri" panose="020F0502020204030204" pitchFamily="34" charset="0"/>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307"/>
        <p:cNvGrpSpPr/>
        <p:nvPr/>
      </p:nvGrpSpPr>
      <p:grpSpPr>
        <a:xfrm>
          <a:off x="0" y="0"/>
          <a:ext cx="0" cy="0"/>
          <a:chOff x="0" y="0"/>
          <a:chExt cx="0" cy="0"/>
        </a:xfrm>
      </p:grpSpPr>
      <p:sp>
        <p:nvSpPr>
          <p:cNvPr id="310" name="Google Shape;310;p10"/>
          <p:cNvSpPr txBox="1">
            <a:spLocks noGrp="1"/>
          </p:cNvSpPr>
          <p:nvPr>
            <p:ph type="body" idx="1"/>
          </p:nvPr>
        </p:nvSpPr>
        <p:spPr>
          <a:xfrm>
            <a:off x="385895" y="1001986"/>
            <a:ext cx="11183806" cy="4611415"/>
          </a:xfrm>
          <a:prstGeom prst="rect">
            <a:avLst/>
          </a:prstGeom>
          <a:noFill/>
          <a:ln>
            <a:noFill/>
          </a:ln>
        </p:spPr>
        <p:txBody>
          <a:bodyPr spcFirstLastPara="1" wrap="square" lIns="91425" tIns="45700" rIns="91425" bIns="45700" anchor="t" anchorCtr="0">
            <a:noAutofit/>
          </a:bodyPr>
          <a:lstStyle/>
          <a:p>
            <a:pPr fontAlgn="base"/>
            <a:r>
              <a:rPr lang="en-IE" dirty="0"/>
              <a:t>	When you </a:t>
            </a:r>
            <a:r>
              <a:rPr lang="en-IE" dirty="0">
                <a:solidFill>
                  <a:srgbClr val="767171"/>
                </a:solidFill>
              </a:rPr>
              <a:t>bounce ideas off </a:t>
            </a:r>
            <a:r>
              <a:rPr lang="en-IE" dirty="0"/>
              <a:t>someone or lean on someone for their ideas and critiques, you magnify your own abilities in several ways and achieve a better work-life balance. </a:t>
            </a:r>
          </a:p>
          <a:p>
            <a:pPr marL="342900" indent="-342900" fontAlgn="base">
              <a:buFont typeface="Arial" panose="020B0604020202020204" pitchFamily="34" charset="0"/>
              <a:buChar char="•"/>
            </a:pPr>
            <a:r>
              <a:rPr lang="en-IE" b="1" dirty="0">
                <a:solidFill>
                  <a:srgbClr val="1EB3DD"/>
                </a:solidFill>
              </a:rPr>
              <a:t>Momentum</a:t>
            </a:r>
            <a:r>
              <a:rPr lang="en-IE" dirty="0">
                <a:solidFill>
                  <a:srgbClr val="1EB3DD"/>
                </a:solidFill>
              </a:rPr>
              <a:t>: </a:t>
            </a:r>
            <a:r>
              <a:rPr lang="en-IE" dirty="0"/>
              <a:t>Someone else is </a:t>
            </a:r>
            <a:r>
              <a:rPr lang="en-IE" b="1" dirty="0"/>
              <a:t>supporting</a:t>
            </a:r>
            <a:r>
              <a:rPr lang="en-IE" dirty="0"/>
              <a:t> you to move to the next step</a:t>
            </a:r>
            <a:r>
              <a:rPr lang="en-US" dirty="0"/>
              <a:t>​. You can more easily </a:t>
            </a:r>
            <a:r>
              <a:rPr lang="en-US" b="1" dirty="0"/>
              <a:t>delegate</a:t>
            </a:r>
            <a:r>
              <a:rPr lang="en-US" dirty="0"/>
              <a:t> responsibilities. </a:t>
            </a:r>
          </a:p>
          <a:p>
            <a:pPr marL="342900" indent="-342900" fontAlgn="base">
              <a:buFont typeface="Arial" panose="020B0604020202020204" pitchFamily="34" charset="0"/>
              <a:buChar char="•"/>
            </a:pPr>
            <a:r>
              <a:rPr lang="en-IE" b="1" dirty="0">
                <a:solidFill>
                  <a:srgbClr val="8A4199"/>
                </a:solidFill>
              </a:rPr>
              <a:t>Sources: </a:t>
            </a:r>
            <a:r>
              <a:rPr lang="en-IE" dirty="0"/>
              <a:t>You </a:t>
            </a:r>
            <a:r>
              <a:rPr lang="en-IE" b="1" dirty="0"/>
              <a:t>add more </a:t>
            </a:r>
            <a:r>
              <a:rPr lang="en-IE" b="1" dirty="0">
                <a:solidFill>
                  <a:srgbClr val="767171"/>
                </a:solidFill>
              </a:rPr>
              <a:t>ideas</a:t>
            </a:r>
            <a:r>
              <a:rPr lang="en-IE" b="1" dirty="0"/>
              <a:t> </a:t>
            </a:r>
            <a:r>
              <a:rPr lang="en-IE" dirty="0"/>
              <a:t>to the project, more research, and another lifetime of </a:t>
            </a:r>
            <a:r>
              <a:rPr lang="en-IE" b="1" dirty="0"/>
              <a:t>knowledge</a:t>
            </a:r>
            <a:r>
              <a:rPr lang="en-US" b="1" dirty="0"/>
              <a:t>​ and resources </a:t>
            </a:r>
            <a:r>
              <a:rPr lang="en-US" dirty="0"/>
              <a:t>with team support. </a:t>
            </a:r>
          </a:p>
          <a:p>
            <a:pPr marL="342900" indent="-342900" fontAlgn="base">
              <a:buFont typeface="Arial" panose="020B0604020202020204" pitchFamily="34" charset="0"/>
              <a:buChar char="•"/>
            </a:pPr>
            <a:r>
              <a:rPr lang="en-IE" b="1" dirty="0">
                <a:solidFill>
                  <a:srgbClr val="1EB3DD"/>
                </a:solidFill>
              </a:rPr>
              <a:t>Perspective</a:t>
            </a:r>
            <a:r>
              <a:rPr lang="en-IE" dirty="0">
                <a:solidFill>
                  <a:srgbClr val="1EB3DD"/>
                </a:solidFill>
              </a:rPr>
              <a:t>: </a:t>
            </a:r>
            <a:r>
              <a:rPr lang="en-IE" dirty="0"/>
              <a:t>You see angles and flaws you would not have seen yourself. </a:t>
            </a:r>
          </a:p>
          <a:p>
            <a:pPr marL="342900" indent="-342900" fontAlgn="base">
              <a:buFont typeface="Arial" panose="020B0604020202020204" pitchFamily="34" charset="0"/>
              <a:buChar char="•"/>
            </a:pPr>
            <a:r>
              <a:rPr lang="en-IE" b="1" dirty="0">
                <a:solidFill>
                  <a:srgbClr val="8A4199"/>
                </a:solidFill>
              </a:rPr>
              <a:t>Speed: </a:t>
            </a:r>
            <a:r>
              <a:rPr lang="en-IE" dirty="0"/>
              <a:t>You are able to work faster, and identify ideas more quickly</a:t>
            </a:r>
            <a:r>
              <a:rPr lang="en-US" dirty="0"/>
              <a:t>​ for </a:t>
            </a:r>
            <a:r>
              <a:rPr lang="en-US" b="1" dirty="0"/>
              <a:t>better productivity </a:t>
            </a:r>
            <a:r>
              <a:rPr lang="en-US" dirty="0"/>
              <a:t>and</a:t>
            </a:r>
            <a:r>
              <a:rPr lang="en-US" b="1" dirty="0"/>
              <a:t> time management</a:t>
            </a:r>
            <a:r>
              <a:rPr lang="en-US" dirty="0"/>
              <a:t>.</a:t>
            </a:r>
          </a:p>
          <a:p>
            <a:pPr marL="342900" indent="-342900" fontAlgn="base">
              <a:buFont typeface="Arial" panose="020B0604020202020204" pitchFamily="34" charset="0"/>
              <a:buChar char="•"/>
            </a:pPr>
            <a:r>
              <a:rPr lang="en-IE" b="1" dirty="0">
                <a:solidFill>
                  <a:srgbClr val="1EB3DD"/>
                </a:solidFill>
              </a:rPr>
              <a:t>Decisions</a:t>
            </a:r>
            <a:r>
              <a:rPr lang="en-IE" dirty="0">
                <a:solidFill>
                  <a:srgbClr val="1EB3DD"/>
                </a:solidFill>
              </a:rPr>
              <a:t>:</a:t>
            </a:r>
            <a:r>
              <a:rPr lang="en-IE" dirty="0"/>
              <a:t> A sounding board helps you talk through your own decisions, and </a:t>
            </a:r>
            <a:r>
              <a:rPr lang="en-IE" b="1" dirty="0"/>
              <a:t>understand your own thinking more easily. </a:t>
            </a:r>
            <a:r>
              <a:rPr lang="en-US" b="1" dirty="0"/>
              <a:t>​</a:t>
            </a:r>
          </a:p>
          <a:p>
            <a:pPr marL="342900" indent="-342900" fontAlgn="base">
              <a:buFont typeface="Arial" panose="020B0604020202020204" pitchFamily="34" charset="0"/>
              <a:buChar char="•"/>
            </a:pPr>
            <a:r>
              <a:rPr lang="en-IE" b="1" dirty="0">
                <a:solidFill>
                  <a:srgbClr val="8A4199"/>
                </a:solidFill>
              </a:rPr>
              <a:t>Validation: </a:t>
            </a:r>
            <a:r>
              <a:rPr lang="en-IE" dirty="0"/>
              <a:t>A good collaboration partner not only sees the flaws in your work but can help support your best ideas and spur you forward in the right direction and </a:t>
            </a:r>
            <a:r>
              <a:rPr lang="en-IE" b="1" dirty="0"/>
              <a:t>improve your job satisfaction. </a:t>
            </a:r>
            <a:endParaRPr lang="en-US" b="1" dirty="0"/>
          </a:p>
        </p:txBody>
      </p:sp>
      <p:sp>
        <p:nvSpPr>
          <p:cNvPr id="311" name="Google Shape;311;p10"/>
          <p:cNvSpPr txBox="1">
            <a:spLocks noGrp="1"/>
          </p:cNvSpPr>
          <p:nvPr>
            <p:ph type="body" idx="2"/>
          </p:nvPr>
        </p:nvSpPr>
        <p:spPr>
          <a:xfrm>
            <a:off x="696286" y="218114"/>
            <a:ext cx="10852467" cy="783872"/>
          </a:xfrm>
          <a:prstGeom prst="rect">
            <a:avLst/>
          </a:prstGeom>
          <a:noFill/>
          <a:ln>
            <a:noFill/>
          </a:ln>
        </p:spPr>
        <p:txBody>
          <a:bodyPr spcFirstLastPara="1" wrap="square" lIns="91425" tIns="45700" rIns="91425" bIns="45700" anchor="t" anchorCtr="0">
            <a:noAutofit/>
          </a:bodyPr>
          <a:lstStyle/>
          <a:p>
            <a:pPr fontAlgn="base"/>
            <a:r>
              <a:rPr lang="en-IE" dirty="0"/>
              <a:t>BENEFITS OF COLLABORATION</a:t>
            </a:r>
            <a:endParaRPr lang="en-BA" dirty="0"/>
          </a:p>
        </p:txBody>
      </p:sp>
    </p:spTree>
  </p:cSld>
  <p:clrMapOvr>
    <a:masterClrMapping/>
  </p:clrMapOvr>
</p:sld>
</file>

<file path=ppt/theme/theme1.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4108</TotalTime>
  <Words>2775</Words>
  <Application>Microsoft Office PowerPoint</Application>
  <PresentationFormat>Widescreen</PresentationFormat>
  <Paragraphs>220</Paragraphs>
  <Slides>34</Slides>
  <Notes>30</Notes>
  <HiddenSlides>0</HiddenSlides>
  <MMClips>1</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34</vt:i4>
      </vt:variant>
    </vt:vector>
  </HeadingPairs>
  <TitlesOfParts>
    <vt:vector size="41" baseType="lpstr">
      <vt:lpstr>Rubik</vt:lpstr>
      <vt:lpstr>Calibri</vt:lpstr>
      <vt:lpstr>Calibri (body)</vt:lpstr>
      <vt:lpstr>Montserrat Light</vt:lpstr>
      <vt:lpstr>Montserrat</vt:lpstr>
      <vt:lpstr>Arial</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Microsoft Office User</dc:creator>
  <cp:lastModifiedBy>aine hamill</cp:lastModifiedBy>
  <cp:revision>29</cp:revision>
  <dcterms:created xsi:type="dcterms:W3CDTF">2022-08-04T07:13:02Z</dcterms:created>
  <dcterms:modified xsi:type="dcterms:W3CDTF">2023-08-03T10:15:46Z</dcterms:modified>
</cp:coreProperties>
</file>