
<file path=[Content_Types].xml><?xml version="1.0" encoding="utf-8"?>
<Types xmlns="http://schemas.openxmlformats.org/package/2006/content-types">
  <Default Extension="emf" ContentType="image/x-emf"/>
  <Default Extension="jpeg" ContentType="image/jpeg"/>
  <Default Extension="jpg" ContentType="image/jpeg"/>
  <Default Extension="mp4" ContentType="video/mp4"/>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51"/>
  </p:notesMasterIdLst>
  <p:sldIdLst>
    <p:sldId id="256" r:id="rId2"/>
    <p:sldId id="257" r:id="rId3"/>
    <p:sldId id="341" r:id="rId4"/>
    <p:sldId id="302" r:id="rId5"/>
    <p:sldId id="342" r:id="rId6"/>
    <p:sldId id="312" r:id="rId7"/>
    <p:sldId id="340" r:id="rId8"/>
    <p:sldId id="276" r:id="rId9"/>
    <p:sldId id="278" r:id="rId10"/>
    <p:sldId id="260" r:id="rId11"/>
    <p:sldId id="319" r:id="rId12"/>
    <p:sldId id="316" r:id="rId13"/>
    <p:sldId id="317" r:id="rId14"/>
    <p:sldId id="321" r:id="rId15"/>
    <p:sldId id="344" r:id="rId16"/>
    <p:sldId id="345" r:id="rId17"/>
    <p:sldId id="346" r:id="rId18"/>
    <p:sldId id="347" r:id="rId19"/>
    <p:sldId id="348" r:id="rId20"/>
    <p:sldId id="349" r:id="rId21"/>
    <p:sldId id="350" r:id="rId22"/>
    <p:sldId id="351" r:id="rId23"/>
    <p:sldId id="353" r:id="rId24"/>
    <p:sldId id="354" r:id="rId25"/>
    <p:sldId id="355" r:id="rId26"/>
    <p:sldId id="356" r:id="rId27"/>
    <p:sldId id="357" r:id="rId28"/>
    <p:sldId id="279" r:id="rId29"/>
    <p:sldId id="325" r:id="rId30"/>
    <p:sldId id="326" r:id="rId31"/>
    <p:sldId id="327" r:id="rId32"/>
    <p:sldId id="328" r:id="rId33"/>
    <p:sldId id="329" r:id="rId34"/>
    <p:sldId id="264" r:id="rId35"/>
    <p:sldId id="299" r:id="rId36"/>
    <p:sldId id="304" r:id="rId37"/>
    <p:sldId id="292" r:id="rId38"/>
    <p:sldId id="330" r:id="rId39"/>
    <p:sldId id="331" r:id="rId40"/>
    <p:sldId id="332" r:id="rId41"/>
    <p:sldId id="333" r:id="rId42"/>
    <p:sldId id="335" r:id="rId43"/>
    <p:sldId id="337" r:id="rId44"/>
    <p:sldId id="269" r:id="rId45"/>
    <p:sldId id="284" r:id="rId46"/>
    <p:sldId id="282" r:id="rId47"/>
    <p:sldId id="283" r:id="rId48"/>
    <p:sldId id="339" r:id="rId49"/>
    <p:sldId id="270" r:id="rId50"/>
  </p:sldIdLst>
  <p:sldSz cx="12192000" cy="6858000"/>
  <p:notesSz cx="6858000" cy="9144000"/>
  <p:defaultTextStyle>
    <a:defPPr>
      <a:defRPr lang="en-LB"/>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arme Royo" initials="CR" lastIdx="3" clrIdx="0">
    <p:extLst>
      <p:ext uri="{19B8F6BF-5375-455C-9EA6-DF929625EA0E}">
        <p15:presenceInfo xmlns:p15="http://schemas.microsoft.com/office/powerpoint/2012/main" userId="S::carme.royo@eucen.eu::1cb02478-f809-4b68-ae0d-74f17611891e"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95959"/>
    <a:srgbClr val="8A4199"/>
    <a:srgbClr val="14B4CB"/>
    <a:srgbClr val="ECECEC"/>
    <a:srgbClr val="40B89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3651" autoAdjust="0"/>
    <p:restoredTop sz="94694" autoAdjust="0"/>
  </p:normalViewPr>
  <p:slideViewPr>
    <p:cSldViewPr snapToGrid="0" showGuides="1">
      <p:cViewPr varScale="1">
        <p:scale>
          <a:sx n="63" d="100"/>
          <a:sy n="63" d="100"/>
        </p:scale>
        <p:origin x="472" y="52"/>
      </p:cViewPr>
      <p:guideLst>
        <p:guide orient="horz" pos="2160"/>
        <p:guide pos="3840"/>
      </p:guideLst>
    </p:cSldViewPr>
  </p:slideViewPr>
  <p:notesTextViewPr>
    <p:cViewPr>
      <p:scale>
        <a:sx n="1" d="1"/>
        <a:sy n="1" d="1"/>
      </p:scale>
      <p:origin x="0" y="0"/>
    </p:cViewPr>
  </p:notesTextViewPr>
  <p:sorterViewPr>
    <p:cViewPr varScale="1">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notesMaster" Target="notesMasters/notesMaster1.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0A5F9E1-D4CF-4A7D-9A85-38CADC8DEF65}" type="datetimeFigureOut">
              <a:rPr lang="en-GB" smtClean="0"/>
              <a:t>03/08/2023</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E58DE70-751A-4508-BFD4-59709F0F83EE}" type="slidenum">
              <a:rPr lang="en-GB" smtClean="0"/>
              <a:t>‹#›</a:t>
            </a:fld>
            <a:endParaRPr lang="en-GB"/>
          </a:p>
        </p:txBody>
      </p:sp>
    </p:spTree>
    <p:extLst>
      <p:ext uri="{BB962C8B-B14F-4D97-AF65-F5344CB8AC3E}">
        <p14:creationId xmlns:p14="http://schemas.microsoft.com/office/powerpoint/2010/main" val="19352326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Cover">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D85FE04-BFF6-B6EC-3C62-4073CF99C8E5}"/>
              </a:ext>
            </a:extLst>
          </p:cNvPr>
          <p:cNvSpPr/>
          <p:nvPr userDrawn="1"/>
        </p:nvSpPr>
        <p:spPr>
          <a:xfrm>
            <a:off x="0" y="0"/>
            <a:ext cx="12192000" cy="6858001"/>
          </a:xfrm>
          <a:prstGeom prst="rect">
            <a:avLst/>
          </a:prstGeom>
          <a:solidFill>
            <a:srgbClr val="14B4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3731F697-B9FA-0F6E-7173-426C9D38A33A}"/>
              </a:ext>
            </a:extLst>
          </p:cNvPr>
          <p:cNvSpPr/>
          <p:nvPr userDrawn="1"/>
        </p:nvSpPr>
        <p:spPr>
          <a:xfrm>
            <a:off x="424669" y="528535"/>
            <a:ext cx="6498645" cy="1446550"/>
          </a:xfrm>
          <a:prstGeom prst="rect">
            <a:avLst/>
          </a:prstGeom>
        </p:spPr>
        <p:txBody>
          <a:bodyPr wrap="square">
            <a:spAutoFit/>
          </a:bodyPr>
          <a:lstStyle/>
          <a:p>
            <a:pPr fontAlgn="base"/>
            <a:r>
              <a:rPr lang="en-IE" sz="4400" b="1" i="0" u="none" strike="noStrike" kern="1200" baseline="0" dirty="0">
                <a:solidFill>
                  <a:schemeClr val="bg1"/>
                </a:solidFill>
                <a:effectLst/>
                <a:latin typeface="+mn-lt"/>
                <a:ea typeface="+mn-ea"/>
                <a:cs typeface="+mn-cs"/>
                <a:sym typeface="Quattrocento Sans"/>
              </a:rPr>
              <a:t>BALANCE</a:t>
            </a:r>
          </a:p>
          <a:p>
            <a:pPr fontAlgn="base"/>
            <a:r>
              <a:rPr lang="en-IE" sz="4400" b="0" i="0" u="none" strike="noStrike" kern="1200" baseline="0" dirty="0">
                <a:solidFill>
                  <a:schemeClr val="bg1"/>
                </a:solidFill>
                <a:effectLst/>
                <a:latin typeface="+mn-lt"/>
                <a:ea typeface="+mn-ea"/>
                <a:cs typeface="+mn-cs"/>
                <a:sym typeface="Quattrocento Sans"/>
              </a:rPr>
              <a:t>FONT TYPEFACE &amp; SIZE</a:t>
            </a:r>
            <a:endParaRPr lang="en-IE" sz="3600" baseline="0" dirty="0">
              <a:solidFill>
                <a:schemeClr val="bg1"/>
              </a:solidFill>
              <a:latin typeface="+mn-lt"/>
              <a:ea typeface="Quattrocento Sans"/>
              <a:cs typeface="Quattrocento Sans"/>
              <a:sym typeface="Quattrocento Sans"/>
            </a:endParaRPr>
          </a:p>
        </p:txBody>
      </p:sp>
      <p:sp>
        <p:nvSpPr>
          <p:cNvPr id="4" name="Rectangle 3">
            <a:extLst>
              <a:ext uri="{FF2B5EF4-FFF2-40B4-BE49-F238E27FC236}">
                <a16:creationId xmlns:a16="http://schemas.microsoft.com/office/drawing/2014/main" id="{38C9A1A1-7030-A957-EC8F-F9D5CA33C1FF}"/>
              </a:ext>
            </a:extLst>
          </p:cNvPr>
          <p:cNvSpPr/>
          <p:nvPr userDrawn="1"/>
        </p:nvSpPr>
        <p:spPr>
          <a:xfrm>
            <a:off x="7347983" y="564843"/>
            <a:ext cx="4589207" cy="4708981"/>
          </a:xfrm>
          <a:prstGeom prst="rect">
            <a:avLst/>
          </a:prstGeom>
        </p:spPr>
        <p:txBody>
          <a:bodyPr wrap="square">
            <a:spAutoFit/>
          </a:bodyPr>
          <a:lstStyle/>
          <a:p>
            <a:pPr fontAlgn="base"/>
            <a:r>
              <a:rPr lang="en-IE" sz="3000" b="0" i="0" u="none" strike="noStrike" kern="1200" dirty="0">
                <a:solidFill>
                  <a:schemeClr val="bg1"/>
                </a:solidFill>
                <a:effectLst/>
                <a:latin typeface="+mn-lt"/>
                <a:ea typeface="+mn-ea"/>
                <a:cs typeface="+mn-cs"/>
              </a:rPr>
              <a:t>PLEASE</a:t>
            </a:r>
            <a:r>
              <a:rPr lang="en-IE" sz="3000" b="0" i="0" u="none" strike="noStrike" kern="1200" baseline="0" dirty="0">
                <a:solidFill>
                  <a:schemeClr val="bg1"/>
                </a:solidFill>
                <a:effectLst/>
                <a:latin typeface="+mn-lt"/>
                <a:ea typeface="+mn-ea"/>
                <a:cs typeface="+mn-cs"/>
              </a:rPr>
              <a:t> ENSURE TO KEEP FONTS AS PER THE LAYOUT</a:t>
            </a:r>
            <a:endParaRPr lang="en-IE" sz="3000" b="0" i="0" u="none" strike="noStrike" kern="1200" dirty="0">
              <a:solidFill>
                <a:schemeClr val="bg1"/>
              </a:solidFill>
              <a:effectLst/>
              <a:latin typeface="+mn-lt"/>
              <a:ea typeface="+mn-ea"/>
              <a:cs typeface="+mn-cs"/>
            </a:endParaRPr>
          </a:p>
          <a:p>
            <a:pPr fontAlgn="base"/>
            <a:endParaRPr lang="en-IE" sz="3000" b="0" i="0" u="none" strike="noStrike" kern="1200" dirty="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dirty="0">
                <a:solidFill>
                  <a:schemeClr val="bg1"/>
                </a:solidFill>
                <a:effectLst/>
                <a:latin typeface="+mn-lt"/>
                <a:ea typeface="+mn-ea"/>
                <a:cs typeface="+mn-cs"/>
              </a:rPr>
              <a:t>48 point </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Divider</a:t>
            </a:r>
            <a:r>
              <a:rPr lang="en-IE" sz="3000" b="0" i="0" u="none" strike="noStrike" kern="1200" baseline="0" dirty="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dirty="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36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30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	</a:t>
            </a:r>
            <a:r>
              <a:rPr lang="en-IE" sz="3000" b="0" i="0" u="none" strike="noStrike" kern="1200" baseline="0" dirty="0">
                <a:solidFill>
                  <a:schemeClr val="bg1"/>
                </a:solidFill>
                <a:effectLst/>
                <a:latin typeface="+mn-lt"/>
                <a:ea typeface="+mn-ea"/>
                <a:cs typeface="+mn-cs"/>
              </a:rPr>
              <a:t>       </a:t>
            </a:r>
            <a:r>
              <a:rPr lang="en-IE" sz="3000" b="0" i="0" u="none" strike="noStrike" kern="1200" dirty="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22 point</a:t>
            </a:r>
            <a:r>
              <a:rPr lang="en-IE" sz="3000" b="0" i="0" u="none" strike="noStrike" kern="1200" baseline="0" dirty="0">
                <a:solidFill>
                  <a:schemeClr val="bg1"/>
                </a:solidFill>
                <a:effectLst/>
                <a:latin typeface="+mn-lt"/>
                <a:ea typeface="+mn-ea"/>
                <a:cs typeface="+mn-cs"/>
              </a:rPr>
              <a:t>  -  </a:t>
            </a:r>
            <a:r>
              <a:rPr lang="en-IE" sz="3000" b="0" i="0" u="none" strike="noStrike" kern="1200" baseline="0" dirty="0">
                <a:solidFill>
                  <a:schemeClr val="bg1"/>
                </a:solidFill>
                <a:effectLst/>
                <a:latin typeface="+mn-lt"/>
                <a:ea typeface="Quattrocento Sans"/>
                <a:cs typeface="Quattrocento Sans"/>
                <a:sym typeface="Quattrocento Sans"/>
              </a:rPr>
              <a:t>Main </a:t>
            </a:r>
            <a:r>
              <a:rPr lang="en-IE" sz="3000" b="0" i="0" u="none" strike="noStrike" kern="1200" dirty="0">
                <a:solidFill>
                  <a:schemeClr val="bg1"/>
                </a:solidFill>
                <a:effectLst/>
                <a:latin typeface="+mn-lt"/>
                <a:ea typeface="+mn-ea"/>
                <a:cs typeface="+mn-cs"/>
              </a:rPr>
              <a:t>Text Body </a:t>
            </a:r>
            <a:endParaRPr lang="en-US" sz="3000" dirty="0"/>
          </a:p>
          <a:p>
            <a:pPr fontAlgn="base"/>
            <a:endParaRPr lang="en-IE" sz="3000" b="0" i="0" u="none" strike="noStrike" kern="1200" dirty="0">
              <a:solidFill>
                <a:schemeClr val="bg1"/>
              </a:solidFill>
              <a:effectLst/>
              <a:latin typeface="+mn-lt"/>
              <a:ea typeface="+mn-ea"/>
              <a:cs typeface="+mn-cs"/>
            </a:endParaRPr>
          </a:p>
        </p:txBody>
      </p:sp>
      <p:sp>
        <p:nvSpPr>
          <p:cNvPr id="5" name="Rectangle 4">
            <a:extLst>
              <a:ext uri="{FF2B5EF4-FFF2-40B4-BE49-F238E27FC236}">
                <a16:creationId xmlns:a16="http://schemas.microsoft.com/office/drawing/2014/main" id="{13822BE3-D499-A5B4-86A5-31AEBB7CCC42}"/>
              </a:ext>
            </a:extLst>
          </p:cNvPr>
          <p:cNvSpPr/>
          <p:nvPr userDrawn="1"/>
        </p:nvSpPr>
        <p:spPr>
          <a:xfrm>
            <a:off x="424668" y="2883583"/>
            <a:ext cx="5845501" cy="2123658"/>
          </a:xfrm>
          <a:prstGeom prst="rect">
            <a:avLst/>
          </a:prstGeom>
        </p:spPr>
        <p:txBody>
          <a:bodyPr wrap="square">
            <a:spAutoFit/>
          </a:bodyPr>
          <a:lstStyle/>
          <a:p>
            <a:pPr fontAlgn="base"/>
            <a:r>
              <a:rPr lang="en-IE" sz="2400" b="0" i="0" u="none" strike="noStrike" kern="1200" baseline="0" dirty="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dirty="0">
                <a:solidFill>
                  <a:schemeClr val="bg1"/>
                </a:solidFill>
                <a:effectLst/>
                <a:latin typeface="+mn-lt"/>
                <a:ea typeface="+mn-ea"/>
                <a:cs typeface="+mn-cs"/>
                <a:sym typeface="Quattrocento Sans"/>
              </a:rPr>
              <a:t>BALANCE </a:t>
            </a:r>
            <a:r>
              <a:rPr lang="en-IE" sz="2400" b="0" i="0" u="none" strike="noStrike" kern="1200" baseline="0" dirty="0">
                <a:solidFill>
                  <a:schemeClr val="bg1"/>
                </a:solidFill>
                <a:effectLst/>
                <a:latin typeface="+mn-lt"/>
                <a:ea typeface="+mn-ea"/>
                <a:cs typeface="+mn-cs"/>
                <a:sym typeface="Quattrocento Sans"/>
              </a:rPr>
              <a:t>PowerPoint is</a:t>
            </a:r>
            <a:r>
              <a:rPr lang="is-IS" sz="2400" b="0" i="0" u="none" strike="noStrike" kern="1200" baseline="0" dirty="0">
                <a:solidFill>
                  <a:schemeClr val="bg1"/>
                </a:solidFill>
                <a:effectLst/>
                <a:latin typeface="+mn-lt"/>
                <a:ea typeface="+mn-ea"/>
                <a:cs typeface="+mn-cs"/>
                <a:sym typeface="Quattrocento Sans"/>
              </a:rPr>
              <a:t>….</a:t>
            </a:r>
            <a:endParaRPr lang="en-IE" sz="2400" b="0" i="0" u="none" strike="noStrike" kern="1200" baseline="0" dirty="0">
              <a:solidFill>
                <a:schemeClr val="bg1"/>
              </a:solidFill>
              <a:effectLst/>
              <a:latin typeface="+mn-lt"/>
              <a:ea typeface="+mn-ea"/>
              <a:cs typeface="+mn-cs"/>
              <a:sym typeface="Quattrocento Sans"/>
            </a:endParaRPr>
          </a:p>
          <a:p>
            <a:pPr fontAlgn="base"/>
            <a:endParaRPr lang="en-IE" sz="2400" b="0" i="0" u="none" strike="noStrike" kern="1200" baseline="0" dirty="0">
              <a:solidFill>
                <a:schemeClr val="bg1"/>
              </a:solidFill>
              <a:effectLst/>
              <a:latin typeface="+mn-lt"/>
              <a:ea typeface="+mn-ea"/>
              <a:cs typeface="+mn-cs"/>
              <a:sym typeface="Quattrocento Sans"/>
            </a:endParaRPr>
          </a:p>
          <a:p>
            <a:pPr fontAlgn="base"/>
            <a:r>
              <a:rPr lang="en-IE" sz="3600" b="1" i="1" baseline="0" dirty="0">
                <a:solidFill>
                  <a:schemeClr val="bg1"/>
                </a:solidFill>
                <a:latin typeface="+mn-lt"/>
                <a:ea typeface="Quattrocento Sans"/>
                <a:cs typeface="Quattrocento Sans"/>
                <a:sym typeface="Quattrocento Sans"/>
              </a:rPr>
              <a:t>Calibri</a:t>
            </a:r>
            <a:endParaRPr lang="en-IE" sz="3600" baseline="0" dirty="0">
              <a:solidFill>
                <a:schemeClr val="bg1"/>
              </a:solidFill>
              <a:latin typeface="+mn-lt"/>
              <a:ea typeface="Quattrocento Sans"/>
              <a:cs typeface="Quattrocento Sans"/>
              <a:sym typeface="Quattrocento Sans"/>
            </a:endParaRPr>
          </a:p>
        </p:txBody>
      </p:sp>
      <p:cxnSp>
        <p:nvCxnSpPr>
          <p:cNvPr id="36" name="Straight Connector 35">
            <a:extLst>
              <a:ext uri="{FF2B5EF4-FFF2-40B4-BE49-F238E27FC236}">
                <a16:creationId xmlns:a16="http://schemas.microsoft.com/office/drawing/2014/main" id="{A39FF33A-8CAB-9CD4-A1CF-796BBF83AC54}"/>
              </a:ext>
            </a:extLst>
          </p:cNvPr>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F878560F-0E17-490F-EB60-F7DDEB518658}"/>
              </a:ext>
            </a:extLst>
          </p:cNvPr>
          <p:cNvCxnSpPr/>
          <p:nvPr userDrawn="1"/>
        </p:nvCxnSpPr>
        <p:spPr>
          <a:xfrm flipH="1">
            <a:off x="1" y="2503620"/>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4" name="Rectangle 43">
            <a:extLst>
              <a:ext uri="{FF2B5EF4-FFF2-40B4-BE49-F238E27FC236}">
                <a16:creationId xmlns:a16="http://schemas.microsoft.com/office/drawing/2014/main" id="{FE88495F-4B7F-7326-98F4-F8EA9AF73A89}"/>
              </a:ext>
            </a:extLst>
          </p:cNvPr>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45" name="Straight Connector 44">
            <a:extLst>
              <a:ext uri="{FF2B5EF4-FFF2-40B4-BE49-F238E27FC236}">
                <a16:creationId xmlns:a16="http://schemas.microsoft.com/office/drawing/2014/main" id="{89B5FE18-0409-FD9D-D822-36AEF5B999E6}"/>
              </a:ext>
            </a:extLst>
          </p:cNvPr>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48308640"/>
      </p:ext>
    </p:extLst>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 Slide 03">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027587C5-0B66-A077-9524-C6FBC184CA8E}"/>
              </a:ext>
            </a:extLst>
          </p:cNvPr>
          <p:cNvSpPr/>
          <p:nvPr userDrawn="1"/>
        </p:nvSpPr>
        <p:spPr>
          <a:xfrm>
            <a:off x="4454" y="3627004"/>
            <a:ext cx="12191999" cy="3230996"/>
          </a:xfrm>
          <a:prstGeom prst="rect">
            <a:avLst/>
          </a:prstGeom>
          <a:solidFill>
            <a:srgbClr val="8A4199"/>
          </a:solidFill>
          <a:ln>
            <a:noFill/>
          </a:ln>
          <a:effectLst>
            <a:innerShdw blurRad="479984" dist="1143" dir="162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a:latin typeface="Calibri" panose="020F0502020204030204" pitchFamily="34" charset="0"/>
              <a:cs typeface="Calibri" panose="020F0502020204030204" pitchFamily="34" charset="0"/>
            </a:endParaRPr>
          </a:p>
        </p:txBody>
      </p:sp>
      <p:sp>
        <p:nvSpPr>
          <p:cNvPr id="11" name="Freeform 10">
            <a:extLst>
              <a:ext uri="{FF2B5EF4-FFF2-40B4-BE49-F238E27FC236}">
                <a16:creationId xmlns:a16="http://schemas.microsoft.com/office/drawing/2014/main" id="{F2E9E031-6506-03C9-1D6F-46426A4E9B20}"/>
              </a:ext>
            </a:extLst>
          </p:cNvPr>
          <p:cNvSpPr/>
          <p:nvPr userDrawn="1"/>
        </p:nvSpPr>
        <p:spPr>
          <a:xfrm rot="10800000">
            <a:off x="10471272" y="3884474"/>
            <a:ext cx="1090269" cy="789251"/>
          </a:xfrm>
          <a:custGeom>
            <a:avLst/>
            <a:gdLst>
              <a:gd name="connsiteX0" fmla="*/ 355667 w 1522388"/>
              <a:gd name="connsiteY0" fmla="*/ 1102064 h 1102064"/>
              <a:gd name="connsiteX1" fmla="*/ 331425 w 1522388"/>
              <a:gd name="connsiteY1" fmla="*/ 1101167 h 1102064"/>
              <a:gd name="connsiteX2" fmla="*/ 67016 w 1522388"/>
              <a:gd name="connsiteY2" fmla="*/ 970589 h 1102064"/>
              <a:gd name="connsiteX3" fmla="*/ 67016 w 1522388"/>
              <a:gd name="connsiteY3" fmla="*/ 970589 h 1102064"/>
              <a:gd name="connsiteX4" fmla="*/ 1475 w 1522388"/>
              <a:gd name="connsiteY4" fmla="*/ 694624 h 1102064"/>
              <a:gd name="connsiteX5" fmla="*/ 69261 w 1522388"/>
              <a:gd name="connsiteY5" fmla="*/ 411030 h 1102064"/>
              <a:gd name="connsiteX6" fmla="*/ 449489 w 1522388"/>
              <a:gd name="connsiteY6" fmla="*/ 6282 h 1102064"/>
              <a:gd name="connsiteX7" fmla="*/ 460712 w 1522388"/>
              <a:gd name="connsiteY7" fmla="*/ 449 h 1102064"/>
              <a:gd name="connsiteX8" fmla="*/ 582367 w 1522388"/>
              <a:gd name="connsiteY8" fmla="*/ 221221 h 1102064"/>
              <a:gd name="connsiteX9" fmla="*/ 568451 w 1522388"/>
              <a:gd name="connsiteY9" fmla="*/ 226605 h 1102064"/>
              <a:gd name="connsiteX10" fmla="*/ 340853 w 1522388"/>
              <a:gd name="connsiteY10" fmla="*/ 463531 h 1102064"/>
              <a:gd name="connsiteX11" fmla="*/ 346688 w 1522388"/>
              <a:gd name="connsiteY11" fmla="*/ 463531 h 1102064"/>
              <a:gd name="connsiteX12" fmla="*/ 597181 w 1522388"/>
              <a:gd name="connsiteY12" fmla="*/ 555520 h 1102064"/>
              <a:gd name="connsiteX13" fmla="*/ 685617 w 1522388"/>
              <a:gd name="connsiteY13" fmla="*/ 781676 h 1102064"/>
              <a:gd name="connsiteX14" fmla="*/ 597630 w 1522388"/>
              <a:gd name="connsiteY14" fmla="*/ 1007384 h 1102064"/>
              <a:gd name="connsiteX15" fmla="*/ 355667 w 1522388"/>
              <a:gd name="connsiteY15" fmla="*/ 1102064 h 1102064"/>
              <a:gd name="connsiteX16" fmla="*/ 87217 w 1522388"/>
              <a:gd name="connsiteY16" fmla="*/ 954883 h 1102064"/>
              <a:gd name="connsiteX17" fmla="*/ 332772 w 1522388"/>
              <a:gd name="connsiteY17" fmla="*/ 1075590 h 1102064"/>
              <a:gd name="connsiteX18" fmla="*/ 579225 w 1522388"/>
              <a:gd name="connsiteY18" fmla="*/ 989883 h 1102064"/>
              <a:gd name="connsiteX19" fmla="*/ 660029 w 1522388"/>
              <a:gd name="connsiteY19" fmla="*/ 781676 h 1102064"/>
              <a:gd name="connsiteX20" fmla="*/ 579225 w 1522388"/>
              <a:gd name="connsiteY20" fmla="*/ 573469 h 1102064"/>
              <a:gd name="connsiteX21" fmla="*/ 346688 w 1522388"/>
              <a:gd name="connsiteY21" fmla="*/ 488660 h 1102064"/>
              <a:gd name="connsiteX22" fmla="*/ 304940 w 1522388"/>
              <a:gd name="connsiteY22" fmla="*/ 488660 h 1102064"/>
              <a:gd name="connsiteX23" fmla="*/ 310776 w 1522388"/>
              <a:gd name="connsiteY23" fmla="*/ 471608 h 1102064"/>
              <a:gd name="connsiteX24" fmla="*/ 546005 w 1522388"/>
              <a:gd name="connsiteY24" fmla="*/ 207759 h 1102064"/>
              <a:gd name="connsiteX25" fmla="*/ 450387 w 1522388"/>
              <a:gd name="connsiteY25" fmla="*/ 34103 h 1102064"/>
              <a:gd name="connsiteX26" fmla="*/ 93053 w 1522388"/>
              <a:gd name="connsiteY26" fmla="*/ 419556 h 1102064"/>
              <a:gd name="connsiteX27" fmla="*/ 87217 w 1522388"/>
              <a:gd name="connsiteY27" fmla="*/ 954883 h 1102064"/>
              <a:gd name="connsiteX28" fmla="*/ 1190194 w 1522388"/>
              <a:gd name="connsiteY28" fmla="*/ 1101616 h 1102064"/>
              <a:gd name="connsiteX29" fmla="*/ 1166402 w 1522388"/>
              <a:gd name="connsiteY29" fmla="*/ 1100718 h 1102064"/>
              <a:gd name="connsiteX30" fmla="*/ 904237 w 1522388"/>
              <a:gd name="connsiteY30" fmla="*/ 970140 h 1102064"/>
              <a:gd name="connsiteX31" fmla="*/ 904237 w 1522388"/>
              <a:gd name="connsiteY31" fmla="*/ 970140 h 1102064"/>
              <a:gd name="connsiteX32" fmla="*/ 902441 w 1522388"/>
              <a:gd name="connsiteY32" fmla="*/ 411030 h 1102064"/>
              <a:gd name="connsiteX33" fmla="*/ 1286710 w 1522388"/>
              <a:gd name="connsiteY33" fmla="*/ 5834 h 1102064"/>
              <a:gd name="connsiteX34" fmla="*/ 1297933 w 1522388"/>
              <a:gd name="connsiteY34" fmla="*/ 0 h 1102064"/>
              <a:gd name="connsiteX35" fmla="*/ 1419588 w 1522388"/>
              <a:gd name="connsiteY35" fmla="*/ 220772 h 1102064"/>
              <a:gd name="connsiteX36" fmla="*/ 1405671 w 1522388"/>
              <a:gd name="connsiteY36" fmla="*/ 226157 h 1102064"/>
              <a:gd name="connsiteX37" fmla="*/ 1178073 w 1522388"/>
              <a:gd name="connsiteY37" fmla="*/ 463083 h 1102064"/>
              <a:gd name="connsiteX38" fmla="*/ 1183909 w 1522388"/>
              <a:gd name="connsiteY38" fmla="*/ 463083 h 1102064"/>
              <a:gd name="connsiteX39" fmla="*/ 1430362 w 1522388"/>
              <a:gd name="connsiteY39" fmla="*/ 555071 h 1102064"/>
              <a:gd name="connsiteX40" fmla="*/ 1522389 w 1522388"/>
              <a:gd name="connsiteY40" fmla="*/ 781227 h 1102064"/>
              <a:gd name="connsiteX41" fmla="*/ 1429913 w 1522388"/>
              <a:gd name="connsiteY41" fmla="*/ 1007384 h 1102064"/>
              <a:gd name="connsiteX42" fmla="*/ 1190194 w 1522388"/>
              <a:gd name="connsiteY42" fmla="*/ 1101616 h 1102064"/>
              <a:gd name="connsiteX43" fmla="*/ 923989 w 1522388"/>
              <a:gd name="connsiteY43" fmla="*/ 954883 h 1102064"/>
              <a:gd name="connsiteX44" fmla="*/ 1167748 w 1522388"/>
              <a:gd name="connsiteY44" fmla="*/ 1075590 h 1102064"/>
              <a:gd name="connsiteX45" fmla="*/ 1411956 w 1522388"/>
              <a:gd name="connsiteY45" fmla="*/ 989883 h 1102064"/>
              <a:gd name="connsiteX46" fmla="*/ 1496801 w 1522388"/>
              <a:gd name="connsiteY46" fmla="*/ 781676 h 1102064"/>
              <a:gd name="connsiteX47" fmla="*/ 1412405 w 1522388"/>
              <a:gd name="connsiteY47" fmla="*/ 573917 h 1102064"/>
              <a:gd name="connsiteX48" fmla="*/ 1411956 w 1522388"/>
              <a:gd name="connsiteY48" fmla="*/ 573469 h 1102064"/>
              <a:gd name="connsiteX49" fmla="*/ 1183909 w 1522388"/>
              <a:gd name="connsiteY49" fmla="*/ 489108 h 1102064"/>
              <a:gd name="connsiteX50" fmla="*/ 1142160 w 1522388"/>
              <a:gd name="connsiteY50" fmla="*/ 489108 h 1102064"/>
              <a:gd name="connsiteX51" fmla="*/ 1147996 w 1522388"/>
              <a:gd name="connsiteY51" fmla="*/ 472057 h 1102064"/>
              <a:gd name="connsiteX52" fmla="*/ 1383226 w 1522388"/>
              <a:gd name="connsiteY52" fmla="*/ 208208 h 1102064"/>
              <a:gd name="connsiteX53" fmla="*/ 1287608 w 1522388"/>
              <a:gd name="connsiteY53" fmla="*/ 34552 h 1102064"/>
              <a:gd name="connsiteX54" fmla="*/ 926234 w 1522388"/>
              <a:gd name="connsiteY54" fmla="*/ 420454 h 1102064"/>
              <a:gd name="connsiteX55" fmla="*/ 923989 w 1522388"/>
              <a:gd name="connsiteY55" fmla="*/ 954883 h 1102064"/>
              <a:gd name="connsiteX56" fmla="*/ 923989 w 1522388"/>
              <a:gd name="connsiteY56" fmla="*/ 954883 h 1102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522388" h="1102064">
                <a:moveTo>
                  <a:pt x="355667" y="1102064"/>
                </a:moveTo>
                <a:cubicBezTo>
                  <a:pt x="347586" y="1102064"/>
                  <a:pt x="339506" y="1101616"/>
                  <a:pt x="331425" y="1101167"/>
                </a:cubicBezTo>
                <a:cubicBezTo>
                  <a:pt x="225033" y="1094885"/>
                  <a:pt x="126273" y="1045974"/>
                  <a:pt x="67016" y="970589"/>
                </a:cubicBezTo>
                <a:lnTo>
                  <a:pt x="67016" y="970589"/>
                </a:lnTo>
                <a:cubicBezTo>
                  <a:pt x="15840" y="902382"/>
                  <a:pt x="-6156" y="809946"/>
                  <a:pt x="1475" y="694624"/>
                </a:cubicBezTo>
                <a:cubicBezTo>
                  <a:pt x="7311" y="606674"/>
                  <a:pt x="31552" y="505711"/>
                  <a:pt x="69261" y="411030"/>
                </a:cubicBezTo>
                <a:cubicBezTo>
                  <a:pt x="134353" y="242311"/>
                  <a:pt x="265884" y="102309"/>
                  <a:pt x="449489" y="6282"/>
                </a:cubicBezTo>
                <a:lnTo>
                  <a:pt x="460712" y="449"/>
                </a:lnTo>
                <a:lnTo>
                  <a:pt x="582367" y="221221"/>
                </a:lnTo>
                <a:lnTo>
                  <a:pt x="568451" y="226605"/>
                </a:lnTo>
                <a:cubicBezTo>
                  <a:pt x="461610" y="266990"/>
                  <a:pt x="384846" y="346863"/>
                  <a:pt x="340853" y="463531"/>
                </a:cubicBezTo>
                <a:lnTo>
                  <a:pt x="346688" y="463531"/>
                </a:lnTo>
                <a:cubicBezTo>
                  <a:pt x="453081" y="463531"/>
                  <a:pt x="535231" y="493596"/>
                  <a:pt x="597181" y="555520"/>
                </a:cubicBezTo>
                <a:cubicBezTo>
                  <a:pt x="655540" y="613854"/>
                  <a:pt x="685617" y="690137"/>
                  <a:pt x="685617" y="781676"/>
                </a:cubicBezTo>
                <a:cubicBezTo>
                  <a:pt x="685617" y="869177"/>
                  <a:pt x="655989" y="945011"/>
                  <a:pt x="597630" y="1007384"/>
                </a:cubicBezTo>
                <a:cubicBezTo>
                  <a:pt x="537027" y="1068410"/>
                  <a:pt x="449938" y="1102064"/>
                  <a:pt x="355667" y="1102064"/>
                </a:cubicBezTo>
                <a:close/>
                <a:moveTo>
                  <a:pt x="87217" y="954883"/>
                </a:moveTo>
                <a:cubicBezTo>
                  <a:pt x="141985" y="1024435"/>
                  <a:pt x="233563" y="1069756"/>
                  <a:pt x="332772" y="1075590"/>
                </a:cubicBezTo>
                <a:cubicBezTo>
                  <a:pt x="428839" y="1081423"/>
                  <a:pt x="518622" y="1050013"/>
                  <a:pt x="579225" y="989883"/>
                </a:cubicBezTo>
                <a:cubicBezTo>
                  <a:pt x="632645" y="932447"/>
                  <a:pt x="660029" y="862446"/>
                  <a:pt x="660029" y="781676"/>
                </a:cubicBezTo>
                <a:cubicBezTo>
                  <a:pt x="660029" y="697316"/>
                  <a:pt x="632645" y="626867"/>
                  <a:pt x="579225" y="573469"/>
                </a:cubicBezTo>
                <a:cubicBezTo>
                  <a:pt x="522213" y="516480"/>
                  <a:pt x="446347" y="488660"/>
                  <a:pt x="346688" y="488660"/>
                </a:cubicBezTo>
                <a:lnTo>
                  <a:pt x="304940" y="488660"/>
                </a:lnTo>
                <a:lnTo>
                  <a:pt x="310776" y="471608"/>
                </a:lnTo>
                <a:cubicBezTo>
                  <a:pt x="354769" y="343273"/>
                  <a:pt x="434226" y="254875"/>
                  <a:pt x="546005" y="207759"/>
                </a:cubicBezTo>
                <a:lnTo>
                  <a:pt x="450387" y="34103"/>
                </a:lnTo>
                <a:cubicBezTo>
                  <a:pt x="278005" y="126989"/>
                  <a:pt x="155003" y="260260"/>
                  <a:pt x="93053" y="419556"/>
                </a:cubicBezTo>
                <a:cubicBezTo>
                  <a:pt x="24819" y="591418"/>
                  <a:pt x="-12890" y="821612"/>
                  <a:pt x="87217" y="954883"/>
                </a:cubicBezTo>
                <a:close/>
                <a:moveTo>
                  <a:pt x="1190194" y="1101616"/>
                </a:moveTo>
                <a:cubicBezTo>
                  <a:pt x="1182562" y="1101616"/>
                  <a:pt x="1174482" y="1101167"/>
                  <a:pt x="1166402" y="1100718"/>
                </a:cubicBezTo>
                <a:cubicBezTo>
                  <a:pt x="1061356" y="1094436"/>
                  <a:pt x="963044" y="1045525"/>
                  <a:pt x="904237" y="970140"/>
                </a:cubicBezTo>
                <a:lnTo>
                  <a:pt x="904237" y="970140"/>
                </a:lnTo>
                <a:cubicBezTo>
                  <a:pt x="775399" y="804561"/>
                  <a:pt x="859795" y="523660"/>
                  <a:pt x="902441" y="411030"/>
                </a:cubicBezTo>
                <a:cubicBezTo>
                  <a:pt x="972023" y="241413"/>
                  <a:pt x="1104901" y="101411"/>
                  <a:pt x="1286710" y="5834"/>
                </a:cubicBezTo>
                <a:lnTo>
                  <a:pt x="1297933" y="0"/>
                </a:lnTo>
                <a:lnTo>
                  <a:pt x="1419588" y="220772"/>
                </a:lnTo>
                <a:lnTo>
                  <a:pt x="1405671" y="226157"/>
                </a:lnTo>
                <a:cubicBezTo>
                  <a:pt x="1298831" y="266542"/>
                  <a:pt x="1222067" y="346415"/>
                  <a:pt x="1178073" y="463083"/>
                </a:cubicBezTo>
                <a:lnTo>
                  <a:pt x="1183909" y="463083"/>
                </a:lnTo>
                <a:cubicBezTo>
                  <a:pt x="1290301" y="463083"/>
                  <a:pt x="1372901" y="494044"/>
                  <a:pt x="1430362" y="555071"/>
                </a:cubicBezTo>
                <a:cubicBezTo>
                  <a:pt x="1492311" y="612956"/>
                  <a:pt x="1522389" y="686995"/>
                  <a:pt x="1522389" y="781227"/>
                </a:cubicBezTo>
                <a:cubicBezTo>
                  <a:pt x="1522389" y="870075"/>
                  <a:pt x="1491414" y="946358"/>
                  <a:pt x="1429913" y="1007384"/>
                </a:cubicBezTo>
                <a:cubicBezTo>
                  <a:pt x="1369759" y="1068410"/>
                  <a:pt x="1283119" y="1101616"/>
                  <a:pt x="1190194" y="1101616"/>
                </a:cubicBezTo>
                <a:close/>
                <a:moveTo>
                  <a:pt x="923989" y="954883"/>
                </a:moveTo>
                <a:cubicBezTo>
                  <a:pt x="978756" y="1024435"/>
                  <a:pt x="1069885" y="1069756"/>
                  <a:pt x="1167748" y="1075590"/>
                </a:cubicBezTo>
                <a:cubicBezTo>
                  <a:pt x="1262469" y="1081423"/>
                  <a:pt x="1351802" y="1050013"/>
                  <a:pt x="1411956" y="989883"/>
                </a:cubicBezTo>
                <a:cubicBezTo>
                  <a:pt x="1468968" y="932896"/>
                  <a:pt x="1496801" y="864690"/>
                  <a:pt x="1496801" y="781676"/>
                </a:cubicBezTo>
                <a:cubicBezTo>
                  <a:pt x="1496801" y="694624"/>
                  <a:pt x="1468968" y="626867"/>
                  <a:pt x="1412405" y="573917"/>
                </a:cubicBezTo>
                <a:lnTo>
                  <a:pt x="1411956" y="573469"/>
                </a:lnTo>
                <a:cubicBezTo>
                  <a:pt x="1359434" y="517378"/>
                  <a:pt x="1282670" y="489108"/>
                  <a:pt x="1183909" y="489108"/>
                </a:cubicBezTo>
                <a:lnTo>
                  <a:pt x="1142160" y="489108"/>
                </a:lnTo>
                <a:lnTo>
                  <a:pt x="1147996" y="472057"/>
                </a:lnTo>
                <a:cubicBezTo>
                  <a:pt x="1191989" y="343722"/>
                  <a:pt x="1271447" y="255324"/>
                  <a:pt x="1383226" y="208208"/>
                </a:cubicBezTo>
                <a:lnTo>
                  <a:pt x="1287608" y="34552"/>
                </a:lnTo>
                <a:cubicBezTo>
                  <a:pt x="1116572" y="126989"/>
                  <a:pt x="991775" y="259811"/>
                  <a:pt x="926234" y="420454"/>
                </a:cubicBezTo>
                <a:cubicBezTo>
                  <a:pt x="885383" y="529045"/>
                  <a:pt x="803232" y="799176"/>
                  <a:pt x="923989" y="954883"/>
                </a:cubicBezTo>
                <a:lnTo>
                  <a:pt x="923989" y="954883"/>
                </a:lnTo>
                <a:close/>
              </a:path>
            </a:pathLst>
          </a:custGeom>
          <a:solidFill>
            <a:srgbClr val="12B4CB"/>
          </a:solidFill>
          <a:ln w="448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2" name="Freeform 11">
            <a:extLst>
              <a:ext uri="{FF2B5EF4-FFF2-40B4-BE49-F238E27FC236}">
                <a16:creationId xmlns:a16="http://schemas.microsoft.com/office/drawing/2014/main" id="{9D51FD4D-808B-3397-4B26-446714A2489B}"/>
              </a:ext>
            </a:extLst>
          </p:cNvPr>
          <p:cNvSpPr/>
          <p:nvPr userDrawn="1"/>
        </p:nvSpPr>
        <p:spPr>
          <a:xfrm>
            <a:off x="634224" y="5415270"/>
            <a:ext cx="1090269" cy="789251"/>
          </a:xfrm>
          <a:custGeom>
            <a:avLst/>
            <a:gdLst>
              <a:gd name="connsiteX0" fmla="*/ 355667 w 1522388"/>
              <a:gd name="connsiteY0" fmla="*/ 1102064 h 1102064"/>
              <a:gd name="connsiteX1" fmla="*/ 331425 w 1522388"/>
              <a:gd name="connsiteY1" fmla="*/ 1101167 h 1102064"/>
              <a:gd name="connsiteX2" fmla="*/ 67016 w 1522388"/>
              <a:gd name="connsiteY2" fmla="*/ 970589 h 1102064"/>
              <a:gd name="connsiteX3" fmla="*/ 67016 w 1522388"/>
              <a:gd name="connsiteY3" fmla="*/ 970589 h 1102064"/>
              <a:gd name="connsiteX4" fmla="*/ 1475 w 1522388"/>
              <a:gd name="connsiteY4" fmla="*/ 694624 h 1102064"/>
              <a:gd name="connsiteX5" fmla="*/ 69261 w 1522388"/>
              <a:gd name="connsiteY5" fmla="*/ 411030 h 1102064"/>
              <a:gd name="connsiteX6" fmla="*/ 449489 w 1522388"/>
              <a:gd name="connsiteY6" fmla="*/ 6282 h 1102064"/>
              <a:gd name="connsiteX7" fmla="*/ 460712 w 1522388"/>
              <a:gd name="connsiteY7" fmla="*/ 449 h 1102064"/>
              <a:gd name="connsiteX8" fmla="*/ 582367 w 1522388"/>
              <a:gd name="connsiteY8" fmla="*/ 221221 h 1102064"/>
              <a:gd name="connsiteX9" fmla="*/ 568451 w 1522388"/>
              <a:gd name="connsiteY9" fmla="*/ 226605 h 1102064"/>
              <a:gd name="connsiteX10" fmla="*/ 340853 w 1522388"/>
              <a:gd name="connsiteY10" fmla="*/ 463531 h 1102064"/>
              <a:gd name="connsiteX11" fmla="*/ 346688 w 1522388"/>
              <a:gd name="connsiteY11" fmla="*/ 463531 h 1102064"/>
              <a:gd name="connsiteX12" fmla="*/ 597181 w 1522388"/>
              <a:gd name="connsiteY12" fmla="*/ 555520 h 1102064"/>
              <a:gd name="connsiteX13" fmla="*/ 685617 w 1522388"/>
              <a:gd name="connsiteY13" fmla="*/ 781676 h 1102064"/>
              <a:gd name="connsiteX14" fmla="*/ 597630 w 1522388"/>
              <a:gd name="connsiteY14" fmla="*/ 1007384 h 1102064"/>
              <a:gd name="connsiteX15" fmla="*/ 355667 w 1522388"/>
              <a:gd name="connsiteY15" fmla="*/ 1102064 h 1102064"/>
              <a:gd name="connsiteX16" fmla="*/ 87217 w 1522388"/>
              <a:gd name="connsiteY16" fmla="*/ 954883 h 1102064"/>
              <a:gd name="connsiteX17" fmla="*/ 332772 w 1522388"/>
              <a:gd name="connsiteY17" fmla="*/ 1075590 h 1102064"/>
              <a:gd name="connsiteX18" fmla="*/ 579225 w 1522388"/>
              <a:gd name="connsiteY18" fmla="*/ 989883 h 1102064"/>
              <a:gd name="connsiteX19" fmla="*/ 660029 w 1522388"/>
              <a:gd name="connsiteY19" fmla="*/ 781676 h 1102064"/>
              <a:gd name="connsiteX20" fmla="*/ 579225 w 1522388"/>
              <a:gd name="connsiteY20" fmla="*/ 573469 h 1102064"/>
              <a:gd name="connsiteX21" fmla="*/ 346688 w 1522388"/>
              <a:gd name="connsiteY21" fmla="*/ 488660 h 1102064"/>
              <a:gd name="connsiteX22" fmla="*/ 304940 w 1522388"/>
              <a:gd name="connsiteY22" fmla="*/ 488660 h 1102064"/>
              <a:gd name="connsiteX23" fmla="*/ 310776 w 1522388"/>
              <a:gd name="connsiteY23" fmla="*/ 471608 h 1102064"/>
              <a:gd name="connsiteX24" fmla="*/ 546005 w 1522388"/>
              <a:gd name="connsiteY24" fmla="*/ 207759 h 1102064"/>
              <a:gd name="connsiteX25" fmla="*/ 450387 w 1522388"/>
              <a:gd name="connsiteY25" fmla="*/ 34103 h 1102064"/>
              <a:gd name="connsiteX26" fmla="*/ 93053 w 1522388"/>
              <a:gd name="connsiteY26" fmla="*/ 419556 h 1102064"/>
              <a:gd name="connsiteX27" fmla="*/ 87217 w 1522388"/>
              <a:gd name="connsiteY27" fmla="*/ 954883 h 1102064"/>
              <a:gd name="connsiteX28" fmla="*/ 1190194 w 1522388"/>
              <a:gd name="connsiteY28" fmla="*/ 1101616 h 1102064"/>
              <a:gd name="connsiteX29" fmla="*/ 1166402 w 1522388"/>
              <a:gd name="connsiteY29" fmla="*/ 1100718 h 1102064"/>
              <a:gd name="connsiteX30" fmla="*/ 904237 w 1522388"/>
              <a:gd name="connsiteY30" fmla="*/ 970140 h 1102064"/>
              <a:gd name="connsiteX31" fmla="*/ 904237 w 1522388"/>
              <a:gd name="connsiteY31" fmla="*/ 970140 h 1102064"/>
              <a:gd name="connsiteX32" fmla="*/ 902441 w 1522388"/>
              <a:gd name="connsiteY32" fmla="*/ 411030 h 1102064"/>
              <a:gd name="connsiteX33" fmla="*/ 1286710 w 1522388"/>
              <a:gd name="connsiteY33" fmla="*/ 5834 h 1102064"/>
              <a:gd name="connsiteX34" fmla="*/ 1297933 w 1522388"/>
              <a:gd name="connsiteY34" fmla="*/ 0 h 1102064"/>
              <a:gd name="connsiteX35" fmla="*/ 1419588 w 1522388"/>
              <a:gd name="connsiteY35" fmla="*/ 220772 h 1102064"/>
              <a:gd name="connsiteX36" fmla="*/ 1405671 w 1522388"/>
              <a:gd name="connsiteY36" fmla="*/ 226157 h 1102064"/>
              <a:gd name="connsiteX37" fmla="*/ 1178073 w 1522388"/>
              <a:gd name="connsiteY37" fmla="*/ 463083 h 1102064"/>
              <a:gd name="connsiteX38" fmla="*/ 1183909 w 1522388"/>
              <a:gd name="connsiteY38" fmla="*/ 463083 h 1102064"/>
              <a:gd name="connsiteX39" fmla="*/ 1430362 w 1522388"/>
              <a:gd name="connsiteY39" fmla="*/ 555071 h 1102064"/>
              <a:gd name="connsiteX40" fmla="*/ 1522389 w 1522388"/>
              <a:gd name="connsiteY40" fmla="*/ 781227 h 1102064"/>
              <a:gd name="connsiteX41" fmla="*/ 1429913 w 1522388"/>
              <a:gd name="connsiteY41" fmla="*/ 1007384 h 1102064"/>
              <a:gd name="connsiteX42" fmla="*/ 1190194 w 1522388"/>
              <a:gd name="connsiteY42" fmla="*/ 1101616 h 1102064"/>
              <a:gd name="connsiteX43" fmla="*/ 923989 w 1522388"/>
              <a:gd name="connsiteY43" fmla="*/ 954883 h 1102064"/>
              <a:gd name="connsiteX44" fmla="*/ 1167748 w 1522388"/>
              <a:gd name="connsiteY44" fmla="*/ 1075590 h 1102064"/>
              <a:gd name="connsiteX45" fmla="*/ 1411956 w 1522388"/>
              <a:gd name="connsiteY45" fmla="*/ 989883 h 1102064"/>
              <a:gd name="connsiteX46" fmla="*/ 1496801 w 1522388"/>
              <a:gd name="connsiteY46" fmla="*/ 781676 h 1102064"/>
              <a:gd name="connsiteX47" fmla="*/ 1412405 w 1522388"/>
              <a:gd name="connsiteY47" fmla="*/ 573917 h 1102064"/>
              <a:gd name="connsiteX48" fmla="*/ 1411956 w 1522388"/>
              <a:gd name="connsiteY48" fmla="*/ 573469 h 1102064"/>
              <a:gd name="connsiteX49" fmla="*/ 1183909 w 1522388"/>
              <a:gd name="connsiteY49" fmla="*/ 489108 h 1102064"/>
              <a:gd name="connsiteX50" fmla="*/ 1142160 w 1522388"/>
              <a:gd name="connsiteY50" fmla="*/ 489108 h 1102064"/>
              <a:gd name="connsiteX51" fmla="*/ 1147996 w 1522388"/>
              <a:gd name="connsiteY51" fmla="*/ 472057 h 1102064"/>
              <a:gd name="connsiteX52" fmla="*/ 1383226 w 1522388"/>
              <a:gd name="connsiteY52" fmla="*/ 208208 h 1102064"/>
              <a:gd name="connsiteX53" fmla="*/ 1287608 w 1522388"/>
              <a:gd name="connsiteY53" fmla="*/ 34552 h 1102064"/>
              <a:gd name="connsiteX54" fmla="*/ 926234 w 1522388"/>
              <a:gd name="connsiteY54" fmla="*/ 420454 h 1102064"/>
              <a:gd name="connsiteX55" fmla="*/ 923989 w 1522388"/>
              <a:gd name="connsiteY55" fmla="*/ 954883 h 1102064"/>
              <a:gd name="connsiteX56" fmla="*/ 923989 w 1522388"/>
              <a:gd name="connsiteY56" fmla="*/ 954883 h 1102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522388" h="1102064">
                <a:moveTo>
                  <a:pt x="355667" y="1102064"/>
                </a:moveTo>
                <a:cubicBezTo>
                  <a:pt x="347586" y="1102064"/>
                  <a:pt x="339506" y="1101616"/>
                  <a:pt x="331425" y="1101167"/>
                </a:cubicBezTo>
                <a:cubicBezTo>
                  <a:pt x="225033" y="1094885"/>
                  <a:pt x="126273" y="1045974"/>
                  <a:pt x="67016" y="970589"/>
                </a:cubicBezTo>
                <a:lnTo>
                  <a:pt x="67016" y="970589"/>
                </a:lnTo>
                <a:cubicBezTo>
                  <a:pt x="15840" y="902382"/>
                  <a:pt x="-6156" y="809946"/>
                  <a:pt x="1475" y="694624"/>
                </a:cubicBezTo>
                <a:cubicBezTo>
                  <a:pt x="7311" y="606674"/>
                  <a:pt x="31552" y="505711"/>
                  <a:pt x="69261" y="411030"/>
                </a:cubicBezTo>
                <a:cubicBezTo>
                  <a:pt x="134353" y="242311"/>
                  <a:pt x="265884" y="102309"/>
                  <a:pt x="449489" y="6282"/>
                </a:cubicBezTo>
                <a:lnTo>
                  <a:pt x="460712" y="449"/>
                </a:lnTo>
                <a:lnTo>
                  <a:pt x="582367" y="221221"/>
                </a:lnTo>
                <a:lnTo>
                  <a:pt x="568451" y="226605"/>
                </a:lnTo>
                <a:cubicBezTo>
                  <a:pt x="461610" y="266990"/>
                  <a:pt x="384846" y="346863"/>
                  <a:pt x="340853" y="463531"/>
                </a:cubicBezTo>
                <a:lnTo>
                  <a:pt x="346688" y="463531"/>
                </a:lnTo>
                <a:cubicBezTo>
                  <a:pt x="453081" y="463531"/>
                  <a:pt x="535231" y="493596"/>
                  <a:pt x="597181" y="555520"/>
                </a:cubicBezTo>
                <a:cubicBezTo>
                  <a:pt x="655540" y="613854"/>
                  <a:pt x="685617" y="690137"/>
                  <a:pt x="685617" y="781676"/>
                </a:cubicBezTo>
                <a:cubicBezTo>
                  <a:pt x="685617" y="869177"/>
                  <a:pt x="655989" y="945011"/>
                  <a:pt x="597630" y="1007384"/>
                </a:cubicBezTo>
                <a:cubicBezTo>
                  <a:pt x="537027" y="1068410"/>
                  <a:pt x="449938" y="1102064"/>
                  <a:pt x="355667" y="1102064"/>
                </a:cubicBezTo>
                <a:close/>
                <a:moveTo>
                  <a:pt x="87217" y="954883"/>
                </a:moveTo>
                <a:cubicBezTo>
                  <a:pt x="141985" y="1024435"/>
                  <a:pt x="233563" y="1069756"/>
                  <a:pt x="332772" y="1075590"/>
                </a:cubicBezTo>
                <a:cubicBezTo>
                  <a:pt x="428839" y="1081423"/>
                  <a:pt x="518622" y="1050013"/>
                  <a:pt x="579225" y="989883"/>
                </a:cubicBezTo>
                <a:cubicBezTo>
                  <a:pt x="632645" y="932447"/>
                  <a:pt x="660029" y="862446"/>
                  <a:pt x="660029" y="781676"/>
                </a:cubicBezTo>
                <a:cubicBezTo>
                  <a:pt x="660029" y="697316"/>
                  <a:pt x="632645" y="626867"/>
                  <a:pt x="579225" y="573469"/>
                </a:cubicBezTo>
                <a:cubicBezTo>
                  <a:pt x="522213" y="516480"/>
                  <a:pt x="446347" y="488660"/>
                  <a:pt x="346688" y="488660"/>
                </a:cubicBezTo>
                <a:lnTo>
                  <a:pt x="304940" y="488660"/>
                </a:lnTo>
                <a:lnTo>
                  <a:pt x="310776" y="471608"/>
                </a:lnTo>
                <a:cubicBezTo>
                  <a:pt x="354769" y="343273"/>
                  <a:pt x="434226" y="254875"/>
                  <a:pt x="546005" y="207759"/>
                </a:cubicBezTo>
                <a:lnTo>
                  <a:pt x="450387" y="34103"/>
                </a:lnTo>
                <a:cubicBezTo>
                  <a:pt x="278005" y="126989"/>
                  <a:pt x="155003" y="260260"/>
                  <a:pt x="93053" y="419556"/>
                </a:cubicBezTo>
                <a:cubicBezTo>
                  <a:pt x="24819" y="591418"/>
                  <a:pt x="-12890" y="821612"/>
                  <a:pt x="87217" y="954883"/>
                </a:cubicBezTo>
                <a:close/>
                <a:moveTo>
                  <a:pt x="1190194" y="1101616"/>
                </a:moveTo>
                <a:cubicBezTo>
                  <a:pt x="1182562" y="1101616"/>
                  <a:pt x="1174482" y="1101167"/>
                  <a:pt x="1166402" y="1100718"/>
                </a:cubicBezTo>
                <a:cubicBezTo>
                  <a:pt x="1061356" y="1094436"/>
                  <a:pt x="963044" y="1045525"/>
                  <a:pt x="904237" y="970140"/>
                </a:cubicBezTo>
                <a:lnTo>
                  <a:pt x="904237" y="970140"/>
                </a:lnTo>
                <a:cubicBezTo>
                  <a:pt x="775399" y="804561"/>
                  <a:pt x="859795" y="523660"/>
                  <a:pt x="902441" y="411030"/>
                </a:cubicBezTo>
                <a:cubicBezTo>
                  <a:pt x="972023" y="241413"/>
                  <a:pt x="1104901" y="101411"/>
                  <a:pt x="1286710" y="5834"/>
                </a:cubicBezTo>
                <a:lnTo>
                  <a:pt x="1297933" y="0"/>
                </a:lnTo>
                <a:lnTo>
                  <a:pt x="1419588" y="220772"/>
                </a:lnTo>
                <a:lnTo>
                  <a:pt x="1405671" y="226157"/>
                </a:lnTo>
                <a:cubicBezTo>
                  <a:pt x="1298831" y="266542"/>
                  <a:pt x="1222067" y="346415"/>
                  <a:pt x="1178073" y="463083"/>
                </a:cubicBezTo>
                <a:lnTo>
                  <a:pt x="1183909" y="463083"/>
                </a:lnTo>
                <a:cubicBezTo>
                  <a:pt x="1290301" y="463083"/>
                  <a:pt x="1372901" y="494044"/>
                  <a:pt x="1430362" y="555071"/>
                </a:cubicBezTo>
                <a:cubicBezTo>
                  <a:pt x="1492311" y="612956"/>
                  <a:pt x="1522389" y="686995"/>
                  <a:pt x="1522389" y="781227"/>
                </a:cubicBezTo>
                <a:cubicBezTo>
                  <a:pt x="1522389" y="870075"/>
                  <a:pt x="1491414" y="946358"/>
                  <a:pt x="1429913" y="1007384"/>
                </a:cubicBezTo>
                <a:cubicBezTo>
                  <a:pt x="1369759" y="1068410"/>
                  <a:pt x="1283119" y="1101616"/>
                  <a:pt x="1190194" y="1101616"/>
                </a:cubicBezTo>
                <a:close/>
                <a:moveTo>
                  <a:pt x="923989" y="954883"/>
                </a:moveTo>
                <a:cubicBezTo>
                  <a:pt x="978756" y="1024435"/>
                  <a:pt x="1069885" y="1069756"/>
                  <a:pt x="1167748" y="1075590"/>
                </a:cubicBezTo>
                <a:cubicBezTo>
                  <a:pt x="1262469" y="1081423"/>
                  <a:pt x="1351802" y="1050013"/>
                  <a:pt x="1411956" y="989883"/>
                </a:cubicBezTo>
                <a:cubicBezTo>
                  <a:pt x="1468968" y="932896"/>
                  <a:pt x="1496801" y="864690"/>
                  <a:pt x="1496801" y="781676"/>
                </a:cubicBezTo>
                <a:cubicBezTo>
                  <a:pt x="1496801" y="694624"/>
                  <a:pt x="1468968" y="626867"/>
                  <a:pt x="1412405" y="573917"/>
                </a:cubicBezTo>
                <a:lnTo>
                  <a:pt x="1411956" y="573469"/>
                </a:lnTo>
                <a:cubicBezTo>
                  <a:pt x="1359434" y="517378"/>
                  <a:pt x="1282670" y="489108"/>
                  <a:pt x="1183909" y="489108"/>
                </a:cubicBezTo>
                <a:lnTo>
                  <a:pt x="1142160" y="489108"/>
                </a:lnTo>
                <a:lnTo>
                  <a:pt x="1147996" y="472057"/>
                </a:lnTo>
                <a:cubicBezTo>
                  <a:pt x="1191989" y="343722"/>
                  <a:pt x="1271447" y="255324"/>
                  <a:pt x="1383226" y="208208"/>
                </a:cubicBezTo>
                <a:lnTo>
                  <a:pt x="1287608" y="34552"/>
                </a:lnTo>
                <a:cubicBezTo>
                  <a:pt x="1116572" y="126989"/>
                  <a:pt x="991775" y="259811"/>
                  <a:pt x="926234" y="420454"/>
                </a:cubicBezTo>
                <a:cubicBezTo>
                  <a:pt x="885383" y="529045"/>
                  <a:pt x="803232" y="799176"/>
                  <a:pt x="923989" y="954883"/>
                </a:cubicBezTo>
                <a:lnTo>
                  <a:pt x="923989" y="954883"/>
                </a:lnTo>
                <a:close/>
              </a:path>
            </a:pathLst>
          </a:custGeom>
          <a:solidFill>
            <a:srgbClr val="12B4CB"/>
          </a:solidFill>
          <a:ln w="448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cxnSp>
        <p:nvCxnSpPr>
          <p:cNvPr id="14" name="Straight Connector 13">
            <a:extLst>
              <a:ext uri="{FF2B5EF4-FFF2-40B4-BE49-F238E27FC236}">
                <a16:creationId xmlns:a16="http://schemas.microsoft.com/office/drawing/2014/main" id="{D9695B56-F751-A0D8-B221-FF7530D25982}"/>
              </a:ext>
            </a:extLst>
          </p:cNvPr>
          <p:cNvCxnSpPr>
            <a:cxnSpLocks/>
          </p:cNvCxnSpPr>
          <p:nvPr userDrawn="1"/>
        </p:nvCxnSpPr>
        <p:spPr>
          <a:xfrm flipH="1">
            <a:off x="-2" y="684666"/>
            <a:ext cx="634226" cy="1"/>
          </a:xfrm>
          <a:prstGeom prst="line">
            <a:avLst/>
          </a:prstGeom>
          <a:ln w="28575">
            <a:solidFill>
              <a:srgbClr val="12B4CB"/>
            </a:solidFill>
          </a:ln>
        </p:spPr>
        <p:style>
          <a:lnRef idx="1">
            <a:schemeClr val="accent1"/>
          </a:lnRef>
          <a:fillRef idx="0">
            <a:schemeClr val="accent1"/>
          </a:fillRef>
          <a:effectRef idx="0">
            <a:schemeClr val="accent1"/>
          </a:effectRef>
          <a:fontRef idx="minor">
            <a:schemeClr val="tx1"/>
          </a:fontRef>
        </p:style>
      </p:cxnSp>
      <p:sp>
        <p:nvSpPr>
          <p:cNvPr id="16" name="Slide Number Placeholder 5">
            <a:extLst>
              <a:ext uri="{FF2B5EF4-FFF2-40B4-BE49-F238E27FC236}">
                <a16:creationId xmlns:a16="http://schemas.microsoft.com/office/drawing/2014/main" id="{661F60B8-D13B-412C-47F1-0CD17CAF0CEF}"/>
              </a:ext>
            </a:extLst>
          </p:cNvPr>
          <p:cNvSpPr txBox="1">
            <a:spLocks/>
          </p:cNvSpPr>
          <p:nvPr userDrawn="1"/>
        </p:nvSpPr>
        <p:spPr>
          <a:xfrm>
            <a:off x="11548753" y="6368426"/>
            <a:ext cx="410610" cy="465822"/>
          </a:xfrm>
          <a:prstGeom prst="rect">
            <a:avLst/>
          </a:prstGeom>
        </p:spPr>
        <p:txBody>
          <a:bodyPr vert="horz" lIns="91440" tIns="45720" rIns="91440" bIns="45720" rtlCol="0" anchor="ctr"/>
          <a:lstStyle>
            <a:defPPr>
              <a:defRPr lang="en-LB"/>
            </a:defPPr>
            <a:lvl1pPr marL="0" algn="r" defTabSz="914400" rtl="0" eaLnBrk="1" latinLnBrk="0" hangingPunct="1">
              <a:defRPr sz="900" b="0" i="0" kern="120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B2079F2-58AF-ED44-82D7-E04B2F6FD686}" type="slidenum">
              <a:rPr lang="en-US" smtClean="0"/>
              <a:pPr/>
              <a:t>‹#›</a:t>
            </a:fld>
            <a:endParaRPr lang="en-US" dirty="0"/>
          </a:p>
        </p:txBody>
      </p:sp>
      <p:sp>
        <p:nvSpPr>
          <p:cNvPr id="2" name="Text Placeholder 17">
            <a:extLst>
              <a:ext uri="{FF2B5EF4-FFF2-40B4-BE49-F238E27FC236}">
                <a16:creationId xmlns:a16="http://schemas.microsoft.com/office/drawing/2014/main" id="{A0B9F833-14EF-CD34-0961-AE432B87D8FD}"/>
              </a:ext>
            </a:extLst>
          </p:cNvPr>
          <p:cNvSpPr>
            <a:spLocks noGrp="1"/>
          </p:cNvSpPr>
          <p:nvPr>
            <p:ph type="body" sz="quarter" idx="18" hasCustomPrompt="1"/>
          </p:nvPr>
        </p:nvSpPr>
        <p:spPr>
          <a:xfrm>
            <a:off x="734714" y="1442730"/>
            <a:ext cx="10834986" cy="1894908"/>
          </a:xfrm>
        </p:spPr>
        <p:txBody>
          <a:bodyPr>
            <a:normAutofit/>
          </a:bodyPr>
          <a:lstStyle>
            <a:lvl1pPr>
              <a:buNone/>
              <a:defRPr sz="2200" b="0" i="0" spc="0">
                <a:solidFill>
                  <a:srgbClr val="5959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3" name="Text Placeholder 23">
            <a:extLst>
              <a:ext uri="{FF2B5EF4-FFF2-40B4-BE49-F238E27FC236}">
                <a16:creationId xmlns:a16="http://schemas.microsoft.com/office/drawing/2014/main" id="{D3736009-EB2E-4EC5-A69A-C241BEFD50D3}"/>
              </a:ext>
            </a:extLst>
          </p:cNvPr>
          <p:cNvSpPr>
            <a:spLocks noGrp="1"/>
          </p:cNvSpPr>
          <p:nvPr>
            <p:ph type="body" sz="quarter" idx="19" hasCustomPrompt="1"/>
          </p:nvPr>
        </p:nvSpPr>
        <p:spPr>
          <a:xfrm>
            <a:off x="713768" y="421468"/>
            <a:ext cx="10834985" cy="580518"/>
          </a:xfrm>
        </p:spPr>
        <p:txBody>
          <a:bodyPr>
            <a:normAutofit/>
          </a:bodyPr>
          <a:lstStyle>
            <a:lvl1pPr marL="0" indent="0" algn="l">
              <a:buNone/>
              <a:defRPr sz="3600" b="1" i="0">
                <a:solidFill>
                  <a:srgbClr val="8A4199"/>
                </a:solidFill>
                <a:latin typeface="+mn-lt"/>
              </a:defRPr>
            </a:lvl1pPr>
          </a:lstStyle>
          <a:p>
            <a:pPr lvl="0"/>
            <a:r>
              <a:rPr lang="en-US" dirty="0"/>
              <a:t>Heading</a:t>
            </a:r>
          </a:p>
        </p:txBody>
      </p:sp>
      <p:sp>
        <p:nvSpPr>
          <p:cNvPr id="4" name="Text Placeholder 23">
            <a:extLst>
              <a:ext uri="{FF2B5EF4-FFF2-40B4-BE49-F238E27FC236}">
                <a16:creationId xmlns:a16="http://schemas.microsoft.com/office/drawing/2014/main" id="{9D1D0975-2336-61FB-8EED-DEE35A41CA04}"/>
              </a:ext>
            </a:extLst>
          </p:cNvPr>
          <p:cNvSpPr>
            <a:spLocks noGrp="1"/>
          </p:cNvSpPr>
          <p:nvPr>
            <p:ph type="body" sz="quarter" idx="16" hasCustomPrompt="1"/>
          </p:nvPr>
        </p:nvSpPr>
        <p:spPr>
          <a:xfrm>
            <a:off x="487896" y="4132101"/>
            <a:ext cx="11013542" cy="1350107"/>
          </a:xfrm>
        </p:spPr>
        <p:txBody>
          <a:bodyPr anchor="ctr">
            <a:normAutofit/>
          </a:bodyPr>
          <a:lstStyle>
            <a:lvl1pPr marL="0" indent="0" algn="ctr">
              <a:buNone/>
              <a:defRPr sz="3000" i="1" baseline="0">
                <a:solidFill>
                  <a:schemeClr val="bg1"/>
                </a:solidFill>
                <a:latin typeface="Calibri" panose="020F0502020204030204" pitchFamily="34" charset="0"/>
                <a:cs typeface="Calibri" panose="020F0502020204030204" pitchFamily="34" charset="0"/>
              </a:defRPr>
            </a:lvl1pPr>
          </a:lstStyle>
          <a:p>
            <a:pPr lvl="0"/>
            <a:r>
              <a:rPr lang="en-US" dirty="0"/>
              <a:t>Quote Slide</a:t>
            </a:r>
          </a:p>
        </p:txBody>
      </p:sp>
    </p:spTree>
    <p:extLst>
      <p:ext uri="{BB962C8B-B14F-4D97-AF65-F5344CB8AC3E}">
        <p14:creationId xmlns:p14="http://schemas.microsoft.com/office/powerpoint/2010/main" val="40875449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Large Photo Slide - Pruple">
    <p:spTree>
      <p:nvGrpSpPr>
        <p:cNvPr id="1" name=""/>
        <p:cNvGrpSpPr/>
        <p:nvPr/>
      </p:nvGrpSpPr>
      <p:grpSpPr>
        <a:xfrm>
          <a:off x="0" y="0"/>
          <a:ext cx="0" cy="0"/>
          <a:chOff x="0" y="0"/>
          <a:chExt cx="0" cy="0"/>
        </a:xfrm>
      </p:grpSpPr>
      <p:sp>
        <p:nvSpPr>
          <p:cNvPr id="22" name="Freeform 21">
            <a:extLst>
              <a:ext uri="{FF2B5EF4-FFF2-40B4-BE49-F238E27FC236}">
                <a16:creationId xmlns:a16="http://schemas.microsoft.com/office/drawing/2014/main" id="{1FA61A72-BC4D-F04A-A3BA-6975406B568A}"/>
              </a:ext>
            </a:extLst>
          </p:cNvPr>
          <p:cNvSpPr/>
          <p:nvPr userDrawn="1"/>
        </p:nvSpPr>
        <p:spPr>
          <a:xfrm>
            <a:off x="-1" y="-16255"/>
            <a:ext cx="5994403" cy="5249886"/>
          </a:xfrm>
          <a:custGeom>
            <a:avLst/>
            <a:gdLst>
              <a:gd name="connsiteX0" fmla="*/ 0 w 5994403"/>
              <a:gd name="connsiteY0" fmla="*/ 0 h 5249886"/>
              <a:gd name="connsiteX1" fmla="*/ 5910658 w 5994403"/>
              <a:gd name="connsiteY1" fmla="*/ 0 h 5249886"/>
              <a:gd name="connsiteX2" fmla="*/ 5971686 w 5994403"/>
              <a:gd name="connsiteY2" fmla="*/ 399875 h 5249886"/>
              <a:gd name="connsiteX3" fmla="*/ 5994403 w 5994403"/>
              <a:gd name="connsiteY3" fmla="*/ 849762 h 5249886"/>
              <a:gd name="connsiteX4" fmla="*/ 1594279 w 5994403"/>
              <a:gd name="connsiteY4" fmla="*/ 5249886 h 5249886"/>
              <a:gd name="connsiteX5" fmla="*/ 81369 w 5994403"/>
              <a:gd name="connsiteY5" fmla="*/ 4982888 h 5249886"/>
              <a:gd name="connsiteX6" fmla="*/ 0 w 5994403"/>
              <a:gd name="connsiteY6" fmla="*/ 4950805 h 5249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94403" h="5249886">
                <a:moveTo>
                  <a:pt x="0" y="0"/>
                </a:moveTo>
                <a:lnTo>
                  <a:pt x="5910658" y="0"/>
                </a:lnTo>
                <a:lnTo>
                  <a:pt x="5971686" y="399875"/>
                </a:lnTo>
                <a:cubicBezTo>
                  <a:pt x="5986708" y="547794"/>
                  <a:pt x="5994403" y="697879"/>
                  <a:pt x="5994403" y="849762"/>
                </a:cubicBezTo>
                <a:cubicBezTo>
                  <a:pt x="5994403" y="3279883"/>
                  <a:pt x="4024400" y="5249886"/>
                  <a:pt x="1594279" y="5249886"/>
                </a:cubicBezTo>
                <a:cubicBezTo>
                  <a:pt x="1062690" y="5249886"/>
                  <a:pt x="553119" y="5155619"/>
                  <a:pt x="81369" y="4982888"/>
                </a:cubicBezTo>
                <a:lnTo>
                  <a:pt x="0" y="4950805"/>
                </a:lnTo>
                <a:close/>
              </a:path>
            </a:pathLst>
          </a:custGeom>
          <a:solidFill>
            <a:srgbClr val="8A4199"/>
          </a:solidFill>
          <a:ln>
            <a:noFill/>
          </a:ln>
          <a:effectLst>
            <a:innerShdw blurRad="495300" dist="190500" dir="3360000">
              <a:prstClr val="black">
                <a:alpha val="43000"/>
              </a:prstClr>
            </a:inn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Picture Placeholder 20">
            <a:extLst>
              <a:ext uri="{FF2B5EF4-FFF2-40B4-BE49-F238E27FC236}">
                <a16:creationId xmlns:a16="http://schemas.microsoft.com/office/drawing/2014/main" id="{75F1B4C7-2F92-EF4D-9084-6326EF657FB8}"/>
              </a:ext>
            </a:extLst>
          </p:cNvPr>
          <p:cNvSpPr>
            <a:spLocks noGrp="1"/>
          </p:cNvSpPr>
          <p:nvPr>
            <p:ph type="pic" sz="quarter" idx="21"/>
          </p:nvPr>
        </p:nvSpPr>
        <p:spPr>
          <a:xfrm>
            <a:off x="0" y="0"/>
            <a:ext cx="12192000" cy="6858000"/>
          </a:xfrm>
          <a:custGeom>
            <a:avLst/>
            <a:gdLst>
              <a:gd name="connsiteX0" fmla="*/ 5910658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 name="connsiteX4" fmla="*/ 0 w 12192000"/>
              <a:gd name="connsiteY4" fmla="*/ 4950805 h 6858000"/>
              <a:gd name="connsiteX5" fmla="*/ 81369 w 12192000"/>
              <a:gd name="connsiteY5" fmla="*/ 4982888 h 6858000"/>
              <a:gd name="connsiteX6" fmla="*/ 1594279 w 12192000"/>
              <a:gd name="connsiteY6" fmla="*/ 5249886 h 6858000"/>
              <a:gd name="connsiteX7" fmla="*/ 5994403 w 12192000"/>
              <a:gd name="connsiteY7" fmla="*/ 849762 h 6858000"/>
              <a:gd name="connsiteX8" fmla="*/ 5971686 w 12192000"/>
              <a:gd name="connsiteY8" fmla="*/ 39987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6858000">
                <a:moveTo>
                  <a:pt x="5910658" y="0"/>
                </a:moveTo>
                <a:lnTo>
                  <a:pt x="12192000" y="0"/>
                </a:lnTo>
                <a:lnTo>
                  <a:pt x="12192000" y="6858000"/>
                </a:lnTo>
                <a:lnTo>
                  <a:pt x="0" y="6858000"/>
                </a:lnTo>
                <a:lnTo>
                  <a:pt x="0" y="4950805"/>
                </a:lnTo>
                <a:lnTo>
                  <a:pt x="81369" y="4982888"/>
                </a:lnTo>
                <a:cubicBezTo>
                  <a:pt x="553119" y="5155619"/>
                  <a:pt x="1062690" y="5249886"/>
                  <a:pt x="1594279" y="5249886"/>
                </a:cubicBezTo>
                <a:cubicBezTo>
                  <a:pt x="4024400" y="5249886"/>
                  <a:pt x="5994403" y="3279883"/>
                  <a:pt x="5994403" y="849762"/>
                </a:cubicBezTo>
                <a:cubicBezTo>
                  <a:pt x="5994403" y="697879"/>
                  <a:pt x="5986708" y="547794"/>
                  <a:pt x="5971686" y="399875"/>
                </a:cubicBezTo>
                <a:close/>
              </a:path>
            </a:pathLst>
          </a:custGeom>
        </p:spPr>
        <p:txBody>
          <a:bodyPr wrap="square">
            <a:noAutofit/>
          </a:bodyPr>
          <a:lstStyle/>
          <a:p>
            <a:endParaRPr lang="en-US"/>
          </a:p>
        </p:txBody>
      </p:sp>
      <p:sp>
        <p:nvSpPr>
          <p:cNvPr id="15" name="TextBox 14">
            <a:extLst>
              <a:ext uri="{FF2B5EF4-FFF2-40B4-BE49-F238E27FC236}">
                <a16:creationId xmlns:a16="http://schemas.microsoft.com/office/drawing/2014/main" id="{A6686CA7-9F9D-8D44-B94F-5A2669C8F7B2}"/>
              </a:ext>
            </a:extLst>
          </p:cNvPr>
          <p:cNvSpPr txBox="1"/>
          <p:nvPr userDrawn="1"/>
        </p:nvSpPr>
        <p:spPr>
          <a:xfrm>
            <a:off x="6637283" y="-587065"/>
            <a:ext cx="184731" cy="369332"/>
          </a:xfrm>
          <a:prstGeom prst="rect">
            <a:avLst/>
          </a:prstGeom>
          <a:noFill/>
        </p:spPr>
        <p:txBody>
          <a:bodyPr wrap="none" rtlCol="0">
            <a:spAutoFit/>
          </a:bodyPr>
          <a:lstStyle/>
          <a:p>
            <a:endParaRPr lang="en-US" dirty="0"/>
          </a:p>
        </p:txBody>
      </p:sp>
      <p:sp>
        <p:nvSpPr>
          <p:cNvPr id="10" name="Text Placeholder 23">
            <a:extLst>
              <a:ext uri="{FF2B5EF4-FFF2-40B4-BE49-F238E27FC236}">
                <a16:creationId xmlns:a16="http://schemas.microsoft.com/office/drawing/2014/main" id="{371BECE4-6731-5547-8F1D-4A38ED0A5F33}"/>
              </a:ext>
            </a:extLst>
          </p:cNvPr>
          <p:cNvSpPr>
            <a:spLocks noGrp="1"/>
          </p:cNvSpPr>
          <p:nvPr>
            <p:ph type="body" sz="quarter" idx="19" hasCustomPrompt="1"/>
          </p:nvPr>
        </p:nvSpPr>
        <p:spPr>
          <a:xfrm>
            <a:off x="503238" y="684070"/>
            <a:ext cx="4404721" cy="582221"/>
          </a:xfrm>
        </p:spPr>
        <p:txBody>
          <a:bodyPr>
            <a:normAutofit/>
          </a:bodyPr>
          <a:lstStyle>
            <a:lvl1pPr marL="0" indent="0" algn="l">
              <a:buNone/>
              <a:defRPr sz="3600" b="0" i="0">
                <a:solidFill>
                  <a:schemeClr val="bg1"/>
                </a:solidFill>
                <a:latin typeface="+mn-lt"/>
              </a:defRPr>
            </a:lvl1pPr>
          </a:lstStyle>
          <a:p>
            <a:pPr lvl="0"/>
            <a:r>
              <a:rPr lang="en-US" dirty="0"/>
              <a:t>Heading</a:t>
            </a:r>
          </a:p>
        </p:txBody>
      </p:sp>
      <p:sp>
        <p:nvSpPr>
          <p:cNvPr id="12" name="Text Placeholder 17">
            <a:extLst>
              <a:ext uri="{FF2B5EF4-FFF2-40B4-BE49-F238E27FC236}">
                <a16:creationId xmlns:a16="http://schemas.microsoft.com/office/drawing/2014/main" id="{CB0F69B6-004B-8247-A75B-E3DC6BE4322D}"/>
              </a:ext>
            </a:extLst>
          </p:cNvPr>
          <p:cNvSpPr>
            <a:spLocks noGrp="1"/>
          </p:cNvSpPr>
          <p:nvPr>
            <p:ph type="body" sz="quarter" idx="20" hasCustomPrompt="1"/>
          </p:nvPr>
        </p:nvSpPr>
        <p:spPr>
          <a:xfrm>
            <a:off x="503238" y="1624369"/>
            <a:ext cx="4332233" cy="851567"/>
          </a:xfrm>
        </p:spPr>
        <p:txBody>
          <a:bodyPr>
            <a:normAutofit/>
          </a:bodyPr>
          <a:lstStyle>
            <a:lvl1pPr>
              <a:buNone/>
              <a:defRPr sz="22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Tree>
    <p:extLst>
      <p:ext uri="{BB962C8B-B14F-4D97-AF65-F5344CB8AC3E}">
        <p14:creationId xmlns:p14="http://schemas.microsoft.com/office/powerpoint/2010/main" val="412483581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Large Photo Slide - Blue">
    <p:spTree>
      <p:nvGrpSpPr>
        <p:cNvPr id="1" name=""/>
        <p:cNvGrpSpPr/>
        <p:nvPr/>
      </p:nvGrpSpPr>
      <p:grpSpPr>
        <a:xfrm>
          <a:off x="0" y="0"/>
          <a:ext cx="0" cy="0"/>
          <a:chOff x="0" y="0"/>
          <a:chExt cx="0" cy="0"/>
        </a:xfrm>
      </p:grpSpPr>
      <p:sp>
        <p:nvSpPr>
          <p:cNvPr id="22" name="Freeform 21">
            <a:extLst>
              <a:ext uri="{FF2B5EF4-FFF2-40B4-BE49-F238E27FC236}">
                <a16:creationId xmlns:a16="http://schemas.microsoft.com/office/drawing/2014/main" id="{1FA61A72-BC4D-F04A-A3BA-6975406B568A}"/>
              </a:ext>
            </a:extLst>
          </p:cNvPr>
          <p:cNvSpPr/>
          <p:nvPr userDrawn="1"/>
        </p:nvSpPr>
        <p:spPr>
          <a:xfrm>
            <a:off x="-1" y="-16255"/>
            <a:ext cx="5994403" cy="5249886"/>
          </a:xfrm>
          <a:custGeom>
            <a:avLst/>
            <a:gdLst>
              <a:gd name="connsiteX0" fmla="*/ 0 w 5994403"/>
              <a:gd name="connsiteY0" fmla="*/ 0 h 5249886"/>
              <a:gd name="connsiteX1" fmla="*/ 5910658 w 5994403"/>
              <a:gd name="connsiteY1" fmla="*/ 0 h 5249886"/>
              <a:gd name="connsiteX2" fmla="*/ 5971686 w 5994403"/>
              <a:gd name="connsiteY2" fmla="*/ 399875 h 5249886"/>
              <a:gd name="connsiteX3" fmla="*/ 5994403 w 5994403"/>
              <a:gd name="connsiteY3" fmla="*/ 849762 h 5249886"/>
              <a:gd name="connsiteX4" fmla="*/ 1594279 w 5994403"/>
              <a:gd name="connsiteY4" fmla="*/ 5249886 h 5249886"/>
              <a:gd name="connsiteX5" fmla="*/ 81369 w 5994403"/>
              <a:gd name="connsiteY5" fmla="*/ 4982888 h 5249886"/>
              <a:gd name="connsiteX6" fmla="*/ 0 w 5994403"/>
              <a:gd name="connsiteY6" fmla="*/ 4950805 h 5249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94403" h="5249886">
                <a:moveTo>
                  <a:pt x="0" y="0"/>
                </a:moveTo>
                <a:lnTo>
                  <a:pt x="5910658" y="0"/>
                </a:lnTo>
                <a:lnTo>
                  <a:pt x="5971686" y="399875"/>
                </a:lnTo>
                <a:cubicBezTo>
                  <a:pt x="5986708" y="547794"/>
                  <a:pt x="5994403" y="697879"/>
                  <a:pt x="5994403" y="849762"/>
                </a:cubicBezTo>
                <a:cubicBezTo>
                  <a:pt x="5994403" y="3279883"/>
                  <a:pt x="4024400" y="5249886"/>
                  <a:pt x="1594279" y="5249886"/>
                </a:cubicBezTo>
                <a:cubicBezTo>
                  <a:pt x="1062690" y="5249886"/>
                  <a:pt x="553119" y="5155619"/>
                  <a:pt x="81369" y="4982888"/>
                </a:cubicBezTo>
                <a:lnTo>
                  <a:pt x="0" y="4950805"/>
                </a:lnTo>
                <a:close/>
              </a:path>
            </a:pathLst>
          </a:custGeom>
          <a:solidFill>
            <a:srgbClr val="14B4CB"/>
          </a:solidFill>
          <a:ln>
            <a:noFill/>
          </a:ln>
          <a:effectLst>
            <a:innerShdw blurRad="495300" dist="190500" dir="3360000">
              <a:prstClr val="black">
                <a:alpha val="43000"/>
              </a:prstClr>
            </a:inn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Picture Placeholder 20">
            <a:extLst>
              <a:ext uri="{FF2B5EF4-FFF2-40B4-BE49-F238E27FC236}">
                <a16:creationId xmlns:a16="http://schemas.microsoft.com/office/drawing/2014/main" id="{75F1B4C7-2F92-EF4D-9084-6326EF657FB8}"/>
              </a:ext>
            </a:extLst>
          </p:cNvPr>
          <p:cNvSpPr>
            <a:spLocks noGrp="1"/>
          </p:cNvSpPr>
          <p:nvPr>
            <p:ph type="pic" sz="quarter" idx="21"/>
          </p:nvPr>
        </p:nvSpPr>
        <p:spPr>
          <a:xfrm>
            <a:off x="0" y="0"/>
            <a:ext cx="12192000" cy="6858000"/>
          </a:xfrm>
          <a:custGeom>
            <a:avLst/>
            <a:gdLst>
              <a:gd name="connsiteX0" fmla="*/ 5910658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 name="connsiteX4" fmla="*/ 0 w 12192000"/>
              <a:gd name="connsiteY4" fmla="*/ 4950805 h 6858000"/>
              <a:gd name="connsiteX5" fmla="*/ 81369 w 12192000"/>
              <a:gd name="connsiteY5" fmla="*/ 4982888 h 6858000"/>
              <a:gd name="connsiteX6" fmla="*/ 1594279 w 12192000"/>
              <a:gd name="connsiteY6" fmla="*/ 5249886 h 6858000"/>
              <a:gd name="connsiteX7" fmla="*/ 5994403 w 12192000"/>
              <a:gd name="connsiteY7" fmla="*/ 849762 h 6858000"/>
              <a:gd name="connsiteX8" fmla="*/ 5971686 w 12192000"/>
              <a:gd name="connsiteY8" fmla="*/ 39987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6858000">
                <a:moveTo>
                  <a:pt x="5910658" y="0"/>
                </a:moveTo>
                <a:lnTo>
                  <a:pt x="12192000" y="0"/>
                </a:lnTo>
                <a:lnTo>
                  <a:pt x="12192000" y="6858000"/>
                </a:lnTo>
                <a:lnTo>
                  <a:pt x="0" y="6858000"/>
                </a:lnTo>
                <a:lnTo>
                  <a:pt x="0" y="4950805"/>
                </a:lnTo>
                <a:lnTo>
                  <a:pt x="81369" y="4982888"/>
                </a:lnTo>
                <a:cubicBezTo>
                  <a:pt x="553119" y="5155619"/>
                  <a:pt x="1062690" y="5249886"/>
                  <a:pt x="1594279" y="5249886"/>
                </a:cubicBezTo>
                <a:cubicBezTo>
                  <a:pt x="4024400" y="5249886"/>
                  <a:pt x="5994403" y="3279883"/>
                  <a:pt x="5994403" y="849762"/>
                </a:cubicBezTo>
                <a:cubicBezTo>
                  <a:pt x="5994403" y="697879"/>
                  <a:pt x="5986708" y="547794"/>
                  <a:pt x="5971686" y="399875"/>
                </a:cubicBezTo>
                <a:close/>
              </a:path>
            </a:pathLst>
          </a:custGeom>
        </p:spPr>
        <p:txBody>
          <a:bodyPr wrap="square">
            <a:noAutofit/>
          </a:bodyPr>
          <a:lstStyle/>
          <a:p>
            <a:endParaRPr lang="en-US"/>
          </a:p>
        </p:txBody>
      </p:sp>
      <p:sp>
        <p:nvSpPr>
          <p:cNvPr id="15" name="TextBox 14">
            <a:extLst>
              <a:ext uri="{FF2B5EF4-FFF2-40B4-BE49-F238E27FC236}">
                <a16:creationId xmlns:a16="http://schemas.microsoft.com/office/drawing/2014/main" id="{A6686CA7-9F9D-8D44-B94F-5A2669C8F7B2}"/>
              </a:ext>
            </a:extLst>
          </p:cNvPr>
          <p:cNvSpPr txBox="1"/>
          <p:nvPr userDrawn="1"/>
        </p:nvSpPr>
        <p:spPr>
          <a:xfrm>
            <a:off x="6637283" y="-587065"/>
            <a:ext cx="184731" cy="369332"/>
          </a:xfrm>
          <a:prstGeom prst="rect">
            <a:avLst/>
          </a:prstGeom>
          <a:noFill/>
        </p:spPr>
        <p:txBody>
          <a:bodyPr wrap="none" rtlCol="0">
            <a:spAutoFit/>
          </a:bodyPr>
          <a:lstStyle/>
          <a:p>
            <a:endParaRPr lang="en-US" dirty="0"/>
          </a:p>
        </p:txBody>
      </p:sp>
      <p:sp>
        <p:nvSpPr>
          <p:cNvPr id="10" name="Text Placeholder 23">
            <a:extLst>
              <a:ext uri="{FF2B5EF4-FFF2-40B4-BE49-F238E27FC236}">
                <a16:creationId xmlns:a16="http://schemas.microsoft.com/office/drawing/2014/main" id="{371BECE4-6731-5547-8F1D-4A38ED0A5F33}"/>
              </a:ext>
            </a:extLst>
          </p:cNvPr>
          <p:cNvSpPr>
            <a:spLocks noGrp="1"/>
          </p:cNvSpPr>
          <p:nvPr>
            <p:ph type="body" sz="quarter" idx="19" hasCustomPrompt="1"/>
          </p:nvPr>
        </p:nvSpPr>
        <p:spPr>
          <a:xfrm>
            <a:off x="503238" y="684070"/>
            <a:ext cx="4404721" cy="582221"/>
          </a:xfrm>
        </p:spPr>
        <p:txBody>
          <a:bodyPr>
            <a:normAutofit/>
          </a:bodyPr>
          <a:lstStyle>
            <a:lvl1pPr marL="0" indent="0" algn="l">
              <a:buNone/>
              <a:defRPr sz="3600" b="0" i="0">
                <a:solidFill>
                  <a:schemeClr val="bg1"/>
                </a:solidFill>
                <a:latin typeface="+mn-lt"/>
              </a:defRPr>
            </a:lvl1pPr>
          </a:lstStyle>
          <a:p>
            <a:pPr lvl="0"/>
            <a:r>
              <a:rPr lang="en-US" dirty="0"/>
              <a:t>Heading</a:t>
            </a:r>
          </a:p>
        </p:txBody>
      </p:sp>
      <p:sp>
        <p:nvSpPr>
          <p:cNvPr id="12" name="Text Placeholder 17">
            <a:extLst>
              <a:ext uri="{FF2B5EF4-FFF2-40B4-BE49-F238E27FC236}">
                <a16:creationId xmlns:a16="http://schemas.microsoft.com/office/drawing/2014/main" id="{CB0F69B6-004B-8247-A75B-E3DC6BE4322D}"/>
              </a:ext>
            </a:extLst>
          </p:cNvPr>
          <p:cNvSpPr>
            <a:spLocks noGrp="1"/>
          </p:cNvSpPr>
          <p:nvPr>
            <p:ph type="body" sz="quarter" idx="20" hasCustomPrompt="1"/>
          </p:nvPr>
        </p:nvSpPr>
        <p:spPr>
          <a:xfrm>
            <a:off x="503238" y="1624369"/>
            <a:ext cx="4332233" cy="2506760"/>
          </a:xfrm>
        </p:spPr>
        <p:txBody>
          <a:bodyPr>
            <a:normAutofit/>
          </a:bodyPr>
          <a:lstStyle>
            <a:lvl1pPr>
              <a:buNone/>
              <a:defRPr sz="22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Tree>
    <p:extLst>
      <p:ext uri="{BB962C8B-B14F-4D97-AF65-F5344CB8AC3E}">
        <p14:creationId xmlns:p14="http://schemas.microsoft.com/office/powerpoint/2010/main" val="407261700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Quote Slide - Purple">
    <p:spTree>
      <p:nvGrpSpPr>
        <p:cNvPr id="1" name=""/>
        <p:cNvGrpSpPr/>
        <p:nvPr/>
      </p:nvGrpSpPr>
      <p:grpSpPr>
        <a:xfrm>
          <a:off x="0" y="0"/>
          <a:ext cx="0" cy="0"/>
          <a:chOff x="0" y="0"/>
          <a:chExt cx="0" cy="0"/>
        </a:xfrm>
      </p:grpSpPr>
      <p:sp>
        <p:nvSpPr>
          <p:cNvPr id="2" name="Oval 1">
            <a:extLst>
              <a:ext uri="{FF2B5EF4-FFF2-40B4-BE49-F238E27FC236}">
                <a16:creationId xmlns:a16="http://schemas.microsoft.com/office/drawing/2014/main" id="{E200F3D8-1F43-A84F-9E80-19AD34C4FFFC}"/>
              </a:ext>
            </a:extLst>
          </p:cNvPr>
          <p:cNvSpPr/>
          <p:nvPr userDrawn="1"/>
        </p:nvSpPr>
        <p:spPr>
          <a:xfrm>
            <a:off x="3130350" y="209349"/>
            <a:ext cx="5931299" cy="5931299"/>
          </a:xfrm>
          <a:prstGeom prst="ellipse">
            <a:avLst/>
          </a:prstGeom>
          <a:solidFill>
            <a:srgbClr val="8A4199"/>
          </a:solidFill>
          <a:ln>
            <a:noFill/>
          </a:ln>
          <a:effectLst>
            <a:innerShdw blurRad="495300" dist="190500" dir="3360000">
              <a:prstClr val="black">
                <a:alpha val="43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ext Placeholder 23">
            <a:extLst>
              <a:ext uri="{FF2B5EF4-FFF2-40B4-BE49-F238E27FC236}">
                <a16:creationId xmlns:a16="http://schemas.microsoft.com/office/drawing/2014/main" id="{83F29440-5949-7B42-BAEF-86044EDB0709}"/>
              </a:ext>
            </a:extLst>
          </p:cNvPr>
          <p:cNvSpPr>
            <a:spLocks noGrp="1"/>
          </p:cNvSpPr>
          <p:nvPr>
            <p:ph type="body" sz="quarter" idx="13" hasCustomPrompt="1"/>
          </p:nvPr>
        </p:nvSpPr>
        <p:spPr>
          <a:xfrm>
            <a:off x="3902765" y="1306076"/>
            <a:ext cx="4368800" cy="3742267"/>
          </a:xfr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4" name="Text Box 5">
            <a:extLst>
              <a:ext uri="{FF2B5EF4-FFF2-40B4-BE49-F238E27FC236}">
                <a16:creationId xmlns:a16="http://schemas.microsoft.com/office/drawing/2014/main" id="{402693F4-3273-94E0-F15E-3B0BE7AFC952}"/>
              </a:ext>
            </a:extLst>
          </p:cNvPr>
          <p:cNvSpPr txBox="1"/>
          <p:nvPr userDrawn="1"/>
        </p:nvSpPr>
        <p:spPr>
          <a:xfrm>
            <a:off x="0" y="6286500"/>
            <a:ext cx="12191999" cy="452956"/>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r>
              <a:rPr lang="en-US" sz="1200" b="0" i="0" spc="300" dirty="0">
                <a:solidFill>
                  <a:schemeClr val="tx1">
                    <a:lumMod val="65000"/>
                    <a:lumOff val="35000"/>
                  </a:schemeClr>
                </a:solidFill>
                <a:effectLst/>
                <a:latin typeface="Calibri" panose="020F0502020204030204" pitchFamily="34" charset="0"/>
                <a:ea typeface="Open Sans" panose="020B0606030504020204" pitchFamily="34" charset="0"/>
                <a:cs typeface="Calibri" panose="020F0502020204030204" pitchFamily="34" charset="0"/>
              </a:rPr>
              <a:t>balance digital work-life</a:t>
            </a:r>
            <a:endParaRPr lang="en-IE" sz="1200" b="0" i="0" spc="300" dirty="0">
              <a:solidFill>
                <a:schemeClr val="tx1">
                  <a:lumMod val="65000"/>
                  <a:lumOff val="35000"/>
                </a:schemeClr>
              </a:solidFill>
              <a:effectLst/>
              <a:latin typeface="Calibri" panose="020F0502020204030204" pitchFamily="34" charset="0"/>
              <a:ea typeface="Open Sans" panose="020B0606030504020204" pitchFamily="34" charset="0"/>
              <a:cs typeface="Calibri" panose="020F0502020204030204" pitchFamily="34" charset="0"/>
            </a:endParaRPr>
          </a:p>
        </p:txBody>
      </p:sp>
    </p:spTree>
    <p:extLst>
      <p:ext uri="{BB962C8B-B14F-4D97-AF65-F5344CB8AC3E}">
        <p14:creationId xmlns:p14="http://schemas.microsoft.com/office/powerpoint/2010/main" val="425511130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Quote Slide - Blue">
    <p:spTree>
      <p:nvGrpSpPr>
        <p:cNvPr id="1" name=""/>
        <p:cNvGrpSpPr/>
        <p:nvPr/>
      </p:nvGrpSpPr>
      <p:grpSpPr>
        <a:xfrm>
          <a:off x="0" y="0"/>
          <a:ext cx="0" cy="0"/>
          <a:chOff x="0" y="0"/>
          <a:chExt cx="0" cy="0"/>
        </a:xfrm>
      </p:grpSpPr>
      <p:sp>
        <p:nvSpPr>
          <p:cNvPr id="2" name="Oval 1">
            <a:extLst>
              <a:ext uri="{FF2B5EF4-FFF2-40B4-BE49-F238E27FC236}">
                <a16:creationId xmlns:a16="http://schemas.microsoft.com/office/drawing/2014/main" id="{E200F3D8-1F43-A84F-9E80-19AD34C4FFFC}"/>
              </a:ext>
            </a:extLst>
          </p:cNvPr>
          <p:cNvSpPr/>
          <p:nvPr userDrawn="1"/>
        </p:nvSpPr>
        <p:spPr>
          <a:xfrm>
            <a:off x="3130350" y="209349"/>
            <a:ext cx="5931299" cy="5931299"/>
          </a:xfrm>
          <a:prstGeom prst="ellipse">
            <a:avLst/>
          </a:prstGeom>
          <a:solidFill>
            <a:srgbClr val="14B4CB"/>
          </a:solidFill>
          <a:ln>
            <a:noFill/>
          </a:ln>
          <a:effectLst>
            <a:innerShdw blurRad="495300" dist="190500" dir="3360000">
              <a:prstClr val="black">
                <a:alpha val="43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ext Placeholder 23">
            <a:extLst>
              <a:ext uri="{FF2B5EF4-FFF2-40B4-BE49-F238E27FC236}">
                <a16:creationId xmlns:a16="http://schemas.microsoft.com/office/drawing/2014/main" id="{1A625EDB-94DC-1040-A929-3551AE90260C}"/>
              </a:ext>
            </a:extLst>
          </p:cNvPr>
          <p:cNvSpPr>
            <a:spLocks noGrp="1"/>
          </p:cNvSpPr>
          <p:nvPr>
            <p:ph type="body" sz="quarter" idx="13" hasCustomPrompt="1"/>
          </p:nvPr>
        </p:nvSpPr>
        <p:spPr>
          <a:xfrm>
            <a:off x="3902765" y="1306076"/>
            <a:ext cx="4368800" cy="3742267"/>
          </a:xfr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6" name="Text Box 5">
            <a:extLst>
              <a:ext uri="{FF2B5EF4-FFF2-40B4-BE49-F238E27FC236}">
                <a16:creationId xmlns:a16="http://schemas.microsoft.com/office/drawing/2014/main" id="{68B99D86-6520-AE4C-30A7-C03085861ACB}"/>
              </a:ext>
            </a:extLst>
          </p:cNvPr>
          <p:cNvSpPr txBox="1"/>
          <p:nvPr userDrawn="1"/>
        </p:nvSpPr>
        <p:spPr>
          <a:xfrm>
            <a:off x="0" y="6286500"/>
            <a:ext cx="12191999" cy="452956"/>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r>
              <a:rPr lang="en-US" sz="1200" b="0" i="0" spc="300" dirty="0">
                <a:solidFill>
                  <a:schemeClr val="tx1">
                    <a:lumMod val="65000"/>
                    <a:lumOff val="35000"/>
                  </a:schemeClr>
                </a:solidFill>
                <a:effectLst/>
                <a:latin typeface="Calibri" panose="020F0502020204030204" pitchFamily="34" charset="0"/>
                <a:ea typeface="Open Sans" panose="020B0606030504020204" pitchFamily="34" charset="0"/>
                <a:cs typeface="Calibri" panose="020F0502020204030204" pitchFamily="34" charset="0"/>
              </a:rPr>
              <a:t>balance digital work-life</a:t>
            </a:r>
            <a:endParaRPr lang="en-IE" sz="1200" b="0" i="0" spc="300" dirty="0">
              <a:solidFill>
                <a:schemeClr val="tx1">
                  <a:lumMod val="65000"/>
                  <a:lumOff val="35000"/>
                </a:schemeClr>
              </a:solidFill>
              <a:effectLst/>
              <a:latin typeface="Calibri" panose="020F0502020204030204" pitchFamily="34" charset="0"/>
              <a:ea typeface="Open Sans" panose="020B0606030504020204" pitchFamily="34" charset="0"/>
              <a:cs typeface="Calibri" panose="020F0502020204030204" pitchFamily="34" charset="0"/>
            </a:endParaRPr>
          </a:p>
        </p:txBody>
      </p:sp>
    </p:spTree>
    <p:extLst>
      <p:ext uri="{BB962C8B-B14F-4D97-AF65-F5344CB8AC3E}">
        <p14:creationId xmlns:p14="http://schemas.microsoft.com/office/powerpoint/2010/main" val="374375855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ext/Photo Slide 02">
    <p:spTree>
      <p:nvGrpSpPr>
        <p:cNvPr id="1" name=""/>
        <p:cNvGrpSpPr/>
        <p:nvPr/>
      </p:nvGrpSpPr>
      <p:grpSpPr>
        <a:xfrm>
          <a:off x="0" y="0"/>
          <a:ext cx="0" cy="0"/>
          <a:chOff x="0" y="0"/>
          <a:chExt cx="0" cy="0"/>
        </a:xfrm>
      </p:grpSpPr>
      <p:sp>
        <p:nvSpPr>
          <p:cNvPr id="9" name="Oval 8">
            <a:extLst>
              <a:ext uri="{FF2B5EF4-FFF2-40B4-BE49-F238E27FC236}">
                <a16:creationId xmlns:a16="http://schemas.microsoft.com/office/drawing/2014/main" id="{DE86A4FB-29E1-490B-F52E-112DE0B4ABA6}"/>
              </a:ext>
            </a:extLst>
          </p:cNvPr>
          <p:cNvSpPr/>
          <p:nvPr userDrawn="1"/>
        </p:nvSpPr>
        <p:spPr>
          <a:xfrm>
            <a:off x="4007560" y="3657853"/>
            <a:ext cx="2507741" cy="2507741"/>
          </a:xfrm>
          <a:prstGeom prst="ellipse">
            <a:avLst/>
          </a:prstGeom>
          <a:solidFill>
            <a:srgbClr val="12B4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sp>
        <p:nvSpPr>
          <p:cNvPr id="10" name="Picture Placeholder 14">
            <a:extLst>
              <a:ext uri="{FF2B5EF4-FFF2-40B4-BE49-F238E27FC236}">
                <a16:creationId xmlns:a16="http://schemas.microsoft.com/office/drawing/2014/main" id="{99411512-8901-6E6C-C91F-D6D7D3094DE4}"/>
              </a:ext>
            </a:extLst>
          </p:cNvPr>
          <p:cNvSpPr>
            <a:spLocks noGrp="1"/>
          </p:cNvSpPr>
          <p:nvPr>
            <p:ph type="pic" sz="quarter" idx="33"/>
          </p:nvPr>
        </p:nvSpPr>
        <p:spPr>
          <a:xfrm>
            <a:off x="16472" y="377764"/>
            <a:ext cx="5222656" cy="5952556"/>
          </a:xfrm>
          <a:custGeom>
            <a:avLst/>
            <a:gdLst>
              <a:gd name="connsiteX0" fmla="*/ 2246378 w 5222656"/>
              <a:gd name="connsiteY0" fmla="*/ 0 h 5952556"/>
              <a:gd name="connsiteX1" fmla="*/ 5222656 w 5222656"/>
              <a:gd name="connsiteY1" fmla="*/ 2976278 h 5952556"/>
              <a:gd name="connsiteX2" fmla="*/ 5207290 w 5222656"/>
              <a:gd name="connsiteY2" fmla="*/ 3280585 h 5952556"/>
              <a:gd name="connsiteX3" fmla="*/ 5207074 w 5222656"/>
              <a:gd name="connsiteY3" fmla="*/ 3282001 h 5952556"/>
              <a:gd name="connsiteX4" fmla="*/ 5116757 w 5222656"/>
              <a:gd name="connsiteY4" fmla="*/ 3286562 h 5952556"/>
              <a:gd name="connsiteX5" fmla="*/ 3991087 w 5222656"/>
              <a:gd name="connsiteY5" fmla="*/ 4533959 h 5952556"/>
              <a:gd name="connsiteX6" fmla="*/ 4142422 w 5222656"/>
              <a:gd name="connsiteY6" fmla="*/ 5131628 h 5952556"/>
              <a:gd name="connsiteX7" fmla="*/ 4196708 w 5222656"/>
              <a:gd name="connsiteY7" fmla="*/ 5220986 h 5952556"/>
              <a:gd name="connsiteX8" fmla="*/ 4139567 w 5222656"/>
              <a:gd name="connsiteY8" fmla="*/ 5272919 h 5952556"/>
              <a:gd name="connsiteX9" fmla="*/ 2246378 w 5222656"/>
              <a:gd name="connsiteY9" fmla="*/ 5952556 h 5952556"/>
              <a:gd name="connsiteX10" fmla="*/ 141832 w 5222656"/>
              <a:gd name="connsiteY10" fmla="*/ 5080825 h 5952556"/>
              <a:gd name="connsiteX11" fmla="*/ 0 w 5222656"/>
              <a:gd name="connsiteY11" fmla="*/ 4924770 h 5952556"/>
              <a:gd name="connsiteX12" fmla="*/ 0 w 5222656"/>
              <a:gd name="connsiteY12" fmla="*/ 1027786 h 5952556"/>
              <a:gd name="connsiteX13" fmla="*/ 141832 w 5222656"/>
              <a:gd name="connsiteY13" fmla="*/ 871732 h 5952556"/>
              <a:gd name="connsiteX14" fmla="*/ 2246378 w 5222656"/>
              <a:gd name="connsiteY14" fmla="*/ 0 h 59525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222656" h="5952556">
                <a:moveTo>
                  <a:pt x="2246378" y="0"/>
                </a:moveTo>
                <a:cubicBezTo>
                  <a:pt x="3890131" y="0"/>
                  <a:pt x="5222656" y="1332525"/>
                  <a:pt x="5222656" y="2976278"/>
                </a:cubicBezTo>
                <a:cubicBezTo>
                  <a:pt x="5222656" y="3079012"/>
                  <a:pt x="5217451" y="3180531"/>
                  <a:pt x="5207290" y="3280585"/>
                </a:cubicBezTo>
                <a:lnTo>
                  <a:pt x="5207074" y="3282001"/>
                </a:lnTo>
                <a:lnTo>
                  <a:pt x="5116757" y="3286562"/>
                </a:lnTo>
                <a:cubicBezTo>
                  <a:pt x="4484485" y="3350772"/>
                  <a:pt x="3991087" y="3884746"/>
                  <a:pt x="3991087" y="4533959"/>
                </a:cubicBezTo>
                <a:cubicBezTo>
                  <a:pt x="3991087" y="4750364"/>
                  <a:pt x="4045909" y="4953964"/>
                  <a:pt x="4142422" y="5131628"/>
                </a:cubicBezTo>
                <a:lnTo>
                  <a:pt x="4196708" y="5220986"/>
                </a:lnTo>
                <a:lnTo>
                  <a:pt x="4139567" y="5272919"/>
                </a:lnTo>
                <a:cubicBezTo>
                  <a:pt x="3625091" y="5697503"/>
                  <a:pt x="2965520" y="5952556"/>
                  <a:pt x="2246378" y="5952556"/>
                </a:cubicBezTo>
                <a:cubicBezTo>
                  <a:pt x="1424502" y="5952556"/>
                  <a:pt x="680432" y="5619425"/>
                  <a:pt x="141832" y="5080825"/>
                </a:cubicBezTo>
                <a:lnTo>
                  <a:pt x="0" y="4924770"/>
                </a:lnTo>
                <a:lnTo>
                  <a:pt x="0" y="1027786"/>
                </a:lnTo>
                <a:lnTo>
                  <a:pt x="141832" y="871732"/>
                </a:lnTo>
                <a:cubicBezTo>
                  <a:pt x="680432" y="333131"/>
                  <a:pt x="1424502" y="0"/>
                  <a:pt x="2246378" y="0"/>
                </a:cubicBezTo>
                <a:close/>
              </a:path>
            </a:pathLst>
          </a:custGeom>
        </p:spPr>
        <p:txBody>
          <a:bodyPr wrap="square">
            <a:noAutofit/>
          </a:bodyPr>
          <a:lstStyle>
            <a:lvl1pPr>
              <a:defRPr>
                <a:latin typeface="Calibri" panose="020F0502020204030204" pitchFamily="34" charset="0"/>
                <a:cs typeface="Calibri" panose="020F0502020204030204" pitchFamily="34" charset="0"/>
              </a:defRPr>
            </a:lvl1pPr>
          </a:lstStyle>
          <a:p>
            <a:endParaRPr lang="en-US"/>
          </a:p>
        </p:txBody>
      </p:sp>
      <p:sp>
        <p:nvSpPr>
          <p:cNvPr id="11" name="Text Placeholder 32">
            <a:extLst>
              <a:ext uri="{FF2B5EF4-FFF2-40B4-BE49-F238E27FC236}">
                <a16:creationId xmlns:a16="http://schemas.microsoft.com/office/drawing/2014/main" id="{47D1D7D5-31CC-5B35-1A7E-E1BC6F336665}"/>
              </a:ext>
            </a:extLst>
          </p:cNvPr>
          <p:cNvSpPr>
            <a:spLocks noGrp="1"/>
          </p:cNvSpPr>
          <p:nvPr>
            <p:ph type="body" sz="quarter" idx="34" hasCustomPrompt="1"/>
          </p:nvPr>
        </p:nvSpPr>
        <p:spPr>
          <a:xfrm>
            <a:off x="4007559" y="4646645"/>
            <a:ext cx="2507741" cy="1026368"/>
          </a:xfrm>
        </p:spPr>
        <p:txBody>
          <a:bodyPr>
            <a:noAutofit/>
          </a:bodyPr>
          <a:lstStyle>
            <a:lvl1pPr marL="0" indent="0" algn="ctr">
              <a:lnSpc>
                <a:spcPts val="2440"/>
              </a:lnSpc>
              <a:spcBef>
                <a:spcPts val="0"/>
              </a:spcBef>
              <a:buNone/>
              <a:defRPr sz="2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Your </a:t>
            </a:r>
          </a:p>
          <a:p>
            <a:pPr lvl="0"/>
            <a:r>
              <a:rPr lang="en-GB" dirty="0"/>
              <a:t>Heading</a:t>
            </a:r>
            <a:endParaRPr lang="en-US" dirty="0"/>
          </a:p>
        </p:txBody>
      </p:sp>
      <p:sp>
        <p:nvSpPr>
          <p:cNvPr id="2" name="Text Placeholder 17">
            <a:extLst>
              <a:ext uri="{FF2B5EF4-FFF2-40B4-BE49-F238E27FC236}">
                <a16:creationId xmlns:a16="http://schemas.microsoft.com/office/drawing/2014/main" id="{176ABB01-6B13-85DB-6659-283DA3D75CE1}"/>
              </a:ext>
            </a:extLst>
          </p:cNvPr>
          <p:cNvSpPr>
            <a:spLocks noGrp="1"/>
          </p:cNvSpPr>
          <p:nvPr>
            <p:ph type="body" sz="quarter" idx="18" hasCustomPrompt="1"/>
          </p:nvPr>
        </p:nvSpPr>
        <p:spPr>
          <a:xfrm>
            <a:off x="6650836" y="1894114"/>
            <a:ext cx="4918863" cy="4029530"/>
          </a:xfrm>
        </p:spPr>
        <p:txBody>
          <a:bodyPr>
            <a:normAutofit/>
          </a:bodyPr>
          <a:lstStyle>
            <a:lvl1pPr>
              <a:buNone/>
              <a:defRPr sz="2200" b="0" i="0" spc="0">
                <a:solidFill>
                  <a:srgbClr val="5959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3" name="Text Placeholder 23">
            <a:extLst>
              <a:ext uri="{FF2B5EF4-FFF2-40B4-BE49-F238E27FC236}">
                <a16:creationId xmlns:a16="http://schemas.microsoft.com/office/drawing/2014/main" id="{67A4C1C3-9082-6380-547B-29511FA0DC47}"/>
              </a:ext>
            </a:extLst>
          </p:cNvPr>
          <p:cNvSpPr>
            <a:spLocks noGrp="1"/>
          </p:cNvSpPr>
          <p:nvPr>
            <p:ph type="body" sz="quarter" idx="16" hasCustomPrompt="1"/>
          </p:nvPr>
        </p:nvSpPr>
        <p:spPr>
          <a:xfrm>
            <a:off x="6629890" y="731711"/>
            <a:ext cx="4918863" cy="580518"/>
          </a:xfrm>
        </p:spPr>
        <p:txBody>
          <a:bodyPr>
            <a:normAutofit/>
          </a:bodyPr>
          <a:lstStyle>
            <a:lvl1pPr marL="0" indent="0" algn="l">
              <a:buNone/>
              <a:defRPr sz="3600" b="1" i="0">
                <a:solidFill>
                  <a:srgbClr val="8A4199"/>
                </a:solidFill>
                <a:latin typeface="+mn-lt"/>
              </a:defRPr>
            </a:lvl1pPr>
          </a:lstStyle>
          <a:p>
            <a:pPr lvl="0"/>
            <a:r>
              <a:rPr lang="en-US" dirty="0"/>
              <a:t>Heading</a:t>
            </a:r>
          </a:p>
        </p:txBody>
      </p:sp>
    </p:spTree>
    <p:extLst>
      <p:ext uri="{BB962C8B-B14F-4D97-AF65-F5344CB8AC3E}">
        <p14:creationId xmlns:p14="http://schemas.microsoft.com/office/powerpoint/2010/main" val="249505123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xt/Photo Slide 03">
    <p:spTree>
      <p:nvGrpSpPr>
        <p:cNvPr id="1" name=""/>
        <p:cNvGrpSpPr/>
        <p:nvPr/>
      </p:nvGrpSpPr>
      <p:grpSpPr>
        <a:xfrm>
          <a:off x="0" y="0"/>
          <a:ext cx="0" cy="0"/>
          <a:chOff x="0" y="0"/>
          <a:chExt cx="0" cy="0"/>
        </a:xfrm>
      </p:grpSpPr>
      <p:sp>
        <p:nvSpPr>
          <p:cNvPr id="21" name="Oval 20">
            <a:extLst>
              <a:ext uri="{FF2B5EF4-FFF2-40B4-BE49-F238E27FC236}">
                <a16:creationId xmlns:a16="http://schemas.microsoft.com/office/drawing/2014/main" id="{BAA76F5B-60FD-A8BF-E3D9-D8BBFFC6140C}"/>
              </a:ext>
            </a:extLst>
          </p:cNvPr>
          <p:cNvSpPr/>
          <p:nvPr userDrawn="1"/>
        </p:nvSpPr>
        <p:spPr>
          <a:xfrm>
            <a:off x="5653577" y="1610350"/>
            <a:ext cx="3728212" cy="3728212"/>
          </a:xfrm>
          <a:prstGeom prst="ellipse">
            <a:avLst/>
          </a:prstGeom>
          <a:gradFill>
            <a:gsLst>
              <a:gs pos="4000">
                <a:srgbClr val="8A4199"/>
              </a:gs>
              <a:gs pos="34000">
                <a:srgbClr val="8A4199"/>
              </a:gs>
              <a:gs pos="80000">
                <a:srgbClr val="754483"/>
              </a:gs>
            </a:gsLst>
            <a:path path="circle">
              <a:fillToRect l="50000" t="50000" r="50000" b="50000"/>
            </a:path>
          </a:gradFill>
          <a:ln>
            <a:noFill/>
          </a:ln>
          <a:effectLst>
            <a:innerShdw blurRad="480429" dist="127865" dir="978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cxnSp>
        <p:nvCxnSpPr>
          <p:cNvPr id="10" name="Straight Connector 9">
            <a:extLst>
              <a:ext uri="{FF2B5EF4-FFF2-40B4-BE49-F238E27FC236}">
                <a16:creationId xmlns:a16="http://schemas.microsoft.com/office/drawing/2014/main" id="{59A28266-57DC-9653-A55F-21D1EE419AF2}"/>
              </a:ext>
            </a:extLst>
          </p:cNvPr>
          <p:cNvCxnSpPr>
            <a:cxnSpLocks/>
          </p:cNvCxnSpPr>
          <p:nvPr userDrawn="1"/>
        </p:nvCxnSpPr>
        <p:spPr>
          <a:xfrm flipH="1">
            <a:off x="-2" y="684666"/>
            <a:ext cx="634226" cy="1"/>
          </a:xfrm>
          <a:prstGeom prst="line">
            <a:avLst/>
          </a:prstGeom>
          <a:ln w="28575">
            <a:solidFill>
              <a:srgbClr val="12B4CB"/>
            </a:solidFill>
          </a:ln>
        </p:spPr>
        <p:style>
          <a:lnRef idx="1">
            <a:schemeClr val="accent1"/>
          </a:lnRef>
          <a:fillRef idx="0">
            <a:schemeClr val="accent1"/>
          </a:fillRef>
          <a:effectRef idx="0">
            <a:schemeClr val="accent1"/>
          </a:effectRef>
          <a:fontRef idx="minor">
            <a:schemeClr val="tx1"/>
          </a:fontRef>
        </p:style>
      </p:cxnSp>
      <p:sp>
        <p:nvSpPr>
          <p:cNvPr id="12" name="Freeform 11">
            <a:extLst>
              <a:ext uri="{FF2B5EF4-FFF2-40B4-BE49-F238E27FC236}">
                <a16:creationId xmlns:a16="http://schemas.microsoft.com/office/drawing/2014/main" id="{DCE36409-5E99-28C4-A6FB-1957CD519D18}"/>
              </a:ext>
            </a:extLst>
          </p:cNvPr>
          <p:cNvSpPr/>
          <p:nvPr userDrawn="1"/>
        </p:nvSpPr>
        <p:spPr>
          <a:xfrm>
            <a:off x="6833119" y="1082409"/>
            <a:ext cx="1306767" cy="945975"/>
          </a:xfrm>
          <a:custGeom>
            <a:avLst/>
            <a:gdLst>
              <a:gd name="connsiteX0" fmla="*/ 355667 w 1522388"/>
              <a:gd name="connsiteY0" fmla="*/ 1102064 h 1102064"/>
              <a:gd name="connsiteX1" fmla="*/ 331425 w 1522388"/>
              <a:gd name="connsiteY1" fmla="*/ 1101167 h 1102064"/>
              <a:gd name="connsiteX2" fmla="*/ 67016 w 1522388"/>
              <a:gd name="connsiteY2" fmla="*/ 970589 h 1102064"/>
              <a:gd name="connsiteX3" fmla="*/ 67016 w 1522388"/>
              <a:gd name="connsiteY3" fmla="*/ 970589 h 1102064"/>
              <a:gd name="connsiteX4" fmla="*/ 1475 w 1522388"/>
              <a:gd name="connsiteY4" fmla="*/ 694624 h 1102064"/>
              <a:gd name="connsiteX5" fmla="*/ 69261 w 1522388"/>
              <a:gd name="connsiteY5" fmla="*/ 411030 h 1102064"/>
              <a:gd name="connsiteX6" fmla="*/ 449489 w 1522388"/>
              <a:gd name="connsiteY6" fmla="*/ 6282 h 1102064"/>
              <a:gd name="connsiteX7" fmla="*/ 460712 w 1522388"/>
              <a:gd name="connsiteY7" fmla="*/ 449 h 1102064"/>
              <a:gd name="connsiteX8" fmla="*/ 582367 w 1522388"/>
              <a:gd name="connsiteY8" fmla="*/ 221221 h 1102064"/>
              <a:gd name="connsiteX9" fmla="*/ 568451 w 1522388"/>
              <a:gd name="connsiteY9" fmla="*/ 226605 h 1102064"/>
              <a:gd name="connsiteX10" fmla="*/ 340853 w 1522388"/>
              <a:gd name="connsiteY10" fmla="*/ 463531 h 1102064"/>
              <a:gd name="connsiteX11" fmla="*/ 346688 w 1522388"/>
              <a:gd name="connsiteY11" fmla="*/ 463531 h 1102064"/>
              <a:gd name="connsiteX12" fmla="*/ 597181 w 1522388"/>
              <a:gd name="connsiteY12" fmla="*/ 555520 h 1102064"/>
              <a:gd name="connsiteX13" fmla="*/ 685617 w 1522388"/>
              <a:gd name="connsiteY13" fmla="*/ 781676 h 1102064"/>
              <a:gd name="connsiteX14" fmla="*/ 597630 w 1522388"/>
              <a:gd name="connsiteY14" fmla="*/ 1007384 h 1102064"/>
              <a:gd name="connsiteX15" fmla="*/ 355667 w 1522388"/>
              <a:gd name="connsiteY15" fmla="*/ 1102064 h 1102064"/>
              <a:gd name="connsiteX16" fmla="*/ 87217 w 1522388"/>
              <a:gd name="connsiteY16" fmla="*/ 954883 h 1102064"/>
              <a:gd name="connsiteX17" fmla="*/ 332772 w 1522388"/>
              <a:gd name="connsiteY17" fmla="*/ 1075590 h 1102064"/>
              <a:gd name="connsiteX18" fmla="*/ 579225 w 1522388"/>
              <a:gd name="connsiteY18" fmla="*/ 989883 h 1102064"/>
              <a:gd name="connsiteX19" fmla="*/ 660029 w 1522388"/>
              <a:gd name="connsiteY19" fmla="*/ 781676 h 1102064"/>
              <a:gd name="connsiteX20" fmla="*/ 579225 w 1522388"/>
              <a:gd name="connsiteY20" fmla="*/ 573469 h 1102064"/>
              <a:gd name="connsiteX21" fmla="*/ 346688 w 1522388"/>
              <a:gd name="connsiteY21" fmla="*/ 488660 h 1102064"/>
              <a:gd name="connsiteX22" fmla="*/ 304940 w 1522388"/>
              <a:gd name="connsiteY22" fmla="*/ 488660 h 1102064"/>
              <a:gd name="connsiteX23" fmla="*/ 310776 w 1522388"/>
              <a:gd name="connsiteY23" fmla="*/ 471608 h 1102064"/>
              <a:gd name="connsiteX24" fmla="*/ 546005 w 1522388"/>
              <a:gd name="connsiteY24" fmla="*/ 207759 h 1102064"/>
              <a:gd name="connsiteX25" fmla="*/ 450387 w 1522388"/>
              <a:gd name="connsiteY25" fmla="*/ 34103 h 1102064"/>
              <a:gd name="connsiteX26" fmla="*/ 93053 w 1522388"/>
              <a:gd name="connsiteY26" fmla="*/ 419556 h 1102064"/>
              <a:gd name="connsiteX27" fmla="*/ 87217 w 1522388"/>
              <a:gd name="connsiteY27" fmla="*/ 954883 h 1102064"/>
              <a:gd name="connsiteX28" fmla="*/ 1190194 w 1522388"/>
              <a:gd name="connsiteY28" fmla="*/ 1101616 h 1102064"/>
              <a:gd name="connsiteX29" fmla="*/ 1166402 w 1522388"/>
              <a:gd name="connsiteY29" fmla="*/ 1100718 h 1102064"/>
              <a:gd name="connsiteX30" fmla="*/ 904237 w 1522388"/>
              <a:gd name="connsiteY30" fmla="*/ 970140 h 1102064"/>
              <a:gd name="connsiteX31" fmla="*/ 904237 w 1522388"/>
              <a:gd name="connsiteY31" fmla="*/ 970140 h 1102064"/>
              <a:gd name="connsiteX32" fmla="*/ 902441 w 1522388"/>
              <a:gd name="connsiteY32" fmla="*/ 411030 h 1102064"/>
              <a:gd name="connsiteX33" fmla="*/ 1286710 w 1522388"/>
              <a:gd name="connsiteY33" fmla="*/ 5834 h 1102064"/>
              <a:gd name="connsiteX34" fmla="*/ 1297933 w 1522388"/>
              <a:gd name="connsiteY34" fmla="*/ 0 h 1102064"/>
              <a:gd name="connsiteX35" fmla="*/ 1419588 w 1522388"/>
              <a:gd name="connsiteY35" fmla="*/ 220772 h 1102064"/>
              <a:gd name="connsiteX36" fmla="*/ 1405671 w 1522388"/>
              <a:gd name="connsiteY36" fmla="*/ 226157 h 1102064"/>
              <a:gd name="connsiteX37" fmla="*/ 1178073 w 1522388"/>
              <a:gd name="connsiteY37" fmla="*/ 463083 h 1102064"/>
              <a:gd name="connsiteX38" fmla="*/ 1183909 w 1522388"/>
              <a:gd name="connsiteY38" fmla="*/ 463083 h 1102064"/>
              <a:gd name="connsiteX39" fmla="*/ 1430362 w 1522388"/>
              <a:gd name="connsiteY39" fmla="*/ 555071 h 1102064"/>
              <a:gd name="connsiteX40" fmla="*/ 1522389 w 1522388"/>
              <a:gd name="connsiteY40" fmla="*/ 781227 h 1102064"/>
              <a:gd name="connsiteX41" fmla="*/ 1429913 w 1522388"/>
              <a:gd name="connsiteY41" fmla="*/ 1007384 h 1102064"/>
              <a:gd name="connsiteX42" fmla="*/ 1190194 w 1522388"/>
              <a:gd name="connsiteY42" fmla="*/ 1101616 h 1102064"/>
              <a:gd name="connsiteX43" fmla="*/ 923989 w 1522388"/>
              <a:gd name="connsiteY43" fmla="*/ 954883 h 1102064"/>
              <a:gd name="connsiteX44" fmla="*/ 1167748 w 1522388"/>
              <a:gd name="connsiteY44" fmla="*/ 1075590 h 1102064"/>
              <a:gd name="connsiteX45" fmla="*/ 1411956 w 1522388"/>
              <a:gd name="connsiteY45" fmla="*/ 989883 h 1102064"/>
              <a:gd name="connsiteX46" fmla="*/ 1496801 w 1522388"/>
              <a:gd name="connsiteY46" fmla="*/ 781676 h 1102064"/>
              <a:gd name="connsiteX47" fmla="*/ 1412405 w 1522388"/>
              <a:gd name="connsiteY47" fmla="*/ 573917 h 1102064"/>
              <a:gd name="connsiteX48" fmla="*/ 1411956 w 1522388"/>
              <a:gd name="connsiteY48" fmla="*/ 573469 h 1102064"/>
              <a:gd name="connsiteX49" fmla="*/ 1183909 w 1522388"/>
              <a:gd name="connsiteY49" fmla="*/ 489108 h 1102064"/>
              <a:gd name="connsiteX50" fmla="*/ 1142160 w 1522388"/>
              <a:gd name="connsiteY50" fmla="*/ 489108 h 1102064"/>
              <a:gd name="connsiteX51" fmla="*/ 1147996 w 1522388"/>
              <a:gd name="connsiteY51" fmla="*/ 472057 h 1102064"/>
              <a:gd name="connsiteX52" fmla="*/ 1383226 w 1522388"/>
              <a:gd name="connsiteY52" fmla="*/ 208208 h 1102064"/>
              <a:gd name="connsiteX53" fmla="*/ 1287608 w 1522388"/>
              <a:gd name="connsiteY53" fmla="*/ 34552 h 1102064"/>
              <a:gd name="connsiteX54" fmla="*/ 926234 w 1522388"/>
              <a:gd name="connsiteY54" fmla="*/ 420454 h 1102064"/>
              <a:gd name="connsiteX55" fmla="*/ 923989 w 1522388"/>
              <a:gd name="connsiteY55" fmla="*/ 954883 h 1102064"/>
              <a:gd name="connsiteX56" fmla="*/ 923989 w 1522388"/>
              <a:gd name="connsiteY56" fmla="*/ 954883 h 1102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522388" h="1102064">
                <a:moveTo>
                  <a:pt x="355667" y="1102064"/>
                </a:moveTo>
                <a:cubicBezTo>
                  <a:pt x="347586" y="1102064"/>
                  <a:pt x="339506" y="1101616"/>
                  <a:pt x="331425" y="1101167"/>
                </a:cubicBezTo>
                <a:cubicBezTo>
                  <a:pt x="225033" y="1094885"/>
                  <a:pt x="126273" y="1045974"/>
                  <a:pt x="67016" y="970589"/>
                </a:cubicBezTo>
                <a:lnTo>
                  <a:pt x="67016" y="970589"/>
                </a:lnTo>
                <a:cubicBezTo>
                  <a:pt x="15840" y="902382"/>
                  <a:pt x="-6156" y="809946"/>
                  <a:pt x="1475" y="694624"/>
                </a:cubicBezTo>
                <a:cubicBezTo>
                  <a:pt x="7311" y="606674"/>
                  <a:pt x="31552" y="505711"/>
                  <a:pt x="69261" y="411030"/>
                </a:cubicBezTo>
                <a:cubicBezTo>
                  <a:pt x="134353" y="242311"/>
                  <a:pt x="265884" y="102309"/>
                  <a:pt x="449489" y="6282"/>
                </a:cubicBezTo>
                <a:lnTo>
                  <a:pt x="460712" y="449"/>
                </a:lnTo>
                <a:lnTo>
                  <a:pt x="582367" y="221221"/>
                </a:lnTo>
                <a:lnTo>
                  <a:pt x="568451" y="226605"/>
                </a:lnTo>
                <a:cubicBezTo>
                  <a:pt x="461610" y="266990"/>
                  <a:pt x="384846" y="346863"/>
                  <a:pt x="340853" y="463531"/>
                </a:cubicBezTo>
                <a:lnTo>
                  <a:pt x="346688" y="463531"/>
                </a:lnTo>
                <a:cubicBezTo>
                  <a:pt x="453081" y="463531"/>
                  <a:pt x="535231" y="493596"/>
                  <a:pt x="597181" y="555520"/>
                </a:cubicBezTo>
                <a:cubicBezTo>
                  <a:pt x="655540" y="613854"/>
                  <a:pt x="685617" y="690137"/>
                  <a:pt x="685617" y="781676"/>
                </a:cubicBezTo>
                <a:cubicBezTo>
                  <a:pt x="685617" y="869177"/>
                  <a:pt x="655989" y="945011"/>
                  <a:pt x="597630" y="1007384"/>
                </a:cubicBezTo>
                <a:cubicBezTo>
                  <a:pt x="537027" y="1068410"/>
                  <a:pt x="449938" y="1102064"/>
                  <a:pt x="355667" y="1102064"/>
                </a:cubicBezTo>
                <a:close/>
                <a:moveTo>
                  <a:pt x="87217" y="954883"/>
                </a:moveTo>
                <a:cubicBezTo>
                  <a:pt x="141985" y="1024435"/>
                  <a:pt x="233563" y="1069756"/>
                  <a:pt x="332772" y="1075590"/>
                </a:cubicBezTo>
                <a:cubicBezTo>
                  <a:pt x="428839" y="1081423"/>
                  <a:pt x="518622" y="1050013"/>
                  <a:pt x="579225" y="989883"/>
                </a:cubicBezTo>
                <a:cubicBezTo>
                  <a:pt x="632645" y="932447"/>
                  <a:pt x="660029" y="862446"/>
                  <a:pt x="660029" y="781676"/>
                </a:cubicBezTo>
                <a:cubicBezTo>
                  <a:pt x="660029" y="697316"/>
                  <a:pt x="632645" y="626867"/>
                  <a:pt x="579225" y="573469"/>
                </a:cubicBezTo>
                <a:cubicBezTo>
                  <a:pt x="522213" y="516480"/>
                  <a:pt x="446347" y="488660"/>
                  <a:pt x="346688" y="488660"/>
                </a:cubicBezTo>
                <a:lnTo>
                  <a:pt x="304940" y="488660"/>
                </a:lnTo>
                <a:lnTo>
                  <a:pt x="310776" y="471608"/>
                </a:lnTo>
                <a:cubicBezTo>
                  <a:pt x="354769" y="343273"/>
                  <a:pt x="434226" y="254875"/>
                  <a:pt x="546005" y="207759"/>
                </a:cubicBezTo>
                <a:lnTo>
                  <a:pt x="450387" y="34103"/>
                </a:lnTo>
                <a:cubicBezTo>
                  <a:pt x="278005" y="126989"/>
                  <a:pt x="155003" y="260260"/>
                  <a:pt x="93053" y="419556"/>
                </a:cubicBezTo>
                <a:cubicBezTo>
                  <a:pt x="24819" y="591418"/>
                  <a:pt x="-12890" y="821612"/>
                  <a:pt x="87217" y="954883"/>
                </a:cubicBezTo>
                <a:close/>
                <a:moveTo>
                  <a:pt x="1190194" y="1101616"/>
                </a:moveTo>
                <a:cubicBezTo>
                  <a:pt x="1182562" y="1101616"/>
                  <a:pt x="1174482" y="1101167"/>
                  <a:pt x="1166402" y="1100718"/>
                </a:cubicBezTo>
                <a:cubicBezTo>
                  <a:pt x="1061356" y="1094436"/>
                  <a:pt x="963044" y="1045525"/>
                  <a:pt x="904237" y="970140"/>
                </a:cubicBezTo>
                <a:lnTo>
                  <a:pt x="904237" y="970140"/>
                </a:lnTo>
                <a:cubicBezTo>
                  <a:pt x="775399" y="804561"/>
                  <a:pt x="859795" y="523660"/>
                  <a:pt x="902441" y="411030"/>
                </a:cubicBezTo>
                <a:cubicBezTo>
                  <a:pt x="972023" y="241413"/>
                  <a:pt x="1104901" y="101411"/>
                  <a:pt x="1286710" y="5834"/>
                </a:cubicBezTo>
                <a:lnTo>
                  <a:pt x="1297933" y="0"/>
                </a:lnTo>
                <a:lnTo>
                  <a:pt x="1419588" y="220772"/>
                </a:lnTo>
                <a:lnTo>
                  <a:pt x="1405671" y="226157"/>
                </a:lnTo>
                <a:cubicBezTo>
                  <a:pt x="1298831" y="266542"/>
                  <a:pt x="1222067" y="346415"/>
                  <a:pt x="1178073" y="463083"/>
                </a:cubicBezTo>
                <a:lnTo>
                  <a:pt x="1183909" y="463083"/>
                </a:lnTo>
                <a:cubicBezTo>
                  <a:pt x="1290301" y="463083"/>
                  <a:pt x="1372901" y="494044"/>
                  <a:pt x="1430362" y="555071"/>
                </a:cubicBezTo>
                <a:cubicBezTo>
                  <a:pt x="1492311" y="612956"/>
                  <a:pt x="1522389" y="686995"/>
                  <a:pt x="1522389" y="781227"/>
                </a:cubicBezTo>
                <a:cubicBezTo>
                  <a:pt x="1522389" y="870075"/>
                  <a:pt x="1491414" y="946358"/>
                  <a:pt x="1429913" y="1007384"/>
                </a:cubicBezTo>
                <a:cubicBezTo>
                  <a:pt x="1369759" y="1068410"/>
                  <a:pt x="1283119" y="1101616"/>
                  <a:pt x="1190194" y="1101616"/>
                </a:cubicBezTo>
                <a:close/>
                <a:moveTo>
                  <a:pt x="923989" y="954883"/>
                </a:moveTo>
                <a:cubicBezTo>
                  <a:pt x="978756" y="1024435"/>
                  <a:pt x="1069885" y="1069756"/>
                  <a:pt x="1167748" y="1075590"/>
                </a:cubicBezTo>
                <a:cubicBezTo>
                  <a:pt x="1262469" y="1081423"/>
                  <a:pt x="1351802" y="1050013"/>
                  <a:pt x="1411956" y="989883"/>
                </a:cubicBezTo>
                <a:cubicBezTo>
                  <a:pt x="1468968" y="932896"/>
                  <a:pt x="1496801" y="864690"/>
                  <a:pt x="1496801" y="781676"/>
                </a:cubicBezTo>
                <a:cubicBezTo>
                  <a:pt x="1496801" y="694624"/>
                  <a:pt x="1468968" y="626867"/>
                  <a:pt x="1412405" y="573917"/>
                </a:cubicBezTo>
                <a:lnTo>
                  <a:pt x="1411956" y="573469"/>
                </a:lnTo>
                <a:cubicBezTo>
                  <a:pt x="1359434" y="517378"/>
                  <a:pt x="1282670" y="489108"/>
                  <a:pt x="1183909" y="489108"/>
                </a:cubicBezTo>
                <a:lnTo>
                  <a:pt x="1142160" y="489108"/>
                </a:lnTo>
                <a:lnTo>
                  <a:pt x="1147996" y="472057"/>
                </a:lnTo>
                <a:cubicBezTo>
                  <a:pt x="1191989" y="343722"/>
                  <a:pt x="1271447" y="255324"/>
                  <a:pt x="1383226" y="208208"/>
                </a:cubicBezTo>
                <a:lnTo>
                  <a:pt x="1287608" y="34552"/>
                </a:lnTo>
                <a:cubicBezTo>
                  <a:pt x="1116572" y="126989"/>
                  <a:pt x="991775" y="259811"/>
                  <a:pt x="926234" y="420454"/>
                </a:cubicBezTo>
                <a:cubicBezTo>
                  <a:pt x="885383" y="529045"/>
                  <a:pt x="803232" y="799176"/>
                  <a:pt x="923989" y="954883"/>
                </a:cubicBezTo>
                <a:lnTo>
                  <a:pt x="923989" y="954883"/>
                </a:lnTo>
                <a:close/>
              </a:path>
            </a:pathLst>
          </a:custGeom>
          <a:solidFill>
            <a:srgbClr val="12B4CB"/>
          </a:solidFill>
          <a:ln w="448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3" name="Picture Placeholder 22">
            <a:extLst>
              <a:ext uri="{FF2B5EF4-FFF2-40B4-BE49-F238E27FC236}">
                <a16:creationId xmlns:a16="http://schemas.microsoft.com/office/drawing/2014/main" id="{14101369-0684-787F-8D77-2682B6045B2E}"/>
              </a:ext>
            </a:extLst>
          </p:cNvPr>
          <p:cNvSpPr>
            <a:spLocks noGrp="1"/>
          </p:cNvSpPr>
          <p:nvPr>
            <p:ph type="pic" sz="quarter" idx="53"/>
          </p:nvPr>
        </p:nvSpPr>
        <p:spPr>
          <a:xfrm>
            <a:off x="8937352" y="857250"/>
            <a:ext cx="3254648" cy="5143500"/>
          </a:xfrm>
          <a:custGeom>
            <a:avLst/>
            <a:gdLst>
              <a:gd name="connsiteX0" fmla="*/ 2292623 w 3254648"/>
              <a:gd name="connsiteY0" fmla="*/ 0 h 5143500"/>
              <a:gd name="connsiteX1" fmla="*/ 3057383 w 3254648"/>
              <a:gd name="connsiteY1" fmla="*/ 115621 h 5143500"/>
              <a:gd name="connsiteX2" fmla="*/ 3254648 w 3254648"/>
              <a:gd name="connsiteY2" fmla="*/ 187821 h 5143500"/>
              <a:gd name="connsiteX3" fmla="*/ 3254648 w 3254648"/>
              <a:gd name="connsiteY3" fmla="*/ 4955679 h 5143500"/>
              <a:gd name="connsiteX4" fmla="*/ 3057383 w 3254648"/>
              <a:gd name="connsiteY4" fmla="*/ 5027879 h 5143500"/>
              <a:gd name="connsiteX5" fmla="*/ 2292623 w 3254648"/>
              <a:gd name="connsiteY5" fmla="*/ 5143500 h 5143500"/>
              <a:gd name="connsiteX6" fmla="*/ 31270 w 3254648"/>
              <a:gd name="connsiteY6" fmla="*/ 3797599 h 5143500"/>
              <a:gd name="connsiteX7" fmla="*/ 27939 w 3254648"/>
              <a:gd name="connsiteY7" fmla="*/ 3790685 h 5143500"/>
              <a:gd name="connsiteX8" fmla="*/ 126078 w 3254648"/>
              <a:gd name="connsiteY8" fmla="*/ 3659445 h 5143500"/>
              <a:gd name="connsiteX9" fmla="*/ 444438 w 3254648"/>
              <a:gd name="connsiteY9" fmla="*/ 2617206 h 5143500"/>
              <a:gd name="connsiteX10" fmla="*/ 18767 w 3254648"/>
              <a:gd name="connsiteY10" fmla="*/ 1431462 h 5143500"/>
              <a:gd name="connsiteX11" fmla="*/ 0 w 3254648"/>
              <a:gd name="connsiteY11" fmla="*/ 1410813 h 5143500"/>
              <a:gd name="connsiteX12" fmla="*/ 31270 w 3254648"/>
              <a:gd name="connsiteY12" fmla="*/ 1345902 h 5143500"/>
              <a:gd name="connsiteX13" fmla="*/ 2292623 w 3254648"/>
              <a:gd name="connsiteY13" fmla="*/ 0 h 5143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54648" h="5143500">
                <a:moveTo>
                  <a:pt x="2292623" y="0"/>
                </a:moveTo>
                <a:cubicBezTo>
                  <a:pt x="2558936" y="0"/>
                  <a:pt x="2815795" y="40479"/>
                  <a:pt x="3057383" y="115621"/>
                </a:cubicBezTo>
                <a:lnTo>
                  <a:pt x="3254648" y="187821"/>
                </a:lnTo>
                <a:lnTo>
                  <a:pt x="3254648" y="4955679"/>
                </a:lnTo>
                <a:lnTo>
                  <a:pt x="3057383" y="5027879"/>
                </a:lnTo>
                <a:cubicBezTo>
                  <a:pt x="2815795" y="5103021"/>
                  <a:pt x="2558936" y="5143500"/>
                  <a:pt x="2292623" y="5143500"/>
                </a:cubicBezTo>
                <a:cubicBezTo>
                  <a:pt x="1316141" y="5143500"/>
                  <a:pt x="466768" y="4599278"/>
                  <a:pt x="31270" y="3797599"/>
                </a:cubicBezTo>
                <a:lnTo>
                  <a:pt x="27939" y="3790685"/>
                </a:lnTo>
                <a:lnTo>
                  <a:pt x="126078" y="3659445"/>
                </a:lnTo>
                <a:cubicBezTo>
                  <a:pt x="327074" y="3361932"/>
                  <a:pt x="444438" y="3003275"/>
                  <a:pt x="444438" y="2617206"/>
                </a:cubicBezTo>
                <a:cubicBezTo>
                  <a:pt x="444438" y="2166792"/>
                  <a:pt x="284693" y="1753689"/>
                  <a:pt x="18767" y="1431462"/>
                </a:cubicBezTo>
                <a:lnTo>
                  <a:pt x="0" y="1410813"/>
                </a:lnTo>
                <a:lnTo>
                  <a:pt x="31270" y="1345902"/>
                </a:lnTo>
                <a:cubicBezTo>
                  <a:pt x="466768" y="544222"/>
                  <a:pt x="1316141" y="0"/>
                  <a:pt x="2292623" y="0"/>
                </a:cubicBezTo>
                <a:close/>
              </a:path>
            </a:pathLst>
          </a:custGeom>
        </p:spPr>
        <p:txBody>
          <a:bodyPr wrap="square">
            <a:noAutofit/>
          </a:bodyPr>
          <a:lstStyle/>
          <a:p>
            <a:endParaRPr lang="en-GB"/>
          </a:p>
        </p:txBody>
      </p:sp>
      <p:sp>
        <p:nvSpPr>
          <p:cNvPr id="2" name="Text Placeholder 17">
            <a:extLst>
              <a:ext uri="{FF2B5EF4-FFF2-40B4-BE49-F238E27FC236}">
                <a16:creationId xmlns:a16="http://schemas.microsoft.com/office/drawing/2014/main" id="{7EBB6C66-E14A-2A9A-13AB-A49C063DA269}"/>
              </a:ext>
            </a:extLst>
          </p:cNvPr>
          <p:cNvSpPr>
            <a:spLocks noGrp="1"/>
          </p:cNvSpPr>
          <p:nvPr>
            <p:ph type="body" sz="quarter" idx="18" hasCustomPrompt="1"/>
          </p:nvPr>
        </p:nvSpPr>
        <p:spPr>
          <a:xfrm>
            <a:off x="734714" y="1583871"/>
            <a:ext cx="4918863" cy="4029530"/>
          </a:xfrm>
        </p:spPr>
        <p:txBody>
          <a:bodyPr>
            <a:normAutofit/>
          </a:bodyPr>
          <a:lstStyle>
            <a:lvl1pPr>
              <a:buNone/>
              <a:defRPr sz="2200" b="0" i="0" spc="0">
                <a:solidFill>
                  <a:srgbClr val="5959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3" name="Text Placeholder 23">
            <a:extLst>
              <a:ext uri="{FF2B5EF4-FFF2-40B4-BE49-F238E27FC236}">
                <a16:creationId xmlns:a16="http://schemas.microsoft.com/office/drawing/2014/main" id="{856A43F0-13F0-F08B-7C78-F2BF218655C4}"/>
              </a:ext>
            </a:extLst>
          </p:cNvPr>
          <p:cNvSpPr>
            <a:spLocks noGrp="1"/>
          </p:cNvSpPr>
          <p:nvPr>
            <p:ph type="body" sz="quarter" idx="16" hasCustomPrompt="1"/>
          </p:nvPr>
        </p:nvSpPr>
        <p:spPr>
          <a:xfrm>
            <a:off x="713768" y="421468"/>
            <a:ext cx="4918863" cy="580518"/>
          </a:xfrm>
        </p:spPr>
        <p:txBody>
          <a:bodyPr>
            <a:normAutofit/>
          </a:bodyPr>
          <a:lstStyle>
            <a:lvl1pPr marL="0" indent="0" algn="l">
              <a:buNone/>
              <a:defRPr sz="3600" b="1" i="0">
                <a:solidFill>
                  <a:srgbClr val="8A4199"/>
                </a:solidFill>
                <a:latin typeface="+mn-lt"/>
              </a:defRPr>
            </a:lvl1pPr>
          </a:lstStyle>
          <a:p>
            <a:pPr lvl="0"/>
            <a:r>
              <a:rPr lang="en-US" dirty="0"/>
              <a:t>Heading</a:t>
            </a:r>
          </a:p>
        </p:txBody>
      </p:sp>
      <p:sp>
        <p:nvSpPr>
          <p:cNvPr id="4" name="Text Placeholder 23">
            <a:extLst>
              <a:ext uri="{FF2B5EF4-FFF2-40B4-BE49-F238E27FC236}">
                <a16:creationId xmlns:a16="http://schemas.microsoft.com/office/drawing/2014/main" id="{0335D228-A939-0033-F68A-1BACF6376DC8}"/>
              </a:ext>
            </a:extLst>
          </p:cNvPr>
          <p:cNvSpPr>
            <a:spLocks noGrp="1"/>
          </p:cNvSpPr>
          <p:nvPr>
            <p:ph type="body" sz="quarter" idx="13" hasCustomPrompt="1"/>
          </p:nvPr>
        </p:nvSpPr>
        <p:spPr>
          <a:xfrm>
            <a:off x="5653577" y="1727503"/>
            <a:ext cx="3728212" cy="3611060"/>
          </a:xfr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Tree>
    <p:extLst>
      <p:ext uri="{BB962C8B-B14F-4D97-AF65-F5344CB8AC3E}">
        <p14:creationId xmlns:p14="http://schemas.microsoft.com/office/powerpoint/2010/main" val="329095563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Laptop Slide">
    <p:spTree>
      <p:nvGrpSpPr>
        <p:cNvPr id="1" name=""/>
        <p:cNvGrpSpPr/>
        <p:nvPr/>
      </p:nvGrpSpPr>
      <p:grpSpPr>
        <a:xfrm>
          <a:off x="0" y="0"/>
          <a:ext cx="0" cy="0"/>
          <a:chOff x="0" y="0"/>
          <a:chExt cx="0" cy="0"/>
        </a:xfrm>
      </p:grpSpPr>
      <p:sp>
        <p:nvSpPr>
          <p:cNvPr id="15" name="Text Placeholder 17">
            <a:extLst>
              <a:ext uri="{FF2B5EF4-FFF2-40B4-BE49-F238E27FC236}">
                <a16:creationId xmlns:a16="http://schemas.microsoft.com/office/drawing/2014/main" id="{668A9CD7-8603-3F46-B793-27E188D60526}"/>
              </a:ext>
            </a:extLst>
          </p:cNvPr>
          <p:cNvSpPr>
            <a:spLocks noGrp="1"/>
          </p:cNvSpPr>
          <p:nvPr>
            <p:ph type="body" sz="quarter" idx="18" hasCustomPrompt="1"/>
          </p:nvPr>
        </p:nvSpPr>
        <p:spPr>
          <a:xfrm>
            <a:off x="712630" y="1762164"/>
            <a:ext cx="5383370" cy="3606870"/>
          </a:xfrm>
        </p:spPr>
        <p:txBody>
          <a:bodyPr>
            <a:normAutofit/>
          </a:bodyPr>
          <a:lstStyle>
            <a:lvl1pPr>
              <a:buNone/>
              <a:defRPr sz="2200" b="0" i="0" spc="0">
                <a:solidFill>
                  <a:srgbClr val="5959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6" name="Text Placeholder 23">
            <a:extLst>
              <a:ext uri="{FF2B5EF4-FFF2-40B4-BE49-F238E27FC236}">
                <a16:creationId xmlns:a16="http://schemas.microsoft.com/office/drawing/2014/main" id="{B842FAF1-DCA7-B94C-9621-5BFF9BF14449}"/>
              </a:ext>
            </a:extLst>
          </p:cNvPr>
          <p:cNvSpPr>
            <a:spLocks noGrp="1"/>
          </p:cNvSpPr>
          <p:nvPr>
            <p:ph type="body" sz="quarter" idx="16" hasCustomPrompt="1"/>
          </p:nvPr>
        </p:nvSpPr>
        <p:spPr>
          <a:xfrm>
            <a:off x="712183" y="495859"/>
            <a:ext cx="5383817" cy="1093364"/>
          </a:xfrm>
        </p:spPr>
        <p:txBody>
          <a:bodyPr>
            <a:normAutofit/>
          </a:bodyPr>
          <a:lstStyle>
            <a:lvl1pPr marL="0" indent="0" algn="l">
              <a:buNone/>
              <a:defRPr sz="3600" b="1" i="0">
                <a:solidFill>
                  <a:srgbClr val="8A4199"/>
                </a:solidFill>
                <a:latin typeface="+mn-lt"/>
              </a:defRPr>
            </a:lvl1pPr>
          </a:lstStyle>
          <a:p>
            <a:pPr lvl="0"/>
            <a:r>
              <a:rPr lang="en-US" dirty="0"/>
              <a:t>Laptop Preview</a:t>
            </a:r>
          </a:p>
        </p:txBody>
      </p:sp>
      <p:pic>
        <p:nvPicPr>
          <p:cNvPr id="12" name="Picture 11">
            <a:extLst>
              <a:ext uri="{FF2B5EF4-FFF2-40B4-BE49-F238E27FC236}">
                <a16:creationId xmlns:a16="http://schemas.microsoft.com/office/drawing/2014/main" id="{C3C33563-74D4-9C45-B16E-EE9771603C88}"/>
              </a:ext>
            </a:extLst>
          </p:cNvPr>
          <p:cNvPicPr>
            <a:picLocks noChangeAspect="1"/>
          </p:cNvPicPr>
          <p:nvPr userDrawn="1"/>
        </p:nvPicPr>
        <p:blipFill rotWithShape="1">
          <a:blip r:embed="rId2"/>
          <a:srcRect l="-18315" t="15976" r="29196" b="11083"/>
          <a:stretch/>
        </p:blipFill>
        <p:spPr>
          <a:xfrm>
            <a:off x="3752900" y="1166099"/>
            <a:ext cx="8439100" cy="5375657"/>
          </a:xfrm>
          <a:prstGeom prst="rect">
            <a:avLst/>
          </a:prstGeom>
        </p:spPr>
      </p:pic>
      <p:sp>
        <p:nvSpPr>
          <p:cNvPr id="18" name="Picture Placeholder 17">
            <a:extLst>
              <a:ext uri="{FF2B5EF4-FFF2-40B4-BE49-F238E27FC236}">
                <a16:creationId xmlns:a16="http://schemas.microsoft.com/office/drawing/2014/main" id="{9B270587-869E-A549-98E4-0E2F24D7CBA4}"/>
              </a:ext>
            </a:extLst>
          </p:cNvPr>
          <p:cNvSpPr>
            <a:spLocks noGrp="1"/>
          </p:cNvSpPr>
          <p:nvPr>
            <p:ph type="pic" sz="quarter" idx="10"/>
          </p:nvPr>
        </p:nvSpPr>
        <p:spPr>
          <a:xfrm>
            <a:off x="7061200" y="1339039"/>
            <a:ext cx="5130800" cy="3913188"/>
          </a:xfrm>
          <a:solidFill>
            <a:schemeClr val="bg1"/>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cxnSp>
        <p:nvCxnSpPr>
          <p:cNvPr id="2" name="Straight Connector 1">
            <a:extLst>
              <a:ext uri="{FF2B5EF4-FFF2-40B4-BE49-F238E27FC236}">
                <a16:creationId xmlns:a16="http://schemas.microsoft.com/office/drawing/2014/main" id="{2D1728B9-A95B-A8AC-9F16-A0BF5267CCE7}"/>
              </a:ext>
            </a:extLst>
          </p:cNvPr>
          <p:cNvCxnSpPr>
            <a:cxnSpLocks/>
          </p:cNvCxnSpPr>
          <p:nvPr userDrawn="1"/>
        </p:nvCxnSpPr>
        <p:spPr>
          <a:xfrm flipH="1">
            <a:off x="-2" y="684666"/>
            <a:ext cx="634226" cy="1"/>
          </a:xfrm>
          <a:prstGeom prst="line">
            <a:avLst/>
          </a:prstGeom>
          <a:ln w="28575">
            <a:solidFill>
              <a:srgbClr val="12B4CB"/>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9917032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Phone Slide">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4EBB6A3E-405E-6C40-9213-3778C0CC379A}"/>
              </a:ext>
            </a:extLst>
          </p:cNvPr>
          <p:cNvSpPr/>
          <p:nvPr userDrawn="1"/>
        </p:nvSpPr>
        <p:spPr>
          <a:xfrm rot="16200000" flipV="1">
            <a:off x="402393" y="5168694"/>
            <a:ext cx="0" cy="36000"/>
          </a:xfrm>
          <a:prstGeom prst="rect">
            <a:avLst/>
          </a:prstGeom>
          <a:solidFill>
            <a:srgbClr val="8CBF4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pic>
        <p:nvPicPr>
          <p:cNvPr id="4" name="Picture 3" descr="iPhone6_mockup_front_white.png">
            <a:extLst>
              <a:ext uri="{FF2B5EF4-FFF2-40B4-BE49-F238E27FC236}">
                <a16:creationId xmlns:a16="http://schemas.microsoft.com/office/drawing/2014/main" id="{190C133D-22F4-4847-8C19-ACF8FBE1711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064807" y="280050"/>
            <a:ext cx="3742800" cy="5854425"/>
          </a:xfrm>
          <a:prstGeom prst="rect">
            <a:avLst/>
          </a:prstGeom>
        </p:spPr>
      </p:pic>
      <p:sp>
        <p:nvSpPr>
          <p:cNvPr id="12" name="Picture Placeholder 17">
            <a:extLst>
              <a:ext uri="{FF2B5EF4-FFF2-40B4-BE49-F238E27FC236}">
                <a16:creationId xmlns:a16="http://schemas.microsoft.com/office/drawing/2014/main" id="{DDF094EB-EB5D-7A4F-9743-1045AC7D2DDE}"/>
              </a:ext>
            </a:extLst>
          </p:cNvPr>
          <p:cNvSpPr>
            <a:spLocks noGrp="1"/>
          </p:cNvSpPr>
          <p:nvPr>
            <p:ph type="pic" sz="quarter" idx="10"/>
          </p:nvPr>
        </p:nvSpPr>
        <p:spPr>
          <a:xfrm>
            <a:off x="8800948" y="1208396"/>
            <a:ext cx="2266512" cy="3978298"/>
          </a:xfrm>
          <a:solidFill>
            <a:schemeClr val="bg1"/>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2" name="Text Placeholder 17">
            <a:extLst>
              <a:ext uri="{FF2B5EF4-FFF2-40B4-BE49-F238E27FC236}">
                <a16:creationId xmlns:a16="http://schemas.microsoft.com/office/drawing/2014/main" id="{EDE7CB19-C67B-87F6-9BA8-CEC7E480B17A}"/>
              </a:ext>
            </a:extLst>
          </p:cNvPr>
          <p:cNvSpPr>
            <a:spLocks noGrp="1"/>
          </p:cNvSpPr>
          <p:nvPr>
            <p:ph type="body" sz="quarter" idx="18" hasCustomPrompt="1"/>
          </p:nvPr>
        </p:nvSpPr>
        <p:spPr>
          <a:xfrm>
            <a:off x="712630" y="1762164"/>
            <a:ext cx="7312170" cy="3606870"/>
          </a:xfrm>
        </p:spPr>
        <p:txBody>
          <a:bodyPr>
            <a:normAutofit/>
          </a:bodyPr>
          <a:lstStyle>
            <a:lvl1pPr>
              <a:buNone/>
              <a:defRPr sz="2200" b="0" i="0" spc="0">
                <a:solidFill>
                  <a:srgbClr val="5959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3" name="Text Placeholder 23">
            <a:extLst>
              <a:ext uri="{FF2B5EF4-FFF2-40B4-BE49-F238E27FC236}">
                <a16:creationId xmlns:a16="http://schemas.microsoft.com/office/drawing/2014/main" id="{D47A62FF-E417-42B9-8BE7-2880B9646E20}"/>
              </a:ext>
            </a:extLst>
          </p:cNvPr>
          <p:cNvSpPr>
            <a:spLocks noGrp="1"/>
          </p:cNvSpPr>
          <p:nvPr>
            <p:ph type="body" sz="quarter" idx="16" hasCustomPrompt="1"/>
          </p:nvPr>
        </p:nvSpPr>
        <p:spPr>
          <a:xfrm>
            <a:off x="712183" y="495859"/>
            <a:ext cx="7312777" cy="1093364"/>
          </a:xfrm>
        </p:spPr>
        <p:txBody>
          <a:bodyPr>
            <a:normAutofit/>
          </a:bodyPr>
          <a:lstStyle>
            <a:lvl1pPr marL="0" indent="0" algn="l">
              <a:buNone/>
              <a:defRPr sz="3600" b="1" i="0">
                <a:solidFill>
                  <a:srgbClr val="8A4199"/>
                </a:solidFill>
                <a:latin typeface="+mn-lt"/>
              </a:defRPr>
            </a:lvl1pPr>
          </a:lstStyle>
          <a:p>
            <a:pPr lvl="0"/>
            <a:r>
              <a:rPr lang="en-US" dirty="0"/>
              <a:t>Phone Preview</a:t>
            </a:r>
          </a:p>
        </p:txBody>
      </p:sp>
      <p:cxnSp>
        <p:nvCxnSpPr>
          <p:cNvPr id="5" name="Straight Connector 4">
            <a:extLst>
              <a:ext uri="{FF2B5EF4-FFF2-40B4-BE49-F238E27FC236}">
                <a16:creationId xmlns:a16="http://schemas.microsoft.com/office/drawing/2014/main" id="{8211BB37-A32E-D87B-61A7-3FF008AA7466}"/>
              </a:ext>
            </a:extLst>
          </p:cNvPr>
          <p:cNvCxnSpPr>
            <a:cxnSpLocks/>
          </p:cNvCxnSpPr>
          <p:nvPr userDrawn="1"/>
        </p:nvCxnSpPr>
        <p:spPr>
          <a:xfrm flipH="1">
            <a:off x="-2" y="684666"/>
            <a:ext cx="634226" cy="1"/>
          </a:xfrm>
          <a:prstGeom prst="line">
            <a:avLst/>
          </a:prstGeom>
          <a:ln w="28575">
            <a:solidFill>
              <a:srgbClr val="12B4CB"/>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7202083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Bullet Slide - Purple">
    <p:spTree>
      <p:nvGrpSpPr>
        <p:cNvPr id="1" name=""/>
        <p:cNvGrpSpPr/>
        <p:nvPr/>
      </p:nvGrpSpPr>
      <p:grpSpPr>
        <a:xfrm>
          <a:off x="0" y="0"/>
          <a:ext cx="0" cy="0"/>
          <a:chOff x="0" y="0"/>
          <a:chExt cx="0" cy="0"/>
        </a:xfrm>
      </p:grpSpPr>
      <p:sp>
        <p:nvSpPr>
          <p:cNvPr id="16" name="Text Placeholder 23">
            <a:extLst>
              <a:ext uri="{FF2B5EF4-FFF2-40B4-BE49-F238E27FC236}">
                <a16:creationId xmlns:a16="http://schemas.microsoft.com/office/drawing/2014/main" id="{D89B6699-41C2-A647-B805-477AD8D41EEC}"/>
              </a:ext>
            </a:extLst>
          </p:cNvPr>
          <p:cNvSpPr>
            <a:spLocks noGrp="1"/>
          </p:cNvSpPr>
          <p:nvPr>
            <p:ph type="body" sz="quarter" idx="22" hasCustomPrompt="1"/>
          </p:nvPr>
        </p:nvSpPr>
        <p:spPr>
          <a:xfrm>
            <a:off x="6326940" y="708094"/>
            <a:ext cx="5158622" cy="857158"/>
          </a:xfrm>
          <a:noFill/>
        </p:spPr>
        <p:txBody>
          <a:bodyPr anchor="t">
            <a:normAutofit/>
          </a:bodyPr>
          <a:lstStyle>
            <a:lvl1pPr marL="0" indent="0" algn="l">
              <a:buNone/>
              <a:defRPr sz="3600" i="0">
                <a:solidFill>
                  <a:srgbClr val="853693"/>
                </a:solidFill>
                <a:latin typeface="+mn-lt"/>
              </a:defRPr>
            </a:lvl1pPr>
          </a:lstStyle>
          <a:p>
            <a:pPr lvl="0"/>
            <a:r>
              <a:rPr lang="en-US" dirty="0"/>
              <a:t>TITLE</a:t>
            </a:r>
          </a:p>
        </p:txBody>
      </p:sp>
      <p:cxnSp>
        <p:nvCxnSpPr>
          <p:cNvPr id="17" name="Straight Connector 16">
            <a:extLst>
              <a:ext uri="{FF2B5EF4-FFF2-40B4-BE49-F238E27FC236}">
                <a16:creationId xmlns:a16="http://schemas.microsoft.com/office/drawing/2014/main" id="{46E7E2D0-5766-184D-B066-151C0BDA9313}"/>
              </a:ext>
            </a:extLst>
          </p:cNvPr>
          <p:cNvCxnSpPr>
            <a:cxnSpLocks/>
          </p:cNvCxnSpPr>
          <p:nvPr userDrawn="1"/>
        </p:nvCxnSpPr>
        <p:spPr>
          <a:xfrm>
            <a:off x="5346936" y="-25722"/>
            <a:ext cx="0" cy="6853558"/>
          </a:xfrm>
          <a:prstGeom prst="line">
            <a:avLst/>
          </a:prstGeom>
          <a:ln w="12700">
            <a:solidFill>
              <a:srgbClr val="853693"/>
            </a:solidFill>
          </a:ln>
        </p:spPr>
        <p:style>
          <a:lnRef idx="1">
            <a:schemeClr val="accent1"/>
          </a:lnRef>
          <a:fillRef idx="0">
            <a:schemeClr val="accent1"/>
          </a:fillRef>
          <a:effectRef idx="0">
            <a:schemeClr val="accent1"/>
          </a:effectRef>
          <a:fontRef idx="minor">
            <a:schemeClr val="tx1"/>
          </a:fontRef>
        </p:style>
      </p:cxnSp>
      <p:sp>
        <p:nvSpPr>
          <p:cNvPr id="30" name="Oval 29">
            <a:extLst>
              <a:ext uri="{FF2B5EF4-FFF2-40B4-BE49-F238E27FC236}">
                <a16:creationId xmlns:a16="http://schemas.microsoft.com/office/drawing/2014/main" id="{280E57C5-9F44-1743-A089-B6D51064BBCD}"/>
              </a:ext>
            </a:extLst>
          </p:cNvPr>
          <p:cNvSpPr/>
          <p:nvPr userDrawn="1"/>
        </p:nvSpPr>
        <p:spPr>
          <a:xfrm>
            <a:off x="4783395" y="415207"/>
            <a:ext cx="1154422" cy="1154422"/>
          </a:xfrm>
          <a:prstGeom prst="ellipse">
            <a:avLst/>
          </a:prstGeom>
          <a:solidFill>
            <a:srgbClr val="8A41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24" name="Text Placeholder 23">
            <a:extLst>
              <a:ext uri="{FF2B5EF4-FFF2-40B4-BE49-F238E27FC236}">
                <a16:creationId xmlns:a16="http://schemas.microsoft.com/office/drawing/2014/main" id="{D774BE65-A9FD-8447-B8DC-01E0E3F15686}"/>
              </a:ext>
            </a:extLst>
          </p:cNvPr>
          <p:cNvSpPr>
            <a:spLocks noGrp="1"/>
          </p:cNvSpPr>
          <p:nvPr>
            <p:ph type="body" sz="quarter" idx="24" hasCustomPrompt="1"/>
          </p:nvPr>
        </p:nvSpPr>
        <p:spPr>
          <a:xfrm>
            <a:off x="4783395" y="712471"/>
            <a:ext cx="1154422" cy="857158"/>
          </a:xfrm>
          <a:noFill/>
        </p:spPr>
        <p:txBody>
          <a:bodyPr anchor="t">
            <a:normAutofit/>
          </a:bodyPr>
          <a:lstStyle>
            <a:lvl1pPr marL="0" indent="0" algn="ctr">
              <a:buNone/>
              <a:defRPr sz="3600" i="0">
                <a:solidFill>
                  <a:schemeClr val="bg1"/>
                </a:solidFill>
                <a:latin typeface="+mn-lt"/>
              </a:defRPr>
            </a:lvl1pPr>
          </a:lstStyle>
          <a:p>
            <a:pPr lvl="0"/>
            <a:r>
              <a:rPr lang="en-US" dirty="0"/>
              <a:t>1</a:t>
            </a:r>
          </a:p>
        </p:txBody>
      </p:sp>
      <p:sp>
        <p:nvSpPr>
          <p:cNvPr id="2" name="Text Placeholder 25">
            <a:extLst>
              <a:ext uri="{FF2B5EF4-FFF2-40B4-BE49-F238E27FC236}">
                <a16:creationId xmlns:a16="http://schemas.microsoft.com/office/drawing/2014/main" id="{CBBD1234-A458-B75F-9A54-AE5D2C6EB959}"/>
              </a:ext>
            </a:extLst>
          </p:cNvPr>
          <p:cNvSpPr>
            <a:spLocks noGrp="1"/>
          </p:cNvSpPr>
          <p:nvPr>
            <p:ph type="body" sz="quarter" idx="20" hasCustomPrompt="1"/>
          </p:nvPr>
        </p:nvSpPr>
        <p:spPr>
          <a:xfrm>
            <a:off x="6353299" y="2066544"/>
            <a:ext cx="5132263" cy="3722513"/>
          </a:xfrm>
        </p:spPr>
        <p:txBody>
          <a:bodyPr>
            <a:noAutofit/>
          </a:bodyPr>
          <a:lstStyle>
            <a:lvl1pPr marL="0" indent="0" algn="l">
              <a:buClr>
                <a:srgbClr val="EA1D76"/>
              </a:buClr>
              <a:buFont typeface="Arial" charset="0"/>
              <a:buNone/>
              <a:defRPr sz="2200">
                <a:solidFill>
                  <a:srgbClr val="5959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 name="Text Placeholder 23">
            <a:extLst>
              <a:ext uri="{FF2B5EF4-FFF2-40B4-BE49-F238E27FC236}">
                <a16:creationId xmlns:a16="http://schemas.microsoft.com/office/drawing/2014/main" id="{8D67C512-3AAF-2D11-E70B-979F4BD23052}"/>
              </a:ext>
            </a:extLst>
          </p:cNvPr>
          <p:cNvSpPr>
            <a:spLocks noGrp="1"/>
          </p:cNvSpPr>
          <p:nvPr>
            <p:ph type="body" sz="quarter" idx="23" hasCustomPrompt="1"/>
          </p:nvPr>
        </p:nvSpPr>
        <p:spPr>
          <a:xfrm>
            <a:off x="1103474" y="708094"/>
            <a:ext cx="3452394" cy="3433969"/>
          </a:xfrm>
          <a:noFill/>
        </p:spPr>
        <p:txBody>
          <a:bodyPr anchor="t">
            <a:normAutofit/>
          </a:bodyPr>
          <a:lstStyle>
            <a:lvl1pPr marL="0" indent="0" algn="l">
              <a:buNone/>
              <a:defRPr sz="3600" i="0">
                <a:solidFill>
                  <a:srgbClr val="595959"/>
                </a:solidFill>
                <a:latin typeface="+mn-lt"/>
              </a:defRPr>
            </a:lvl1pPr>
          </a:lstStyle>
          <a:p>
            <a:pPr lvl="0"/>
            <a:r>
              <a:rPr lang="en-US" dirty="0"/>
              <a:t>BULLET POINT SLIDE</a:t>
            </a:r>
          </a:p>
        </p:txBody>
      </p:sp>
      <p:grpSp>
        <p:nvGrpSpPr>
          <p:cNvPr id="4" name="Group 3">
            <a:extLst>
              <a:ext uri="{FF2B5EF4-FFF2-40B4-BE49-F238E27FC236}">
                <a16:creationId xmlns:a16="http://schemas.microsoft.com/office/drawing/2014/main" id="{15F7AFA1-FF6C-370C-0997-94FF0A6A6432}"/>
              </a:ext>
            </a:extLst>
          </p:cNvPr>
          <p:cNvGrpSpPr/>
          <p:nvPr userDrawn="1"/>
        </p:nvGrpSpPr>
        <p:grpSpPr>
          <a:xfrm rot="16200000">
            <a:off x="-2874794" y="3366914"/>
            <a:ext cx="6554616" cy="427556"/>
            <a:chOff x="246763" y="5103257"/>
            <a:chExt cx="6554616" cy="427556"/>
          </a:xfrm>
        </p:grpSpPr>
        <p:sp>
          <p:nvSpPr>
            <p:cNvPr id="5" name="Text Box 5">
              <a:extLst>
                <a:ext uri="{FF2B5EF4-FFF2-40B4-BE49-F238E27FC236}">
                  <a16:creationId xmlns:a16="http://schemas.microsoft.com/office/drawing/2014/main" id="{59073B07-F9ED-2CF1-C9A0-C7957A389397}"/>
                </a:ext>
              </a:extLst>
            </p:cNvPr>
            <p:cNvSpPr txBox="1"/>
            <p:nvPr userDrawn="1"/>
          </p:nvSpPr>
          <p:spPr>
            <a:xfrm>
              <a:off x="4041107" y="5103257"/>
              <a:ext cx="2760272" cy="427556"/>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r>
                <a:rPr lang="en-US" sz="1200" b="0" i="0" spc="300" dirty="0">
                  <a:solidFill>
                    <a:schemeClr val="tx1">
                      <a:lumMod val="65000"/>
                      <a:lumOff val="35000"/>
                    </a:schemeClr>
                  </a:solidFill>
                  <a:effectLst/>
                  <a:latin typeface="Calibri" panose="020F0502020204030204" pitchFamily="34" charset="0"/>
                  <a:ea typeface="Open Sans" panose="020B0606030504020204" pitchFamily="34" charset="0"/>
                  <a:cs typeface="Calibri" panose="020F0502020204030204" pitchFamily="34" charset="0"/>
                </a:rPr>
                <a:t>balance digital work-life</a:t>
              </a:r>
              <a:endParaRPr lang="en-IE" sz="1200" b="0" i="0" spc="300" dirty="0">
                <a:solidFill>
                  <a:schemeClr val="tx1">
                    <a:lumMod val="65000"/>
                    <a:lumOff val="35000"/>
                  </a:schemeClr>
                </a:solidFill>
                <a:effectLst/>
                <a:latin typeface="Calibri" panose="020F0502020204030204" pitchFamily="34" charset="0"/>
                <a:ea typeface="Open Sans" panose="020B0606030504020204" pitchFamily="34" charset="0"/>
                <a:cs typeface="Calibri" panose="020F0502020204030204" pitchFamily="34" charset="0"/>
              </a:endParaRPr>
            </a:p>
          </p:txBody>
        </p:sp>
        <p:cxnSp>
          <p:nvCxnSpPr>
            <p:cNvPr id="6" name="Straight Connector 5">
              <a:extLst>
                <a:ext uri="{FF2B5EF4-FFF2-40B4-BE49-F238E27FC236}">
                  <a16:creationId xmlns:a16="http://schemas.microsoft.com/office/drawing/2014/main" id="{F23D278F-232C-77BD-5F0B-A9AE267878FD}"/>
                </a:ext>
              </a:extLst>
            </p:cNvPr>
            <p:cNvCxnSpPr>
              <a:cxnSpLocks/>
            </p:cNvCxnSpPr>
            <p:nvPr userDrawn="1"/>
          </p:nvCxnSpPr>
          <p:spPr>
            <a:xfrm rot="5400000" flipV="1">
              <a:off x="2143935" y="3430450"/>
              <a:ext cx="0" cy="3794344"/>
            </a:xfrm>
            <a:prstGeom prst="line">
              <a:avLst/>
            </a:prstGeom>
            <a:ln w="28575">
              <a:solidFill>
                <a:srgbClr val="12B4CB"/>
              </a:solidFill>
            </a:ln>
          </p:spPr>
          <p:style>
            <a:lnRef idx="1">
              <a:schemeClr val="accent1"/>
            </a:lnRef>
            <a:fillRef idx="0">
              <a:schemeClr val="accent1"/>
            </a:fillRef>
            <a:effectRef idx="0">
              <a:schemeClr val="accent1"/>
            </a:effectRef>
            <a:fontRef idx="minor">
              <a:schemeClr val="tx1"/>
            </a:fontRef>
          </p:style>
        </p:cxnSp>
        <p:sp>
          <p:nvSpPr>
            <p:cNvPr id="7" name="Freeform 6">
              <a:extLst>
                <a:ext uri="{FF2B5EF4-FFF2-40B4-BE49-F238E27FC236}">
                  <a16:creationId xmlns:a16="http://schemas.microsoft.com/office/drawing/2014/main" id="{A1B2878C-876B-045C-9622-29CB414D020B}"/>
                </a:ext>
              </a:extLst>
            </p:cNvPr>
            <p:cNvSpPr/>
            <p:nvPr userDrawn="1"/>
          </p:nvSpPr>
          <p:spPr>
            <a:xfrm rot="18900000">
              <a:off x="730160" y="5340899"/>
              <a:ext cx="115023" cy="114739"/>
            </a:xfrm>
            <a:custGeom>
              <a:avLst/>
              <a:gdLst>
                <a:gd name="connsiteX0" fmla="*/ 174913 w 174912"/>
                <a:gd name="connsiteY0" fmla="*/ 87240 h 174479"/>
                <a:gd name="connsiteX1" fmla="*/ 87456 w 174912"/>
                <a:gd name="connsiteY1" fmla="*/ 174479 h 174479"/>
                <a:gd name="connsiteX2" fmla="*/ 0 w 174912"/>
                <a:gd name="connsiteY2" fmla="*/ 87240 h 174479"/>
                <a:gd name="connsiteX3" fmla="*/ 87456 w 174912"/>
                <a:gd name="connsiteY3" fmla="*/ 0 h 174479"/>
                <a:gd name="connsiteX4" fmla="*/ 174913 w 174912"/>
                <a:gd name="connsiteY4" fmla="*/ 87240 h 1744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4912" h="174479">
                  <a:moveTo>
                    <a:pt x="174913" y="87240"/>
                  </a:moveTo>
                  <a:cubicBezTo>
                    <a:pt x="174913" y="135421"/>
                    <a:pt x="135757" y="174479"/>
                    <a:pt x="87456" y="174479"/>
                  </a:cubicBezTo>
                  <a:cubicBezTo>
                    <a:pt x="39156" y="174479"/>
                    <a:pt x="0" y="135421"/>
                    <a:pt x="0" y="87240"/>
                  </a:cubicBezTo>
                  <a:cubicBezTo>
                    <a:pt x="0" y="39059"/>
                    <a:pt x="39156" y="0"/>
                    <a:pt x="87456" y="0"/>
                  </a:cubicBezTo>
                  <a:cubicBezTo>
                    <a:pt x="135757" y="0"/>
                    <a:pt x="174913" y="39059"/>
                    <a:pt x="174913" y="87240"/>
                  </a:cubicBezTo>
                  <a:close/>
                </a:path>
              </a:pathLst>
            </a:custGeom>
            <a:solidFill>
              <a:srgbClr val="12B4CB"/>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Tree>
    <p:extLst>
      <p:ext uri="{BB962C8B-B14F-4D97-AF65-F5344CB8AC3E}">
        <p14:creationId xmlns:p14="http://schemas.microsoft.com/office/powerpoint/2010/main" val="42335927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ver">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B04A3059-041D-AFC8-E471-FCDAC0BD5A29}"/>
              </a:ext>
            </a:extLst>
          </p:cNvPr>
          <p:cNvSpPr/>
          <p:nvPr userDrawn="1"/>
        </p:nvSpPr>
        <p:spPr>
          <a:xfrm>
            <a:off x="0" y="6334297"/>
            <a:ext cx="12192000" cy="52370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Freeform 6">
            <a:extLst>
              <a:ext uri="{FF2B5EF4-FFF2-40B4-BE49-F238E27FC236}">
                <a16:creationId xmlns:a16="http://schemas.microsoft.com/office/drawing/2014/main" id="{207C95BB-D43D-DBEC-43A5-4F55375D0566}"/>
              </a:ext>
            </a:extLst>
          </p:cNvPr>
          <p:cNvSpPr/>
          <p:nvPr userDrawn="1"/>
        </p:nvSpPr>
        <p:spPr>
          <a:xfrm>
            <a:off x="-8050" y="-908165"/>
            <a:ext cx="6401126" cy="8997069"/>
          </a:xfrm>
          <a:custGeom>
            <a:avLst/>
            <a:gdLst>
              <a:gd name="connsiteX0" fmla="*/ 0 w 7560000"/>
              <a:gd name="connsiteY0" fmla="*/ 0 h 10692000"/>
              <a:gd name="connsiteX1" fmla="*/ 4534049 w 7560000"/>
              <a:gd name="connsiteY1" fmla="*/ 0 h 10692000"/>
              <a:gd name="connsiteX2" fmla="*/ 4778336 w 7560000"/>
              <a:gd name="connsiteY2" fmla="*/ 140498 h 10692000"/>
              <a:gd name="connsiteX3" fmla="*/ 7530091 w 7560000"/>
              <a:gd name="connsiteY3" fmla="*/ 4257929 h 10692000"/>
              <a:gd name="connsiteX4" fmla="*/ 7560000 w 7560000"/>
              <a:gd name="connsiteY4" fmla="*/ 4493400 h 10692000"/>
              <a:gd name="connsiteX5" fmla="*/ 7560000 w 7560000"/>
              <a:gd name="connsiteY5" fmla="*/ 5806626 h 10692000"/>
              <a:gd name="connsiteX6" fmla="*/ 7530091 w 7560000"/>
              <a:gd name="connsiteY6" fmla="*/ 6042097 h 10692000"/>
              <a:gd name="connsiteX7" fmla="*/ 3755316 w 7560000"/>
              <a:gd name="connsiteY7" fmla="*/ 10652081 h 10692000"/>
              <a:gd name="connsiteX8" fmla="*/ 3637366 w 7560000"/>
              <a:gd name="connsiteY8" fmla="*/ 10692000 h 10692000"/>
              <a:gd name="connsiteX9" fmla="*/ 0 w 7560000"/>
              <a:gd name="connsiteY9" fmla="*/ 10692000 h 10692000"/>
              <a:gd name="connsiteX10" fmla="*/ 0 w 7560000"/>
              <a:gd name="connsiteY10" fmla="*/ 7088352 h 10692000"/>
              <a:gd name="connsiteX11" fmla="*/ 83132 w 7560000"/>
              <a:gd name="connsiteY11" fmla="*/ 7163912 h 10692000"/>
              <a:gd name="connsiteX12" fmla="*/ 1741839 w 7560000"/>
              <a:gd name="connsiteY12" fmla="*/ 7760465 h 10692000"/>
              <a:gd name="connsiteX13" fmla="*/ 4351508 w 7560000"/>
              <a:gd name="connsiteY13" fmla="*/ 5150013 h 10692000"/>
              <a:gd name="connsiteX14" fmla="*/ 1741839 w 7560000"/>
              <a:gd name="connsiteY14" fmla="*/ 2539564 h 10692000"/>
              <a:gd name="connsiteX15" fmla="*/ 82431 w 7560000"/>
              <a:gd name="connsiteY15" fmla="*/ 3136663 h 10692000"/>
              <a:gd name="connsiteX16" fmla="*/ 0 w 7560000"/>
              <a:gd name="connsiteY16" fmla="*/ 3211653 h 10692000"/>
              <a:gd name="connsiteX0" fmla="*/ 0 w 7598016"/>
              <a:gd name="connsiteY0" fmla="*/ 0 h 10692000"/>
              <a:gd name="connsiteX1" fmla="*/ 4534049 w 7598016"/>
              <a:gd name="connsiteY1" fmla="*/ 0 h 10692000"/>
              <a:gd name="connsiteX2" fmla="*/ 4778336 w 7598016"/>
              <a:gd name="connsiteY2" fmla="*/ 140498 h 10692000"/>
              <a:gd name="connsiteX3" fmla="*/ 7530091 w 7598016"/>
              <a:gd name="connsiteY3" fmla="*/ 4257929 h 10692000"/>
              <a:gd name="connsiteX4" fmla="*/ 7560000 w 7598016"/>
              <a:gd name="connsiteY4" fmla="*/ 4493400 h 10692000"/>
              <a:gd name="connsiteX5" fmla="*/ 7560000 w 7598016"/>
              <a:gd name="connsiteY5" fmla="*/ 5806626 h 10692000"/>
              <a:gd name="connsiteX6" fmla="*/ 7530091 w 7598016"/>
              <a:gd name="connsiteY6" fmla="*/ 6042097 h 10692000"/>
              <a:gd name="connsiteX7" fmla="*/ 3755316 w 7598016"/>
              <a:gd name="connsiteY7" fmla="*/ 10652081 h 10692000"/>
              <a:gd name="connsiteX8" fmla="*/ 3637366 w 7598016"/>
              <a:gd name="connsiteY8" fmla="*/ 10692000 h 10692000"/>
              <a:gd name="connsiteX9" fmla="*/ 0 w 7598016"/>
              <a:gd name="connsiteY9" fmla="*/ 10692000 h 10692000"/>
              <a:gd name="connsiteX10" fmla="*/ 0 w 7598016"/>
              <a:gd name="connsiteY10" fmla="*/ 7088352 h 10692000"/>
              <a:gd name="connsiteX11" fmla="*/ 83132 w 7598016"/>
              <a:gd name="connsiteY11" fmla="*/ 7163912 h 10692000"/>
              <a:gd name="connsiteX12" fmla="*/ 1741839 w 7598016"/>
              <a:gd name="connsiteY12" fmla="*/ 7760465 h 10692000"/>
              <a:gd name="connsiteX13" fmla="*/ 4351508 w 7598016"/>
              <a:gd name="connsiteY13" fmla="*/ 5150013 h 10692000"/>
              <a:gd name="connsiteX14" fmla="*/ 1741839 w 7598016"/>
              <a:gd name="connsiteY14" fmla="*/ 2539564 h 10692000"/>
              <a:gd name="connsiteX15" fmla="*/ 82431 w 7598016"/>
              <a:gd name="connsiteY15" fmla="*/ 3136663 h 10692000"/>
              <a:gd name="connsiteX16" fmla="*/ 0 w 7598016"/>
              <a:gd name="connsiteY16" fmla="*/ 3211653 h 10692000"/>
              <a:gd name="connsiteX17" fmla="*/ 0 w 7598016"/>
              <a:gd name="connsiteY17" fmla="*/ 0 h 10692000"/>
              <a:gd name="connsiteX0" fmla="*/ 0 w 7618928"/>
              <a:gd name="connsiteY0" fmla="*/ 0 h 10692000"/>
              <a:gd name="connsiteX1" fmla="*/ 4534049 w 7618928"/>
              <a:gd name="connsiteY1" fmla="*/ 0 h 10692000"/>
              <a:gd name="connsiteX2" fmla="*/ 4778336 w 7618928"/>
              <a:gd name="connsiteY2" fmla="*/ 140498 h 10692000"/>
              <a:gd name="connsiteX3" fmla="*/ 7530091 w 7618928"/>
              <a:gd name="connsiteY3" fmla="*/ 4257929 h 10692000"/>
              <a:gd name="connsiteX4" fmla="*/ 7560000 w 7618928"/>
              <a:gd name="connsiteY4" fmla="*/ 4493400 h 10692000"/>
              <a:gd name="connsiteX5" fmla="*/ 7560000 w 7618928"/>
              <a:gd name="connsiteY5" fmla="*/ 5806626 h 10692000"/>
              <a:gd name="connsiteX6" fmla="*/ 7530091 w 7618928"/>
              <a:gd name="connsiteY6" fmla="*/ 6042097 h 10692000"/>
              <a:gd name="connsiteX7" fmla="*/ 3755316 w 7618928"/>
              <a:gd name="connsiteY7" fmla="*/ 10652081 h 10692000"/>
              <a:gd name="connsiteX8" fmla="*/ 3637366 w 7618928"/>
              <a:gd name="connsiteY8" fmla="*/ 10692000 h 10692000"/>
              <a:gd name="connsiteX9" fmla="*/ 0 w 7618928"/>
              <a:gd name="connsiteY9" fmla="*/ 10692000 h 10692000"/>
              <a:gd name="connsiteX10" fmla="*/ 0 w 7618928"/>
              <a:gd name="connsiteY10" fmla="*/ 7088352 h 10692000"/>
              <a:gd name="connsiteX11" fmla="*/ 83132 w 7618928"/>
              <a:gd name="connsiteY11" fmla="*/ 7163912 h 10692000"/>
              <a:gd name="connsiteX12" fmla="*/ 1741839 w 7618928"/>
              <a:gd name="connsiteY12" fmla="*/ 7760465 h 10692000"/>
              <a:gd name="connsiteX13" fmla="*/ 4351508 w 7618928"/>
              <a:gd name="connsiteY13" fmla="*/ 5150013 h 10692000"/>
              <a:gd name="connsiteX14" fmla="*/ 1741839 w 7618928"/>
              <a:gd name="connsiteY14" fmla="*/ 2539564 h 10692000"/>
              <a:gd name="connsiteX15" fmla="*/ 82431 w 7618928"/>
              <a:gd name="connsiteY15" fmla="*/ 3136663 h 10692000"/>
              <a:gd name="connsiteX16" fmla="*/ 0 w 7618928"/>
              <a:gd name="connsiteY16" fmla="*/ 3211653 h 10692000"/>
              <a:gd name="connsiteX17" fmla="*/ 0 w 7618928"/>
              <a:gd name="connsiteY17" fmla="*/ 0 h 10692000"/>
              <a:gd name="connsiteX0" fmla="*/ 0 w 7607015"/>
              <a:gd name="connsiteY0" fmla="*/ 0 h 10692000"/>
              <a:gd name="connsiteX1" fmla="*/ 4534049 w 7607015"/>
              <a:gd name="connsiteY1" fmla="*/ 0 h 10692000"/>
              <a:gd name="connsiteX2" fmla="*/ 4778336 w 7607015"/>
              <a:gd name="connsiteY2" fmla="*/ 140498 h 10692000"/>
              <a:gd name="connsiteX3" fmla="*/ 7530091 w 7607015"/>
              <a:gd name="connsiteY3" fmla="*/ 4257929 h 10692000"/>
              <a:gd name="connsiteX4" fmla="*/ 7560000 w 7607015"/>
              <a:gd name="connsiteY4" fmla="*/ 4493400 h 10692000"/>
              <a:gd name="connsiteX5" fmla="*/ 7560000 w 7607015"/>
              <a:gd name="connsiteY5" fmla="*/ 5806626 h 10692000"/>
              <a:gd name="connsiteX6" fmla="*/ 7530091 w 7607015"/>
              <a:gd name="connsiteY6" fmla="*/ 6042097 h 10692000"/>
              <a:gd name="connsiteX7" fmla="*/ 3755316 w 7607015"/>
              <a:gd name="connsiteY7" fmla="*/ 10652081 h 10692000"/>
              <a:gd name="connsiteX8" fmla="*/ 3637366 w 7607015"/>
              <a:gd name="connsiteY8" fmla="*/ 10692000 h 10692000"/>
              <a:gd name="connsiteX9" fmla="*/ 0 w 7607015"/>
              <a:gd name="connsiteY9" fmla="*/ 10692000 h 10692000"/>
              <a:gd name="connsiteX10" fmla="*/ 0 w 7607015"/>
              <a:gd name="connsiteY10" fmla="*/ 7088352 h 10692000"/>
              <a:gd name="connsiteX11" fmla="*/ 83132 w 7607015"/>
              <a:gd name="connsiteY11" fmla="*/ 7163912 h 10692000"/>
              <a:gd name="connsiteX12" fmla="*/ 1741839 w 7607015"/>
              <a:gd name="connsiteY12" fmla="*/ 7760465 h 10692000"/>
              <a:gd name="connsiteX13" fmla="*/ 4351508 w 7607015"/>
              <a:gd name="connsiteY13" fmla="*/ 5150013 h 10692000"/>
              <a:gd name="connsiteX14" fmla="*/ 1741839 w 7607015"/>
              <a:gd name="connsiteY14" fmla="*/ 2539564 h 10692000"/>
              <a:gd name="connsiteX15" fmla="*/ 82431 w 7607015"/>
              <a:gd name="connsiteY15" fmla="*/ 3136663 h 10692000"/>
              <a:gd name="connsiteX16" fmla="*/ 0 w 7607015"/>
              <a:gd name="connsiteY16" fmla="*/ 3211653 h 10692000"/>
              <a:gd name="connsiteX17" fmla="*/ 0 w 7607015"/>
              <a:gd name="connsiteY17" fmla="*/ 0 h 106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607015" h="10692000">
                <a:moveTo>
                  <a:pt x="0" y="0"/>
                </a:moveTo>
                <a:lnTo>
                  <a:pt x="4534049" y="0"/>
                </a:lnTo>
                <a:lnTo>
                  <a:pt x="4778336" y="140498"/>
                </a:lnTo>
                <a:cubicBezTo>
                  <a:pt x="6227115" y="1021023"/>
                  <a:pt x="7263538" y="2512707"/>
                  <a:pt x="7530091" y="4257929"/>
                </a:cubicBezTo>
                <a:lnTo>
                  <a:pt x="7560000" y="4493400"/>
                </a:lnTo>
                <a:cubicBezTo>
                  <a:pt x="7645536" y="5059446"/>
                  <a:pt x="7594914" y="5454710"/>
                  <a:pt x="7560000" y="5806626"/>
                </a:cubicBezTo>
                <a:lnTo>
                  <a:pt x="7530091" y="6042097"/>
                </a:lnTo>
                <a:cubicBezTo>
                  <a:pt x="7204303" y="8175148"/>
                  <a:pt x="5728465" y="9929455"/>
                  <a:pt x="3755316" y="10652081"/>
                </a:cubicBezTo>
                <a:lnTo>
                  <a:pt x="3637366" y="10692000"/>
                </a:lnTo>
                <a:lnTo>
                  <a:pt x="0" y="10692000"/>
                </a:lnTo>
                <a:lnTo>
                  <a:pt x="0" y="7088352"/>
                </a:lnTo>
                <a:lnTo>
                  <a:pt x="83132" y="7163912"/>
                </a:lnTo>
                <a:cubicBezTo>
                  <a:pt x="534475" y="7536493"/>
                  <a:pt x="1112633" y="7760465"/>
                  <a:pt x="1741839" y="7760465"/>
                </a:cubicBezTo>
                <a:cubicBezTo>
                  <a:pt x="3181714" y="7760465"/>
                  <a:pt x="4351508" y="6588635"/>
                  <a:pt x="4351508" y="5150013"/>
                </a:cubicBezTo>
                <a:cubicBezTo>
                  <a:pt x="4351508" y="3709706"/>
                  <a:pt x="3181714" y="2539564"/>
                  <a:pt x="1741839" y="2539564"/>
                </a:cubicBezTo>
                <a:cubicBezTo>
                  <a:pt x="1111894" y="2539564"/>
                  <a:pt x="533644" y="2763860"/>
                  <a:pt x="82431" y="3136663"/>
                </a:cubicBezTo>
                <a:lnTo>
                  <a:pt x="0" y="3211653"/>
                </a:lnTo>
                <a:lnTo>
                  <a:pt x="0" y="0"/>
                </a:lnTo>
                <a:close/>
              </a:path>
            </a:pathLst>
          </a:custGeom>
          <a:gradFill>
            <a:gsLst>
              <a:gs pos="9000">
                <a:srgbClr val="754483"/>
              </a:gs>
              <a:gs pos="28000">
                <a:srgbClr val="8A4199"/>
              </a:gs>
              <a:gs pos="53000">
                <a:srgbClr val="8A4199"/>
              </a:gs>
              <a:gs pos="79000">
                <a:srgbClr val="754483"/>
              </a:gs>
            </a:gsLst>
            <a:lin ang="10800000" scaled="1"/>
          </a:gradFill>
          <a:ln w="4610" cap="flat">
            <a:noFill/>
            <a:prstDash val="solid"/>
            <a:miter/>
          </a:ln>
          <a:effectLst>
            <a:innerShdw blurRad="498971" dist="662601" dir="18120000">
              <a:prstClr val="black">
                <a:alpha val="23444"/>
              </a:prstClr>
            </a:innerShdw>
          </a:effectLst>
        </p:spPr>
        <p:txBody>
          <a:bodyPr rtlCol="0" anchor="ctr"/>
          <a:lstStyle/>
          <a:p>
            <a:endParaRPr lang="en-US" dirty="0">
              <a:latin typeface="Calibri" panose="020F0502020204030204" pitchFamily="34" charset="0"/>
              <a:cs typeface="Calibri" panose="020F0502020204030204" pitchFamily="34" charset="0"/>
            </a:endParaRPr>
          </a:p>
        </p:txBody>
      </p:sp>
      <p:grpSp>
        <p:nvGrpSpPr>
          <p:cNvPr id="8" name="Graphic 5">
            <a:extLst>
              <a:ext uri="{FF2B5EF4-FFF2-40B4-BE49-F238E27FC236}">
                <a16:creationId xmlns:a16="http://schemas.microsoft.com/office/drawing/2014/main" id="{8E868C18-651A-DB15-258A-A5662D203449}"/>
              </a:ext>
            </a:extLst>
          </p:cNvPr>
          <p:cNvGrpSpPr/>
          <p:nvPr userDrawn="1"/>
        </p:nvGrpSpPr>
        <p:grpSpPr>
          <a:xfrm>
            <a:off x="240633" y="3102390"/>
            <a:ext cx="3148393" cy="998012"/>
            <a:chOff x="2464177" y="4939099"/>
            <a:chExt cx="2638924" cy="836515"/>
          </a:xfrm>
        </p:grpSpPr>
        <p:sp>
          <p:nvSpPr>
            <p:cNvPr id="9" name="Freeform 8">
              <a:extLst>
                <a:ext uri="{FF2B5EF4-FFF2-40B4-BE49-F238E27FC236}">
                  <a16:creationId xmlns:a16="http://schemas.microsoft.com/office/drawing/2014/main" id="{42176D80-4699-3C71-CC41-4A153E45A403}"/>
                </a:ext>
              </a:extLst>
            </p:cNvPr>
            <p:cNvSpPr/>
            <p:nvPr/>
          </p:nvSpPr>
          <p:spPr>
            <a:xfrm>
              <a:off x="2897660" y="5064270"/>
              <a:ext cx="412569" cy="415340"/>
            </a:xfrm>
            <a:custGeom>
              <a:avLst/>
              <a:gdLst>
                <a:gd name="connsiteX0" fmla="*/ 314656 w 412569"/>
                <a:gd name="connsiteY0" fmla="*/ 33189 h 415340"/>
                <a:gd name="connsiteX1" fmla="*/ 294693 w 412569"/>
                <a:gd name="connsiteY1" fmla="*/ 20862 h 415340"/>
                <a:gd name="connsiteX2" fmla="*/ 205334 w 412569"/>
                <a:gd name="connsiteY2" fmla="*/ 0 h 415340"/>
                <a:gd name="connsiteX3" fmla="*/ 59889 w 412569"/>
                <a:gd name="connsiteY3" fmla="*/ 60689 h 415340"/>
                <a:gd name="connsiteX4" fmla="*/ 0 w 412569"/>
                <a:gd name="connsiteY4" fmla="*/ 206722 h 415340"/>
                <a:gd name="connsiteX5" fmla="*/ 59889 w 412569"/>
                <a:gd name="connsiteY5" fmla="*/ 354652 h 415340"/>
                <a:gd name="connsiteX6" fmla="*/ 204384 w 412569"/>
                <a:gd name="connsiteY6" fmla="*/ 415341 h 415340"/>
                <a:gd name="connsiteX7" fmla="*/ 291841 w 412569"/>
                <a:gd name="connsiteY7" fmla="*/ 395427 h 415340"/>
                <a:gd name="connsiteX8" fmla="*/ 314656 w 412569"/>
                <a:gd name="connsiteY8" fmla="*/ 382151 h 415340"/>
                <a:gd name="connsiteX9" fmla="*/ 314656 w 412569"/>
                <a:gd name="connsiteY9" fmla="*/ 406806 h 415340"/>
                <a:gd name="connsiteX10" fmla="*/ 412570 w 412569"/>
                <a:gd name="connsiteY10" fmla="*/ 406806 h 415340"/>
                <a:gd name="connsiteX11" fmla="*/ 412570 w 412569"/>
                <a:gd name="connsiteY11" fmla="*/ 8534 h 415340"/>
                <a:gd name="connsiteX12" fmla="*/ 314656 w 412569"/>
                <a:gd name="connsiteY12" fmla="*/ 8534 h 415340"/>
                <a:gd name="connsiteX13" fmla="*/ 314656 w 412569"/>
                <a:gd name="connsiteY13" fmla="*/ 33189 h 415340"/>
                <a:gd name="connsiteX14" fmla="*/ 208186 w 412569"/>
                <a:gd name="connsiteY14" fmla="*/ 319566 h 415340"/>
                <a:gd name="connsiteX15" fmla="*/ 154951 w 412569"/>
                <a:gd name="connsiteY15" fmla="*/ 305342 h 415340"/>
                <a:gd name="connsiteX16" fmla="*/ 115025 w 412569"/>
                <a:gd name="connsiteY16" fmla="*/ 263618 h 415340"/>
                <a:gd name="connsiteX17" fmla="*/ 99815 w 412569"/>
                <a:gd name="connsiteY17" fmla="*/ 207670 h 415340"/>
                <a:gd name="connsiteX18" fmla="*/ 115025 w 412569"/>
                <a:gd name="connsiteY18" fmla="*/ 151723 h 415340"/>
                <a:gd name="connsiteX19" fmla="*/ 154951 w 412569"/>
                <a:gd name="connsiteY19" fmla="*/ 110947 h 415340"/>
                <a:gd name="connsiteX20" fmla="*/ 209137 w 412569"/>
                <a:gd name="connsiteY20" fmla="*/ 96723 h 415340"/>
                <a:gd name="connsiteX21" fmla="*/ 286137 w 412569"/>
                <a:gd name="connsiteY21" fmla="*/ 128964 h 415340"/>
                <a:gd name="connsiteX22" fmla="*/ 317508 w 412569"/>
                <a:gd name="connsiteY22" fmla="*/ 209567 h 415340"/>
                <a:gd name="connsiteX23" fmla="*/ 303248 w 412569"/>
                <a:gd name="connsiteY23" fmla="*/ 266463 h 415340"/>
                <a:gd name="connsiteX24" fmla="*/ 263322 w 412569"/>
                <a:gd name="connsiteY24" fmla="*/ 305342 h 415340"/>
                <a:gd name="connsiteX25" fmla="*/ 208186 w 412569"/>
                <a:gd name="connsiteY25" fmla="*/ 319566 h 415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12569" h="415340">
                  <a:moveTo>
                    <a:pt x="314656" y="33189"/>
                  </a:moveTo>
                  <a:cubicBezTo>
                    <a:pt x="308001" y="28448"/>
                    <a:pt x="301347" y="24655"/>
                    <a:pt x="294693" y="20862"/>
                  </a:cubicBezTo>
                  <a:cubicBezTo>
                    <a:pt x="268075" y="6638"/>
                    <a:pt x="237655" y="0"/>
                    <a:pt x="205334" y="0"/>
                  </a:cubicBezTo>
                  <a:cubicBezTo>
                    <a:pt x="149248" y="0"/>
                    <a:pt x="99815" y="20862"/>
                    <a:pt x="59889" y="60689"/>
                  </a:cubicBezTo>
                  <a:cubicBezTo>
                    <a:pt x="19963" y="100516"/>
                    <a:pt x="0" y="149826"/>
                    <a:pt x="0" y="206722"/>
                  </a:cubicBezTo>
                  <a:cubicBezTo>
                    <a:pt x="0" y="264566"/>
                    <a:pt x="19963" y="313876"/>
                    <a:pt x="59889" y="354652"/>
                  </a:cubicBezTo>
                  <a:cubicBezTo>
                    <a:pt x="99815" y="395427"/>
                    <a:pt x="148297" y="415341"/>
                    <a:pt x="204384" y="415341"/>
                  </a:cubicBezTo>
                  <a:cubicBezTo>
                    <a:pt x="235754" y="415341"/>
                    <a:pt x="265223" y="408703"/>
                    <a:pt x="291841" y="395427"/>
                  </a:cubicBezTo>
                  <a:cubicBezTo>
                    <a:pt x="299446" y="391634"/>
                    <a:pt x="307051" y="386893"/>
                    <a:pt x="314656" y="382151"/>
                  </a:cubicBezTo>
                  <a:lnTo>
                    <a:pt x="314656" y="406806"/>
                  </a:lnTo>
                  <a:lnTo>
                    <a:pt x="412570" y="406806"/>
                  </a:lnTo>
                  <a:lnTo>
                    <a:pt x="412570" y="8534"/>
                  </a:lnTo>
                  <a:lnTo>
                    <a:pt x="314656" y="8534"/>
                  </a:lnTo>
                  <a:lnTo>
                    <a:pt x="314656" y="33189"/>
                  </a:lnTo>
                  <a:close/>
                  <a:moveTo>
                    <a:pt x="208186" y="319566"/>
                  </a:moveTo>
                  <a:cubicBezTo>
                    <a:pt x="189174" y="319566"/>
                    <a:pt x="171112" y="314825"/>
                    <a:pt x="154951" y="305342"/>
                  </a:cubicBezTo>
                  <a:cubicBezTo>
                    <a:pt x="137840" y="295859"/>
                    <a:pt x="124531" y="281635"/>
                    <a:pt x="115025" y="263618"/>
                  </a:cubicBezTo>
                  <a:cubicBezTo>
                    <a:pt x="104568" y="245601"/>
                    <a:pt x="99815" y="227584"/>
                    <a:pt x="99815" y="207670"/>
                  </a:cubicBezTo>
                  <a:cubicBezTo>
                    <a:pt x="99815" y="187757"/>
                    <a:pt x="104568" y="169740"/>
                    <a:pt x="115025" y="151723"/>
                  </a:cubicBezTo>
                  <a:cubicBezTo>
                    <a:pt x="124531" y="133706"/>
                    <a:pt x="137840" y="120430"/>
                    <a:pt x="154951" y="110947"/>
                  </a:cubicBezTo>
                  <a:cubicBezTo>
                    <a:pt x="172063" y="101465"/>
                    <a:pt x="189174" y="96723"/>
                    <a:pt x="209137" y="96723"/>
                  </a:cubicBezTo>
                  <a:cubicBezTo>
                    <a:pt x="240507" y="96723"/>
                    <a:pt x="265223" y="107154"/>
                    <a:pt x="286137" y="128964"/>
                  </a:cubicBezTo>
                  <a:cubicBezTo>
                    <a:pt x="307051" y="150774"/>
                    <a:pt x="317508" y="177326"/>
                    <a:pt x="317508" y="209567"/>
                  </a:cubicBezTo>
                  <a:cubicBezTo>
                    <a:pt x="317508" y="231377"/>
                    <a:pt x="312754" y="249394"/>
                    <a:pt x="303248" y="266463"/>
                  </a:cubicBezTo>
                  <a:cubicBezTo>
                    <a:pt x="293742" y="282583"/>
                    <a:pt x="281384" y="295859"/>
                    <a:pt x="263322" y="305342"/>
                  </a:cubicBezTo>
                  <a:cubicBezTo>
                    <a:pt x="246211" y="314825"/>
                    <a:pt x="228149" y="319566"/>
                    <a:pt x="208186" y="319566"/>
                  </a:cubicBez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0" name="Freeform 9">
              <a:extLst>
                <a:ext uri="{FF2B5EF4-FFF2-40B4-BE49-F238E27FC236}">
                  <a16:creationId xmlns:a16="http://schemas.microsoft.com/office/drawing/2014/main" id="{7C4DB0B3-4FA9-F395-E9A9-C38AA82A4A1C}"/>
                </a:ext>
              </a:extLst>
            </p:cNvPr>
            <p:cNvSpPr/>
            <p:nvPr/>
          </p:nvSpPr>
          <p:spPr>
            <a:xfrm>
              <a:off x="3342551" y="4940047"/>
              <a:ext cx="98864" cy="530081"/>
            </a:xfrm>
            <a:custGeom>
              <a:avLst/>
              <a:gdLst>
                <a:gd name="connsiteX0" fmla="*/ 0 w 98864"/>
                <a:gd name="connsiteY0" fmla="*/ 0 h 530081"/>
                <a:gd name="connsiteX1" fmla="*/ 98865 w 98864"/>
                <a:gd name="connsiteY1" fmla="*/ 0 h 530081"/>
                <a:gd name="connsiteX2" fmla="*/ 98865 w 98864"/>
                <a:gd name="connsiteY2" fmla="*/ 530081 h 530081"/>
                <a:gd name="connsiteX3" fmla="*/ 0 w 98864"/>
                <a:gd name="connsiteY3" fmla="*/ 530081 h 530081"/>
              </a:gdLst>
              <a:ahLst/>
              <a:cxnLst>
                <a:cxn ang="0">
                  <a:pos x="connsiteX0" y="connsiteY0"/>
                </a:cxn>
                <a:cxn ang="0">
                  <a:pos x="connsiteX1" y="connsiteY1"/>
                </a:cxn>
                <a:cxn ang="0">
                  <a:pos x="connsiteX2" y="connsiteY2"/>
                </a:cxn>
                <a:cxn ang="0">
                  <a:pos x="connsiteX3" y="connsiteY3"/>
                </a:cxn>
              </a:cxnLst>
              <a:rect l="l" t="t" r="r" b="b"/>
              <a:pathLst>
                <a:path w="98864" h="530081">
                  <a:moveTo>
                    <a:pt x="0" y="0"/>
                  </a:moveTo>
                  <a:lnTo>
                    <a:pt x="98865" y="0"/>
                  </a:lnTo>
                  <a:lnTo>
                    <a:pt x="98865" y="530081"/>
                  </a:lnTo>
                  <a:lnTo>
                    <a:pt x="0" y="530081"/>
                  </a:ln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1" name="Freeform 10">
              <a:extLst>
                <a:ext uri="{FF2B5EF4-FFF2-40B4-BE49-F238E27FC236}">
                  <a16:creationId xmlns:a16="http://schemas.microsoft.com/office/drawing/2014/main" id="{D4FDFEF6-E9EE-A975-CAA4-5D40F7FCAAA7}"/>
                </a:ext>
              </a:extLst>
            </p:cNvPr>
            <p:cNvSpPr/>
            <p:nvPr/>
          </p:nvSpPr>
          <p:spPr>
            <a:xfrm>
              <a:off x="3457576" y="5064270"/>
              <a:ext cx="412569" cy="415340"/>
            </a:xfrm>
            <a:custGeom>
              <a:avLst/>
              <a:gdLst>
                <a:gd name="connsiteX0" fmla="*/ 314656 w 412569"/>
                <a:gd name="connsiteY0" fmla="*/ 33189 h 415340"/>
                <a:gd name="connsiteX1" fmla="*/ 294693 w 412569"/>
                <a:gd name="connsiteY1" fmla="*/ 20862 h 415340"/>
                <a:gd name="connsiteX2" fmla="*/ 205334 w 412569"/>
                <a:gd name="connsiteY2" fmla="*/ 0 h 415340"/>
                <a:gd name="connsiteX3" fmla="*/ 59889 w 412569"/>
                <a:gd name="connsiteY3" fmla="*/ 60689 h 415340"/>
                <a:gd name="connsiteX4" fmla="*/ 0 w 412569"/>
                <a:gd name="connsiteY4" fmla="*/ 206722 h 415340"/>
                <a:gd name="connsiteX5" fmla="*/ 59889 w 412569"/>
                <a:gd name="connsiteY5" fmla="*/ 354652 h 415340"/>
                <a:gd name="connsiteX6" fmla="*/ 204384 w 412569"/>
                <a:gd name="connsiteY6" fmla="*/ 415341 h 415340"/>
                <a:gd name="connsiteX7" fmla="*/ 291841 w 412569"/>
                <a:gd name="connsiteY7" fmla="*/ 395427 h 415340"/>
                <a:gd name="connsiteX8" fmla="*/ 314656 w 412569"/>
                <a:gd name="connsiteY8" fmla="*/ 382151 h 415340"/>
                <a:gd name="connsiteX9" fmla="*/ 314656 w 412569"/>
                <a:gd name="connsiteY9" fmla="*/ 406806 h 415340"/>
                <a:gd name="connsiteX10" fmla="*/ 412570 w 412569"/>
                <a:gd name="connsiteY10" fmla="*/ 406806 h 415340"/>
                <a:gd name="connsiteX11" fmla="*/ 412570 w 412569"/>
                <a:gd name="connsiteY11" fmla="*/ 8534 h 415340"/>
                <a:gd name="connsiteX12" fmla="*/ 314656 w 412569"/>
                <a:gd name="connsiteY12" fmla="*/ 8534 h 415340"/>
                <a:gd name="connsiteX13" fmla="*/ 314656 w 412569"/>
                <a:gd name="connsiteY13" fmla="*/ 33189 h 415340"/>
                <a:gd name="connsiteX14" fmla="*/ 208186 w 412569"/>
                <a:gd name="connsiteY14" fmla="*/ 319566 h 415340"/>
                <a:gd name="connsiteX15" fmla="*/ 154951 w 412569"/>
                <a:gd name="connsiteY15" fmla="*/ 305342 h 415340"/>
                <a:gd name="connsiteX16" fmla="*/ 115025 w 412569"/>
                <a:gd name="connsiteY16" fmla="*/ 263618 h 415340"/>
                <a:gd name="connsiteX17" fmla="*/ 99815 w 412569"/>
                <a:gd name="connsiteY17" fmla="*/ 207670 h 415340"/>
                <a:gd name="connsiteX18" fmla="*/ 115025 w 412569"/>
                <a:gd name="connsiteY18" fmla="*/ 151723 h 415340"/>
                <a:gd name="connsiteX19" fmla="*/ 154951 w 412569"/>
                <a:gd name="connsiteY19" fmla="*/ 110947 h 415340"/>
                <a:gd name="connsiteX20" fmla="*/ 209137 w 412569"/>
                <a:gd name="connsiteY20" fmla="*/ 96723 h 415340"/>
                <a:gd name="connsiteX21" fmla="*/ 286137 w 412569"/>
                <a:gd name="connsiteY21" fmla="*/ 128964 h 415340"/>
                <a:gd name="connsiteX22" fmla="*/ 317507 w 412569"/>
                <a:gd name="connsiteY22" fmla="*/ 209567 h 415340"/>
                <a:gd name="connsiteX23" fmla="*/ 303248 w 412569"/>
                <a:gd name="connsiteY23" fmla="*/ 266463 h 415340"/>
                <a:gd name="connsiteX24" fmla="*/ 263322 w 412569"/>
                <a:gd name="connsiteY24" fmla="*/ 305342 h 415340"/>
                <a:gd name="connsiteX25" fmla="*/ 208186 w 412569"/>
                <a:gd name="connsiteY25" fmla="*/ 319566 h 415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12569" h="415340">
                  <a:moveTo>
                    <a:pt x="314656" y="33189"/>
                  </a:moveTo>
                  <a:cubicBezTo>
                    <a:pt x="308001" y="28448"/>
                    <a:pt x="301347" y="24655"/>
                    <a:pt x="294693" y="20862"/>
                  </a:cubicBezTo>
                  <a:cubicBezTo>
                    <a:pt x="268075" y="6638"/>
                    <a:pt x="237655" y="0"/>
                    <a:pt x="205334" y="0"/>
                  </a:cubicBezTo>
                  <a:cubicBezTo>
                    <a:pt x="149248" y="0"/>
                    <a:pt x="99815" y="20862"/>
                    <a:pt x="59889" y="60689"/>
                  </a:cubicBezTo>
                  <a:cubicBezTo>
                    <a:pt x="19963" y="100516"/>
                    <a:pt x="0" y="149826"/>
                    <a:pt x="0" y="206722"/>
                  </a:cubicBezTo>
                  <a:cubicBezTo>
                    <a:pt x="0" y="264566"/>
                    <a:pt x="19963" y="313876"/>
                    <a:pt x="59889" y="354652"/>
                  </a:cubicBezTo>
                  <a:cubicBezTo>
                    <a:pt x="99815" y="395427"/>
                    <a:pt x="148297" y="415341"/>
                    <a:pt x="204384" y="415341"/>
                  </a:cubicBezTo>
                  <a:cubicBezTo>
                    <a:pt x="235754" y="415341"/>
                    <a:pt x="265223" y="408703"/>
                    <a:pt x="291841" y="395427"/>
                  </a:cubicBezTo>
                  <a:cubicBezTo>
                    <a:pt x="299446" y="391634"/>
                    <a:pt x="307051" y="386893"/>
                    <a:pt x="314656" y="382151"/>
                  </a:cubicBezTo>
                  <a:lnTo>
                    <a:pt x="314656" y="406806"/>
                  </a:lnTo>
                  <a:lnTo>
                    <a:pt x="412570" y="406806"/>
                  </a:lnTo>
                  <a:lnTo>
                    <a:pt x="412570" y="8534"/>
                  </a:lnTo>
                  <a:lnTo>
                    <a:pt x="314656" y="8534"/>
                  </a:lnTo>
                  <a:lnTo>
                    <a:pt x="314656" y="33189"/>
                  </a:lnTo>
                  <a:close/>
                  <a:moveTo>
                    <a:pt x="208186" y="319566"/>
                  </a:moveTo>
                  <a:cubicBezTo>
                    <a:pt x="189174" y="319566"/>
                    <a:pt x="171112" y="314825"/>
                    <a:pt x="154951" y="305342"/>
                  </a:cubicBezTo>
                  <a:cubicBezTo>
                    <a:pt x="137840" y="295859"/>
                    <a:pt x="124531" y="281635"/>
                    <a:pt x="115025" y="263618"/>
                  </a:cubicBezTo>
                  <a:cubicBezTo>
                    <a:pt x="104568" y="245601"/>
                    <a:pt x="99815" y="227584"/>
                    <a:pt x="99815" y="207670"/>
                  </a:cubicBezTo>
                  <a:cubicBezTo>
                    <a:pt x="99815" y="187757"/>
                    <a:pt x="104568" y="169740"/>
                    <a:pt x="115025" y="151723"/>
                  </a:cubicBezTo>
                  <a:cubicBezTo>
                    <a:pt x="124531" y="133706"/>
                    <a:pt x="137840" y="120430"/>
                    <a:pt x="154951" y="110947"/>
                  </a:cubicBezTo>
                  <a:cubicBezTo>
                    <a:pt x="172062" y="101465"/>
                    <a:pt x="189174" y="96723"/>
                    <a:pt x="209137" y="96723"/>
                  </a:cubicBezTo>
                  <a:cubicBezTo>
                    <a:pt x="240507" y="96723"/>
                    <a:pt x="265223" y="107154"/>
                    <a:pt x="286137" y="128964"/>
                  </a:cubicBezTo>
                  <a:cubicBezTo>
                    <a:pt x="307051" y="150774"/>
                    <a:pt x="317507" y="177326"/>
                    <a:pt x="317507" y="209567"/>
                  </a:cubicBezTo>
                  <a:cubicBezTo>
                    <a:pt x="317507" y="231377"/>
                    <a:pt x="312754" y="249394"/>
                    <a:pt x="303248" y="266463"/>
                  </a:cubicBezTo>
                  <a:cubicBezTo>
                    <a:pt x="293742" y="282583"/>
                    <a:pt x="281384" y="295859"/>
                    <a:pt x="263322" y="305342"/>
                  </a:cubicBezTo>
                  <a:cubicBezTo>
                    <a:pt x="246211" y="314825"/>
                    <a:pt x="227198" y="319566"/>
                    <a:pt x="208186" y="319566"/>
                  </a:cubicBez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2" name="Freeform 11">
              <a:extLst>
                <a:ext uri="{FF2B5EF4-FFF2-40B4-BE49-F238E27FC236}">
                  <a16:creationId xmlns:a16="http://schemas.microsoft.com/office/drawing/2014/main" id="{9D4A620D-6618-366C-40B6-FF284F14872D}"/>
                </a:ext>
              </a:extLst>
            </p:cNvPr>
            <p:cNvSpPr/>
            <p:nvPr/>
          </p:nvSpPr>
          <p:spPr>
            <a:xfrm>
              <a:off x="3909121" y="5064270"/>
              <a:ext cx="354581" cy="406806"/>
            </a:xfrm>
            <a:custGeom>
              <a:avLst/>
              <a:gdLst>
                <a:gd name="connsiteX0" fmla="*/ 284236 w 354581"/>
                <a:gd name="connsiteY0" fmla="*/ 23707 h 406806"/>
                <a:gd name="connsiteX1" fmla="*/ 200581 w 354581"/>
                <a:gd name="connsiteY1" fmla="*/ 0 h 406806"/>
                <a:gd name="connsiteX2" fmla="*/ 116926 w 354581"/>
                <a:gd name="connsiteY2" fmla="*/ 20862 h 406806"/>
                <a:gd name="connsiteX3" fmla="*/ 98865 w 354581"/>
                <a:gd name="connsiteY3" fmla="*/ 32241 h 406806"/>
                <a:gd name="connsiteX4" fmla="*/ 98865 w 354581"/>
                <a:gd name="connsiteY4" fmla="*/ 8534 h 406806"/>
                <a:gd name="connsiteX5" fmla="*/ 0 w 354581"/>
                <a:gd name="connsiteY5" fmla="*/ 8534 h 406806"/>
                <a:gd name="connsiteX6" fmla="*/ 0 w 354581"/>
                <a:gd name="connsiteY6" fmla="*/ 406806 h 406806"/>
                <a:gd name="connsiteX7" fmla="*/ 98865 w 354581"/>
                <a:gd name="connsiteY7" fmla="*/ 406806 h 406806"/>
                <a:gd name="connsiteX8" fmla="*/ 98865 w 354581"/>
                <a:gd name="connsiteY8" fmla="*/ 253187 h 406806"/>
                <a:gd name="connsiteX9" fmla="*/ 104568 w 354581"/>
                <a:gd name="connsiteY9" fmla="*/ 166895 h 406806"/>
                <a:gd name="connsiteX10" fmla="*/ 137840 w 354581"/>
                <a:gd name="connsiteY10" fmla="*/ 115689 h 406806"/>
                <a:gd name="connsiteX11" fmla="*/ 192025 w 354581"/>
                <a:gd name="connsiteY11" fmla="*/ 95775 h 406806"/>
                <a:gd name="connsiteX12" fmla="*/ 231952 w 354581"/>
                <a:gd name="connsiteY12" fmla="*/ 107154 h 406806"/>
                <a:gd name="connsiteX13" fmla="*/ 251915 w 354581"/>
                <a:gd name="connsiteY13" fmla="*/ 143188 h 406806"/>
                <a:gd name="connsiteX14" fmla="*/ 255717 w 354581"/>
                <a:gd name="connsiteY14" fmla="*/ 216205 h 406806"/>
                <a:gd name="connsiteX15" fmla="*/ 255717 w 354581"/>
                <a:gd name="connsiteY15" fmla="*/ 406806 h 406806"/>
                <a:gd name="connsiteX16" fmla="*/ 354582 w 354581"/>
                <a:gd name="connsiteY16" fmla="*/ 406806 h 406806"/>
                <a:gd name="connsiteX17" fmla="*/ 354582 w 354581"/>
                <a:gd name="connsiteY17" fmla="*/ 201981 h 406806"/>
                <a:gd name="connsiteX18" fmla="*/ 338421 w 354581"/>
                <a:gd name="connsiteY18" fmla="*/ 88189 h 406806"/>
                <a:gd name="connsiteX19" fmla="*/ 284236 w 354581"/>
                <a:gd name="connsiteY19" fmla="*/ 23707 h 406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54581" h="406806">
                  <a:moveTo>
                    <a:pt x="284236" y="23707"/>
                  </a:moveTo>
                  <a:cubicBezTo>
                    <a:pt x="259520" y="7586"/>
                    <a:pt x="231952" y="0"/>
                    <a:pt x="200581" y="0"/>
                  </a:cubicBezTo>
                  <a:cubicBezTo>
                    <a:pt x="171112" y="0"/>
                    <a:pt x="142593" y="6638"/>
                    <a:pt x="116926" y="20862"/>
                  </a:cubicBezTo>
                  <a:cubicBezTo>
                    <a:pt x="110272" y="24655"/>
                    <a:pt x="104568" y="28448"/>
                    <a:pt x="98865" y="32241"/>
                  </a:cubicBezTo>
                  <a:lnTo>
                    <a:pt x="98865" y="8534"/>
                  </a:lnTo>
                  <a:lnTo>
                    <a:pt x="0" y="8534"/>
                  </a:lnTo>
                  <a:lnTo>
                    <a:pt x="0" y="406806"/>
                  </a:lnTo>
                  <a:lnTo>
                    <a:pt x="98865" y="406806"/>
                  </a:lnTo>
                  <a:lnTo>
                    <a:pt x="98865" y="253187"/>
                  </a:lnTo>
                  <a:cubicBezTo>
                    <a:pt x="98865" y="200084"/>
                    <a:pt x="101716" y="176378"/>
                    <a:pt x="104568" y="166895"/>
                  </a:cubicBezTo>
                  <a:cubicBezTo>
                    <a:pt x="110272" y="146033"/>
                    <a:pt x="120729" y="128964"/>
                    <a:pt x="137840" y="115689"/>
                  </a:cubicBezTo>
                  <a:cubicBezTo>
                    <a:pt x="154001" y="102413"/>
                    <a:pt x="172062" y="95775"/>
                    <a:pt x="192025" y="95775"/>
                  </a:cubicBezTo>
                  <a:cubicBezTo>
                    <a:pt x="209137" y="95775"/>
                    <a:pt x="222445" y="99568"/>
                    <a:pt x="231952" y="107154"/>
                  </a:cubicBezTo>
                  <a:cubicBezTo>
                    <a:pt x="241458" y="114740"/>
                    <a:pt x="248112" y="126119"/>
                    <a:pt x="251915" y="143188"/>
                  </a:cubicBezTo>
                  <a:cubicBezTo>
                    <a:pt x="253816" y="149826"/>
                    <a:pt x="255717" y="166895"/>
                    <a:pt x="255717" y="216205"/>
                  </a:cubicBezTo>
                  <a:lnTo>
                    <a:pt x="255717" y="406806"/>
                  </a:lnTo>
                  <a:lnTo>
                    <a:pt x="354582" y="406806"/>
                  </a:lnTo>
                  <a:lnTo>
                    <a:pt x="354582" y="201981"/>
                  </a:lnTo>
                  <a:cubicBezTo>
                    <a:pt x="354582" y="150774"/>
                    <a:pt x="348878" y="113792"/>
                    <a:pt x="338421" y="88189"/>
                  </a:cubicBezTo>
                  <a:cubicBezTo>
                    <a:pt x="326063" y="60689"/>
                    <a:pt x="308001" y="38879"/>
                    <a:pt x="284236" y="23707"/>
                  </a:cubicBez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3" name="Freeform 12">
              <a:extLst>
                <a:ext uri="{FF2B5EF4-FFF2-40B4-BE49-F238E27FC236}">
                  <a16:creationId xmlns:a16="http://schemas.microsoft.com/office/drawing/2014/main" id="{A56B0091-3598-2ED9-A2CC-D1C3337397C6}"/>
                </a:ext>
              </a:extLst>
            </p:cNvPr>
            <p:cNvSpPr/>
            <p:nvPr/>
          </p:nvSpPr>
          <p:spPr>
            <a:xfrm>
              <a:off x="4282715" y="5064270"/>
              <a:ext cx="414470" cy="415340"/>
            </a:xfrm>
            <a:custGeom>
              <a:avLst/>
              <a:gdLst>
                <a:gd name="connsiteX0" fmla="*/ 319409 w 414470"/>
                <a:gd name="connsiteY0" fmla="*/ 269308 h 415340"/>
                <a:gd name="connsiteX1" fmla="*/ 216742 w 414470"/>
                <a:gd name="connsiteY1" fmla="*/ 319566 h 415340"/>
                <a:gd name="connsiteX2" fmla="*/ 154951 w 414470"/>
                <a:gd name="connsiteY2" fmla="*/ 304394 h 415340"/>
                <a:gd name="connsiteX3" fmla="*/ 113124 w 414470"/>
                <a:gd name="connsiteY3" fmla="*/ 263618 h 415340"/>
                <a:gd name="connsiteX4" fmla="*/ 97914 w 414470"/>
                <a:gd name="connsiteY4" fmla="*/ 206722 h 415340"/>
                <a:gd name="connsiteX5" fmla="*/ 131186 w 414470"/>
                <a:gd name="connsiteY5" fmla="*/ 128016 h 415340"/>
                <a:gd name="connsiteX6" fmla="*/ 216742 w 414470"/>
                <a:gd name="connsiteY6" fmla="*/ 95775 h 415340"/>
                <a:gd name="connsiteX7" fmla="*/ 319409 w 414470"/>
                <a:gd name="connsiteY7" fmla="*/ 145085 h 415340"/>
                <a:gd name="connsiteX8" fmla="*/ 334619 w 414470"/>
                <a:gd name="connsiteY8" fmla="*/ 164998 h 415340"/>
                <a:gd name="connsiteX9" fmla="*/ 413520 w 414470"/>
                <a:gd name="connsiteY9" fmla="*/ 115689 h 415340"/>
                <a:gd name="connsiteX10" fmla="*/ 400212 w 414470"/>
                <a:gd name="connsiteY10" fmla="*/ 92930 h 415340"/>
                <a:gd name="connsiteX11" fmla="*/ 355532 w 414470"/>
                <a:gd name="connsiteY11" fmla="*/ 42672 h 415340"/>
                <a:gd name="connsiteX12" fmla="*/ 293742 w 414470"/>
                <a:gd name="connsiteY12" fmla="*/ 11379 h 415340"/>
                <a:gd name="connsiteX13" fmla="*/ 219594 w 414470"/>
                <a:gd name="connsiteY13" fmla="*/ 0 h 415340"/>
                <a:gd name="connsiteX14" fmla="*/ 108371 w 414470"/>
                <a:gd name="connsiteY14" fmla="*/ 27500 h 415340"/>
                <a:gd name="connsiteX15" fmla="*/ 28519 w 414470"/>
                <a:gd name="connsiteY15" fmla="*/ 104309 h 415340"/>
                <a:gd name="connsiteX16" fmla="*/ 0 w 414470"/>
                <a:gd name="connsiteY16" fmla="*/ 210515 h 415340"/>
                <a:gd name="connsiteX17" fmla="*/ 61790 w 414470"/>
                <a:gd name="connsiteY17" fmla="*/ 355600 h 415340"/>
                <a:gd name="connsiteX18" fmla="*/ 215791 w 414470"/>
                <a:gd name="connsiteY18" fmla="*/ 415341 h 415340"/>
                <a:gd name="connsiteX19" fmla="*/ 322261 w 414470"/>
                <a:gd name="connsiteY19" fmla="*/ 391634 h 415340"/>
                <a:gd name="connsiteX20" fmla="*/ 399261 w 414470"/>
                <a:gd name="connsiteY20" fmla="*/ 324307 h 415340"/>
                <a:gd name="connsiteX21" fmla="*/ 414471 w 414470"/>
                <a:gd name="connsiteY21" fmla="*/ 301549 h 415340"/>
                <a:gd name="connsiteX22" fmla="*/ 335570 w 414470"/>
                <a:gd name="connsiteY22" fmla="*/ 249394 h 415340"/>
                <a:gd name="connsiteX23" fmla="*/ 319409 w 414470"/>
                <a:gd name="connsiteY23" fmla="*/ 269308 h 415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14470" h="415340">
                  <a:moveTo>
                    <a:pt x="319409" y="269308"/>
                  </a:moveTo>
                  <a:cubicBezTo>
                    <a:pt x="292791" y="302497"/>
                    <a:pt x="259520" y="319566"/>
                    <a:pt x="216742" y="319566"/>
                  </a:cubicBezTo>
                  <a:cubicBezTo>
                    <a:pt x="193927" y="319566"/>
                    <a:pt x="173013" y="314825"/>
                    <a:pt x="154951" y="304394"/>
                  </a:cubicBezTo>
                  <a:cubicBezTo>
                    <a:pt x="136890" y="294911"/>
                    <a:pt x="123581" y="280687"/>
                    <a:pt x="113124" y="263618"/>
                  </a:cubicBezTo>
                  <a:cubicBezTo>
                    <a:pt x="102667" y="245601"/>
                    <a:pt x="97914" y="226636"/>
                    <a:pt x="97914" y="206722"/>
                  </a:cubicBezTo>
                  <a:cubicBezTo>
                    <a:pt x="97914" y="175429"/>
                    <a:pt x="108371" y="149826"/>
                    <a:pt x="131186" y="128016"/>
                  </a:cubicBezTo>
                  <a:cubicBezTo>
                    <a:pt x="154001" y="106206"/>
                    <a:pt x="181569" y="95775"/>
                    <a:pt x="216742" y="95775"/>
                  </a:cubicBezTo>
                  <a:cubicBezTo>
                    <a:pt x="260470" y="95775"/>
                    <a:pt x="293742" y="111895"/>
                    <a:pt x="319409" y="145085"/>
                  </a:cubicBezTo>
                  <a:lnTo>
                    <a:pt x="334619" y="164998"/>
                  </a:lnTo>
                  <a:lnTo>
                    <a:pt x="413520" y="115689"/>
                  </a:lnTo>
                  <a:lnTo>
                    <a:pt x="400212" y="92930"/>
                  </a:lnTo>
                  <a:cubicBezTo>
                    <a:pt x="387854" y="73017"/>
                    <a:pt x="372644" y="55948"/>
                    <a:pt x="355532" y="42672"/>
                  </a:cubicBezTo>
                  <a:cubicBezTo>
                    <a:pt x="338421" y="29396"/>
                    <a:pt x="317508" y="18965"/>
                    <a:pt x="293742" y="11379"/>
                  </a:cubicBezTo>
                  <a:cubicBezTo>
                    <a:pt x="269977" y="3793"/>
                    <a:pt x="245260" y="0"/>
                    <a:pt x="219594" y="0"/>
                  </a:cubicBezTo>
                  <a:cubicBezTo>
                    <a:pt x="178717" y="0"/>
                    <a:pt x="141643" y="9483"/>
                    <a:pt x="108371" y="27500"/>
                  </a:cubicBezTo>
                  <a:cubicBezTo>
                    <a:pt x="75099" y="45517"/>
                    <a:pt x="48482" y="72068"/>
                    <a:pt x="28519" y="104309"/>
                  </a:cubicBezTo>
                  <a:cubicBezTo>
                    <a:pt x="9506" y="136550"/>
                    <a:pt x="0" y="172585"/>
                    <a:pt x="0" y="210515"/>
                  </a:cubicBezTo>
                  <a:cubicBezTo>
                    <a:pt x="0" y="267411"/>
                    <a:pt x="20914" y="316721"/>
                    <a:pt x="61790" y="355600"/>
                  </a:cubicBezTo>
                  <a:cubicBezTo>
                    <a:pt x="102667" y="395427"/>
                    <a:pt x="154951" y="415341"/>
                    <a:pt x="215791" y="415341"/>
                  </a:cubicBezTo>
                  <a:cubicBezTo>
                    <a:pt x="255717" y="415341"/>
                    <a:pt x="290890" y="407755"/>
                    <a:pt x="322261" y="391634"/>
                  </a:cubicBezTo>
                  <a:cubicBezTo>
                    <a:pt x="354582" y="375514"/>
                    <a:pt x="380249" y="353703"/>
                    <a:pt x="399261" y="324307"/>
                  </a:cubicBezTo>
                  <a:lnTo>
                    <a:pt x="414471" y="301549"/>
                  </a:lnTo>
                  <a:lnTo>
                    <a:pt x="335570" y="249394"/>
                  </a:lnTo>
                  <a:lnTo>
                    <a:pt x="319409" y="269308"/>
                  </a:ln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4" name="Freeform 13">
              <a:extLst>
                <a:ext uri="{FF2B5EF4-FFF2-40B4-BE49-F238E27FC236}">
                  <a16:creationId xmlns:a16="http://schemas.microsoft.com/office/drawing/2014/main" id="{E27D4025-FC26-905E-FC02-3F2B7B6F1142}"/>
                </a:ext>
              </a:extLst>
            </p:cNvPr>
            <p:cNvSpPr/>
            <p:nvPr/>
          </p:nvSpPr>
          <p:spPr>
            <a:xfrm rot="-2700000">
              <a:off x="3707889" y="5564999"/>
              <a:ext cx="174912" cy="174479"/>
            </a:xfrm>
            <a:custGeom>
              <a:avLst/>
              <a:gdLst>
                <a:gd name="connsiteX0" fmla="*/ 174913 w 174912"/>
                <a:gd name="connsiteY0" fmla="*/ 87240 h 174479"/>
                <a:gd name="connsiteX1" fmla="*/ 87456 w 174912"/>
                <a:gd name="connsiteY1" fmla="*/ 174479 h 174479"/>
                <a:gd name="connsiteX2" fmla="*/ 0 w 174912"/>
                <a:gd name="connsiteY2" fmla="*/ 87240 h 174479"/>
                <a:gd name="connsiteX3" fmla="*/ 87456 w 174912"/>
                <a:gd name="connsiteY3" fmla="*/ 0 h 174479"/>
                <a:gd name="connsiteX4" fmla="*/ 174913 w 174912"/>
                <a:gd name="connsiteY4" fmla="*/ 87240 h 1744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4912" h="174479">
                  <a:moveTo>
                    <a:pt x="174913" y="87240"/>
                  </a:moveTo>
                  <a:cubicBezTo>
                    <a:pt x="174913" y="135421"/>
                    <a:pt x="135757" y="174479"/>
                    <a:pt x="87456" y="174479"/>
                  </a:cubicBezTo>
                  <a:cubicBezTo>
                    <a:pt x="39156" y="174479"/>
                    <a:pt x="0" y="135421"/>
                    <a:pt x="0" y="87240"/>
                  </a:cubicBezTo>
                  <a:cubicBezTo>
                    <a:pt x="0" y="39059"/>
                    <a:pt x="39156" y="0"/>
                    <a:pt x="87456" y="0"/>
                  </a:cubicBezTo>
                  <a:cubicBezTo>
                    <a:pt x="135757" y="0"/>
                    <a:pt x="174913" y="39059"/>
                    <a:pt x="174913" y="87240"/>
                  </a:cubicBezTo>
                  <a:close/>
                </a:path>
              </a:pathLst>
            </a:custGeom>
            <a:solidFill>
              <a:srgbClr val="12B4CB"/>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5" name="Freeform 14">
              <a:extLst>
                <a:ext uri="{FF2B5EF4-FFF2-40B4-BE49-F238E27FC236}">
                  <a16:creationId xmlns:a16="http://schemas.microsoft.com/office/drawing/2014/main" id="{A74E75BF-24C4-4074-1889-C455A587D7CC}"/>
                </a:ext>
              </a:extLst>
            </p:cNvPr>
            <p:cNvSpPr/>
            <p:nvPr/>
          </p:nvSpPr>
          <p:spPr>
            <a:xfrm>
              <a:off x="4694334" y="5063322"/>
              <a:ext cx="408767" cy="416289"/>
            </a:xfrm>
            <a:custGeom>
              <a:avLst/>
              <a:gdLst>
                <a:gd name="connsiteX0" fmla="*/ 277581 w 408767"/>
                <a:gd name="connsiteY0" fmla="*/ 293963 h 416289"/>
                <a:gd name="connsiteX1" fmla="*/ 243359 w 408767"/>
                <a:gd name="connsiteY1" fmla="*/ 312928 h 416289"/>
                <a:gd name="connsiteX2" fmla="*/ 201532 w 408767"/>
                <a:gd name="connsiteY2" fmla="*/ 320514 h 416289"/>
                <a:gd name="connsiteX3" fmla="*/ 129284 w 408767"/>
                <a:gd name="connsiteY3" fmla="*/ 290170 h 416289"/>
                <a:gd name="connsiteX4" fmla="*/ 101716 w 408767"/>
                <a:gd name="connsiteY4" fmla="*/ 238015 h 416289"/>
                <a:gd name="connsiteX5" fmla="*/ 316557 w 408767"/>
                <a:gd name="connsiteY5" fmla="*/ 238015 h 416289"/>
                <a:gd name="connsiteX6" fmla="*/ 339372 w 408767"/>
                <a:gd name="connsiteY6" fmla="*/ 238015 h 416289"/>
                <a:gd name="connsiteX7" fmla="*/ 408767 w 408767"/>
                <a:gd name="connsiteY7" fmla="*/ 238015 h 416289"/>
                <a:gd name="connsiteX8" fmla="*/ 408767 w 408767"/>
                <a:gd name="connsiteY8" fmla="*/ 210515 h 416289"/>
                <a:gd name="connsiteX9" fmla="*/ 365039 w 408767"/>
                <a:gd name="connsiteY9" fmla="*/ 76810 h 416289"/>
                <a:gd name="connsiteX10" fmla="*/ 203433 w 408767"/>
                <a:gd name="connsiteY10" fmla="*/ 0 h 416289"/>
                <a:gd name="connsiteX11" fmla="*/ 45630 w 408767"/>
                <a:gd name="connsiteY11" fmla="*/ 75861 h 416289"/>
                <a:gd name="connsiteX12" fmla="*/ 0 w 408767"/>
                <a:gd name="connsiteY12" fmla="*/ 209567 h 416289"/>
                <a:gd name="connsiteX13" fmla="*/ 54185 w 408767"/>
                <a:gd name="connsiteY13" fmla="*/ 351807 h 416289"/>
                <a:gd name="connsiteX14" fmla="*/ 206285 w 408767"/>
                <a:gd name="connsiteY14" fmla="*/ 416289 h 416289"/>
                <a:gd name="connsiteX15" fmla="*/ 284236 w 408767"/>
                <a:gd name="connsiteY15" fmla="*/ 403013 h 416289"/>
                <a:gd name="connsiteX16" fmla="*/ 346977 w 408767"/>
                <a:gd name="connsiteY16" fmla="*/ 364134 h 416289"/>
                <a:gd name="connsiteX17" fmla="*/ 393557 w 408767"/>
                <a:gd name="connsiteY17" fmla="*/ 301549 h 416289"/>
                <a:gd name="connsiteX18" fmla="*/ 304199 w 408767"/>
                <a:gd name="connsiteY18" fmla="*/ 261722 h 416289"/>
                <a:gd name="connsiteX19" fmla="*/ 277581 w 408767"/>
                <a:gd name="connsiteY19" fmla="*/ 293963 h 416289"/>
                <a:gd name="connsiteX20" fmla="*/ 134988 w 408767"/>
                <a:gd name="connsiteY20" fmla="*/ 122326 h 416289"/>
                <a:gd name="connsiteX21" fmla="*/ 203433 w 408767"/>
                <a:gd name="connsiteY21" fmla="*/ 96723 h 416289"/>
                <a:gd name="connsiteX22" fmla="*/ 250964 w 408767"/>
                <a:gd name="connsiteY22" fmla="*/ 107154 h 416289"/>
                <a:gd name="connsiteX23" fmla="*/ 286137 w 408767"/>
                <a:gd name="connsiteY23" fmla="*/ 133706 h 416289"/>
                <a:gd name="connsiteX24" fmla="*/ 293742 w 408767"/>
                <a:gd name="connsiteY24" fmla="*/ 146033 h 416289"/>
                <a:gd name="connsiteX25" fmla="*/ 116926 w 408767"/>
                <a:gd name="connsiteY25" fmla="*/ 146033 h 416289"/>
                <a:gd name="connsiteX26" fmla="*/ 134988 w 408767"/>
                <a:gd name="connsiteY26" fmla="*/ 122326 h 416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408767" h="416289">
                  <a:moveTo>
                    <a:pt x="277581" y="293963"/>
                  </a:moveTo>
                  <a:cubicBezTo>
                    <a:pt x="268075" y="301549"/>
                    <a:pt x="257618" y="308187"/>
                    <a:pt x="243359" y="312928"/>
                  </a:cubicBezTo>
                  <a:cubicBezTo>
                    <a:pt x="230050" y="317669"/>
                    <a:pt x="215791" y="320514"/>
                    <a:pt x="201532" y="320514"/>
                  </a:cubicBezTo>
                  <a:cubicBezTo>
                    <a:pt x="173013" y="320514"/>
                    <a:pt x="149247" y="311031"/>
                    <a:pt x="129284" y="290170"/>
                  </a:cubicBezTo>
                  <a:cubicBezTo>
                    <a:pt x="115025" y="275946"/>
                    <a:pt x="106469" y="258877"/>
                    <a:pt x="101716" y="238015"/>
                  </a:cubicBezTo>
                  <a:lnTo>
                    <a:pt x="316557" y="238015"/>
                  </a:lnTo>
                  <a:lnTo>
                    <a:pt x="339372" y="238015"/>
                  </a:lnTo>
                  <a:lnTo>
                    <a:pt x="408767" y="238015"/>
                  </a:lnTo>
                  <a:lnTo>
                    <a:pt x="408767" y="210515"/>
                  </a:lnTo>
                  <a:cubicBezTo>
                    <a:pt x="408767" y="157412"/>
                    <a:pt x="393557" y="112844"/>
                    <a:pt x="365039" y="76810"/>
                  </a:cubicBezTo>
                  <a:cubicBezTo>
                    <a:pt x="325112" y="25603"/>
                    <a:pt x="269976" y="0"/>
                    <a:pt x="203433" y="0"/>
                  </a:cubicBezTo>
                  <a:cubicBezTo>
                    <a:pt x="137840" y="0"/>
                    <a:pt x="84605" y="25603"/>
                    <a:pt x="45630" y="75861"/>
                  </a:cubicBezTo>
                  <a:cubicBezTo>
                    <a:pt x="15210" y="114740"/>
                    <a:pt x="0" y="159309"/>
                    <a:pt x="0" y="209567"/>
                  </a:cubicBezTo>
                  <a:cubicBezTo>
                    <a:pt x="0" y="262670"/>
                    <a:pt x="18062" y="310083"/>
                    <a:pt x="54185" y="351807"/>
                  </a:cubicBezTo>
                  <a:cubicBezTo>
                    <a:pt x="91259" y="394479"/>
                    <a:pt x="142593" y="416289"/>
                    <a:pt x="206285" y="416289"/>
                  </a:cubicBezTo>
                  <a:cubicBezTo>
                    <a:pt x="234803" y="416289"/>
                    <a:pt x="261421" y="411548"/>
                    <a:pt x="284236" y="403013"/>
                  </a:cubicBezTo>
                  <a:cubicBezTo>
                    <a:pt x="307051" y="394479"/>
                    <a:pt x="328915" y="381203"/>
                    <a:pt x="346977" y="364134"/>
                  </a:cubicBezTo>
                  <a:cubicBezTo>
                    <a:pt x="365039" y="348014"/>
                    <a:pt x="380249" y="327152"/>
                    <a:pt x="393557" y="301549"/>
                  </a:cubicBezTo>
                  <a:lnTo>
                    <a:pt x="304199" y="261722"/>
                  </a:lnTo>
                  <a:cubicBezTo>
                    <a:pt x="291841" y="279739"/>
                    <a:pt x="282334" y="289221"/>
                    <a:pt x="277581" y="293963"/>
                  </a:cubicBezTo>
                  <a:close/>
                  <a:moveTo>
                    <a:pt x="134988" y="122326"/>
                  </a:moveTo>
                  <a:cubicBezTo>
                    <a:pt x="154000" y="105258"/>
                    <a:pt x="176815" y="96723"/>
                    <a:pt x="203433" y="96723"/>
                  </a:cubicBezTo>
                  <a:cubicBezTo>
                    <a:pt x="219593" y="96723"/>
                    <a:pt x="235754" y="100516"/>
                    <a:pt x="250964" y="107154"/>
                  </a:cubicBezTo>
                  <a:cubicBezTo>
                    <a:pt x="265223" y="113792"/>
                    <a:pt x="277581" y="123275"/>
                    <a:pt x="286137" y="133706"/>
                  </a:cubicBezTo>
                  <a:cubicBezTo>
                    <a:pt x="288989" y="137499"/>
                    <a:pt x="291841" y="141292"/>
                    <a:pt x="293742" y="146033"/>
                  </a:cubicBezTo>
                  <a:lnTo>
                    <a:pt x="116926" y="146033"/>
                  </a:lnTo>
                  <a:cubicBezTo>
                    <a:pt x="121679" y="136550"/>
                    <a:pt x="128334" y="128964"/>
                    <a:pt x="134988" y="122326"/>
                  </a:cubicBez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6" name="Freeform 15">
              <a:extLst>
                <a:ext uri="{FF2B5EF4-FFF2-40B4-BE49-F238E27FC236}">
                  <a16:creationId xmlns:a16="http://schemas.microsoft.com/office/drawing/2014/main" id="{8CE05C86-0E90-7D5E-4EA9-0BBC7E8301ED}"/>
                </a:ext>
              </a:extLst>
            </p:cNvPr>
            <p:cNvSpPr/>
            <p:nvPr/>
          </p:nvSpPr>
          <p:spPr>
            <a:xfrm>
              <a:off x="2464177" y="4939099"/>
              <a:ext cx="429680" cy="539563"/>
            </a:xfrm>
            <a:custGeom>
              <a:avLst/>
              <a:gdLst>
                <a:gd name="connsiteX0" fmla="*/ 369792 w 429680"/>
                <a:gd name="connsiteY0" fmla="*/ 185860 h 539563"/>
                <a:gd name="connsiteX1" fmla="*/ 225297 w 429680"/>
                <a:gd name="connsiteY1" fmla="*/ 125171 h 539563"/>
                <a:gd name="connsiteX2" fmla="*/ 137840 w 429680"/>
                <a:gd name="connsiteY2" fmla="*/ 145085 h 539563"/>
                <a:gd name="connsiteX3" fmla="*/ 115025 w 429680"/>
                <a:gd name="connsiteY3" fmla="*/ 158361 h 539563"/>
                <a:gd name="connsiteX4" fmla="*/ 115025 w 429680"/>
                <a:gd name="connsiteY4" fmla="*/ 948 h 539563"/>
                <a:gd name="connsiteX5" fmla="*/ 69395 w 429680"/>
                <a:gd name="connsiteY5" fmla="*/ 948 h 539563"/>
                <a:gd name="connsiteX6" fmla="*/ 0 w 429680"/>
                <a:gd name="connsiteY6" fmla="*/ 0 h 539563"/>
                <a:gd name="connsiteX7" fmla="*/ 9506 w 429680"/>
                <a:gd name="connsiteY7" fmla="*/ 19914 h 539563"/>
                <a:gd name="connsiteX8" fmla="*/ 17111 w 429680"/>
                <a:gd name="connsiteY8" fmla="*/ 65430 h 539563"/>
                <a:gd name="connsiteX9" fmla="*/ 17111 w 429680"/>
                <a:gd name="connsiteY9" fmla="*/ 531029 h 539563"/>
                <a:gd name="connsiteX10" fmla="*/ 115976 w 429680"/>
                <a:gd name="connsiteY10" fmla="*/ 531029 h 539563"/>
                <a:gd name="connsiteX11" fmla="*/ 115976 w 429680"/>
                <a:gd name="connsiteY11" fmla="*/ 506374 h 539563"/>
                <a:gd name="connsiteX12" fmla="*/ 135939 w 429680"/>
                <a:gd name="connsiteY12" fmla="*/ 518702 h 539563"/>
                <a:gd name="connsiteX13" fmla="*/ 225297 w 429680"/>
                <a:gd name="connsiteY13" fmla="*/ 539564 h 539563"/>
                <a:gd name="connsiteX14" fmla="*/ 369792 w 429680"/>
                <a:gd name="connsiteY14" fmla="*/ 478875 h 539563"/>
                <a:gd name="connsiteX15" fmla="*/ 429681 w 429680"/>
                <a:gd name="connsiteY15" fmla="*/ 332842 h 539563"/>
                <a:gd name="connsiteX16" fmla="*/ 369792 w 429680"/>
                <a:gd name="connsiteY16" fmla="*/ 185860 h 539563"/>
                <a:gd name="connsiteX17" fmla="*/ 314656 w 429680"/>
                <a:gd name="connsiteY17" fmla="*/ 387841 h 539563"/>
                <a:gd name="connsiteX18" fmla="*/ 274730 w 429680"/>
                <a:gd name="connsiteY18" fmla="*/ 428617 h 539563"/>
                <a:gd name="connsiteX19" fmla="*/ 220544 w 429680"/>
                <a:gd name="connsiteY19" fmla="*/ 442841 h 539563"/>
                <a:gd name="connsiteX20" fmla="*/ 143544 w 429680"/>
                <a:gd name="connsiteY20" fmla="*/ 410600 h 539563"/>
                <a:gd name="connsiteX21" fmla="*/ 112173 w 429680"/>
                <a:gd name="connsiteY21" fmla="*/ 329997 h 539563"/>
                <a:gd name="connsiteX22" fmla="*/ 126433 w 429680"/>
                <a:gd name="connsiteY22" fmla="*/ 273101 h 539563"/>
                <a:gd name="connsiteX23" fmla="*/ 166359 w 429680"/>
                <a:gd name="connsiteY23" fmla="*/ 234222 h 539563"/>
                <a:gd name="connsiteX24" fmla="*/ 221495 w 429680"/>
                <a:gd name="connsiteY24" fmla="*/ 219050 h 539563"/>
                <a:gd name="connsiteX25" fmla="*/ 274730 w 429680"/>
                <a:gd name="connsiteY25" fmla="*/ 233274 h 539563"/>
                <a:gd name="connsiteX26" fmla="*/ 314656 w 429680"/>
                <a:gd name="connsiteY26" fmla="*/ 274997 h 539563"/>
                <a:gd name="connsiteX27" fmla="*/ 329866 w 429680"/>
                <a:gd name="connsiteY27" fmla="*/ 330945 h 539563"/>
                <a:gd name="connsiteX28" fmla="*/ 314656 w 429680"/>
                <a:gd name="connsiteY28" fmla="*/ 387841 h 539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429680" h="539563">
                  <a:moveTo>
                    <a:pt x="369792" y="185860"/>
                  </a:moveTo>
                  <a:cubicBezTo>
                    <a:pt x="329866" y="145085"/>
                    <a:pt x="281384" y="125171"/>
                    <a:pt x="225297" y="125171"/>
                  </a:cubicBezTo>
                  <a:cubicBezTo>
                    <a:pt x="193927" y="125171"/>
                    <a:pt x="164458" y="131809"/>
                    <a:pt x="137840" y="145085"/>
                  </a:cubicBezTo>
                  <a:cubicBezTo>
                    <a:pt x="130235" y="148878"/>
                    <a:pt x="122630" y="153619"/>
                    <a:pt x="115025" y="158361"/>
                  </a:cubicBezTo>
                  <a:lnTo>
                    <a:pt x="115025" y="948"/>
                  </a:lnTo>
                  <a:lnTo>
                    <a:pt x="69395" y="948"/>
                  </a:lnTo>
                  <a:cubicBezTo>
                    <a:pt x="951" y="948"/>
                    <a:pt x="0" y="0"/>
                    <a:pt x="0" y="0"/>
                  </a:cubicBezTo>
                  <a:cubicBezTo>
                    <a:pt x="0" y="0"/>
                    <a:pt x="2852" y="3793"/>
                    <a:pt x="9506" y="19914"/>
                  </a:cubicBezTo>
                  <a:cubicBezTo>
                    <a:pt x="14259" y="33189"/>
                    <a:pt x="16161" y="51206"/>
                    <a:pt x="17111" y="65430"/>
                  </a:cubicBezTo>
                  <a:lnTo>
                    <a:pt x="17111" y="531029"/>
                  </a:lnTo>
                  <a:lnTo>
                    <a:pt x="115976" y="531029"/>
                  </a:lnTo>
                  <a:lnTo>
                    <a:pt x="115976" y="506374"/>
                  </a:lnTo>
                  <a:cubicBezTo>
                    <a:pt x="122630" y="511116"/>
                    <a:pt x="129285" y="514909"/>
                    <a:pt x="135939" y="518702"/>
                  </a:cubicBezTo>
                  <a:cubicBezTo>
                    <a:pt x="162556" y="532926"/>
                    <a:pt x="192025" y="539564"/>
                    <a:pt x="225297" y="539564"/>
                  </a:cubicBezTo>
                  <a:cubicBezTo>
                    <a:pt x="281384" y="539564"/>
                    <a:pt x="329866" y="518702"/>
                    <a:pt x="369792" y="478875"/>
                  </a:cubicBezTo>
                  <a:cubicBezTo>
                    <a:pt x="409718" y="439048"/>
                    <a:pt x="429681" y="389738"/>
                    <a:pt x="429681" y="332842"/>
                  </a:cubicBezTo>
                  <a:cubicBezTo>
                    <a:pt x="429681" y="274997"/>
                    <a:pt x="409718" y="225688"/>
                    <a:pt x="369792" y="185860"/>
                  </a:cubicBezTo>
                  <a:close/>
                  <a:moveTo>
                    <a:pt x="314656" y="387841"/>
                  </a:moveTo>
                  <a:cubicBezTo>
                    <a:pt x="305149" y="405858"/>
                    <a:pt x="291841" y="419134"/>
                    <a:pt x="274730" y="428617"/>
                  </a:cubicBezTo>
                  <a:cubicBezTo>
                    <a:pt x="257618" y="438099"/>
                    <a:pt x="240507" y="442841"/>
                    <a:pt x="220544" y="442841"/>
                  </a:cubicBezTo>
                  <a:cubicBezTo>
                    <a:pt x="189174" y="442841"/>
                    <a:pt x="164458" y="432410"/>
                    <a:pt x="143544" y="410600"/>
                  </a:cubicBezTo>
                  <a:cubicBezTo>
                    <a:pt x="122630" y="388789"/>
                    <a:pt x="112173" y="362238"/>
                    <a:pt x="112173" y="329997"/>
                  </a:cubicBezTo>
                  <a:cubicBezTo>
                    <a:pt x="112173" y="308187"/>
                    <a:pt x="116926" y="290170"/>
                    <a:pt x="126433" y="273101"/>
                  </a:cubicBezTo>
                  <a:cubicBezTo>
                    <a:pt x="135939" y="256980"/>
                    <a:pt x="148297" y="243705"/>
                    <a:pt x="166359" y="234222"/>
                  </a:cubicBezTo>
                  <a:cubicBezTo>
                    <a:pt x="184421" y="223791"/>
                    <a:pt x="202482" y="219050"/>
                    <a:pt x="221495" y="219050"/>
                  </a:cubicBezTo>
                  <a:cubicBezTo>
                    <a:pt x="240507" y="219050"/>
                    <a:pt x="257618" y="223791"/>
                    <a:pt x="274730" y="233274"/>
                  </a:cubicBezTo>
                  <a:cubicBezTo>
                    <a:pt x="291841" y="242756"/>
                    <a:pt x="305149" y="256980"/>
                    <a:pt x="314656" y="274997"/>
                  </a:cubicBezTo>
                  <a:cubicBezTo>
                    <a:pt x="325113" y="293014"/>
                    <a:pt x="329866" y="311980"/>
                    <a:pt x="329866" y="330945"/>
                  </a:cubicBezTo>
                  <a:cubicBezTo>
                    <a:pt x="329866" y="351807"/>
                    <a:pt x="325113" y="369824"/>
                    <a:pt x="314656" y="387841"/>
                  </a:cubicBez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7" name="Freeform 16">
              <a:extLst>
                <a:ext uri="{FF2B5EF4-FFF2-40B4-BE49-F238E27FC236}">
                  <a16:creationId xmlns:a16="http://schemas.microsoft.com/office/drawing/2014/main" id="{F71CD100-BB6D-6F0B-5ED9-1D0A5F5C47E5}"/>
                </a:ext>
              </a:extLst>
            </p:cNvPr>
            <p:cNvSpPr/>
            <p:nvPr/>
          </p:nvSpPr>
          <p:spPr>
            <a:xfrm>
              <a:off x="2464177" y="5526076"/>
              <a:ext cx="2638924" cy="37930"/>
            </a:xfrm>
            <a:custGeom>
              <a:avLst/>
              <a:gdLst>
                <a:gd name="connsiteX0" fmla="*/ 0 w 2638924"/>
                <a:gd name="connsiteY0" fmla="*/ 0 h 37930"/>
                <a:gd name="connsiteX1" fmla="*/ 2638925 w 2638924"/>
                <a:gd name="connsiteY1" fmla="*/ 0 h 37930"/>
                <a:gd name="connsiteX2" fmla="*/ 2638925 w 2638924"/>
                <a:gd name="connsiteY2" fmla="*/ 37931 h 37930"/>
                <a:gd name="connsiteX3" fmla="*/ 0 w 2638924"/>
                <a:gd name="connsiteY3" fmla="*/ 37931 h 37930"/>
              </a:gdLst>
              <a:ahLst/>
              <a:cxnLst>
                <a:cxn ang="0">
                  <a:pos x="connsiteX0" y="connsiteY0"/>
                </a:cxn>
                <a:cxn ang="0">
                  <a:pos x="connsiteX1" y="connsiteY1"/>
                </a:cxn>
                <a:cxn ang="0">
                  <a:pos x="connsiteX2" y="connsiteY2"/>
                </a:cxn>
                <a:cxn ang="0">
                  <a:pos x="connsiteX3" y="connsiteY3"/>
                </a:cxn>
              </a:cxnLst>
              <a:rect l="l" t="t" r="r" b="b"/>
              <a:pathLst>
                <a:path w="2638924" h="37930">
                  <a:moveTo>
                    <a:pt x="0" y="0"/>
                  </a:moveTo>
                  <a:lnTo>
                    <a:pt x="2638925" y="0"/>
                  </a:lnTo>
                  <a:lnTo>
                    <a:pt x="2638925" y="37931"/>
                  </a:lnTo>
                  <a:lnTo>
                    <a:pt x="0" y="37931"/>
                  </a:lnTo>
                  <a:close/>
                </a:path>
              </a:pathLst>
            </a:custGeom>
            <a:solidFill>
              <a:srgbClr val="12B4CB"/>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nvGrpSpPr>
            <p:cNvPr id="18" name="Graphic 5">
              <a:extLst>
                <a:ext uri="{FF2B5EF4-FFF2-40B4-BE49-F238E27FC236}">
                  <a16:creationId xmlns:a16="http://schemas.microsoft.com/office/drawing/2014/main" id="{6CD7AD0E-600D-82F7-0BD2-BF4CC465F4DE}"/>
                </a:ext>
              </a:extLst>
            </p:cNvPr>
            <p:cNvGrpSpPr/>
            <p:nvPr/>
          </p:nvGrpSpPr>
          <p:grpSpPr>
            <a:xfrm>
              <a:off x="4243740" y="5657885"/>
              <a:ext cx="823237" cy="104309"/>
              <a:chOff x="4243740" y="5657885"/>
              <a:chExt cx="823237" cy="104309"/>
            </a:xfrm>
            <a:solidFill>
              <a:srgbClr val="8A4199"/>
            </a:solidFill>
          </p:grpSpPr>
          <p:sp>
            <p:nvSpPr>
              <p:cNvPr id="19" name="Freeform 18">
                <a:extLst>
                  <a:ext uri="{FF2B5EF4-FFF2-40B4-BE49-F238E27FC236}">
                    <a16:creationId xmlns:a16="http://schemas.microsoft.com/office/drawing/2014/main" id="{DC18C6D0-5481-3996-D0DA-2F400877DB1A}"/>
                  </a:ext>
                </a:extLst>
              </p:cNvPr>
              <p:cNvSpPr/>
              <p:nvPr/>
            </p:nvSpPr>
            <p:spPr>
              <a:xfrm>
                <a:off x="4243740" y="5657885"/>
                <a:ext cx="57037" cy="82499"/>
              </a:xfrm>
              <a:custGeom>
                <a:avLst/>
                <a:gdLst>
                  <a:gd name="connsiteX0" fmla="*/ 43728 w 57037"/>
                  <a:gd name="connsiteY0" fmla="*/ 73965 h 82499"/>
                  <a:gd name="connsiteX1" fmla="*/ 43728 w 57037"/>
                  <a:gd name="connsiteY1" fmla="*/ 72068 h 82499"/>
                  <a:gd name="connsiteX2" fmla="*/ 38025 w 57037"/>
                  <a:gd name="connsiteY2" fmla="*/ 77758 h 82499"/>
                  <a:gd name="connsiteX3" fmla="*/ 31371 w 57037"/>
                  <a:gd name="connsiteY3" fmla="*/ 80603 h 82499"/>
                  <a:gd name="connsiteX4" fmla="*/ 23766 w 57037"/>
                  <a:gd name="connsiteY4" fmla="*/ 81551 h 82499"/>
                  <a:gd name="connsiteX5" fmla="*/ 14259 w 57037"/>
                  <a:gd name="connsiteY5" fmla="*/ 79654 h 82499"/>
                  <a:gd name="connsiteX6" fmla="*/ 6654 w 57037"/>
                  <a:gd name="connsiteY6" fmla="*/ 73017 h 82499"/>
                  <a:gd name="connsiteX7" fmla="*/ 1901 w 57037"/>
                  <a:gd name="connsiteY7" fmla="*/ 63534 h 82499"/>
                  <a:gd name="connsiteX8" fmla="*/ 0 w 57037"/>
                  <a:gd name="connsiteY8" fmla="*/ 51206 h 82499"/>
                  <a:gd name="connsiteX9" fmla="*/ 6654 w 57037"/>
                  <a:gd name="connsiteY9" fmla="*/ 29396 h 82499"/>
                  <a:gd name="connsiteX10" fmla="*/ 24716 w 57037"/>
                  <a:gd name="connsiteY10" fmla="*/ 21810 h 82499"/>
                  <a:gd name="connsiteX11" fmla="*/ 35173 w 57037"/>
                  <a:gd name="connsiteY11" fmla="*/ 23707 h 82499"/>
                  <a:gd name="connsiteX12" fmla="*/ 43728 w 57037"/>
                  <a:gd name="connsiteY12" fmla="*/ 30345 h 82499"/>
                  <a:gd name="connsiteX13" fmla="*/ 43728 w 57037"/>
                  <a:gd name="connsiteY13" fmla="*/ 8534 h 82499"/>
                  <a:gd name="connsiteX14" fmla="*/ 45630 w 57037"/>
                  <a:gd name="connsiteY14" fmla="*/ 1897 h 82499"/>
                  <a:gd name="connsiteX15" fmla="*/ 50383 w 57037"/>
                  <a:gd name="connsiteY15" fmla="*/ 0 h 82499"/>
                  <a:gd name="connsiteX16" fmla="*/ 55136 w 57037"/>
                  <a:gd name="connsiteY16" fmla="*/ 1897 h 82499"/>
                  <a:gd name="connsiteX17" fmla="*/ 57037 w 57037"/>
                  <a:gd name="connsiteY17" fmla="*/ 8534 h 82499"/>
                  <a:gd name="connsiteX18" fmla="*/ 57037 w 57037"/>
                  <a:gd name="connsiteY18" fmla="*/ 73965 h 82499"/>
                  <a:gd name="connsiteX19" fmla="*/ 55136 w 57037"/>
                  <a:gd name="connsiteY19" fmla="*/ 80603 h 82499"/>
                  <a:gd name="connsiteX20" fmla="*/ 50383 w 57037"/>
                  <a:gd name="connsiteY20" fmla="*/ 82499 h 82499"/>
                  <a:gd name="connsiteX21" fmla="*/ 45630 w 57037"/>
                  <a:gd name="connsiteY21" fmla="*/ 80603 h 82499"/>
                  <a:gd name="connsiteX22" fmla="*/ 43728 w 57037"/>
                  <a:gd name="connsiteY22" fmla="*/ 73965 h 82499"/>
                  <a:gd name="connsiteX23" fmla="*/ 14259 w 57037"/>
                  <a:gd name="connsiteY23" fmla="*/ 52155 h 82499"/>
                  <a:gd name="connsiteX24" fmla="*/ 16161 w 57037"/>
                  <a:gd name="connsiteY24" fmla="*/ 62586 h 82499"/>
                  <a:gd name="connsiteX25" fmla="*/ 20914 w 57037"/>
                  <a:gd name="connsiteY25" fmla="*/ 69223 h 82499"/>
                  <a:gd name="connsiteX26" fmla="*/ 28519 w 57037"/>
                  <a:gd name="connsiteY26" fmla="*/ 71120 h 82499"/>
                  <a:gd name="connsiteX27" fmla="*/ 36124 w 57037"/>
                  <a:gd name="connsiteY27" fmla="*/ 69223 h 82499"/>
                  <a:gd name="connsiteX28" fmla="*/ 40877 w 57037"/>
                  <a:gd name="connsiteY28" fmla="*/ 62586 h 82499"/>
                  <a:gd name="connsiteX29" fmla="*/ 42778 w 57037"/>
                  <a:gd name="connsiteY29" fmla="*/ 52155 h 82499"/>
                  <a:gd name="connsiteX30" fmla="*/ 40877 w 57037"/>
                  <a:gd name="connsiteY30" fmla="*/ 41724 h 82499"/>
                  <a:gd name="connsiteX31" fmla="*/ 35173 w 57037"/>
                  <a:gd name="connsiteY31" fmla="*/ 35086 h 82499"/>
                  <a:gd name="connsiteX32" fmla="*/ 27568 w 57037"/>
                  <a:gd name="connsiteY32" fmla="*/ 33189 h 82499"/>
                  <a:gd name="connsiteX33" fmla="*/ 19963 w 57037"/>
                  <a:gd name="connsiteY33" fmla="*/ 35086 h 82499"/>
                  <a:gd name="connsiteX34" fmla="*/ 15210 w 57037"/>
                  <a:gd name="connsiteY34" fmla="*/ 41724 h 82499"/>
                  <a:gd name="connsiteX35" fmla="*/ 14259 w 57037"/>
                  <a:gd name="connsiteY35" fmla="*/ 52155 h 824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7037" h="82499">
                    <a:moveTo>
                      <a:pt x="43728" y="73965"/>
                    </a:moveTo>
                    <a:lnTo>
                      <a:pt x="43728" y="72068"/>
                    </a:lnTo>
                    <a:cubicBezTo>
                      <a:pt x="41827" y="73965"/>
                      <a:pt x="39926" y="75861"/>
                      <a:pt x="38025" y="77758"/>
                    </a:cubicBezTo>
                    <a:cubicBezTo>
                      <a:pt x="36124" y="79654"/>
                      <a:pt x="34222" y="80603"/>
                      <a:pt x="31371" y="80603"/>
                    </a:cubicBezTo>
                    <a:cubicBezTo>
                      <a:pt x="29469" y="81551"/>
                      <a:pt x="26617" y="81551"/>
                      <a:pt x="23766" y="81551"/>
                    </a:cubicBezTo>
                    <a:cubicBezTo>
                      <a:pt x="19963" y="81551"/>
                      <a:pt x="17111" y="80603"/>
                      <a:pt x="14259" y="79654"/>
                    </a:cubicBezTo>
                    <a:cubicBezTo>
                      <a:pt x="11407" y="78706"/>
                      <a:pt x="8556" y="75861"/>
                      <a:pt x="6654" y="73017"/>
                    </a:cubicBezTo>
                    <a:cubicBezTo>
                      <a:pt x="4753" y="70172"/>
                      <a:pt x="2852" y="67327"/>
                      <a:pt x="1901" y="63534"/>
                    </a:cubicBezTo>
                    <a:cubicBezTo>
                      <a:pt x="951" y="59741"/>
                      <a:pt x="0" y="55948"/>
                      <a:pt x="0" y="51206"/>
                    </a:cubicBezTo>
                    <a:cubicBezTo>
                      <a:pt x="0" y="41724"/>
                      <a:pt x="1901" y="35086"/>
                      <a:pt x="6654" y="29396"/>
                    </a:cubicBezTo>
                    <a:cubicBezTo>
                      <a:pt x="11407" y="23707"/>
                      <a:pt x="17111" y="21810"/>
                      <a:pt x="24716" y="21810"/>
                    </a:cubicBezTo>
                    <a:cubicBezTo>
                      <a:pt x="29469" y="21810"/>
                      <a:pt x="32321" y="22758"/>
                      <a:pt x="35173" y="23707"/>
                    </a:cubicBezTo>
                    <a:cubicBezTo>
                      <a:pt x="38025" y="25603"/>
                      <a:pt x="40877" y="27500"/>
                      <a:pt x="43728" y="30345"/>
                    </a:cubicBezTo>
                    <a:lnTo>
                      <a:pt x="43728" y="8534"/>
                    </a:lnTo>
                    <a:cubicBezTo>
                      <a:pt x="43728" y="5690"/>
                      <a:pt x="44679" y="2845"/>
                      <a:pt x="45630" y="1897"/>
                    </a:cubicBezTo>
                    <a:cubicBezTo>
                      <a:pt x="46580" y="0"/>
                      <a:pt x="48482" y="0"/>
                      <a:pt x="50383" y="0"/>
                    </a:cubicBezTo>
                    <a:cubicBezTo>
                      <a:pt x="52284" y="0"/>
                      <a:pt x="54185" y="948"/>
                      <a:pt x="55136" y="1897"/>
                    </a:cubicBezTo>
                    <a:cubicBezTo>
                      <a:pt x="56087" y="3793"/>
                      <a:pt x="57037" y="5690"/>
                      <a:pt x="57037" y="8534"/>
                    </a:cubicBezTo>
                    <a:lnTo>
                      <a:pt x="57037" y="73965"/>
                    </a:lnTo>
                    <a:cubicBezTo>
                      <a:pt x="57037" y="76810"/>
                      <a:pt x="56087" y="78706"/>
                      <a:pt x="55136" y="80603"/>
                    </a:cubicBezTo>
                    <a:cubicBezTo>
                      <a:pt x="54185" y="81551"/>
                      <a:pt x="52284" y="82499"/>
                      <a:pt x="50383" y="82499"/>
                    </a:cubicBezTo>
                    <a:cubicBezTo>
                      <a:pt x="48482" y="82499"/>
                      <a:pt x="46580" y="81551"/>
                      <a:pt x="45630" y="80603"/>
                    </a:cubicBezTo>
                    <a:cubicBezTo>
                      <a:pt x="44679" y="78706"/>
                      <a:pt x="43728" y="76810"/>
                      <a:pt x="43728" y="73965"/>
                    </a:cubicBezTo>
                    <a:close/>
                    <a:moveTo>
                      <a:pt x="14259" y="52155"/>
                    </a:moveTo>
                    <a:cubicBezTo>
                      <a:pt x="14259" y="55948"/>
                      <a:pt x="15210" y="59741"/>
                      <a:pt x="16161" y="62586"/>
                    </a:cubicBezTo>
                    <a:cubicBezTo>
                      <a:pt x="17111" y="65430"/>
                      <a:pt x="19012" y="67327"/>
                      <a:pt x="20914" y="69223"/>
                    </a:cubicBezTo>
                    <a:cubicBezTo>
                      <a:pt x="22815" y="71120"/>
                      <a:pt x="25667" y="71120"/>
                      <a:pt x="28519" y="71120"/>
                    </a:cubicBezTo>
                    <a:cubicBezTo>
                      <a:pt x="31371" y="71120"/>
                      <a:pt x="33272" y="70172"/>
                      <a:pt x="36124" y="69223"/>
                    </a:cubicBezTo>
                    <a:cubicBezTo>
                      <a:pt x="38025" y="68275"/>
                      <a:pt x="39926" y="65430"/>
                      <a:pt x="40877" y="62586"/>
                    </a:cubicBezTo>
                    <a:cubicBezTo>
                      <a:pt x="41827" y="59741"/>
                      <a:pt x="42778" y="55948"/>
                      <a:pt x="42778" y="52155"/>
                    </a:cubicBezTo>
                    <a:cubicBezTo>
                      <a:pt x="42778" y="48362"/>
                      <a:pt x="41827" y="44569"/>
                      <a:pt x="40877" y="41724"/>
                    </a:cubicBezTo>
                    <a:cubicBezTo>
                      <a:pt x="39926" y="38879"/>
                      <a:pt x="38025" y="36982"/>
                      <a:pt x="35173" y="35086"/>
                    </a:cubicBezTo>
                    <a:cubicBezTo>
                      <a:pt x="33272" y="33189"/>
                      <a:pt x="30420" y="33189"/>
                      <a:pt x="27568" y="33189"/>
                    </a:cubicBezTo>
                    <a:cubicBezTo>
                      <a:pt x="24716" y="33189"/>
                      <a:pt x="22815" y="34138"/>
                      <a:pt x="19963" y="35086"/>
                    </a:cubicBezTo>
                    <a:cubicBezTo>
                      <a:pt x="17111" y="36034"/>
                      <a:pt x="16161" y="38879"/>
                      <a:pt x="15210" y="41724"/>
                    </a:cubicBezTo>
                    <a:cubicBezTo>
                      <a:pt x="15210" y="44569"/>
                      <a:pt x="14259" y="48362"/>
                      <a:pt x="14259" y="52155"/>
                    </a:cubicBez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0" name="Freeform 19">
                <a:extLst>
                  <a:ext uri="{FF2B5EF4-FFF2-40B4-BE49-F238E27FC236}">
                    <a16:creationId xmlns:a16="http://schemas.microsoft.com/office/drawing/2014/main" id="{C615F012-D36B-764A-01F6-BA08B1298A0B}"/>
                  </a:ext>
                </a:extLst>
              </p:cNvPr>
              <p:cNvSpPr/>
              <p:nvPr/>
            </p:nvSpPr>
            <p:spPr>
              <a:xfrm>
                <a:off x="4315987" y="5658834"/>
                <a:ext cx="15209" cy="80602"/>
              </a:xfrm>
              <a:custGeom>
                <a:avLst/>
                <a:gdLst>
                  <a:gd name="connsiteX0" fmla="*/ 8556 w 15209"/>
                  <a:gd name="connsiteY0" fmla="*/ 14224 h 80602"/>
                  <a:gd name="connsiteX1" fmla="*/ 2852 w 15209"/>
                  <a:gd name="connsiteY1" fmla="*/ 12327 h 80602"/>
                  <a:gd name="connsiteX2" fmla="*/ 951 w 15209"/>
                  <a:gd name="connsiteY2" fmla="*/ 6638 h 80602"/>
                  <a:gd name="connsiteX3" fmla="*/ 2852 w 15209"/>
                  <a:gd name="connsiteY3" fmla="*/ 1897 h 80602"/>
                  <a:gd name="connsiteX4" fmla="*/ 8556 w 15209"/>
                  <a:gd name="connsiteY4" fmla="*/ 0 h 80602"/>
                  <a:gd name="connsiteX5" fmla="*/ 13309 w 15209"/>
                  <a:gd name="connsiteY5" fmla="*/ 1897 h 80602"/>
                  <a:gd name="connsiteX6" fmla="*/ 15210 w 15209"/>
                  <a:gd name="connsiteY6" fmla="*/ 7586 h 80602"/>
                  <a:gd name="connsiteX7" fmla="*/ 13309 w 15209"/>
                  <a:gd name="connsiteY7" fmla="*/ 13276 h 80602"/>
                  <a:gd name="connsiteX8" fmla="*/ 8556 w 15209"/>
                  <a:gd name="connsiteY8" fmla="*/ 14224 h 80602"/>
                  <a:gd name="connsiteX9" fmla="*/ 15210 w 15209"/>
                  <a:gd name="connsiteY9" fmla="*/ 29396 h 80602"/>
                  <a:gd name="connsiteX10" fmla="*/ 15210 w 15209"/>
                  <a:gd name="connsiteY10" fmla="*/ 72068 h 80602"/>
                  <a:gd name="connsiteX11" fmla="*/ 13309 w 15209"/>
                  <a:gd name="connsiteY11" fmla="*/ 78706 h 80602"/>
                  <a:gd name="connsiteX12" fmla="*/ 7605 w 15209"/>
                  <a:gd name="connsiteY12" fmla="*/ 80603 h 80602"/>
                  <a:gd name="connsiteX13" fmla="*/ 1901 w 15209"/>
                  <a:gd name="connsiteY13" fmla="*/ 78706 h 80602"/>
                  <a:gd name="connsiteX14" fmla="*/ 0 w 15209"/>
                  <a:gd name="connsiteY14" fmla="*/ 72068 h 80602"/>
                  <a:gd name="connsiteX15" fmla="*/ 0 w 15209"/>
                  <a:gd name="connsiteY15" fmla="*/ 29396 h 80602"/>
                  <a:gd name="connsiteX16" fmla="*/ 1901 w 15209"/>
                  <a:gd name="connsiteY16" fmla="*/ 22758 h 80602"/>
                  <a:gd name="connsiteX17" fmla="*/ 7605 w 15209"/>
                  <a:gd name="connsiteY17" fmla="*/ 20862 h 80602"/>
                  <a:gd name="connsiteX18" fmla="*/ 13309 w 15209"/>
                  <a:gd name="connsiteY18" fmla="*/ 22758 h 80602"/>
                  <a:gd name="connsiteX19" fmla="*/ 15210 w 15209"/>
                  <a:gd name="connsiteY19" fmla="*/ 29396 h 806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5209" h="80602">
                    <a:moveTo>
                      <a:pt x="8556" y="14224"/>
                    </a:moveTo>
                    <a:cubicBezTo>
                      <a:pt x="6654" y="14224"/>
                      <a:pt x="4753" y="13276"/>
                      <a:pt x="2852" y="12327"/>
                    </a:cubicBezTo>
                    <a:cubicBezTo>
                      <a:pt x="951" y="11379"/>
                      <a:pt x="951" y="9483"/>
                      <a:pt x="951" y="6638"/>
                    </a:cubicBezTo>
                    <a:cubicBezTo>
                      <a:pt x="951" y="4741"/>
                      <a:pt x="1901" y="2845"/>
                      <a:pt x="2852" y="1897"/>
                    </a:cubicBezTo>
                    <a:cubicBezTo>
                      <a:pt x="4753" y="948"/>
                      <a:pt x="5704" y="0"/>
                      <a:pt x="8556" y="0"/>
                    </a:cubicBezTo>
                    <a:cubicBezTo>
                      <a:pt x="10457" y="0"/>
                      <a:pt x="12358" y="948"/>
                      <a:pt x="13309" y="1897"/>
                    </a:cubicBezTo>
                    <a:cubicBezTo>
                      <a:pt x="15210" y="2845"/>
                      <a:pt x="15210" y="4741"/>
                      <a:pt x="15210" y="7586"/>
                    </a:cubicBezTo>
                    <a:cubicBezTo>
                      <a:pt x="15210" y="9483"/>
                      <a:pt x="14259" y="11379"/>
                      <a:pt x="13309" y="13276"/>
                    </a:cubicBezTo>
                    <a:cubicBezTo>
                      <a:pt x="11408" y="13276"/>
                      <a:pt x="10457" y="14224"/>
                      <a:pt x="8556" y="14224"/>
                    </a:cubicBezTo>
                    <a:close/>
                    <a:moveTo>
                      <a:pt x="15210" y="29396"/>
                    </a:moveTo>
                    <a:lnTo>
                      <a:pt x="15210" y="72068"/>
                    </a:lnTo>
                    <a:cubicBezTo>
                      <a:pt x="15210" y="74913"/>
                      <a:pt x="14259" y="77758"/>
                      <a:pt x="13309" y="78706"/>
                    </a:cubicBezTo>
                    <a:cubicBezTo>
                      <a:pt x="12358" y="79654"/>
                      <a:pt x="10457" y="80603"/>
                      <a:pt x="7605" y="80603"/>
                    </a:cubicBezTo>
                    <a:cubicBezTo>
                      <a:pt x="5704" y="80603"/>
                      <a:pt x="3803" y="79654"/>
                      <a:pt x="1901" y="78706"/>
                    </a:cubicBezTo>
                    <a:cubicBezTo>
                      <a:pt x="951" y="76810"/>
                      <a:pt x="0" y="74913"/>
                      <a:pt x="0" y="72068"/>
                    </a:cubicBezTo>
                    <a:lnTo>
                      <a:pt x="0" y="29396"/>
                    </a:lnTo>
                    <a:cubicBezTo>
                      <a:pt x="0" y="26551"/>
                      <a:pt x="951" y="24655"/>
                      <a:pt x="1901" y="22758"/>
                    </a:cubicBezTo>
                    <a:cubicBezTo>
                      <a:pt x="2852" y="20862"/>
                      <a:pt x="4753" y="20862"/>
                      <a:pt x="7605" y="20862"/>
                    </a:cubicBezTo>
                    <a:cubicBezTo>
                      <a:pt x="9506" y="20862"/>
                      <a:pt x="11408" y="21810"/>
                      <a:pt x="13309" y="22758"/>
                    </a:cubicBezTo>
                    <a:cubicBezTo>
                      <a:pt x="15210" y="23707"/>
                      <a:pt x="15210" y="26551"/>
                      <a:pt x="15210" y="29396"/>
                    </a:cubicBez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1" name="Freeform 20">
                <a:extLst>
                  <a:ext uri="{FF2B5EF4-FFF2-40B4-BE49-F238E27FC236}">
                    <a16:creationId xmlns:a16="http://schemas.microsoft.com/office/drawing/2014/main" id="{7A77DD30-CBC3-8464-C8D1-10CF154A1F61}"/>
                  </a:ext>
                </a:extLst>
              </p:cNvPr>
              <p:cNvSpPr/>
              <p:nvPr/>
            </p:nvSpPr>
            <p:spPr>
              <a:xfrm>
                <a:off x="4343555" y="5679695"/>
                <a:ext cx="57987" cy="82499"/>
              </a:xfrm>
              <a:custGeom>
                <a:avLst/>
                <a:gdLst>
                  <a:gd name="connsiteX0" fmla="*/ 57988 w 57987"/>
                  <a:gd name="connsiteY0" fmla="*/ 11379 h 82499"/>
                  <a:gd name="connsiteX1" fmla="*/ 57988 w 57987"/>
                  <a:gd name="connsiteY1" fmla="*/ 54999 h 82499"/>
                  <a:gd name="connsiteX2" fmla="*/ 56087 w 57987"/>
                  <a:gd name="connsiteY2" fmla="*/ 67327 h 82499"/>
                  <a:gd name="connsiteX3" fmla="*/ 51333 w 57987"/>
                  <a:gd name="connsiteY3" fmla="*/ 75861 h 82499"/>
                  <a:gd name="connsiteX4" fmla="*/ 41827 w 57987"/>
                  <a:gd name="connsiteY4" fmla="*/ 80603 h 82499"/>
                  <a:gd name="connsiteX5" fmla="*/ 27568 w 57987"/>
                  <a:gd name="connsiteY5" fmla="*/ 82499 h 82499"/>
                  <a:gd name="connsiteX6" fmla="*/ 13309 w 57987"/>
                  <a:gd name="connsiteY6" fmla="*/ 80603 h 82499"/>
                  <a:gd name="connsiteX7" fmla="*/ 3802 w 57987"/>
                  <a:gd name="connsiteY7" fmla="*/ 74913 h 82499"/>
                  <a:gd name="connsiteX8" fmla="*/ 951 w 57987"/>
                  <a:gd name="connsiteY8" fmla="*/ 68275 h 82499"/>
                  <a:gd name="connsiteX9" fmla="*/ 2852 w 57987"/>
                  <a:gd name="connsiteY9" fmla="*/ 63534 h 82499"/>
                  <a:gd name="connsiteX10" fmla="*/ 7605 w 57987"/>
                  <a:gd name="connsiteY10" fmla="*/ 61637 h 82499"/>
                  <a:gd name="connsiteX11" fmla="*/ 13309 w 57987"/>
                  <a:gd name="connsiteY11" fmla="*/ 64482 h 82499"/>
                  <a:gd name="connsiteX12" fmla="*/ 16161 w 57987"/>
                  <a:gd name="connsiteY12" fmla="*/ 67327 h 82499"/>
                  <a:gd name="connsiteX13" fmla="*/ 19012 w 57987"/>
                  <a:gd name="connsiteY13" fmla="*/ 70172 h 82499"/>
                  <a:gd name="connsiteX14" fmla="*/ 22815 w 57987"/>
                  <a:gd name="connsiteY14" fmla="*/ 72068 h 82499"/>
                  <a:gd name="connsiteX15" fmla="*/ 27568 w 57987"/>
                  <a:gd name="connsiteY15" fmla="*/ 73017 h 82499"/>
                  <a:gd name="connsiteX16" fmla="*/ 36124 w 57987"/>
                  <a:gd name="connsiteY16" fmla="*/ 71120 h 82499"/>
                  <a:gd name="connsiteX17" fmla="*/ 40877 w 57987"/>
                  <a:gd name="connsiteY17" fmla="*/ 66379 h 82499"/>
                  <a:gd name="connsiteX18" fmla="*/ 42778 w 57987"/>
                  <a:gd name="connsiteY18" fmla="*/ 59741 h 82499"/>
                  <a:gd name="connsiteX19" fmla="*/ 42778 w 57987"/>
                  <a:gd name="connsiteY19" fmla="*/ 49310 h 82499"/>
                  <a:gd name="connsiteX20" fmla="*/ 35173 w 57987"/>
                  <a:gd name="connsiteY20" fmla="*/ 56896 h 82499"/>
                  <a:gd name="connsiteX21" fmla="*/ 24716 w 57987"/>
                  <a:gd name="connsiteY21" fmla="*/ 59741 h 82499"/>
                  <a:gd name="connsiteX22" fmla="*/ 11407 w 57987"/>
                  <a:gd name="connsiteY22" fmla="*/ 55948 h 82499"/>
                  <a:gd name="connsiteX23" fmla="*/ 2852 w 57987"/>
                  <a:gd name="connsiteY23" fmla="*/ 45517 h 82499"/>
                  <a:gd name="connsiteX24" fmla="*/ 0 w 57987"/>
                  <a:gd name="connsiteY24" fmla="*/ 29396 h 82499"/>
                  <a:gd name="connsiteX25" fmla="*/ 1901 w 57987"/>
                  <a:gd name="connsiteY25" fmla="*/ 17069 h 82499"/>
                  <a:gd name="connsiteX26" fmla="*/ 6654 w 57987"/>
                  <a:gd name="connsiteY26" fmla="*/ 7586 h 82499"/>
                  <a:gd name="connsiteX27" fmla="*/ 14259 w 57987"/>
                  <a:gd name="connsiteY27" fmla="*/ 1897 h 82499"/>
                  <a:gd name="connsiteX28" fmla="*/ 23766 w 57987"/>
                  <a:gd name="connsiteY28" fmla="*/ 0 h 82499"/>
                  <a:gd name="connsiteX29" fmla="*/ 35173 w 57987"/>
                  <a:gd name="connsiteY29" fmla="*/ 2845 h 82499"/>
                  <a:gd name="connsiteX30" fmla="*/ 43728 w 57987"/>
                  <a:gd name="connsiteY30" fmla="*/ 10431 h 82499"/>
                  <a:gd name="connsiteX31" fmla="*/ 43728 w 57987"/>
                  <a:gd name="connsiteY31" fmla="*/ 8534 h 82499"/>
                  <a:gd name="connsiteX32" fmla="*/ 45630 w 57987"/>
                  <a:gd name="connsiteY32" fmla="*/ 2845 h 82499"/>
                  <a:gd name="connsiteX33" fmla="*/ 50383 w 57987"/>
                  <a:gd name="connsiteY33" fmla="*/ 948 h 82499"/>
                  <a:gd name="connsiteX34" fmla="*/ 56087 w 57987"/>
                  <a:gd name="connsiteY34" fmla="*/ 3793 h 82499"/>
                  <a:gd name="connsiteX35" fmla="*/ 57988 w 57987"/>
                  <a:gd name="connsiteY35" fmla="*/ 11379 h 82499"/>
                  <a:gd name="connsiteX36" fmla="*/ 15210 w 57987"/>
                  <a:gd name="connsiteY36" fmla="*/ 30345 h 82499"/>
                  <a:gd name="connsiteX37" fmla="*/ 19012 w 57987"/>
                  <a:gd name="connsiteY37" fmla="*/ 43620 h 82499"/>
                  <a:gd name="connsiteX38" fmla="*/ 29469 w 57987"/>
                  <a:gd name="connsiteY38" fmla="*/ 48362 h 82499"/>
                  <a:gd name="connsiteX39" fmla="*/ 36124 w 57987"/>
                  <a:gd name="connsiteY39" fmla="*/ 46465 h 82499"/>
                  <a:gd name="connsiteX40" fmla="*/ 41827 w 57987"/>
                  <a:gd name="connsiteY40" fmla="*/ 40775 h 82499"/>
                  <a:gd name="connsiteX41" fmla="*/ 43728 w 57987"/>
                  <a:gd name="connsiteY41" fmla="*/ 31293 h 82499"/>
                  <a:gd name="connsiteX42" fmla="*/ 39926 w 57987"/>
                  <a:gd name="connsiteY42" fmla="*/ 17069 h 82499"/>
                  <a:gd name="connsiteX43" fmla="*/ 29469 w 57987"/>
                  <a:gd name="connsiteY43" fmla="*/ 12327 h 82499"/>
                  <a:gd name="connsiteX44" fmla="*/ 19012 w 57987"/>
                  <a:gd name="connsiteY44" fmla="*/ 17069 h 82499"/>
                  <a:gd name="connsiteX45" fmla="*/ 15210 w 57987"/>
                  <a:gd name="connsiteY45" fmla="*/ 30345 h 824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57987" h="82499">
                    <a:moveTo>
                      <a:pt x="57988" y="11379"/>
                    </a:moveTo>
                    <a:lnTo>
                      <a:pt x="57988" y="54999"/>
                    </a:lnTo>
                    <a:cubicBezTo>
                      <a:pt x="57988" y="59741"/>
                      <a:pt x="57037" y="64482"/>
                      <a:pt x="56087" y="67327"/>
                    </a:cubicBezTo>
                    <a:cubicBezTo>
                      <a:pt x="55136" y="71120"/>
                      <a:pt x="53235" y="73965"/>
                      <a:pt x="51333" y="75861"/>
                    </a:cubicBezTo>
                    <a:cubicBezTo>
                      <a:pt x="49432" y="77758"/>
                      <a:pt x="45630" y="79654"/>
                      <a:pt x="41827" y="80603"/>
                    </a:cubicBezTo>
                    <a:cubicBezTo>
                      <a:pt x="38025" y="81551"/>
                      <a:pt x="33272" y="82499"/>
                      <a:pt x="27568" y="82499"/>
                    </a:cubicBezTo>
                    <a:cubicBezTo>
                      <a:pt x="22815" y="82499"/>
                      <a:pt x="18062" y="81551"/>
                      <a:pt x="13309" y="80603"/>
                    </a:cubicBezTo>
                    <a:cubicBezTo>
                      <a:pt x="9506" y="78706"/>
                      <a:pt x="5704" y="77758"/>
                      <a:pt x="3802" y="74913"/>
                    </a:cubicBezTo>
                    <a:cubicBezTo>
                      <a:pt x="1901" y="73017"/>
                      <a:pt x="951" y="70172"/>
                      <a:pt x="951" y="68275"/>
                    </a:cubicBezTo>
                    <a:cubicBezTo>
                      <a:pt x="951" y="66379"/>
                      <a:pt x="1901" y="65430"/>
                      <a:pt x="2852" y="63534"/>
                    </a:cubicBezTo>
                    <a:cubicBezTo>
                      <a:pt x="3802" y="62586"/>
                      <a:pt x="5704" y="61637"/>
                      <a:pt x="7605" y="61637"/>
                    </a:cubicBezTo>
                    <a:cubicBezTo>
                      <a:pt x="9506" y="61637"/>
                      <a:pt x="11407" y="62586"/>
                      <a:pt x="13309" y="64482"/>
                    </a:cubicBezTo>
                    <a:cubicBezTo>
                      <a:pt x="14259" y="65430"/>
                      <a:pt x="15210" y="66379"/>
                      <a:pt x="16161" y="67327"/>
                    </a:cubicBezTo>
                    <a:cubicBezTo>
                      <a:pt x="17111" y="68275"/>
                      <a:pt x="18062" y="69223"/>
                      <a:pt x="19012" y="70172"/>
                    </a:cubicBezTo>
                    <a:cubicBezTo>
                      <a:pt x="19963" y="71120"/>
                      <a:pt x="20914" y="71120"/>
                      <a:pt x="22815" y="72068"/>
                    </a:cubicBezTo>
                    <a:cubicBezTo>
                      <a:pt x="24716" y="73017"/>
                      <a:pt x="25667" y="73017"/>
                      <a:pt x="27568" y="73017"/>
                    </a:cubicBezTo>
                    <a:cubicBezTo>
                      <a:pt x="31371" y="73017"/>
                      <a:pt x="34222" y="72068"/>
                      <a:pt x="36124" y="71120"/>
                    </a:cubicBezTo>
                    <a:cubicBezTo>
                      <a:pt x="38025" y="70172"/>
                      <a:pt x="39926" y="68275"/>
                      <a:pt x="40877" y="66379"/>
                    </a:cubicBezTo>
                    <a:cubicBezTo>
                      <a:pt x="41827" y="64482"/>
                      <a:pt x="41827" y="62586"/>
                      <a:pt x="42778" y="59741"/>
                    </a:cubicBezTo>
                    <a:cubicBezTo>
                      <a:pt x="42778" y="57844"/>
                      <a:pt x="42778" y="54051"/>
                      <a:pt x="42778" y="49310"/>
                    </a:cubicBezTo>
                    <a:cubicBezTo>
                      <a:pt x="40877" y="52155"/>
                      <a:pt x="38025" y="54999"/>
                      <a:pt x="35173" y="56896"/>
                    </a:cubicBezTo>
                    <a:cubicBezTo>
                      <a:pt x="32321" y="58793"/>
                      <a:pt x="28519" y="59741"/>
                      <a:pt x="24716" y="59741"/>
                    </a:cubicBezTo>
                    <a:cubicBezTo>
                      <a:pt x="19963" y="59741"/>
                      <a:pt x="15210" y="58793"/>
                      <a:pt x="11407" y="55948"/>
                    </a:cubicBezTo>
                    <a:cubicBezTo>
                      <a:pt x="7605" y="53103"/>
                      <a:pt x="4753" y="50258"/>
                      <a:pt x="2852" y="45517"/>
                    </a:cubicBezTo>
                    <a:cubicBezTo>
                      <a:pt x="951" y="40775"/>
                      <a:pt x="0" y="36034"/>
                      <a:pt x="0" y="29396"/>
                    </a:cubicBezTo>
                    <a:cubicBezTo>
                      <a:pt x="0" y="24655"/>
                      <a:pt x="951" y="20862"/>
                      <a:pt x="1901" y="17069"/>
                    </a:cubicBezTo>
                    <a:cubicBezTo>
                      <a:pt x="2852" y="13276"/>
                      <a:pt x="4753" y="10431"/>
                      <a:pt x="6654" y="7586"/>
                    </a:cubicBezTo>
                    <a:cubicBezTo>
                      <a:pt x="8556" y="4741"/>
                      <a:pt x="11407" y="2845"/>
                      <a:pt x="14259" y="1897"/>
                    </a:cubicBezTo>
                    <a:cubicBezTo>
                      <a:pt x="17111" y="948"/>
                      <a:pt x="20914" y="0"/>
                      <a:pt x="23766" y="0"/>
                    </a:cubicBezTo>
                    <a:cubicBezTo>
                      <a:pt x="27568" y="0"/>
                      <a:pt x="31371" y="948"/>
                      <a:pt x="35173" y="2845"/>
                    </a:cubicBezTo>
                    <a:cubicBezTo>
                      <a:pt x="38025" y="4741"/>
                      <a:pt x="40877" y="6638"/>
                      <a:pt x="43728" y="10431"/>
                    </a:cubicBezTo>
                    <a:lnTo>
                      <a:pt x="43728" y="8534"/>
                    </a:lnTo>
                    <a:cubicBezTo>
                      <a:pt x="43728" y="5690"/>
                      <a:pt x="44679" y="3793"/>
                      <a:pt x="45630" y="2845"/>
                    </a:cubicBezTo>
                    <a:cubicBezTo>
                      <a:pt x="46580" y="1897"/>
                      <a:pt x="48482" y="948"/>
                      <a:pt x="50383" y="948"/>
                    </a:cubicBezTo>
                    <a:cubicBezTo>
                      <a:pt x="53235" y="948"/>
                      <a:pt x="55136" y="1897"/>
                      <a:pt x="56087" y="3793"/>
                    </a:cubicBezTo>
                    <a:cubicBezTo>
                      <a:pt x="57988" y="4741"/>
                      <a:pt x="57988" y="7586"/>
                      <a:pt x="57988" y="11379"/>
                    </a:cubicBezTo>
                    <a:close/>
                    <a:moveTo>
                      <a:pt x="15210" y="30345"/>
                    </a:moveTo>
                    <a:cubicBezTo>
                      <a:pt x="15210" y="36034"/>
                      <a:pt x="16161" y="40775"/>
                      <a:pt x="19012" y="43620"/>
                    </a:cubicBezTo>
                    <a:cubicBezTo>
                      <a:pt x="21864" y="46465"/>
                      <a:pt x="24716" y="48362"/>
                      <a:pt x="29469" y="48362"/>
                    </a:cubicBezTo>
                    <a:cubicBezTo>
                      <a:pt x="32321" y="48362"/>
                      <a:pt x="34222" y="47413"/>
                      <a:pt x="36124" y="46465"/>
                    </a:cubicBezTo>
                    <a:cubicBezTo>
                      <a:pt x="38025" y="45517"/>
                      <a:pt x="39926" y="42672"/>
                      <a:pt x="41827" y="40775"/>
                    </a:cubicBezTo>
                    <a:cubicBezTo>
                      <a:pt x="42778" y="37931"/>
                      <a:pt x="43728" y="35086"/>
                      <a:pt x="43728" y="31293"/>
                    </a:cubicBezTo>
                    <a:cubicBezTo>
                      <a:pt x="43728" y="25603"/>
                      <a:pt x="42778" y="20862"/>
                      <a:pt x="39926" y="17069"/>
                    </a:cubicBezTo>
                    <a:cubicBezTo>
                      <a:pt x="37074" y="13276"/>
                      <a:pt x="33272" y="12327"/>
                      <a:pt x="29469" y="12327"/>
                    </a:cubicBezTo>
                    <a:cubicBezTo>
                      <a:pt x="25667" y="12327"/>
                      <a:pt x="21864" y="14224"/>
                      <a:pt x="19012" y="17069"/>
                    </a:cubicBezTo>
                    <a:cubicBezTo>
                      <a:pt x="16161" y="18965"/>
                      <a:pt x="15210" y="23707"/>
                      <a:pt x="15210" y="30345"/>
                    </a:cubicBez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2" name="Freeform 21">
                <a:extLst>
                  <a:ext uri="{FF2B5EF4-FFF2-40B4-BE49-F238E27FC236}">
                    <a16:creationId xmlns:a16="http://schemas.microsoft.com/office/drawing/2014/main" id="{A68219A7-D26A-25C8-D9DB-A1469188F4B9}"/>
                  </a:ext>
                </a:extLst>
              </p:cNvPr>
              <p:cNvSpPr/>
              <p:nvPr/>
            </p:nvSpPr>
            <p:spPr>
              <a:xfrm>
                <a:off x="4416753" y="5658834"/>
                <a:ext cx="15209" cy="80602"/>
              </a:xfrm>
              <a:custGeom>
                <a:avLst/>
                <a:gdLst>
                  <a:gd name="connsiteX0" fmla="*/ 7605 w 15209"/>
                  <a:gd name="connsiteY0" fmla="*/ 14224 h 80602"/>
                  <a:gd name="connsiteX1" fmla="*/ 1901 w 15209"/>
                  <a:gd name="connsiteY1" fmla="*/ 12327 h 80602"/>
                  <a:gd name="connsiteX2" fmla="*/ 0 w 15209"/>
                  <a:gd name="connsiteY2" fmla="*/ 6638 h 80602"/>
                  <a:gd name="connsiteX3" fmla="*/ 1901 w 15209"/>
                  <a:gd name="connsiteY3" fmla="*/ 1897 h 80602"/>
                  <a:gd name="connsiteX4" fmla="*/ 7605 w 15209"/>
                  <a:gd name="connsiteY4" fmla="*/ 0 h 80602"/>
                  <a:gd name="connsiteX5" fmla="*/ 12358 w 15209"/>
                  <a:gd name="connsiteY5" fmla="*/ 1897 h 80602"/>
                  <a:gd name="connsiteX6" fmla="*/ 14259 w 15209"/>
                  <a:gd name="connsiteY6" fmla="*/ 7586 h 80602"/>
                  <a:gd name="connsiteX7" fmla="*/ 12358 w 15209"/>
                  <a:gd name="connsiteY7" fmla="*/ 13276 h 80602"/>
                  <a:gd name="connsiteX8" fmla="*/ 7605 w 15209"/>
                  <a:gd name="connsiteY8" fmla="*/ 14224 h 80602"/>
                  <a:gd name="connsiteX9" fmla="*/ 15210 w 15209"/>
                  <a:gd name="connsiteY9" fmla="*/ 29396 h 80602"/>
                  <a:gd name="connsiteX10" fmla="*/ 15210 w 15209"/>
                  <a:gd name="connsiteY10" fmla="*/ 72068 h 80602"/>
                  <a:gd name="connsiteX11" fmla="*/ 13309 w 15209"/>
                  <a:gd name="connsiteY11" fmla="*/ 78706 h 80602"/>
                  <a:gd name="connsiteX12" fmla="*/ 7605 w 15209"/>
                  <a:gd name="connsiteY12" fmla="*/ 80603 h 80602"/>
                  <a:gd name="connsiteX13" fmla="*/ 1901 w 15209"/>
                  <a:gd name="connsiteY13" fmla="*/ 78706 h 80602"/>
                  <a:gd name="connsiteX14" fmla="*/ 0 w 15209"/>
                  <a:gd name="connsiteY14" fmla="*/ 72068 h 80602"/>
                  <a:gd name="connsiteX15" fmla="*/ 0 w 15209"/>
                  <a:gd name="connsiteY15" fmla="*/ 29396 h 80602"/>
                  <a:gd name="connsiteX16" fmla="*/ 1901 w 15209"/>
                  <a:gd name="connsiteY16" fmla="*/ 22758 h 80602"/>
                  <a:gd name="connsiteX17" fmla="*/ 7605 w 15209"/>
                  <a:gd name="connsiteY17" fmla="*/ 20862 h 80602"/>
                  <a:gd name="connsiteX18" fmla="*/ 13309 w 15209"/>
                  <a:gd name="connsiteY18" fmla="*/ 22758 h 80602"/>
                  <a:gd name="connsiteX19" fmla="*/ 15210 w 15209"/>
                  <a:gd name="connsiteY19" fmla="*/ 29396 h 806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5209" h="80602">
                    <a:moveTo>
                      <a:pt x="7605" y="14224"/>
                    </a:moveTo>
                    <a:cubicBezTo>
                      <a:pt x="5704" y="14224"/>
                      <a:pt x="3802" y="13276"/>
                      <a:pt x="1901" y="12327"/>
                    </a:cubicBezTo>
                    <a:cubicBezTo>
                      <a:pt x="0" y="11379"/>
                      <a:pt x="0" y="9483"/>
                      <a:pt x="0" y="6638"/>
                    </a:cubicBezTo>
                    <a:cubicBezTo>
                      <a:pt x="0" y="4741"/>
                      <a:pt x="951" y="2845"/>
                      <a:pt x="1901" y="1897"/>
                    </a:cubicBezTo>
                    <a:cubicBezTo>
                      <a:pt x="3802" y="948"/>
                      <a:pt x="4753" y="0"/>
                      <a:pt x="7605" y="0"/>
                    </a:cubicBezTo>
                    <a:cubicBezTo>
                      <a:pt x="9506" y="0"/>
                      <a:pt x="11407" y="948"/>
                      <a:pt x="12358" y="1897"/>
                    </a:cubicBezTo>
                    <a:cubicBezTo>
                      <a:pt x="14259" y="2845"/>
                      <a:pt x="14259" y="4741"/>
                      <a:pt x="14259" y="7586"/>
                    </a:cubicBezTo>
                    <a:cubicBezTo>
                      <a:pt x="14259" y="9483"/>
                      <a:pt x="13309" y="11379"/>
                      <a:pt x="12358" y="13276"/>
                    </a:cubicBezTo>
                    <a:cubicBezTo>
                      <a:pt x="11407" y="13276"/>
                      <a:pt x="9506" y="14224"/>
                      <a:pt x="7605" y="14224"/>
                    </a:cubicBezTo>
                    <a:close/>
                    <a:moveTo>
                      <a:pt x="15210" y="29396"/>
                    </a:moveTo>
                    <a:lnTo>
                      <a:pt x="15210" y="72068"/>
                    </a:lnTo>
                    <a:cubicBezTo>
                      <a:pt x="15210" y="74913"/>
                      <a:pt x="14259" y="77758"/>
                      <a:pt x="13309" y="78706"/>
                    </a:cubicBezTo>
                    <a:cubicBezTo>
                      <a:pt x="11407" y="80603"/>
                      <a:pt x="10457" y="80603"/>
                      <a:pt x="7605" y="80603"/>
                    </a:cubicBezTo>
                    <a:cubicBezTo>
                      <a:pt x="5704" y="80603"/>
                      <a:pt x="3802" y="79654"/>
                      <a:pt x="1901" y="78706"/>
                    </a:cubicBezTo>
                    <a:cubicBezTo>
                      <a:pt x="0" y="77758"/>
                      <a:pt x="0" y="74913"/>
                      <a:pt x="0" y="72068"/>
                    </a:cubicBezTo>
                    <a:lnTo>
                      <a:pt x="0" y="29396"/>
                    </a:lnTo>
                    <a:cubicBezTo>
                      <a:pt x="0" y="26551"/>
                      <a:pt x="951" y="24655"/>
                      <a:pt x="1901" y="22758"/>
                    </a:cubicBezTo>
                    <a:cubicBezTo>
                      <a:pt x="2852" y="20862"/>
                      <a:pt x="4753" y="20862"/>
                      <a:pt x="7605" y="20862"/>
                    </a:cubicBezTo>
                    <a:cubicBezTo>
                      <a:pt x="9506" y="20862"/>
                      <a:pt x="11407" y="21810"/>
                      <a:pt x="13309" y="22758"/>
                    </a:cubicBezTo>
                    <a:cubicBezTo>
                      <a:pt x="14259" y="24655"/>
                      <a:pt x="15210" y="26551"/>
                      <a:pt x="15210" y="29396"/>
                    </a:cubicBez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3" name="Freeform 22">
                <a:extLst>
                  <a:ext uri="{FF2B5EF4-FFF2-40B4-BE49-F238E27FC236}">
                    <a16:creationId xmlns:a16="http://schemas.microsoft.com/office/drawing/2014/main" id="{BCB5CF3D-DA6F-A828-3ED1-9F56983B0BD4}"/>
                  </a:ext>
                </a:extLst>
              </p:cNvPr>
              <p:cNvSpPr/>
              <p:nvPr/>
            </p:nvSpPr>
            <p:spPr>
              <a:xfrm>
                <a:off x="4441469" y="5659782"/>
                <a:ext cx="39926" cy="82499"/>
              </a:xfrm>
              <a:custGeom>
                <a:avLst/>
                <a:gdLst>
                  <a:gd name="connsiteX0" fmla="*/ 6654 w 39926"/>
                  <a:gd name="connsiteY0" fmla="*/ 21810 h 82499"/>
                  <a:gd name="connsiteX1" fmla="*/ 8556 w 39926"/>
                  <a:gd name="connsiteY1" fmla="*/ 21810 h 82499"/>
                  <a:gd name="connsiteX2" fmla="*/ 8556 w 39926"/>
                  <a:gd name="connsiteY2" fmla="*/ 13276 h 82499"/>
                  <a:gd name="connsiteX3" fmla="*/ 8556 w 39926"/>
                  <a:gd name="connsiteY3" fmla="*/ 7586 h 82499"/>
                  <a:gd name="connsiteX4" fmla="*/ 9506 w 39926"/>
                  <a:gd name="connsiteY4" fmla="*/ 3793 h 82499"/>
                  <a:gd name="connsiteX5" fmla="*/ 12358 w 39926"/>
                  <a:gd name="connsiteY5" fmla="*/ 948 h 82499"/>
                  <a:gd name="connsiteX6" fmla="*/ 16161 w 39926"/>
                  <a:gd name="connsiteY6" fmla="*/ 0 h 82499"/>
                  <a:gd name="connsiteX7" fmla="*/ 20914 w 39926"/>
                  <a:gd name="connsiteY7" fmla="*/ 1897 h 82499"/>
                  <a:gd name="connsiteX8" fmla="*/ 22815 w 39926"/>
                  <a:gd name="connsiteY8" fmla="*/ 5690 h 82499"/>
                  <a:gd name="connsiteX9" fmla="*/ 22815 w 39926"/>
                  <a:gd name="connsiteY9" fmla="*/ 11379 h 82499"/>
                  <a:gd name="connsiteX10" fmla="*/ 22815 w 39926"/>
                  <a:gd name="connsiteY10" fmla="*/ 21810 h 82499"/>
                  <a:gd name="connsiteX11" fmla="*/ 28519 w 39926"/>
                  <a:gd name="connsiteY11" fmla="*/ 21810 h 82499"/>
                  <a:gd name="connsiteX12" fmla="*/ 33272 w 39926"/>
                  <a:gd name="connsiteY12" fmla="*/ 23707 h 82499"/>
                  <a:gd name="connsiteX13" fmla="*/ 35173 w 39926"/>
                  <a:gd name="connsiteY13" fmla="*/ 27500 h 82499"/>
                  <a:gd name="connsiteX14" fmla="*/ 33272 w 39926"/>
                  <a:gd name="connsiteY14" fmla="*/ 31293 h 82499"/>
                  <a:gd name="connsiteX15" fmla="*/ 26617 w 39926"/>
                  <a:gd name="connsiteY15" fmla="*/ 32241 h 82499"/>
                  <a:gd name="connsiteX16" fmla="*/ 22815 w 39926"/>
                  <a:gd name="connsiteY16" fmla="*/ 32241 h 82499"/>
                  <a:gd name="connsiteX17" fmla="*/ 22815 w 39926"/>
                  <a:gd name="connsiteY17" fmla="*/ 59741 h 82499"/>
                  <a:gd name="connsiteX18" fmla="*/ 22815 w 39926"/>
                  <a:gd name="connsiteY18" fmla="*/ 65430 h 82499"/>
                  <a:gd name="connsiteX19" fmla="*/ 23766 w 39926"/>
                  <a:gd name="connsiteY19" fmla="*/ 68275 h 82499"/>
                  <a:gd name="connsiteX20" fmla="*/ 27568 w 39926"/>
                  <a:gd name="connsiteY20" fmla="*/ 69223 h 82499"/>
                  <a:gd name="connsiteX21" fmla="*/ 31370 w 39926"/>
                  <a:gd name="connsiteY21" fmla="*/ 69223 h 82499"/>
                  <a:gd name="connsiteX22" fmla="*/ 35173 w 39926"/>
                  <a:gd name="connsiteY22" fmla="*/ 69223 h 82499"/>
                  <a:gd name="connsiteX23" fmla="*/ 38025 w 39926"/>
                  <a:gd name="connsiteY23" fmla="*/ 71120 h 82499"/>
                  <a:gd name="connsiteX24" fmla="*/ 39926 w 39926"/>
                  <a:gd name="connsiteY24" fmla="*/ 74913 h 82499"/>
                  <a:gd name="connsiteX25" fmla="*/ 36123 w 39926"/>
                  <a:gd name="connsiteY25" fmla="*/ 80603 h 82499"/>
                  <a:gd name="connsiteX26" fmla="*/ 24716 w 39926"/>
                  <a:gd name="connsiteY26" fmla="*/ 82499 h 82499"/>
                  <a:gd name="connsiteX27" fmla="*/ 14259 w 39926"/>
                  <a:gd name="connsiteY27" fmla="*/ 80603 h 82499"/>
                  <a:gd name="connsiteX28" fmla="*/ 9506 w 39926"/>
                  <a:gd name="connsiteY28" fmla="*/ 73965 h 82499"/>
                  <a:gd name="connsiteX29" fmla="*/ 8556 w 39926"/>
                  <a:gd name="connsiteY29" fmla="*/ 62586 h 82499"/>
                  <a:gd name="connsiteX30" fmla="*/ 8556 w 39926"/>
                  <a:gd name="connsiteY30" fmla="*/ 34138 h 82499"/>
                  <a:gd name="connsiteX31" fmla="*/ 6654 w 39926"/>
                  <a:gd name="connsiteY31" fmla="*/ 34138 h 82499"/>
                  <a:gd name="connsiteX32" fmla="*/ 1901 w 39926"/>
                  <a:gd name="connsiteY32" fmla="*/ 32241 h 82499"/>
                  <a:gd name="connsiteX33" fmla="*/ 0 w 39926"/>
                  <a:gd name="connsiteY33" fmla="*/ 28448 h 82499"/>
                  <a:gd name="connsiteX34" fmla="*/ 1901 w 39926"/>
                  <a:gd name="connsiteY34" fmla="*/ 24655 h 82499"/>
                  <a:gd name="connsiteX35" fmla="*/ 6654 w 39926"/>
                  <a:gd name="connsiteY35" fmla="*/ 21810 h 824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39926" h="82499">
                    <a:moveTo>
                      <a:pt x="6654" y="21810"/>
                    </a:moveTo>
                    <a:lnTo>
                      <a:pt x="8556" y="21810"/>
                    </a:lnTo>
                    <a:lnTo>
                      <a:pt x="8556" y="13276"/>
                    </a:lnTo>
                    <a:cubicBezTo>
                      <a:pt x="8556" y="10431"/>
                      <a:pt x="8556" y="8534"/>
                      <a:pt x="8556" y="7586"/>
                    </a:cubicBezTo>
                    <a:cubicBezTo>
                      <a:pt x="8556" y="6638"/>
                      <a:pt x="9506" y="4741"/>
                      <a:pt x="9506" y="3793"/>
                    </a:cubicBezTo>
                    <a:cubicBezTo>
                      <a:pt x="10457" y="2845"/>
                      <a:pt x="10457" y="1897"/>
                      <a:pt x="12358" y="948"/>
                    </a:cubicBezTo>
                    <a:cubicBezTo>
                      <a:pt x="14259" y="0"/>
                      <a:pt x="14259" y="0"/>
                      <a:pt x="16161" y="0"/>
                    </a:cubicBezTo>
                    <a:cubicBezTo>
                      <a:pt x="18062" y="0"/>
                      <a:pt x="19963" y="948"/>
                      <a:pt x="20914" y="1897"/>
                    </a:cubicBezTo>
                    <a:cubicBezTo>
                      <a:pt x="21864" y="2845"/>
                      <a:pt x="22815" y="3793"/>
                      <a:pt x="22815" y="5690"/>
                    </a:cubicBezTo>
                    <a:cubicBezTo>
                      <a:pt x="22815" y="6638"/>
                      <a:pt x="22815" y="8534"/>
                      <a:pt x="22815" y="11379"/>
                    </a:cubicBezTo>
                    <a:lnTo>
                      <a:pt x="22815" y="21810"/>
                    </a:lnTo>
                    <a:lnTo>
                      <a:pt x="28519" y="21810"/>
                    </a:lnTo>
                    <a:cubicBezTo>
                      <a:pt x="30420" y="21810"/>
                      <a:pt x="32321" y="22758"/>
                      <a:pt x="33272" y="23707"/>
                    </a:cubicBezTo>
                    <a:cubicBezTo>
                      <a:pt x="34222" y="24655"/>
                      <a:pt x="35173" y="25603"/>
                      <a:pt x="35173" y="27500"/>
                    </a:cubicBezTo>
                    <a:cubicBezTo>
                      <a:pt x="35173" y="29396"/>
                      <a:pt x="34222" y="31293"/>
                      <a:pt x="33272" y="31293"/>
                    </a:cubicBezTo>
                    <a:cubicBezTo>
                      <a:pt x="32321" y="31293"/>
                      <a:pt x="29469" y="32241"/>
                      <a:pt x="26617" y="32241"/>
                    </a:cubicBezTo>
                    <a:lnTo>
                      <a:pt x="22815" y="32241"/>
                    </a:lnTo>
                    <a:lnTo>
                      <a:pt x="22815" y="59741"/>
                    </a:lnTo>
                    <a:cubicBezTo>
                      <a:pt x="22815" y="61637"/>
                      <a:pt x="22815" y="63534"/>
                      <a:pt x="22815" y="65430"/>
                    </a:cubicBezTo>
                    <a:cubicBezTo>
                      <a:pt x="22815" y="66379"/>
                      <a:pt x="23766" y="67327"/>
                      <a:pt x="23766" y="68275"/>
                    </a:cubicBezTo>
                    <a:cubicBezTo>
                      <a:pt x="24716" y="69223"/>
                      <a:pt x="25667" y="69223"/>
                      <a:pt x="27568" y="69223"/>
                    </a:cubicBezTo>
                    <a:cubicBezTo>
                      <a:pt x="28519" y="69223"/>
                      <a:pt x="29469" y="69223"/>
                      <a:pt x="31370" y="69223"/>
                    </a:cubicBezTo>
                    <a:cubicBezTo>
                      <a:pt x="33272" y="69223"/>
                      <a:pt x="34222" y="69223"/>
                      <a:pt x="35173" y="69223"/>
                    </a:cubicBezTo>
                    <a:cubicBezTo>
                      <a:pt x="36123" y="69223"/>
                      <a:pt x="37074" y="70172"/>
                      <a:pt x="38025" y="71120"/>
                    </a:cubicBezTo>
                    <a:cubicBezTo>
                      <a:pt x="38975" y="72068"/>
                      <a:pt x="39926" y="73017"/>
                      <a:pt x="39926" y="74913"/>
                    </a:cubicBezTo>
                    <a:cubicBezTo>
                      <a:pt x="39926" y="77758"/>
                      <a:pt x="38975" y="78706"/>
                      <a:pt x="36123" y="80603"/>
                    </a:cubicBezTo>
                    <a:cubicBezTo>
                      <a:pt x="33272" y="81551"/>
                      <a:pt x="29469" y="82499"/>
                      <a:pt x="24716" y="82499"/>
                    </a:cubicBezTo>
                    <a:cubicBezTo>
                      <a:pt x="19963" y="82499"/>
                      <a:pt x="16161" y="81551"/>
                      <a:pt x="14259" y="80603"/>
                    </a:cubicBezTo>
                    <a:cubicBezTo>
                      <a:pt x="12358" y="79654"/>
                      <a:pt x="10457" y="76810"/>
                      <a:pt x="9506" y="73965"/>
                    </a:cubicBezTo>
                    <a:cubicBezTo>
                      <a:pt x="8556" y="71120"/>
                      <a:pt x="8556" y="67327"/>
                      <a:pt x="8556" y="62586"/>
                    </a:cubicBezTo>
                    <a:lnTo>
                      <a:pt x="8556" y="34138"/>
                    </a:lnTo>
                    <a:lnTo>
                      <a:pt x="6654" y="34138"/>
                    </a:lnTo>
                    <a:cubicBezTo>
                      <a:pt x="4753" y="34138"/>
                      <a:pt x="2852" y="33189"/>
                      <a:pt x="1901" y="32241"/>
                    </a:cubicBezTo>
                    <a:cubicBezTo>
                      <a:pt x="951" y="31293"/>
                      <a:pt x="0" y="30345"/>
                      <a:pt x="0" y="28448"/>
                    </a:cubicBezTo>
                    <a:cubicBezTo>
                      <a:pt x="0" y="26551"/>
                      <a:pt x="951" y="25603"/>
                      <a:pt x="1901" y="24655"/>
                    </a:cubicBezTo>
                    <a:cubicBezTo>
                      <a:pt x="2852" y="23707"/>
                      <a:pt x="4753" y="21810"/>
                      <a:pt x="6654" y="21810"/>
                    </a:cubicBez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4" name="Freeform 23">
                <a:extLst>
                  <a:ext uri="{FF2B5EF4-FFF2-40B4-BE49-F238E27FC236}">
                    <a16:creationId xmlns:a16="http://schemas.microsoft.com/office/drawing/2014/main" id="{9714B489-ADC0-91C0-EF79-A85B1F7AAE1A}"/>
                  </a:ext>
                </a:extLst>
              </p:cNvPr>
              <p:cNvSpPr/>
              <p:nvPr/>
            </p:nvSpPr>
            <p:spPr>
              <a:xfrm>
                <a:off x="4484247" y="5680644"/>
                <a:ext cx="54185" cy="59740"/>
              </a:xfrm>
              <a:custGeom>
                <a:avLst/>
                <a:gdLst>
                  <a:gd name="connsiteX0" fmla="*/ 40877 w 54185"/>
                  <a:gd name="connsiteY0" fmla="*/ 51206 h 59740"/>
                  <a:gd name="connsiteX1" fmla="*/ 30420 w 54185"/>
                  <a:gd name="connsiteY1" fmla="*/ 57844 h 59740"/>
                  <a:gd name="connsiteX2" fmla="*/ 19012 w 54185"/>
                  <a:gd name="connsiteY2" fmla="*/ 59741 h 59740"/>
                  <a:gd name="connsiteX3" fmla="*/ 8556 w 54185"/>
                  <a:gd name="connsiteY3" fmla="*/ 57844 h 59740"/>
                  <a:gd name="connsiteX4" fmla="*/ 1901 w 54185"/>
                  <a:gd name="connsiteY4" fmla="*/ 52155 h 59740"/>
                  <a:gd name="connsiteX5" fmla="*/ 0 w 54185"/>
                  <a:gd name="connsiteY5" fmla="*/ 43620 h 59740"/>
                  <a:gd name="connsiteX6" fmla="*/ 3802 w 54185"/>
                  <a:gd name="connsiteY6" fmla="*/ 33189 h 59740"/>
                  <a:gd name="connsiteX7" fmla="*/ 14259 w 54185"/>
                  <a:gd name="connsiteY7" fmla="*/ 27500 h 59740"/>
                  <a:gd name="connsiteX8" fmla="*/ 20914 w 54185"/>
                  <a:gd name="connsiteY8" fmla="*/ 25603 h 59740"/>
                  <a:gd name="connsiteX9" fmla="*/ 30420 w 54185"/>
                  <a:gd name="connsiteY9" fmla="*/ 23707 h 59740"/>
                  <a:gd name="connsiteX10" fmla="*/ 38975 w 54185"/>
                  <a:gd name="connsiteY10" fmla="*/ 21810 h 59740"/>
                  <a:gd name="connsiteX11" fmla="*/ 37074 w 54185"/>
                  <a:gd name="connsiteY11" fmla="*/ 13276 h 59740"/>
                  <a:gd name="connsiteX12" fmla="*/ 28519 w 54185"/>
                  <a:gd name="connsiteY12" fmla="*/ 10431 h 59740"/>
                  <a:gd name="connsiteX13" fmla="*/ 19963 w 54185"/>
                  <a:gd name="connsiteY13" fmla="*/ 12327 h 59740"/>
                  <a:gd name="connsiteX14" fmla="*/ 15210 w 54185"/>
                  <a:gd name="connsiteY14" fmla="*/ 17069 h 59740"/>
                  <a:gd name="connsiteX15" fmla="*/ 12358 w 54185"/>
                  <a:gd name="connsiteY15" fmla="*/ 20862 h 59740"/>
                  <a:gd name="connsiteX16" fmla="*/ 8556 w 54185"/>
                  <a:gd name="connsiteY16" fmla="*/ 21810 h 59740"/>
                  <a:gd name="connsiteX17" fmla="*/ 3802 w 54185"/>
                  <a:gd name="connsiteY17" fmla="*/ 19914 h 59740"/>
                  <a:gd name="connsiteX18" fmla="*/ 1901 w 54185"/>
                  <a:gd name="connsiteY18" fmla="*/ 16121 h 59740"/>
                  <a:gd name="connsiteX19" fmla="*/ 4753 w 54185"/>
                  <a:gd name="connsiteY19" fmla="*/ 8534 h 59740"/>
                  <a:gd name="connsiteX20" fmla="*/ 13309 w 54185"/>
                  <a:gd name="connsiteY20" fmla="*/ 2845 h 59740"/>
                  <a:gd name="connsiteX21" fmla="*/ 27568 w 54185"/>
                  <a:gd name="connsiteY21" fmla="*/ 0 h 59740"/>
                  <a:gd name="connsiteX22" fmla="*/ 42778 w 54185"/>
                  <a:gd name="connsiteY22" fmla="*/ 1897 h 59740"/>
                  <a:gd name="connsiteX23" fmla="*/ 50383 w 54185"/>
                  <a:gd name="connsiteY23" fmla="*/ 9483 h 59740"/>
                  <a:gd name="connsiteX24" fmla="*/ 52284 w 54185"/>
                  <a:gd name="connsiteY24" fmla="*/ 22758 h 59740"/>
                  <a:gd name="connsiteX25" fmla="*/ 52284 w 54185"/>
                  <a:gd name="connsiteY25" fmla="*/ 31293 h 59740"/>
                  <a:gd name="connsiteX26" fmla="*/ 52284 w 54185"/>
                  <a:gd name="connsiteY26" fmla="*/ 39827 h 59740"/>
                  <a:gd name="connsiteX27" fmla="*/ 53235 w 54185"/>
                  <a:gd name="connsiteY27" fmla="*/ 48362 h 59740"/>
                  <a:gd name="connsiteX28" fmla="*/ 54185 w 54185"/>
                  <a:gd name="connsiteY28" fmla="*/ 54051 h 59740"/>
                  <a:gd name="connsiteX29" fmla="*/ 52284 w 54185"/>
                  <a:gd name="connsiteY29" fmla="*/ 57844 h 59740"/>
                  <a:gd name="connsiteX30" fmla="*/ 47531 w 54185"/>
                  <a:gd name="connsiteY30" fmla="*/ 59741 h 59740"/>
                  <a:gd name="connsiteX31" fmla="*/ 42778 w 54185"/>
                  <a:gd name="connsiteY31" fmla="*/ 57844 h 59740"/>
                  <a:gd name="connsiteX32" fmla="*/ 40877 w 54185"/>
                  <a:gd name="connsiteY32" fmla="*/ 51206 h 59740"/>
                  <a:gd name="connsiteX33" fmla="*/ 38975 w 54185"/>
                  <a:gd name="connsiteY33" fmla="*/ 30345 h 59740"/>
                  <a:gd name="connsiteX34" fmla="*/ 29469 w 54185"/>
                  <a:gd name="connsiteY34" fmla="*/ 33189 h 59740"/>
                  <a:gd name="connsiteX35" fmla="*/ 20914 w 54185"/>
                  <a:gd name="connsiteY35" fmla="*/ 35086 h 59740"/>
                  <a:gd name="connsiteX36" fmla="*/ 16161 w 54185"/>
                  <a:gd name="connsiteY36" fmla="*/ 37931 h 59740"/>
                  <a:gd name="connsiteX37" fmla="*/ 14259 w 54185"/>
                  <a:gd name="connsiteY37" fmla="*/ 42672 h 59740"/>
                  <a:gd name="connsiteX38" fmla="*/ 17111 w 54185"/>
                  <a:gd name="connsiteY38" fmla="*/ 48362 h 59740"/>
                  <a:gd name="connsiteX39" fmla="*/ 23766 w 54185"/>
                  <a:gd name="connsiteY39" fmla="*/ 51206 h 59740"/>
                  <a:gd name="connsiteX40" fmla="*/ 32321 w 54185"/>
                  <a:gd name="connsiteY40" fmla="*/ 49310 h 59740"/>
                  <a:gd name="connsiteX41" fmla="*/ 38025 w 54185"/>
                  <a:gd name="connsiteY41" fmla="*/ 44569 h 59740"/>
                  <a:gd name="connsiteX42" fmla="*/ 39926 w 54185"/>
                  <a:gd name="connsiteY42" fmla="*/ 33189 h 59740"/>
                  <a:gd name="connsiteX43" fmla="*/ 39926 w 54185"/>
                  <a:gd name="connsiteY43" fmla="*/ 30345 h 59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54185" h="59740">
                    <a:moveTo>
                      <a:pt x="40877" y="51206"/>
                    </a:moveTo>
                    <a:cubicBezTo>
                      <a:pt x="37074" y="54051"/>
                      <a:pt x="34222" y="55948"/>
                      <a:pt x="30420" y="57844"/>
                    </a:cubicBezTo>
                    <a:cubicBezTo>
                      <a:pt x="26617" y="58793"/>
                      <a:pt x="22815" y="59741"/>
                      <a:pt x="19012" y="59741"/>
                    </a:cubicBezTo>
                    <a:cubicBezTo>
                      <a:pt x="15210" y="59741"/>
                      <a:pt x="11407" y="58793"/>
                      <a:pt x="8556" y="57844"/>
                    </a:cubicBezTo>
                    <a:cubicBezTo>
                      <a:pt x="5704" y="55948"/>
                      <a:pt x="3802" y="54051"/>
                      <a:pt x="1901" y="52155"/>
                    </a:cubicBezTo>
                    <a:cubicBezTo>
                      <a:pt x="0" y="50258"/>
                      <a:pt x="0" y="46465"/>
                      <a:pt x="0" y="43620"/>
                    </a:cubicBezTo>
                    <a:cubicBezTo>
                      <a:pt x="0" y="39827"/>
                      <a:pt x="951" y="36034"/>
                      <a:pt x="3802" y="33189"/>
                    </a:cubicBezTo>
                    <a:cubicBezTo>
                      <a:pt x="6654" y="30345"/>
                      <a:pt x="9506" y="28448"/>
                      <a:pt x="14259" y="27500"/>
                    </a:cubicBezTo>
                    <a:cubicBezTo>
                      <a:pt x="15210" y="27500"/>
                      <a:pt x="17111" y="26551"/>
                      <a:pt x="20914" y="25603"/>
                    </a:cubicBezTo>
                    <a:cubicBezTo>
                      <a:pt x="24716" y="24655"/>
                      <a:pt x="27568" y="23707"/>
                      <a:pt x="30420" y="23707"/>
                    </a:cubicBezTo>
                    <a:cubicBezTo>
                      <a:pt x="33272" y="22758"/>
                      <a:pt x="36123" y="22758"/>
                      <a:pt x="38975" y="21810"/>
                    </a:cubicBezTo>
                    <a:cubicBezTo>
                      <a:pt x="38975" y="18017"/>
                      <a:pt x="38025" y="15172"/>
                      <a:pt x="37074" y="13276"/>
                    </a:cubicBezTo>
                    <a:cubicBezTo>
                      <a:pt x="36123" y="11379"/>
                      <a:pt x="32321" y="10431"/>
                      <a:pt x="28519" y="10431"/>
                    </a:cubicBezTo>
                    <a:cubicBezTo>
                      <a:pt x="24716" y="10431"/>
                      <a:pt x="21864" y="11379"/>
                      <a:pt x="19963" y="12327"/>
                    </a:cubicBezTo>
                    <a:cubicBezTo>
                      <a:pt x="18062" y="13276"/>
                      <a:pt x="16161" y="15172"/>
                      <a:pt x="15210" y="17069"/>
                    </a:cubicBezTo>
                    <a:cubicBezTo>
                      <a:pt x="14259" y="18965"/>
                      <a:pt x="13309" y="20862"/>
                      <a:pt x="12358" y="20862"/>
                    </a:cubicBezTo>
                    <a:cubicBezTo>
                      <a:pt x="11407" y="21810"/>
                      <a:pt x="10457" y="21810"/>
                      <a:pt x="8556" y="21810"/>
                    </a:cubicBezTo>
                    <a:cubicBezTo>
                      <a:pt x="6654" y="21810"/>
                      <a:pt x="5704" y="20862"/>
                      <a:pt x="3802" y="19914"/>
                    </a:cubicBezTo>
                    <a:cubicBezTo>
                      <a:pt x="2852" y="18965"/>
                      <a:pt x="1901" y="17069"/>
                      <a:pt x="1901" y="16121"/>
                    </a:cubicBezTo>
                    <a:cubicBezTo>
                      <a:pt x="1901" y="13276"/>
                      <a:pt x="2852" y="11379"/>
                      <a:pt x="4753" y="8534"/>
                    </a:cubicBezTo>
                    <a:cubicBezTo>
                      <a:pt x="6654" y="5690"/>
                      <a:pt x="9506" y="3793"/>
                      <a:pt x="13309" y="2845"/>
                    </a:cubicBezTo>
                    <a:cubicBezTo>
                      <a:pt x="17111" y="1897"/>
                      <a:pt x="21864" y="0"/>
                      <a:pt x="27568" y="0"/>
                    </a:cubicBezTo>
                    <a:cubicBezTo>
                      <a:pt x="34222" y="0"/>
                      <a:pt x="38975" y="948"/>
                      <a:pt x="42778" y="1897"/>
                    </a:cubicBezTo>
                    <a:cubicBezTo>
                      <a:pt x="46580" y="3793"/>
                      <a:pt x="49432" y="5690"/>
                      <a:pt x="50383" y="9483"/>
                    </a:cubicBezTo>
                    <a:cubicBezTo>
                      <a:pt x="52284" y="13276"/>
                      <a:pt x="52284" y="17069"/>
                      <a:pt x="52284" y="22758"/>
                    </a:cubicBezTo>
                    <a:cubicBezTo>
                      <a:pt x="52284" y="26551"/>
                      <a:pt x="52284" y="29396"/>
                      <a:pt x="52284" y="31293"/>
                    </a:cubicBezTo>
                    <a:cubicBezTo>
                      <a:pt x="52284" y="34138"/>
                      <a:pt x="52284" y="36034"/>
                      <a:pt x="52284" y="39827"/>
                    </a:cubicBezTo>
                    <a:cubicBezTo>
                      <a:pt x="52284" y="42672"/>
                      <a:pt x="52284" y="45517"/>
                      <a:pt x="53235" y="48362"/>
                    </a:cubicBezTo>
                    <a:cubicBezTo>
                      <a:pt x="54185" y="51206"/>
                      <a:pt x="54185" y="53103"/>
                      <a:pt x="54185" y="54051"/>
                    </a:cubicBezTo>
                    <a:cubicBezTo>
                      <a:pt x="54185" y="55948"/>
                      <a:pt x="53235" y="56896"/>
                      <a:pt x="52284" y="57844"/>
                    </a:cubicBezTo>
                    <a:cubicBezTo>
                      <a:pt x="50383" y="58793"/>
                      <a:pt x="49432" y="59741"/>
                      <a:pt x="47531" y="59741"/>
                    </a:cubicBezTo>
                    <a:cubicBezTo>
                      <a:pt x="45630" y="59741"/>
                      <a:pt x="44679" y="58793"/>
                      <a:pt x="42778" y="57844"/>
                    </a:cubicBezTo>
                    <a:cubicBezTo>
                      <a:pt x="43728" y="55948"/>
                      <a:pt x="41827" y="54051"/>
                      <a:pt x="40877" y="51206"/>
                    </a:cubicBezTo>
                    <a:close/>
                    <a:moveTo>
                      <a:pt x="38975" y="30345"/>
                    </a:moveTo>
                    <a:cubicBezTo>
                      <a:pt x="37074" y="31293"/>
                      <a:pt x="33272" y="32241"/>
                      <a:pt x="29469" y="33189"/>
                    </a:cubicBezTo>
                    <a:cubicBezTo>
                      <a:pt x="25667" y="34138"/>
                      <a:pt x="22815" y="35086"/>
                      <a:pt x="20914" y="35086"/>
                    </a:cubicBezTo>
                    <a:cubicBezTo>
                      <a:pt x="19012" y="35086"/>
                      <a:pt x="18062" y="36034"/>
                      <a:pt x="16161" y="37931"/>
                    </a:cubicBezTo>
                    <a:cubicBezTo>
                      <a:pt x="14259" y="39827"/>
                      <a:pt x="14259" y="40775"/>
                      <a:pt x="14259" y="42672"/>
                    </a:cubicBezTo>
                    <a:cubicBezTo>
                      <a:pt x="14259" y="44569"/>
                      <a:pt x="15210" y="46465"/>
                      <a:pt x="17111" y="48362"/>
                    </a:cubicBezTo>
                    <a:cubicBezTo>
                      <a:pt x="19012" y="50258"/>
                      <a:pt x="20914" y="51206"/>
                      <a:pt x="23766" y="51206"/>
                    </a:cubicBezTo>
                    <a:cubicBezTo>
                      <a:pt x="26617" y="51206"/>
                      <a:pt x="29469" y="50258"/>
                      <a:pt x="32321" y="49310"/>
                    </a:cubicBezTo>
                    <a:cubicBezTo>
                      <a:pt x="35173" y="48362"/>
                      <a:pt x="37074" y="46465"/>
                      <a:pt x="38025" y="44569"/>
                    </a:cubicBezTo>
                    <a:cubicBezTo>
                      <a:pt x="38975" y="42672"/>
                      <a:pt x="39926" y="38879"/>
                      <a:pt x="39926" y="33189"/>
                    </a:cubicBezTo>
                    <a:lnTo>
                      <a:pt x="39926" y="30345"/>
                    </a:ln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5" name="Freeform 24">
                <a:extLst>
                  <a:ext uri="{FF2B5EF4-FFF2-40B4-BE49-F238E27FC236}">
                    <a16:creationId xmlns:a16="http://schemas.microsoft.com/office/drawing/2014/main" id="{9B4BA5AD-0790-BE6E-EF84-256AD9FDA450}"/>
                  </a:ext>
                </a:extLst>
              </p:cNvPr>
              <p:cNvSpPr/>
              <p:nvPr/>
            </p:nvSpPr>
            <p:spPr>
              <a:xfrm>
                <a:off x="4553642" y="5658834"/>
                <a:ext cx="15209" cy="81550"/>
              </a:xfrm>
              <a:custGeom>
                <a:avLst/>
                <a:gdLst>
                  <a:gd name="connsiteX0" fmla="*/ 0 w 15209"/>
                  <a:gd name="connsiteY0" fmla="*/ 73017 h 81550"/>
                  <a:gd name="connsiteX1" fmla="*/ 0 w 15209"/>
                  <a:gd name="connsiteY1" fmla="*/ 8534 h 81550"/>
                  <a:gd name="connsiteX2" fmla="*/ 1901 w 15209"/>
                  <a:gd name="connsiteY2" fmla="*/ 1897 h 81550"/>
                  <a:gd name="connsiteX3" fmla="*/ 7605 w 15209"/>
                  <a:gd name="connsiteY3" fmla="*/ 0 h 81550"/>
                  <a:gd name="connsiteX4" fmla="*/ 13309 w 15209"/>
                  <a:gd name="connsiteY4" fmla="*/ 1897 h 81550"/>
                  <a:gd name="connsiteX5" fmla="*/ 15210 w 15209"/>
                  <a:gd name="connsiteY5" fmla="*/ 8534 h 81550"/>
                  <a:gd name="connsiteX6" fmla="*/ 15210 w 15209"/>
                  <a:gd name="connsiteY6" fmla="*/ 73017 h 81550"/>
                  <a:gd name="connsiteX7" fmla="*/ 13309 w 15209"/>
                  <a:gd name="connsiteY7" fmla="*/ 79654 h 81550"/>
                  <a:gd name="connsiteX8" fmla="*/ 7605 w 15209"/>
                  <a:gd name="connsiteY8" fmla="*/ 81551 h 81550"/>
                  <a:gd name="connsiteX9" fmla="*/ 1901 w 15209"/>
                  <a:gd name="connsiteY9" fmla="*/ 79654 h 81550"/>
                  <a:gd name="connsiteX10" fmla="*/ 0 w 15209"/>
                  <a:gd name="connsiteY10" fmla="*/ 73017 h 81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209" h="81550">
                    <a:moveTo>
                      <a:pt x="0" y="73017"/>
                    </a:moveTo>
                    <a:lnTo>
                      <a:pt x="0" y="8534"/>
                    </a:lnTo>
                    <a:cubicBezTo>
                      <a:pt x="0" y="5690"/>
                      <a:pt x="951" y="2845"/>
                      <a:pt x="1901" y="1897"/>
                    </a:cubicBezTo>
                    <a:cubicBezTo>
                      <a:pt x="2852" y="948"/>
                      <a:pt x="4753" y="0"/>
                      <a:pt x="7605" y="0"/>
                    </a:cubicBezTo>
                    <a:cubicBezTo>
                      <a:pt x="9506" y="0"/>
                      <a:pt x="11408" y="948"/>
                      <a:pt x="13309" y="1897"/>
                    </a:cubicBezTo>
                    <a:cubicBezTo>
                      <a:pt x="14259" y="3793"/>
                      <a:pt x="15210" y="5690"/>
                      <a:pt x="15210" y="8534"/>
                    </a:cubicBezTo>
                    <a:lnTo>
                      <a:pt x="15210" y="73017"/>
                    </a:lnTo>
                    <a:cubicBezTo>
                      <a:pt x="15210" y="75861"/>
                      <a:pt x="14259" y="78706"/>
                      <a:pt x="13309" y="79654"/>
                    </a:cubicBezTo>
                    <a:cubicBezTo>
                      <a:pt x="12358" y="81551"/>
                      <a:pt x="10457" y="81551"/>
                      <a:pt x="7605" y="81551"/>
                    </a:cubicBezTo>
                    <a:cubicBezTo>
                      <a:pt x="5704" y="81551"/>
                      <a:pt x="3803" y="80603"/>
                      <a:pt x="1901" y="79654"/>
                    </a:cubicBezTo>
                    <a:cubicBezTo>
                      <a:pt x="0" y="78706"/>
                      <a:pt x="0" y="75861"/>
                      <a:pt x="0" y="73017"/>
                    </a:cubicBez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6" name="Freeform 25">
                <a:extLst>
                  <a:ext uri="{FF2B5EF4-FFF2-40B4-BE49-F238E27FC236}">
                    <a16:creationId xmlns:a16="http://schemas.microsoft.com/office/drawing/2014/main" id="{EE39B67C-99D6-08CB-4CB4-994E881DCEEC}"/>
                  </a:ext>
                </a:extLst>
              </p:cNvPr>
              <p:cNvSpPr/>
              <p:nvPr/>
            </p:nvSpPr>
            <p:spPr>
              <a:xfrm>
                <a:off x="4604025" y="5678747"/>
                <a:ext cx="86506" cy="63533"/>
              </a:xfrm>
              <a:custGeom>
                <a:avLst/>
                <a:gdLst>
                  <a:gd name="connsiteX0" fmla="*/ 17111 w 86506"/>
                  <a:gd name="connsiteY0" fmla="*/ 10431 h 63533"/>
                  <a:gd name="connsiteX1" fmla="*/ 26617 w 86506"/>
                  <a:gd name="connsiteY1" fmla="*/ 43620 h 63533"/>
                  <a:gd name="connsiteX2" fmla="*/ 35173 w 86506"/>
                  <a:gd name="connsiteY2" fmla="*/ 12327 h 63533"/>
                  <a:gd name="connsiteX3" fmla="*/ 37074 w 86506"/>
                  <a:gd name="connsiteY3" fmla="*/ 5690 h 63533"/>
                  <a:gd name="connsiteX4" fmla="*/ 39926 w 86506"/>
                  <a:gd name="connsiteY4" fmla="*/ 1897 h 63533"/>
                  <a:gd name="connsiteX5" fmla="*/ 44679 w 86506"/>
                  <a:gd name="connsiteY5" fmla="*/ 0 h 63533"/>
                  <a:gd name="connsiteX6" fmla="*/ 49432 w 86506"/>
                  <a:gd name="connsiteY6" fmla="*/ 1897 h 63533"/>
                  <a:gd name="connsiteX7" fmla="*/ 52284 w 86506"/>
                  <a:gd name="connsiteY7" fmla="*/ 5690 h 63533"/>
                  <a:gd name="connsiteX8" fmla="*/ 54185 w 86506"/>
                  <a:gd name="connsiteY8" fmla="*/ 12327 h 63533"/>
                  <a:gd name="connsiteX9" fmla="*/ 62741 w 86506"/>
                  <a:gd name="connsiteY9" fmla="*/ 43620 h 63533"/>
                  <a:gd name="connsiteX10" fmla="*/ 72247 w 86506"/>
                  <a:gd name="connsiteY10" fmla="*/ 10431 h 63533"/>
                  <a:gd name="connsiteX11" fmla="*/ 74148 w 86506"/>
                  <a:gd name="connsiteY11" fmla="*/ 5690 h 63533"/>
                  <a:gd name="connsiteX12" fmla="*/ 76050 w 86506"/>
                  <a:gd name="connsiteY12" fmla="*/ 2845 h 63533"/>
                  <a:gd name="connsiteX13" fmla="*/ 79852 w 86506"/>
                  <a:gd name="connsiteY13" fmla="*/ 1897 h 63533"/>
                  <a:gd name="connsiteX14" fmla="*/ 84605 w 86506"/>
                  <a:gd name="connsiteY14" fmla="*/ 3793 h 63533"/>
                  <a:gd name="connsiteX15" fmla="*/ 86506 w 86506"/>
                  <a:gd name="connsiteY15" fmla="*/ 8534 h 63533"/>
                  <a:gd name="connsiteX16" fmla="*/ 84605 w 86506"/>
                  <a:gd name="connsiteY16" fmla="*/ 15172 h 63533"/>
                  <a:gd name="connsiteX17" fmla="*/ 72247 w 86506"/>
                  <a:gd name="connsiteY17" fmla="*/ 51206 h 63533"/>
                  <a:gd name="connsiteX18" fmla="*/ 69395 w 86506"/>
                  <a:gd name="connsiteY18" fmla="*/ 57844 h 63533"/>
                  <a:gd name="connsiteX19" fmla="*/ 66544 w 86506"/>
                  <a:gd name="connsiteY19" fmla="*/ 61637 h 63533"/>
                  <a:gd name="connsiteX20" fmla="*/ 61791 w 86506"/>
                  <a:gd name="connsiteY20" fmla="*/ 63534 h 63533"/>
                  <a:gd name="connsiteX21" fmla="*/ 56087 w 86506"/>
                  <a:gd name="connsiteY21" fmla="*/ 61637 h 63533"/>
                  <a:gd name="connsiteX22" fmla="*/ 53235 w 86506"/>
                  <a:gd name="connsiteY22" fmla="*/ 57844 h 63533"/>
                  <a:gd name="connsiteX23" fmla="*/ 51334 w 86506"/>
                  <a:gd name="connsiteY23" fmla="*/ 51206 h 63533"/>
                  <a:gd name="connsiteX24" fmla="*/ 42778 w 86506"/>
                  <a:gd name="connsiteY24" fmla="*/ 21810 h 63533"/>
                  <a:gd name="connsiteX25" fmla="*/ 34222 w 86506"/>
                  <a:gd name="connsiteY25" fmla="*/ 51206 h 63533"/>
                  <a:gd name="connsiteX26" fmla="*/ 30420 w 86506"/>
                  <a:gd name="connsiteY26" fmla="*/ 60689 h 63533"/>
                  <a:gd name="connsiteX27" fmla="*/ 23766 w 86506"/>
                  <a:gd name="connsiteY27" fmla="*/ 63534 h 63533"/>
                  <a:gd name="connsiteX28" fmla="*/ 19963 w 86506"/>
                  <a:gd name="connsiteY28" fmla="*/ 62586 h 63533"/>
                  <a:gd name="connsiteX29" fmla="*/ 17111 w 86506"/>
                  <a:gd name="connsiteY29" fmla="*/ 59741 h 63533"/>
                  <a:gd name="connsiteX30" fmla="*/ 15210 w 86506"/>
                  <a:gd name="connsiteY30" fmla="*/ 55948 h 63533"/>
                  <a:gd name="connsiteX31" fmla="*/ 14259 w 86506"/>
                  <a:gd name="connsiteY31" fmla="*/ 52155 h 63533"/>
                  <a:gd name="connsiteX32" fmla="*/ 1901 w 86506"/>
                  <a:gd name="connsiteY32" fmla="*/ 16121 h 63533"/>
                  <a:gd name="connsiteX33" fmla="*/ 0 w 86506"/>
                  <a:gd name="connsiteY33" fmla="*/ 9483 h 63533"/>
                  <a:gd name="connsiteX34" fmla="*/ 1901 w 86506"/>
                  <a:gd name="connsiteY34" fmla="*/ 4741 h 63533"/>
                  <a:gd name="connsiteX35" fmla="*/ 6654 w 86506"/>
                  <a:gd name="connsiteY35" fmla="*/ 2845 h 63533"/>
                  <a:gd name="connsiteX36" fmla="*/ 11407 w 86506"/>
                  <a:gd name="connsiteY36" fmla="*/ 4741 h 63533"/>
                  <a:gd name="connsiteX37" fmla="*/ 17111 w 86506"/>
                  <a:gd name="connsiteY37" fmla="*/ 10431 h 63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86506" h="63533">
                    <a:moveTo>
                      <a:pt x="17111" y="10431"/>
                    </a:moveTo>
                    <a:lnTo>
                      <a:pt x="26617" y="43620"/>
                    </a:lnTo>
                    <a:lnTo>
                      <a:pt x="35173" y="12327"/>
                    </a:lnTo>
                    <a:cubicBezTo>
                      <a:pt x="36124" y="9483"/>
                      <a:pt x="37074" y="6638"/>
                      <a:pt x="37074" y="5690"/>
                    </a:cubicBezTo>
                    <a:cubicBezTo>
                      <a:pt x="37074" y="4741"/>
                      <a:pt x="38025" y="3793"/>
                      <a:pt x="39926" y="1897"/>
                    </a:cubicBezTo>
                    <a:cubicBezTo>
                      <a:pt x="40877" y="948"/>
                      <a:pt x="42778" y="0"/>
                      <a:pt x="44679" y="0"/>
                    </a:cubicBezTo>
                    <a:cubicBezTo>
                      <a:pt x="46581" y="0"/>
                      <a:pt x="48482" y="948"/>
                      <a:pt x="49432" y="1897"/>
                    </a:cubicBezTo>
                    <a:cubicBezTo>
                      <a:pt x="50383" y="2845"/>
                      <a:pt x="51334" y="3793"/>
                      <a:pt x="52284" y="5690"/>
                    </a:cubicBezTo>
                    <a:cubicBezTo>
                      <a:pt x="53235" y="6638"/>
                      <a:pt x="53235" y="9483"/>
                      <a:pt x="54185" y="12327"/>
                    </a:cubicBezTo>
                    <a:lnTo>
                      <a:pt x="62741" y="43620"/>
                    </a:lnTo>
                    <a:lnTo>
                      <a:pt x="72247" y="10431"/>
                    </a:lnTo>
                    <a:cubicBezTo>
                      <a:pt x="73198" y="7586"/>
                      <a:pt x="73198" y="6638"/>
                      <a:pt x="74148" y="5690"/>
                    </a:cubicBezTo>
                    <a:cubicBezTo>
                      <a:pt x="74148" y="4741"/>
                      <a:pt x="75099" y="3793"/>
                      <a:pt x="76050" y="2845"/>
                    </a:cubicBezTo>
                    <a:cubicBezTo>
                      <a:pt x="77000" y="1897"/>
                      <a:pt x="77951" y="1897"/>
                      <a:pt x="79852" y="1897"/>
                    </a:cubicBezTo>
                    <a:cubicBezTo>
                      <a:pt x="81753" y="1897"/>
                      <a:pt x="83655" y="2845"/>
                      <a:pt x="84605" y="3793"/>
                    </a:cubicBezTo>
                    <a:cubicBezTo>
                      <a:pt x="85556" y="4741"/>
                      <a:pt x="86506" y="6638"/>
                      <a:pt x="86506" y="8534"/>
                    </a:cubicBezTo>
                    <a:cubicBezTo>
                      <a:pt x="86506" y="10431"/>
                      <a:pt x="85556" y="12327"/>
                      <a:pt x="84605" y="15172"/>
                    </a:cubicBezTo>
                    <a:lnTo>
                      <a:pt x="72247" y="51206"/>
                    </a:lnTo>
                    <a:cubicBezTo>
                      <a:pt x="71297" y="54051"/>
                      <a:pt x="70346" y="55948"/>
                      <a:pt x="69395" y="57844"/>
                    </a:cubicBezTo>
                    <a:cubicBezTo>
                      <a:pt x="68445" y="58793"/>
                      <a:pt x="67494" y="60689"/>
                      <a:pt x="66544" y="61637"/>
                    </a:cubicBezTo>
                    <a:cubicBezTo>
                      <a:pt x="65593" y="62586"/>
                      <a:pt x="63692" y="63534"/>
                      <a:pt x="61791" y="63534"/>
                    </a:cubicBezTo>
                    <a:cubicBezTo>
                      <a:pt x="59889" y="63534"/>
                      <a:pt x="57988" y="62586"/>
                      <a:pt x="56087" y="61637"/>
                    </a:cubicBezTo>
                    <a:cubicBezTo>
                      <a:pt x="55136" y="60689"/>
                      <a:pt x="54185" y="58793"/>
                      <a:pt x="53235" y="57844"/>
                    </a:cubicBezTo>
                    <a:cubicBezTo>
                      <a:pt x="52284" y="55948"/>
                      <a:pt x="52284" y="54051"/>
                      <a:pt x="51334" y="51206"/>
                    </a:cubicBezTo>
                    <a:lnTo>
                      <a:pt x="42778" y="21810"/>
                    </a:lnTo>
                    <a:lnTo>
                      <a:pt x="34222" y="51206"/>
                    </a:lnTo>
                    <a:cubicBezTo>
                      <a:pt x="33272" y="54999"/>
                      <a:pt x="32321" y="57844"/>
                      <a:pt x="30420" y="60689"/>
                    </a:cubicBezTo>
                    <a:cubicBezTo>
                      <a:pt x="29469" y="62586"/>
                      <a:pt x="26617" y="63534"/>
                      <a:pt x="23766" y="63534"/>
                    </a:cubicBezTo>
                    <a:cubicBezTo>
                      <a:pt x="21864" y="63534"/>
                      <a:pt x="20914" y="63534"/>
                      <a:pt x="19963" y="62586"/>
                    </a:cubicBezTo>
                    <a:cubicBezTo>
                      <a:pt x="19013" y="61637"/>
                      <a:pt x="18062" y="60689"/>
                      <a:pt x="17111" y="59741"/>
                    </a:cubicBezTo>
                    <a:cubicBezTo>
                      <a:pt x="16161" y="58793"/>
                      <a:pt x="15210" y="56896"/>
                      <a:pt x="15210" y="55948"/>
                    </a:cubicBezTo>
                    <a:cubicBezTo>
                      <a:pt x="14259" y="54051"/>
                      <a:pt x="14259" y="53103"/>
                      <a:pt x="14259" y="52155"/>
                    </a:cubicBezTo>
                    <a:lnTo>
                      <a:pt x="1901" y="16121"/>
                    </a:lnTo>
                    <a:cubicBezTo>
                      <a:pt x="951" y="12327"/>
                      <a:pt x="0" y="10431"/>
                      <a:pt x="0" y="9483"/>
                    </a:cubicBezTo>
                    <a:cubicBezTo>
                      <a:pt x="0" y="7586"/>
                      <a:pt x="951" y="6638"/>
                      <a:pt x="1901" y="4741"/>
                    </a:cubicBezTo>
                    <a:cubicBezTo>
                      <a:pt x="2852" y="3793"/>
                      <a:pt x="4753" y="2845"/>
                      <a:pt x="6654" y="2845"/>
                    </a:cubicBezTo>
                    <a:cubicBezTo>
                      <a:pt x="9506" y="2845"/>
                      <a:pt x="10457" y="3793"/>
                      <a:pt x="11407" y="4741"/>
                    </a:cubicBezTo>
                    <a:cubicBezTo>
                      <a:pt x="15210" y="4741"/>
                      <a:pt x="16161" y="6638"/>
                      <a:pt x="17111" y="10431"/>
                    </a:cubicBez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7" name="Freeform 26">
                <a:extLst>
                  <a:ext uri="{FF2B5EF4-FFF2-40B4-BE49-F238E27FC236}">
                    <a16:creationId xmlns:a16="http://schemas.microsoft.com/office/drawing/2014/main" id="{2E91EF9E-45CE-A81F-315E-BECBE759B7B8}"/>
                  </a:ext>
                </a:extLst>
              </p:cNvPr>
              <p:cNvSpPr/>
              <p:nvPr/>
            </p:nvSpPr>
            <p:spPr>
              <a:xfrm>
                <a:off x="4698137" y="5680644"/>
                <a:ext cx="58938" cy="59740"/>
              </a:xfrm>
              <a:custGeom>
                <a:avLst/>
                <a:gdLst>
                  <a:gd name="connsiteX0" fmla="*/ 58938 w 58938"/>
                  <a:gd name="connsiteY0" fmla="*/ 29396 h 59740"/>
                  <a:gd name="connsiteX1" fmla="*/ 57037 w 58938"/>
                  <a:gd name="connsiteY1" fmla="*/ 41724 h 59740"/>
                  <a:gd name="connsiteX2" fmla="*/ 51333 w 58938"/>
                  <a:gd name="connsiteY2" fmla="*/ 51206 h 59740"/>
                  <a:gd name="connsiteX3" fmla="*/ 41827 w 58938"/>
                  <a:gd name="connsiteY3" fmla="*/ 57844 h 59740"/>
                  <a:gd name="connsiteX4" fmla="*/ 29469 w 58938"/>
                  <a:gd name="connsiteY4" fmla="*/ 59741 h 59740"/>
                  <a:gd name="connsiteX5" fmla="*/ 17111 w 58938"/>
                  <a:gd name="connsiteY5" fmla="*/ 57844 h 59740"/>
                  <a:gd name="connsiteX6" fmla="*/ 7605 w 58938"/>
                  <a:gd name="connsiteY6" fmla="*/ 51206 h 59740"/>
                  <a:gd name="connsiteX7" fmla="*/ 1901 w 58938"/>
                  <a:gd name="connsiteY7" fmla="*/ 41724 h 59740"/>
                  <a:gd name="connsiteX8" fmla="*/ 0 w 58938"/>
                  <a:gd name="connsiteY8" fmla="*/ 29396 h 59740"/>
                  <a:gd name="connsiteX9" fmla="*/ 1901 w 58938"/>
                  <a:gd name="connsiteY9" fmla="*/ 17069 h 59740"/>
                  <a:gd name="connsiteX10" fmla="*/ 7605 w 58938"/>
                  <a:gd name="connsiteY10" fmla="*/ 7586 h 59740"/>
                  <a:gd name="connsiteX11" fmla="*/ 17111 w 58938"/>
                  <a:gd name="connsiteY11" fmla="*/ 1897 h 59740"/>
                  <a:gd name="connsiteX12" fmla="*/ 29469 w 58938"/>
                  <a:gd name="connsiteY12" fmla="*/ 0 h 59740"/>
                  <a:gd name="connsiteX13" fmla="*/ 41827 w 58938"/>
                  <a:gd name="connsiteY13" fmla="*/ 1897 h 59740"/>
                  <a:gd name="connsiteX14" fmla="*/ 51333 w 58938"/>
                  <a:gd name="connsiteY14" fmla="*/ 8534 h 59740"/>
                  <a:gd name="connsiteX15" fmla="*/ 57037 w 58938"/>
                  <a:gd name="connsiteY15" fmla="*/ 18017 h 59740"/>
                  <a:gd name="connsiteX16" fmla="*/ 58938 w 58938"/>
                  <a:gd name="connsiteY16" fmla="*/ 29396 h 59740"/>
                  <a:gd name="connsiteX17" fmla="*/ 43729 w 58938"/>
                  <a:gd name="connsiteY17" fmla="*/ 29396 h 59740"/>
                  <a:gd name="connsiteX18" fmla="*/ 39926 w 58938"/>
                  <a:gd name="connsiteY18" fmla="*/ 15172 h 59740"/>
                  <a:gd name="connsiteX19" fmla="*/ 29469 w 58938"/>
                  <a:gd name="connsiteY19" fmla="*/ 10431 h 59740"/>
                  <a:gd name="connsiteX20" fmla="*/ 21864 w 58938"/>
                  <a:gd name="connsiteY20" fmla="*/ 12327 h 59740"/>
                  <a:gd name="connsiteX21" fmla="*/ 17111 w 58938"/>
                  <a:gd name="connsiteY21" fmla="*/ 18965 h 59740"/>
                  <a:gd name="connsiteX22" fmla="*/ 15210 w 58938"/>
                  <a:gd name="connsiteY22" fmla="*/ 29396 h 59740"/>
                  <a:gd name="connsiteX23" fmla="*/ 17111 w 58938"/>
                  <a:gd name="connsiteY23" fmla="*/ 39827 h 59740"/>
                  <a:gd name="connsiteX24" fmla="*/ 21864 w 58938"/>
                  <a:gd name="connsiteY24" fmla="*/ 46465 h 59740"/>
                  <a:gd name="connsiteX25" fmla="*/ 29469 w 58938"/>
                  <a:gd name="connsiteY25" fmla="*/ 48362 h 59740"/>
                  <a:gd name="connsiteX26" fmla="*/ 39926 w 58938"/>
                  <a:gd name="connsiteY26" fmla="*/ 43620 h 59740"/>
                  <a:gd name="connsiteX27" fmla="*/ 43729 w 58938"/>
                  <a:gd name="connsiteY27" fmla="*/ 29396 h 59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8938" h="59740">
                    <a:moveTo>
                      <a:pt x="58938" y="29396"/>
                    </a:moveTo>
                    <a:cubicBezTo>
                      <a:pt x="58938" y="34138"/>
                      <a:pt x="57988" y="37931"/>
                      <a:pt x="57037" y="41724"/>
                    </a:cubicBezTo>
                    <a:cubicBezTo>
                      <a:pt x="56087" y="45517"/>
                      <a:pt x="53235" y="48362"/>
                      <a:pt x="51333" y="51206"/>
                    </a:cubicBezTo>
                    <a:cubicBezTo>
                      <a:pt x="49432" y="54051"/>
                      <a:pt x="45630" y="55948"/>
                      <a:pt x="41827" y="57844"/>
                    </a:cubicBezTo>
                    <a:cubicBezTo>
                      <a:pt x="38025" y="59741"/>
                      <a:pt x="34222" y="59741"/>
                      <a:pt x="29469" y="59741"/>
                    </a:cubicBezTo>
                    <a:cubicBezTo>
                      <a:pt x="24716" y="59741"/>
                      <a:pt x="20913" y="58793"/>
                      <a:pt x="17111" y="57844"/>
                    </a:cubicBezTo>
                    <a:cubicBezTo>
                      <a:pt x="13309" y="55948"/>
                      <a:pt x="10457" y="54051"/>
                      <a:pt x="7605" y="51206"/>
                    </a:cubicBezTo>
                    <a:cubicBezTo>
                      <a:pt x="4753" y="48362"/>
                      <a:pt x="2852" y="45517"/>
                      <a:pt x="1901" y="41724"/>
                    </a:cubicBezTo>
                    <a:cubicBezTo>
                      <a:pt x="951" y="37931"/>
                      <a:pt x="0" y="34138"/>
                      <a:pt x="0" y="29396"/>
                    </a:cubicBezTo>
                    <a:cubicBezTo>
                      <a:pt x="0" y="24655"/>
                      <a:pt x="951" y="20862"/>
                      <a:pt x="1901" y="17069"/>
                    </a:cubicBezTo>
                    <a:cubicBezTo>
                      <a:pt x="2852" y="13276"/>
                      <a:pt x="5704" y="10431"/>
                      <a:pt x="7605" y="7586"/>
                    </a:cubicBezTo>
                    <a:cubicBezTo>
                      <a:pt x="9506" y="4741"/>
                      <a:pt x="13309" y="2845"/>
                      <a:pt x="17111" y="1897"/>
                    </a:cubicBezTo>
                    <a:cubicBezTo>
                      <a:pt x="20913" y="0"/>
                      <a:pt x="24716" y="0"/>
                      <a:pt x="29469" y="0"/>
                    </a:cubicBezTo>
                    <a:cubicBezTo>
                      <a:pt x="34222" y="0"/>
                      <a:pt x="38025" y="948"/>
                      <a:pt x="41827" y="1897"/>
                    </a:cubicBezTo>
                    <a:cubicBezTo>
                      <a:pt x="45630" y="2845"/>
                      <a:pt x="48482" y="5690"/>
                      <a:pt x="51333" y="8534"/>
                    </a:cubicBezTo>
                    <a:cubicBezTo>
                      <a:pt x="54185" y="11379"/>
                      <a:pt x="56087" y="14224"/>
                      <a:pt x="57037" y="18017"/>
                    </a:cubicBezTo>
                    <a:cubicBezTo>
                      <a:pt x="58938" y="20862"/>
                      <a:pt x="58938" y="24655"/>
                      <a:pt x="58938" y="29396"/>
                    </a:cubicBezTo>
                    <a:close/>
                    <a:moveTo>
                      <a:pt x="43729" y="29396"/>
                    </a:moveTo>
                    <a:cubicBezTo>
                      <a:pt x="43729" y="23707"/>
                      <a:pt x="42778" y="18965"/>
                      <a:pt x="39926" y="15172"/>
                    </a:cubicBezTo>
                    <a:cubicBezTo>
                      <a:pt x="37074" y="11379"/>
                      <a:pt x="33272" y="10431"/>
                      <a:pt x="29469" y="10431"/>
                    </a:cubicBezTo>
                    <a:cubicBezTo>
                      <a:pt x="26617" y="10431"/>
                      <a:pt x="23766" y="11379"/>
                      <a:pt x="21864" y="12327"/>
                    </a:cubicBezTo>
                    <a:cubicBezTo>
                      <a:pt x="19963" y="14224"/>
                      <a:pt x="18062" y="16121"/>
                      <a:pt x="17111" y="18965"/>
                    </a:cubicBezTo>
                    <a:cubicBezTo>
                      <a:pt x="16160" y="21810"/>
                      <a:pt x="15210" y="25603"/>
                      <a:pt x="15210" y="29396"/>
                    </a:cubicBezTo>
                    <a:cubicBezTo>
                      <a:pt x="15210" y="33189"/>
                      <a:pt x="16160" y="36982"/>
                      <a:pt x="17111" y="39827"/>
                    </a:cubicBezTo>
                    <a:cubicBezTo>
                      <a:pt x="18062" y="42672"/>
                      <a:pt x="19963" y="44569"/>
                      <a:pt x="21864" y="46465"/>
                    </a:cubicBezTo>
                    <a:cubicBezTo>
                      <a:pt x="23766" y="48362"/>
                      <a:pt x="26617" y="48362"/>
                      <a:pt x="29469" y="48362"/>
                    </a:cubicBezTo>
                    <a:cubicBezTo>
                      <a:pt x="34222" y="48362"/>
                      <a:pt x="38025" y="46465"/>
                      <a:pt x="39926" y="43620"/>
                    </a:cubicBezTo>
                    <a:cubicBezTo>
                      <a:pt x="42778" y="39827"/>
                      <a:pt x="43729" y="35086"/>
                      <a:pt x="43729" y="29396"/>
                    </a:cubicBez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8" name="Freeform 27">
                <a:extLst>
                  <a:ext uri="{FF2B5EF4-FFF2-40B4-BE49-F238E27FC236}">
                    <a16:creationId xmlns:a16="http://schemas.microsoft.com/office/drawing/2014/main" id="{D87E3765-94DE-02EB-46D8-65CF34D1679E}"/>
                  </a:ext>
                </a:extLst>
              </p:cNvPr>
              <p:cNvSpPr/>
              <p:nvPr/>
            </p:nvSpPr>
            <p:spPr>
              <a:xfrm>
                <a:off x="4768483" y="5678747"/>
                <a:ext cx="42777" cy="60689"/>
              </a:xfrm>
              <a:custGeom>
                <a:avLst/>
                <a:gdLst>
                  <a:gd name="connsiteX0" fmla="*/ 15210 w 42777"/>
                  <a:gd name="connsiteY0" fmla="*/ 39827 h 60689"/>
                  <a:gd name="connsiteX1" fmla="*/ 15210 w 42777"/>
                  <a:gd name="connsiteY1" fmla="*/ 52155 h 60689"/>
                  <a:gd name="connsiteX2" fmla="*/ 13309 w 42777"/>
                  <a:gd name="connsiteY2" fmla="*/ 58793 h 60689"/>
                  <a:gd name="connsiteX3" fmla="*/ 7605 w 42777"/>
                  <a:gd name="connsiteY3" fmla="*/ 60689 h 60689"/>
                  <a:gd name="connsiteX4" fmla="*/ 1901 w 42777"/>
                  <a:gd name="connsiteY4" fmla="*/ 58793 h 60689"/>
                  <a:gd name="connsiteX5" fmla="*/ 0 w 42777"/>
                  <a:gd name="connsiteY5" fmla="*/ 52155 h 60689"/>
                  <a:gd name="connsiteX6" fmla="*/ 0 w 42777"/>
                  <a:gd name="connsiteY6" fmla="*/ 10431 h 60689"/>
                  <a:gd name="connsiteX7" fmla="*/ 7605 w 42777"/>
                  <a:gd name="connsiteY7" fmla="*/ 0 h 60689"/>
                  <a:gd name="connsiteX8" fmla="*/ 13309 w 42777"/>
                  <a:gd name="connsiteY8" fmla="*/ 1897 h 60689"/>
                  <a:gd name="connsiteX9" fmla="*/ 15210 w 42777"/>
                  <a:gd name="connsiteY9" fmla="*/ 8534 h 60689"/>
                  <a:gd name="connsiteX10" fmla="*/ 20914 w 42777"/>
                  <a:gd name="connsiteY10" fmla="*/ 1897 h 60689"/>
                  <a:gd name="connsiteX11" fmla="*/ 28519 w 42777"/>
                  <a:gd name="connsiteY11" fmla="*/ 0 h 60689"/>
                  <a:gd name="connsiteX12" fmla="*/ 38025 w 42777"/>
                  <a:gd name="connsiteY12" fmla="*/ 1897 h 60689"/>
                  <a:gd name="connsiteX13" fmla="*/ 42778 w 42777"/>
                  <a:gd name="connsiteY13" fmla="*/ 8534 h 60689"/>
                  <a:gd name="connsiteX14" fmla="*/ 40877 w 42777"/>
                  <a:gd name="connsiteY14" fmla="*/ 13276 h 60689"/>
                  <a:gd name="connsiteX15" fmla="*/ 37074 w 42777"/>
                  <a:gd name="connsiteY15" fmla="*/ 15172 h 60689"/>
                  <a:gd name="connsiteX16" fmla="*/ 33272 w 42777"/>
                  <a:gd name="connsiteY16" fmla="*/ 14224 h 60689"/>
                  <a:gd name="connsiteX17" fmla="*/ 27568 w 42777"/>
                  <a:gd name="connsiteY17" fmla="*/ 13276 h 60689"/>
                  <a:gd name="connsiteX18" fmla="*/ 21864 w 42777"/>
                  <a:gd name="connsiteY18" fmla="*/ 15172 h 60689"/>
                  <a:gd name="connsiteX19" fmla="*/ 19012 w 42777"/>
                  <a:gd name="connsiteY19" fmla="*/ 19914 h 60689"/>
                  <a:gd name="connsiteX20" fmla="*/ 17111 w 42777"/>
                  <a:gd name="connsiteY20" fmla="*/ 27500 h 60689"/>
                  <a:gd name="connsiteX21" fmla="*/ 15210 w 42777"/>
                  <a:gd name="connsiteY21" fmla="*/ 39827 h 60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2777" h="60689">
                    <a:moveTo>
                      <a:pt x="15210" y="39827"/>
                    </a:moveTo>
                    <a:lnTo>
                      <a:pt x="15210" y="52155"/>
                    </a:lnTo>
                    <a:cubicBezTo>
                      <a:pt x="15210" y="54999"/>
                      <a:pt x="14259" y="57844"/>
                      <a:pt x="13309" y="58793"/>
                    </a:cubicBezTo>
                    <a:cubicBezTo>
                      <a:pt x="12358" y="59741"/>
                      <a:pt x="10457" y="60689"/>
                      <a:pt x="7605" y="60689"/>
                    </a:cubicBezTo>
                    <a:cubicBezTo>
                      <a:pt x="5704" y="60689"/>
                      <a:pt x="3802" y="59741"/>
                      <a:pt x="1901" y="58793"/>
                    </a:cubicBezTo>
                    <a:cubicBezTo>
                      <a:pt x="951" y="56896"/>
                      <a:pt x="0" y="54999"/>
                      <a:pt x="0" y="52155"/>
                    </a:cubicBezTo>
                    <a:lnTo>
                      <a:pt x="0" y="10431"/>
                    </a:lnTo>
                    <a:cubicBezTo>
                      <a:pt x="0" y="3793"/>
                      <a:pt x="2852" y="0"/>
                      <a:pt x="7605" y="0"/>
                    </a:cubicBezTo>
                    <a:cubicBezTo>
                      <a:pt x="10457" y="0"/>
                      <a:pt x="11408" y="948"/>
                      <a:pt x="13309" y="1897"/>
                    </a:cubicBezTo>
                    <a:cubicBezTo>
                      <a:pt x="14259" y="3793"/>
                      <a:pt x="15210" y="5690"/>
                      <a:pt x="15210" y="8534"/>
                    </a:cubicBezTo>
                    <a:cubicBezTo>
                      <a:pt x="17111" y="5690"/>
                      <a:pt x="19012" y="2845"/>
                      <a:pt x="20914" y="1897"/>
                    </a:cubicBezTo>
                    <a:cubicBezTo>
                      <a:pt x="22815" y="948"/>
                      <a:pt x="25667" y="0"/>
                      <a:pt x="28519" y="0"/>
                    </a:cubicBezTo>
                    <a:cubicBezTo>
                      <a:pt x="31370" y="0"/>
                      <a:pt x="35173" y="948"/>
                      <a:pt x="38025" y="1897"/>
                    </a:cubicBezTo>
                    <a:cubicBezTo>
                      <a:pt x="40877" y="2845"/>
                      <a:pt x="42778" y="5690"/>
                      <a:pt x="42778" y="8534"/>
                    </a:cubicBezTo>
                    <a:cubicBezTo>
                      <a:pt x="42778" y="10431"/>
                      <a:pt x="41827" y="11379"/>
                      <a:pt x="40877" y="13276"/>
                    </a:cubicBezTo>
                    <a:cubicBezTo>
                      <a:pt x="39926" y="14224"/>
                      <a:pt x="38025" y="15172"/>
                      <a:pt x="37074" y="15172"/>
                    </a:cubicBezTo>
                    <a:cubicBezTo>
                      <a:pt x="36123" y="15172"/>
                      <a:pt x="35173" y="15172"/>
                      <a:pt x="33272" y="14224"/>
                    </a:cubicBezTo>
                    <a:cubicBezTo>
                      <a:pt x="31370" y="13276"/>
                      <a:pt x="29469" y="13276"/>
                      <a:pt x="27568" y="13276"/>
                    </a:cubicBezTo>
                    <a:cubicBezTo>
                      <a:pt x="25667" y="13276"/>
                      <a:pt x="23766" y="14224"/>
                      <a:pt x="21864" y="15172"/>
                    </a:cubicBezTo>
                    <a:cubicBezTo>
                      <a:pt x="20914" y="16121"/>
                      <a:pt x="19012" y="18017"/>
                      <a:pt x="19012" y="19914"/>
                    </a:cubicBezTo>
                    <a:cubicBezTo>
                      <a:pt x="18062" y="21810"/>
                      <a:pt x="18062" y="24655"/>
                      <a:pt x="17111" y="27500"/>
                    </a:cubicBezTo>
                    <a:cubicBezTo>
                      <a:pt x="15210" y="32241"/>
                      <a:pt x="15210" y="36034"/>
                      <a:pt x="15210" y="39827"/>
                    </a:cubicBez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9" name="Freeform 28">
                <a:extLst>
                  <a:ext uri="{FF2B5EF4-FFF2-40B4-BE49-F238E27FC236}">
                    <a16:creationId xmlns:a16="http://schemas.microsoft.com/office/drawing/2014/main" id="{6EA4116A-6CD0-610F-23CB-7621733D8C42}"/>
                  </a:ext>
                </a:extLst>
              </p:cNvPr>
              <p:cNvSpPr/>
              <p:nvPr/>
            </p:nvSpPr>
            <p:spPr>
              <a:xfrm>
                <a:off x="4816014" y="5657885"/>
                <a:ext cx="53234" cy="81550"/>
              </a:xfrm>
              <a:custGeom>
                <a:avLst/>
                <a:gdLst>
                  <a:gd name="connsiteX0" fmla="*/ 36123 w 53234"/>
                  <a:gd name="connsiteY0" fmla="*/ 75861 h 81550"/>
                  <a:gd name="connsiteX1" fmla="*/ 22815 w 53234"/>
                  <a:gd name="connsiteY1" fmla="*/ 54051 h 81550"/>
                  <a:gd name="connsiteX2" fmla="*/ 14259 w 53234"/>
                  <a:gd name="connsiteY2" fmla="*/ 61637 h 81550"/>
                  <a:gd name="connsiteX3" fmla="*/ 14259 w 53234"/>
                  <a:gd name="connsiteY3" fmla="*/ 73017 h 81550"/>
                  <a:gd name="connsiteX4" fmla="*/ 12358 w 53234"/>
                  <a:gd name="connsiteY4" fmla="*/ 79654 h 81550"/>
                  <a:gd name="connsiteX5" fmla="*/ 7605 w 53234"/>
                  <a:gd name="connsiteY5" fmla="*/ 81551 h 81550"/>
                  <a:gd name="connsiteX6" fmla="*/ 1901 w 53234"/>
                  <a:gd name="connsiteY6" fmla="*/ 79654 h 81550"/>
                  <a:gd name="connsiteX7" fmla="*/ 0 w 53234"/>
                  <a:gd name="connsiteY7" fmla="*/ 73017 h 81550"/>
                  <a:gd name="connsiteX8" fmla="*/ 0 w 53234"/>
                  <a:gd name="connsiteY8" fmla="*/ 10431 h 81550"/>
                  <a:gd name="connsiteX9" fmla="*/ 1901 w 53234"/>
                  <a:gd name="connsiteY9" fmla="*/ 2845 h 81550"/>
                  <a:gd name="connsiteX10" fmla="*/ 7605 w 53234"/>
                  <a:gd name="connsiteY10" fmla="*/ 0 h 81550"/>
                  <a:gd name="connsiteX11" fmla="*/ 13309 w 53234"/>
                  <a:gd name="connsiteY11" fmla="*/ 1897 h 81550"/>
                  <a:gd name="connsiteX12" fmla="*/ 15210 w 53234"/>
                  <a:gd name="connsiteY12" fmla="*/ 8534 h 81550"/>
                  <a:gd name="connsiteX13" fmla="*/ 15210 w 53234"/>
                  <a:gd name="connsiteY13" fmla="*/ 44569 h 81550"/>
                  <a:gd name="connsiteX14" fmla="*/ 32321 w 53234"/>
                  <a:gd name="connsiteY14" fmla="*/ 26551 h 81550"/>
                  <a:gd name="connsiteX15" fmla="*/ 37074 w 53234"/>
                  <a:gd name="connsiteY15" fmla="*/ 21810 h 81550"/>
                  <a:gd name="connsiteX16" fmla="*/ 40877 w 53234"/>
                  <a:gd name="connsiteY16" fmla="*/ 20862 h 81550"/>
                  <a:gd name="connsiteX17" fmla="*/ 45630 w 53234"/>
                  <a:gd name="connsiteY17" fmla="*/ 22758 h 81550"/>
                  <a:gd name="connsiteX18" fmla="*/ 47531 w 53234"/>
                  <a:gd name="connsiteY18" fmla="*/ 27500 h 81550"/>
                  <a:gd name="connsiteX19" fmla="*/ 41827 w 53234"/>
                  <a:gd name="connsiteY19" fmla="*/ 36034 h 81550"/>
                  <a:gd name="connsiteX20" fmla="*/ 34222 w 53234"/>
                  <a:gd name="connsiteY20" fmla="*/ 43620 h 81550"/>
                  <a:gd name="connsiteX21" fmla="*/ 49432 w 53234"/>
                  <a:gd name="connsiteY21" fmla="*/ 67327 h 81550"/>
                  <a:gd name="connsiteX22" fmla="*/ 52284 w 53234"/>
                  <a:gd name="connsiteY22" fmla="*/ 71120 h 81550"/>
                  <a:gd name="connsiteX23" fmla="*/ 53235 w 53234"/>
                  <a:gd name="connsiteY23" fmla="*/ 73965 h 81550"/>
                  <a:gd name="connsiteX24" fmla="*/ 51333 w 53234"/>
                  <a:gd name="connsiteY24" fmla="*/ 79654 h 81550"/>
                  <a:gd name="connsiteX25" fmla="*/ 46580 w 53234"/>
                  <a:gd name="connsiteY25" fmla="*/ 81551 h 81550"/>
                  <a:gd name="connsiteX26" fmla="*/ 42778 w 53234"/>
                  <a:gd name="connsiteY26" fmla="*/ 79654 h 81550"/>
                  <a:gd name="connsiteX27" fmla="*/ 36123 w 53234"/>
                  <a:gd name="connsiteY27" fmla="*/ 75861 h 81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3234" h="81550">
                    <a:moveTo>
                      <a:pt x="36123" y="75861"/>
                    </a:moveTo>
                    <a:lnTo>
                      <a:pt x="22815" y="54051"/>
                    </a:lnTo>
                    <a:lnTo>
                      <a:pt x="14259" y="61637"/>
                    </a:lnTo>
                    <a:lnTo>
                      <a:pt x="14259" y="73017"/>
                    </a:lnTo>
                    <a:cubicBezTo>
                      <a:pt x="14259" y="75861"/>
                      <a:pt x="13309" y="77758"/>
                      <a:pt x="12358" y="79654"/>
                    </a:cubicBezTo>
                    <a:cubicBezTo>
                      <a:pt x="11408" y="81551"/>
                      <a:pt x="9506" y="81551"/>
                      <a:pt x="7605" y="81551"/>
                    </a:cubicBezTo>
                    <a:cubicBezTo>
                      <a:pt x="5704" y="81551"/>
                      <a:pt x="3802" y="80603"/>
                      <a:pt x="1901" y="79654"/>
                    </a:cubicBezTo>
                    <a:cubicBezTo>
                      <a:pt x="0" y="78706"/>
                      <a:pt x="0" y="75861"/>
                      <a:pt x="0" y="73017"/>
                    </a:cubicBezTo>
                    <a:lnTo>
                      <a:pt x="0" y="10431"/>
                    </a:lnTo>
                    <a:cubicBezTo>
                      <a:pt x="0" y="7586"/>
                      <a:pt x="951" y="4741"/>
                      <a:pt x="1901" y="2845"/>
                    </a:cubicBezTo>
                    <a:cubicBezTo>
                      <a:pt x="2852" y="948"/>
                      <a:pt x="4753" y="0"/>
                      <a:pt x="7605" y="0"/>
                    </a:cubicBezTo>
                    <a:cubicBezTo>
                      <a:pt x="9506" y="0"/>
                      <a:pt x="11408" y="948"/>
                      <a:pt x="13309" y="1897"/>
                    </a:cubicBezTo>
                    <a:cubicBezTo>
                      <a:pt x="14259" y="3793"/>
                      <a:pt x="15210" y="5690"/>
                      <a:pt x="15210" y="8534"/>
                    </a:cubicBezTo>
                    <a:lnTo>
                      <a:pt x="15210" y="44569"/>
                    </a:lnTo>
                    <a:lnTo>
                      <a:pt x="32321" y="26551"/>
                    </a:lnTo>
                    <a:cubicBezTo>
                      <a:pt x="34222" y="24655"/>
                      <a:pt x="36123" y="22758"/>
                      <a:pt x="37074" y="21810"/>
                    </a:cubicBezTo>
                    <a:cubicBezTo>
                      <a:pt x="38025" y="20862"/>
                      <a:pt x="39926" y="20862"/>
                      <a:pt x="40877" y="20862"/>
                    </a:cubicBezTo>
                    <a:cubicBezTo>
                      <a:pt x="42778" y="20862"/>
                      <a:pt x="44679" y="21810"/>
                      <a:pt x="45630" y="22758"/>
                    </a:cubicBezTo>
                    <a:cubicBezTo>
                      <a:pt x="46580" y="23707"/>
                      <a:pt x="47531" y="25603"/>
                      <a:pt x="47531" y="27500"/>
                    </a:cubicBezTo>
                    <a:cubicBezTo>
                      <a:pt x="47531" y="29396"/>
                      <a:pt x="45630" y="32241"/>
                      <a:pt x="41827" y="36034"/>
                    </a:cubicBezTo>
                    <a:lnTo>
                      <a:pt x="34222" y="43620"/>
                    </a:lnTo>
                    <a:lnTo>
                      <a:pt x="49432" y="67327"/>
                    </a:lnTo>
                    <a:cubicBezTo>
                      <a:pt x="50383" y="69223"/>
                      <a:pt x="51333" y="70172"/>
                      <a:pt x="52284" y="71120"/>
                    </a:cubicBezTo>
                    <a:cubicBezTo>
                      <a:pt x="53235" y="72068"/>
                      <a:pt x="53235" y="73017"/>
                      <a:pt x="53235" y="73965"/>
                    </a:cubicBezTo>
                    <a:cubicBezTo>
                      <a:pt x="53235" y="75861"/>
                      <a:pt x="52284" y="77758"/>
                      <a:pt x="51333" y="79654"/>
                    </a:cubicBezTo>
                    <a:cubicBezTo>
                      <a:pt x="50383" y="80603"/>
                      <a:pt x="48482" y="81551"/>
                      <a:pt x="46580" y="81551"/>
                    </a:cubicBezTo>
                    <a:cubicBezTo>
                      <a:pt x="44679" y="81551"/>
                      <a:pt x="43729" y="80603"/>
                      <a:pt x="42778" y="79654"/>
                    </a:cubicBezTo>
                    <a:cubicBezTo>
                      <a:pt x="41827" y="78706"/>
                      <a:pt x="38025" y="78706"/>
                      <a:pt x="36123" y="75861"/>
                    </a:cubicBez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0" name="Freeform 29">
                <a:extLst>
                  <a:ext uri="{FF2B5EF4-FFF2-40B4-BE49-F238E27FC236}">
                    <a16:creationId xmlns:a16="http://schemas.microsoft.com/office/drawing/2014/main" id="{C453ADC5-C5CB-0FB7-87F6-02A236BAF347}"/>
                  </a:ext>
                </a:extLst>
              </p:cNvPr>
              <p:cNvSpPr/>
              <p:nvPr/>
            </p:nvSpPr>
            <p:spPr>
              <a:xfrm>
                <a:off x="4874952" y="5703402"/>
                <a:ext cx="32321" cy="13275"/>
              </a:xfrm>
              <a:custGeom>
                <a:avLst/>
                <a:gdLst>
                  <a:gd name="connsiteX0" fmla="*/ 24716 w 32321"/>
                  <a:gd name="connsiteY0" fmla="*/ 13276 h 13275"/>
                  <a:gd name="connsiteX1" fmla="*/ 7605 w 32321"/>
                  <a:gd name="connsiteY1" fmla="*/ 13276 h 13275"/>
                  <a:gd name="connsiteX2" fmla="*/ 1901 w 32321"/>
                  <a:gd name="connsiteY2" fmla="*/ 11379 h 13275"/>
                  <a:gd name="connsiteX3" fmla="*/ 0 w 32321"/>
                  <a:gd name="connsiteY3" fmla="*/ 6638 h 13275"/>
                  <a:gd name="connsiteX4" fmla="*/ 1901 w 32321"/>
                  <a:gd name="connsiteY4" fmla="*/ 1897 h 13275"/>
                  <a:gd name="connsiteX5" fmla="*/ 7605 w 32321"/>
                  <a:gd name="connsiteY5" fmla="*/ 0 h 13275"/>
                  <a:gd name="connsiteX6" fmla="*/ 24716 w 32321"/>
                  <a:gd name="connsiteY6" fmla="*/ 0 h 13275"/>
                  <a:gd name="connsiteX7" fmla="*/ 30420 w 32321"/>
                  <a:gd name="connsiteY7" fmla="*/ 1897 h 13275"/>
                  <a:gd name="connsiteX8" fmla="*/ 32321 w 32321"/>
                  <a:gd name="connsiteY8" fmla="*/ 6638 h 13275"/>
                  <a:gd name="connsiteX9" fmla="*/ 30420 w 32321"/>
                  <a:gd name="connsiteY9" fmla="*/ 11379 h 13275"/>
                  <a:gd name="connsiteX10" fmla="*/ 24716 w 32321"/>
                  <a:gd name="connsiteY10" fmla="*/ 13276 h 13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2321" h="13275">
                    <a:moveTo>
                      <a:pt x="24716" y="13276"/>
                    </a:moveTo>
                    <a:lnTo>
                      <a:pt x="7605" y="13276"/>
                    </a:lnTo>
                    <a:cubicBezTo>
                      <a:pt x="4753" y="13276"/>
                      <a:pt x="2852" y="12327"/>
                      <a:pt x="1901" y="11379"/>
                    </a:cubicBezTo>
                    <a:cubicBezTo>
                      <a:pt x="950" y="10431"/>
                      <a:pt x="0" y="8534"/>
                      <a:pt x="0" y="6638"/>
                    </a:cubicBezTo>
                    <a:cubicBezTo>
                      <a:pt x="0" y="4741"/>
                      <a:pt x="950" y="2845"/>
                      <a:pt x="1901" y="1897"/>
                    </a:cubicBezTo>
                    <a:cubicBezTo>
                      <a:pt x="2852" y="948"/>
                      <a:pt x="5703" y="0"/>
                      <a:pt x="7605" y="0"/>
                    </a:cubicBezTo>
                    <a:lnTo>
                      <a:pt x="24716" y="0"/>
                    </a:lnTo>
                    <a:cubicBezTo>
                      <a:pt x="27568" y="0"/>
                      <a:pt x="29469" y="948"/>
                      <a:pt x="30420" y="1897"/>
                    </a:cubicBezTo>
                    <a:cubicBezTo>
                      <a:pt x="31370" y="2845"/>
                      <a:pt x="32321" y="4741"/>
                      <a:pt x="32321" y="6638"/>
                    </a:cubicBezTo>
                    <a:cubicBezTo>
                      <a:pt x="32321" y="8534"/>
                      <a:pt x="31370" y="10431"/>
                      <a:pt x="30420" y="11379"/>
                    </a:cubicBezTo>
                    <a:cubicBezTo>
                      <a:pt x="29469" y="12327"/>
                      <a:pt x="26617" y="13276"/>
                      <a:pt x="24716" y="13276"/>
                    </a:cubicBez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1" name="Freeform 30">
                <a:extLst>
                  <a:ext uri="{FF2B5EF4-FFF2-40B4-BE49-F238E27FC236}">
                    <a16:creationId xmlns:a16="http://schemas.microsoft.com/office/drawing/2014/main" id="{3C957B57-E3AA-4018-474B-C2EDEBA4C722}"/>
                  </a:ext>
                </a:extLst>
              </p:cNvPr>
              <p:cNvSpPr/>
              <p:nvPr/>
            </p:nvSpPr>
            <p:spPr>
              <a:xfrm>
                <a:off x="4916780" y="5658834"/>
                <a:ext cx="15209" cy="81550"/>
              </a:xfrm>
              <a:custGeom>
                <a:avLst/>
                <a:gdLst>
                  <a:gd name="connsiteX0" fmla="*/ 0 w 15209"/>
                  <a:gd name="connsiteY0" fmla="*/ 73017 h 81550"/>
                  <a:gd name="connsiteX1" fmla="*/ 0 w 15209"/>
                  <a:gd name="connsiteY1" fmla="*/ 8534 h 81550"/>
                  <a:gd name="connsiteX2" fmla="*/ 1901 w 15209"/>
                  <a:gd name="connsiteY2" fmla="*/ 1897 h 81550"/>
                  <a:gd name="connsiteX3" fmla="*/ 7605 w 15209"/>
                  <a:gd name="connsiteY3" fmla="*/ 0 h 81550"/>
                  <a:gd name="connsiteX4" fmla="*/ 13309 w 15209"/>
                  <a:gd name="connsiteY4" fmla="*/ 1897 h 81550"/>
                  <a:gd name="connsiteX5" fmla="*/ 15210 w 15209"/>
                  <a:gd name="connsiteY5" fmla="*/ 8534 h 81550"/>
                  <a:gd name="connsiteX6" fmla="*/ 15210 w 15209"/>
                  <a:gd name="connsiteY6" fmla="*/ 73017 h 81550"/>
                  <a:gd name="connsiteX7" fmla="*/ 13309 w 15209"/>
                  <a:gd name="connsiteY7" fmla="*/ 79654 h 81550"/>
                  <a:gd name="connsiteX8" fmla="*/ 7605 w 15209"/>
                  <a:gd name="connsiteY8" fmla="*/ 81551 h 81550"/>
                  <a:gd name="connsiteX9" fmla="*/ 1901 w 15209"/>
                  <a:gd name="connsiteY9" fmla="*/ 79654 h 81550"/>
                  <a:gd name="connsiteX10" fmla="*/ 0 w 15209"/>
                  <a:gd name="connsiteY10" fmla="*/ 73017 h 81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209" h="81550">
                    <a:moveTo>
                      <a:pt x="0" y="73017"/>
                    </a:moveTo>
                    <a:lnTo>
                      <a:pt x="0" y="8534"/>
                    </a:lnTo>
                    <a:cubicBezTo>
                      <a:pt x="0" y="5690"/>
                      <a:pt x="951" y="2845"/>
                      <a:pt x="1901" y="1897"/>
                    </a:cubicBezTo>
                    <a:cubicBezTo>
                      <a:pt x="2852" y="948"/>
                      <a:pt x="4753" y="0"/>
                      <a:pt x="7605" y="0"/>
                    </a:cubicBezTo>
                    <a:cubicBezTo>
                      <a:pt x="9506" y="0"/>
                      <a:pt x="11407" y="948"/>
                      <a:pt x="13309" y="1897"/>
                    </a:cubicBezTo>
                    <a:cubicBezTo>
                      <a:pt x="14259" y="3793"/>
                      <a:pt x="15210" y="5690"/>
                      <a:pt x="15210" y="8534"/>
                    </a:cubicBezTo>
                    <a:lnTo>
                      <a:pt x="15210" y="73017"/>
                    </a:lnTo>
                    <a:cubicBezTo>
                      <a:pt x="15210" y="75861"/>
                      <a:pt x="14259" y="78706"/>
                      <a:pt x="13309" y="79654"/>
                    </a:cubicBezTo>
                    <a:cubicBezTo>
                      <a:pt x="12358" y="81551"/>
                      <a:pt x="10457" y="81551"/>
                      <a:pt x="7605" y="81551"/>
                    </a:cubicBezTo>
                    <a:cubicBezTo>
                      <a:pt x="5704" y="81551"/>
                      <a:pt x="3802" y="80603"/>
                      <a:pt x="1901" y="79654"/>
                    </a:cubicBezTo>
                    <a:cubicBezTo>
                      <a:pt x="0" y="78706"/>
                      <a:pt x="0" y="75861"/>
                      <a:pt x="0" y="73017"/>
                    </a:cubicBez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2" name="Freeform 31">
                <a:extLst>
                  <a:ext uri="{FF2B5EF4-FFF2-40B4-BE49-F238E27FC236}">
                    <a16:creationId xmlns:a16="http://schemas.microsoft.com/office/drawing/2014/main" id="{2D914C34-82EC-9A74-FEF5-64480B93EA8C}"/>
                  </a:ext>
                </a:extLst>
              </p:cNvPr>
              <p:cNvSpPr/>
              <p:nvPr/>
            </p:nvSpPr>
            <p:spPr>
              <a:xfrm>
                <a:off x="4947199" y="5658834"/>
                <a:ext cx="15209" cy="80602"/>
              </a:xfrm>
              <a:custGeom>
                <a:avLst/>
                <a:gdLst>
                  <a:gd name="connsiteX0" fmla="*/ 7605 w 15209"/>
                  <a:gd name="connsiteY0" fmla="*/ 14224 h 80602"/>
                  <a:gd name="connsiteX1" fmla="*/ 1901 w 15209"/>
                  <a:gd name="connsiteY1" fmla="*/ 12327 h 80602"/>
                  <a:gd name="connsiteX2" fmla="*/ 0 w 15209"/>
                  <a:gd name="connsiteY2" fmla="*/ 6638 h 80602"/>
                  <a:gd name="connsiteX3" fmla="*/ 1901 w 15209"/>
                  <a:gd name="connsiteY3" fmla="*/ 1897 h 80602"/>
                  <a:gd name="connsiteX4" fmla="*/ 7605 w 15209"/>
                  <a:gd name="connsiteY4" fmla="*/ 0 h 80602"/>
                  <a:gd name="connsiteX5" fmla="*/ 12358 w 15209"/>
                  <a:gd name="connsiteY5" fmla="*/ 1897 h 80602"/>
                  <a:gd name="connsiteX6" fmla="*/ 14259 w 15209"/>
                  <a:gd name="connsiteY6" fmla="*/ 7586 h 80602"/>
                  <a:gd name="connsiteX7" fmla="*/ 12358 w 15209"/>
                  <a:gd name="connsiteY7" fmla="*/ 13276 h 80602"/>
                  <a:gd name="connsiteX8" fmla="*/ 7605 w 15209"/>
                  <a:gd name="connsiteY8" fmla="*/ 14224 h 80602"/>
                  <a:gd name="connsiteX9" fmla="*/ 15210 w 15209"/>
                  <a:gd name="connsiteY9" fmla="*/ 29396 h 80602"/>
                  <a:gd name="connsiteX10" fmla="*/ 15210 w 15209"/>
                  <a:gd name="connsiteY10" fmla="*/ 72068 h 80602"/>
                  <a:gd name="connsiteX11" fmla="*/ 13309 w 15209"/>
                  <a:gd name="connsiteY11" fmla="*/ 78706 h 80602"/>
                  <a:gd name="connsiteX12" fmla="*/ 7605 w 15209"/>
                  <a:gd name="connsiteY12" fmla="*/ 80603 h 80602"/>
                  <a:gd name="connsiteX13" fmla="*/ 1901 w 15209"/>
                  <a:gd name="connsiteY13" fmla="*/ 78706 h 80602"/>
                  <a:gd name="connsiteX14" fmla="*/ 0 w 15209"/>
                  <a:gd name="connsiteY14" fmla="*/ 72068 h 80602"/>
                  <a:gd name="connsiteX15" fmla="*/ 0 w 15209"/>
                  <a:gd name="connsiteY15" fmla="*/ 29396 h 80602"/>
                  <a:gd name="connsiteX16" fmla="*/ 1901 w 15209"/>
                  <a:gd name="connsiteY16" fmla="*/ 22758 h 80602"/>
                  <a:gd name="connsiteX17" fmla="*/ 7605 w 15209"/>
                  <a:gd name="connsiteY17" fmla="*/ 20862 h 80602"/>
                  <a:gd name="connsiteX18" fmla="*/ 13309 w 15209"/>
                  <a:gd name="connsiteY18" fmla="*/ 22758 h 80602"/>
                  <a:gd name="connsiteX19" fmla="*/ 15210 w 15209"/>
                  <a:gd name="connsiteY19" fmla="*/ 29396 h 806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5209" h="80602">
                    <a:moveTo>
                      <a:pt x="7605" y="14224"/>
                    </a:moveTo>
                    <a:cubicBezTo>
                      <a:pt x="5704" y="14224"/>
                      <a:pt x="3803" y="13276"/>
                      <a:pt x="1901" y="12327"/>
                    </a:cubicBezTo>
                    <a:cubicBezTo>
                      <a:pt x="0" y="11379"/>
                      <a:pt x="0" y="9483"/>
                      <a:pt x="0" y="6638"/>
                    </a:cubicBezTo>
                    <a:cubicBezTo>
                      <a:pt x="0" y="4741"/>
                      <a:pt x="951" y="2845"/>
                      <a:pt x="1901" y="1897"/>
                    </a:cubicBezTo>
                    <a:cubicBezTo>
                      <a:pt x="3803" y="948"/>
                      <a:pt x="4753" y="0"/>
                      <a:pt x="7605" y="0"/>
                    </a:cubicBezTo>
                    <a:cubicBezTo>
                      <a:pt x="9506" y="0"/>
                      <a:pt x="11408" y="948"/>
                      <a:pt x="12358" y="1897"/>
                    </a:cubicBezTo>
                    <a:cubicBezTo>
                      <a:pt x="14259" y="2845"/>
                      <a:pt x="14259" y="4741"/>
                      <a:pt x="14259" y="7586"/>
                    </a:cubicBezTo>
                    <a:cubicBezTo>
                      <a:pt x="14259" y="9483"/>
                      <a:pt x="13309" y="11379"/>
                      <a:pt x="12358" y="13276"/>
                    </a:cubicBezTo>
                    <a:cubicBezTo>
                      <a:pt x="11408" y="13276"/>
                      <a:pt x="9506" y="14224"/>
                      <a:pt x="7605" y="14224"/>
                    </a:cubicBezTo>
                    <a:close/>
                    <a:moveTo>
                      <a:pt x="15210" y="29396"/>
                    </a:moveTo>
                    <a:lnTo>
                      <a:pt x="15210" y="72068"/>
                    </a:lnTo>
                    <a:cubicBezTo>
                      <a:pt x="15210" y="74913"/>
                      <a:pt x="14259" y="77758"/>
                      <a:pt x="13309" y="78706"/>
                    </a:cubicBezTo>
                    <a:cubicBezTo>
                      <a:pt x="12358" y="79654"/>
                      <a:pt x="10457" y="80603"/>
                      <a:pt x="7605" y="80603"/>
                    </a:cubicBezTo>
                    <a:cubicBezTo>
                      <a:pt x="5704" y="80603"/>
                      <a:pt x="3803" y="79654"/>
                      <a:pt x="1901" y="78706"/>
                    </a:cubicBezTo>
                    <a:cubicBezTo>
                      <a:pt x="951" y="76810"/>
                      <a:pt x="0" y="74913"/>
                      <a:pt x="0" y="72068"/>
                    </a:cubicBezTo>
                    <a:lnTo>
                      <a:pt x="0" y="29396"/>
                    </a:lnTo>
                    <a:cubicBezTo>
                      <a:pt x="0" y="26551"/>
                      <a:pt x="951" y="24655"/>
                      <a:pt x="1901" y="22758"/>
                    </a:cubicBezTo>
                    <a:cubicBezTo>
                      <a:pt x="2852" y="20862"/>
                      <a:pt x="4753" y="20862"/>
                      <a:pt x="7605" y="20862"/>
                    </a:cubicBezTo>
                    <a:cubicBezTo>
                      <a:pt x="9506" y="20862"/>
                      <a:pt x="11408" y="21810"/>
                      <a:pt x="13309" y="22758"/>
                    </a:cubicBezTo>
                    <a:cubicBezTo>
                      <a:pt x="15210" y="23707"/>
                      <a:pt x="15210" y="26551"/>
                      <a:pt x="15210" y="29396"/>
                    </a:cubicBez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3" name="Freeform 32">
                <a:extLst>
                  <a:ext uri="{FF2B5EF4-FFF2-40B4-BE49-F238E27FC236}">
                    <a16:creationId xmlns:a16="http://schemas.microsoft.com/office/drawing/2014/main" id="{5FE87BCC-CEB5-7CFD-DF97-5CCF77BD186D}"/>
                  </a:ext>
                </a:extLst>
              </p:cNvPr>
              <p:cNvSpPr/>
              <p:nvPr/>
            </p:nvSpPr>
            <p:spPr>
              <a:xfrm>
                <a:off x="4970252" y="5657885"/>
                <a:ext cx="42540" cy="84395"/>
              </a:xfrm>
              <a:custGeom>
                <a:avLst/>
                <a:gdLst>
                  <a:gd name="connsiteX0" fmla="*/ 6417 w 42540"/>
                  <a:gd name="connsiteY0" fmla="*/ 23707 h 84395"/>
                  <a:gd name="connsiteX1" fmla="*/ 10219 w 42540"/>
                  <a:gd name="connsiteY1" fmla="*/ 23707 h 84395"/>
                  <a:gd name="connsiteX2" fmla="*/ 10219 w 42540"/>
                  <a:gd name="connsiteY2" fmla="*/ 18965 h 84395"/>
                  <a:gd name="connsiteX3" fmla="*/ 12120 w 42540"/>
                  <a:gd name="connsiteY3" fmla="*/ 7586 h 84395"/>
                  <a:gd name="connsiteX4" fmla="*/ 17824 w 42540"/>
                  <a:gd name="connsiteY4" fmla="*/ 1897 h 84395"/>
                  <a:gd name="connsiteX5" fmla="*/ 29232 w 42540"/>
                  <a:gd name="connsiteY5" fmla="*/ 0 h 84395"/>
                  <a:gd name="connsiteX6" fmla="*/ 42540 w 42540"/>
                  <a:gd name="connsiteY6" fmla="*/ 6638 h 84395"/>
                  <a:gd name="connsiteX7" fmla="*/ 41590 w 42540"/>
                  <a:gd name="connsiteY7" fmla="*/ 10431 h 84395"/>
                  <a:gd name="connsiteX8" fmla="*/ 38738 w 42540"/>
                  <a:gd name="connsiteY8" fmla="*/ 12327 h 84395"/>
                  <a:gd name="connsiteX9" fmla="*/ 35886 w 42540"/>
                  <a:gd name="connsiteY9" fmla="*/ 12327 h 84395"/>
                  <a:gd name="connsiteX10" fmla="*/ 32084 w 42540"/>
                  <a:gd name="connsiteY10" fmla="*/ 12327 h 84395"/>
                  <a:gd name="connsiteX11" fmla="*/ 27330 w 42540"/>
                  <a:gd name="connsiteY11" fmla="*/ 15172 h 84395"/>
                  <a:gd name="connsiteX12" fmla="*/ 26380 w 42540"/>
                  <a:gd name="connsiteY12" fmla="*/ 21810 h 84395"/>
                  <a:gd name="connsiteX13" fmla="*/ 26380 w 42540"/>
                  <a:gd name="connsiteY13" fmla="*/ 25603 h 84395"/>
                  <a:gd name="connsiteX14" fmla="*/ 30182 w 42540"/>
                  <a:gd name="connsiteY14" fmla="*/ 25603 h 84395"/>
                  <a:gd name="connsiteX15" fmla="*/ 38738 w 42540"/>
                  <a:gd name="connsiteY15" fmla="*/ 30345 h 84395"/>
                  <a:gd name="connsiteX16" fmla="*/ 36837 w 42540"/>
                  <a:gd name="connsiteY16" fmla="*/ 35086 h 84395"/>
                  <a:gd name="connsiteX17" fmla="*/ 30182 w 42540"/>
                  <a:gd name="connsiteY17" fmla="*/ 36034 h 84395"/>
                  <a:gd name="connsiteX18" fmla="*/ 26380 w 42540"/>
                  <a:gd name="connsiteY18" fmla="*/ 36034 h 84395"/>
                  <a:gd name="connsiteX19" fmla="*/ 26380 w 42540"/>
                  <a:gd name="connsiteY19" fmla="*/ 75861 h 84395"/>
                  <a:gd name="connsiteX20" fmla="*/ 24478 w 42540"/>
                  <a:gd name="connsiteY20" fmla="*/ 82499 h 84395"/>
                  <a:gd name="connsiteX21" fmla="*/ 18775 w 42540"/>
                  <a:gd name="connsiteY21" fmla="*/ 84396 h 84395"/>
                  <a:gd name="connsiteX22" fmla="*/ 13071 w 42540"/>
                  <a:gd name="connsiteY22" fmla="*/ 82499 h 84395"/>
                  <a:gd name="connsiteX23" fmla="*/ 11170 w 42540"/>
                  <a:gd name="connsiteY23" fmla="*/ 75861 h 84395"/>
                  <a:gd name="connsiteX24" fmla="*/ 11170 w 42540"/>
                  <a:gd name="connsiteY24" fmla="*/ 36034 h 84395"/>
                  <a:gd name="connsiteX25" fmla="*/ 7367 w 42540"/>
                  <a:gd name="connsiteY25" fmla="*/ 36034 h 84395"/>
                  <a:gd name="connsiteX26" fmla="*/ 2614 w 42540"/>
                  <a:gd name="connsiteY26" fmla="*/ 34138 h 84395"/>
                  <a:gd name="connsiteX27" fmla="*/ 713 w 42540"/>
                  <a:gd name="connsiteY27" fmla="*/ 30345 h 84395"/>
                  <a:gd name="connsiteX28" fmla="*/ 6417 w 42540"/>
                  <a:gd name="connsiteY28" fmla="*/ 23707 h 84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42540" h="84395">
                    <a:moveTo>
                      <a:pt x="6417" y="23707"/>
                    </a:moveTo>
                    <a:lnTo>
                      <a:pt x="10219" y="23707"/>
                    </a:lnTo>
                    <a:lnTo>
                      <a:pt x="10219" y="18965"/>
                    </a:lnTo>
                    <a:cubicBezTo>
                      <a:pt x="10219" y="14224"/>
                      <a:pt x="11170" y="10431"/>
                      <a:pt x="12120" y="7586"/>
                    </a:cubicBezTo>
                    <a:cubicBezTo>
                      <a:pt x="13071" y="4741"/>
                      <a:pt x="14972" y="2845"/>
                      <a:pt x="17824" y="1897"/>
                    </a:cubicBezTo>
                    <a:cubicBezTo>
                      <a:pt x="20676" y="948"/>
                      <a:pt x="24478" y="0"/>
                      <a:pt x="29232" y="0"/>
                    </a:cubicBezTo>
                    <a:cubicBezTo>
                      <a:pt x="37787" y="0"/>
                      <a:pt x="42540" y="1897"/>
                      <a:pt x="42540" y="6638"/>
                    </a:cubicBezTo>
                    <a:cubicBezTo>
                      <a:pt x="42540" y="7586"/>
                      <a:pt x="42540" y="9483"/>
                      <a:pt x="41590" y="10431"/>
                    </a:cubicBezTo>
                    <a:cubicBezTo>
                      <a:pt x="40639" y="11379"/>
                      <a:pt x="39688" y="12327"/>
                      <a:pt x="38738" y="12327"/>
                    </a:cubicBezTo>
                    <a:cubicBezTo>
                      <a:pt x="37787" y="12327"/>
                      <a:pt x="36837" y="12327"/>
                      <a:pt x="35886" y="12327"/>
                    </a:cubicBezTo>
                    <a:cubicBezTo>
                      <a:pt x="34935" y="12327"/>
                      <a:pt x="33034" y="12327"/>
                      <a:pt x="32084" y="12327"/>
                    </a:cubicBezTo>
                    <a:cubicBezTo>
                      <a:pt x="29232" y="12327"/>
                      <a:pt x="27330" y="13276"/>
                      <a:pt x="27330" y="15172"/>
                    </a:cubicBezTo>
                    <a:cubicBezTo>
                      <a:pt x="26380" y="17069"/>
                      <a:pt x="26380" y="18965"/>
                      <a:pt x="26380" y="21810"/>
                    </a:cubicBezTo>
                    <a:lnTo>
                      <a:pt x="26380" y="25603"/>
                    </a:lnTo>
                    <a:lnTo>
                      <a:pt x="30182" y="25603"/>
                    </a:lnTo>
                    <a:cubicBezTo>
                      <a:pt x="35886" y="25603"/>
                      <a:pt x="38738" y="27500"/>
                      <a:pt x="38738" y="30345"/>
                    </a:cubicBezTo>
                    <a:cubicBezTo>
                      <a:pt x="38738" y="33189"/>
                      <a:pt x="37787" y="34138"/>
                      <a:pt x="36837" y="35086"/>
                    </a:cubicBezTo>
                    <a:cubicBezTo>
                      <a:pt x="34935" y="36034"/>
                      <a:pt x="33034" y="36034"/>
                      <a:pt x="30182" y="36034"/>
                    </a:cubicBezTo>
                    <a:lnTo>
                      <a:pt x="26380" y="36034"/>
                    </a:lnTo>
                    <a:lnTo>
                      <a:pt x="26380" y="75861"/>
                    </a:lnTo>
                    <a:cubicBezTo>
                      <a:pt x="26380" y="78706"/>
                      <a:pt x="25429" y="80603"/>
                      <a:pt x="24478" y="82499"/>
                    </a:cubicBezTo>
                    <a:cubicBezTo>
                      <a:pt x="23528" y="84396"/>
                      <a:pt x="21627" y="84396"/>
                      <a:pt x="18775" y="84396"/>
                    </a:cubicBezTo>
                    <a:cubicBezTo>
                      <a:pt x="16874" y="84396"/>
                      <a:pt x="14972" y="83447"/>
                      <a:pt x="13071" y="82499"/>
                    </a:cubicBezTo>
                    <a:cubicBezTo>
                      <a:pt x="12120" y="80603"/>
                      <a:pt x="11170" y="78706"/>
                      <a:pt x="11170" y="75861"/>
                    </a:cubicBezTo>
                    <a:lnTo>
                      <a:pt x="11170" y="36034"/>
                    </a:lnTo>
                    <a:lnTo>
                      <a:pt x="7367" y="36034"/>
                    </a:lnTo>
                    <a:cubicBezTo>
                      <a:pt x="5466" y="36034"/>
                      <a:pt x="3565" y="35086"/>
                      <a:pt x="2614" y="34138"/>
                    </a:cubicBezTo>
                    <a:cubicBezTo>
                      <a:pt x="1664" y="33189"/>
                      <a:pt x="713" y="32241"/>
                      <a:pt x="713" y="30345"/>
                    </a:cubicBezTo>
                    <a:cubicBezTo>
                      <a:pt x="-1188" y="24655"/>
                      <a:pt x="713" y="23707"/>
                      <a:pt x="6417" y="23707"/>
                    </a:cubicBez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4" name="Freeform 33">
                <a:extLst>
                  <a:ext uri="{FF2B5EF4-FFF2-40B4-BE49-F238E27FC236}">
                    <a16:creationId xmlns:a16="http://schemas.microsoft.com/office/drawing/2014/main" id="{598E0878-C5FF-112A-A1EF-E5984421072A}"/>
                  </a:ext>
                </a:extLst>
              </p:cNvPr>
              <p:cNvSpPr/>
              <p:nvPr/>
            </p:nvSpPr>
            <p:spPr>
              <a:xfrm>
                <a:off x="5009940" y="5678747"/>
                <a:ext cx="57037" cy="60689"/>
              </a:xfrm>
              <a:custGeom>
                <a:avLst/>
                <a:gdLst>
                  <a:gd name="connsiteX0" fmla="*/ 44679 w 57037"/>
                  <a:gd name="connsiteY0" fmla="*/ 35086 h 60689"/>
                  <a:gd name="connsiteX1" fmla="*/ 15210 w 57037"/>
                  <a:gd name="connsiteY1" fmla="*/ 35086 h 60689"/>
                  <a:gd name="connsiteX2" fmla="*/ 17111 w 57037"/>
                  <a:gd name="connsiteY2" fmla="*/ 43620 h 60689"/>
                  <a:gd name="connsiteX3" fmla="*/ 22815 w 57037"/>
                  <a:gd name="connsiteY3" fmla="*/ 49310 h 60689"/>
                  <a:gd name="connsiteX4" fmla="*/ 30420 w 57037"/>
                  <a:gd name="connsiteY4" fmla="*/ 51206 h 60689"/>
                  <a:gd name="connsiteX5" fmla="*/ 35173 w 57037"/>
                  <a:gd name="connsiteY5" fmla="*/ 50258 h 60689"/>
                  <a:gd name="connsiteX6" fmla="*/ 39926 w 57037"/>
                  <a:gd name="connsiteY6" fmla="*/ 48362 h 60689"/>
                  <a:gd name="connsiteX7" fmla="*/ 43729 w 57037"/>
                  <a:gd name="connsiteY7" fmla="*/ 45517 h 60689"/>
                  <a:gd name="connsiteX8" fmla="*/ 48482 w 57037"/>
                  <a:gd name="connsiteY8" fmla="*/ 41724 h 60689"/>
                  <a:gd name="connsiteX9" fmla="*/ 51333 w 57037"/>
                  <a:gd name="connsiteY9" fmla="*/ 40775 h 60689"/>
                  <a:gd name="connsiteX10" fmla="*/ 55136 w 57037"/>
                  <a:gd name="connsiteY10" fmla="*/ 41724 h 60689"/>
                  <a:gd name="connsiteX11" fmla="*/ 56087 w 57037"/>
                  <a:gd name="connsiteY11" fmla="*/ 45517 h 60689"/>
                  <a:gd name="connsiteX12" fmla="*/ 54186 w 57037"/>
                  <a:gd name="connsiteY12" fmla="*/ 50258 h 60689"/>
                  <a:gd name="connsiteX13" fmla="*/ 49432 w 57037"/>
                  <a:gd name="connsiteY13" fmla="*/ 54999 h 60689"/>
                  <a:gd name="connsiteX14" fmla="*/ 41827 w 57037"/>
                  <a:gd name="connsiteY14" fmla="*/ 58793 h 60689"/>
                  <a:gd name="connsiteX15" fmla="*/ 30420 w 57037"/>
                  <a:gd name="connsiteY15" fmla="*/ 60689 h 60689"/>
                  <a:gd name="connsiteX16" fmla="*/ 7605 w 57037"/>
                  <a:gd name="connsiteY16" fmla="*/ 52155 h 60689"/>
                  <a:gd name="connsiteX17" fmla="*/ 0 w 57037"/>
                  <a:gd name="connsiteY17" fmla="*/ 30345 h 60689"/>
                  <a:gd name="connsiteX18" fmla="*/ 1901 w 57037"/>
                  <a:gd name="connsiteY18" fmla="*/ 18017 h 60689"/>
                  <a:gd name="connsiteX19" fmla="*/ 7605 w 57037"/>
                  <a:gd name="connsiteY19" fmla="*/ 8534 h 60689"/>
                  <a:gd name="connsiteX20" fmla="*/ 17111 w 57037"/>
                  <a:gd name="connsiteY20" fmla="*/ 1897 h 60689"/>
                  <a:gd name="connsiteX21" fmla="*/ 29469 w 57037"/>
                  <a:gd name="connsiteY21" fmla="*/ 0 h 60689"/>
                  <a:gd name="connsiteX22" fmla="*/ 44679 w 57037"/>
                  <a:gd name="connsiteY22" fmla="*/ 3793 h 60689"/>
                  <a:gd name="connsiteX23" fmla="*/ 54186 w 57037"/>
                  <a:gd name="connsiteY23" fmla="*/ 13276 h 60689"/>
                  <a:gd name="connsiteX24" fmla="*/ 57037 w 57037"/>
                  <a:gd name="connsiteY24" fmla="*/ 25603 h 60689"/>
                  <a:gd name="connsiteX25" fmla="*/ 54186 w 57037"/>
                  <a:gd name="connsiteY25" fmla="*/ 33189 h 60689"/>
                  <a:gd name="connsiteX26" fmla="*/ 44679 w 57037"/>
                  <a:gd name="connsiteY26" fmla="*/ 35086 h 60689"/>
                  <a:gd name="connsiteX27" fmla="*/ 16161 w 57037"/>
                  <a:gd name="connsiteY27" fmla="*/ 26551 h 60689"/>
                  <a:gd name="connsiteX28" fmla="*/ 42778 w 57037"/>
                  <a:gd name="connsiteY28" fmla="*/ 26551 h 60689"/>
                  <a:gd name="connsiteX29" fmla="*/ 38976 w 57037"/>
                  <a:gd name="connsiteY29" fmla="*/ 15172 h 60689"/>
                  <a:gd name="connsiteX30" fmla="*/ 29469 w 57037"/>
                  <a:gd name="connsiteY30" fmla="*/ 11379 h 60689"/>
                  <a:gd name="connsiteX31" fmla="*/ 19963 w 57037"/>
                  <a:gd name="connsiteY31" fmla="*/ 15172 h 60689"/>
                  <a:gd name="connsiteX32" fmla="*/ 16161 w 57037"/>
                  <a:gd name="connsiteY32" fmla="*/ 26551 h 60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57037" h="60689">
                    <a:moveTo>
                      <a:pt x="44679" y="35086"/>
                    </a:moveTo>
                    <a:lnTo>
                      <a:pt x="15210" y="35086"/>
                    </a:lnTo>
                    <a:cubicBezTo>
                      <a:pt x="15210" y="38879"/>
                      <a:pt x="16161" y="41724"/>
                      <a:pt x="17111" y="43620"/>
                    </a:cubicBezTo>
                    <a:cubicBezTo>
                      <a:pt x="18062" y="46465"/>
                      <a:pt x="19963" y="48362"/>
                      <a:pt x="22815" y="49310"/>
                    </a:cubicBezTo>
                    <a:cubicBezTo>
                      <a:pt x="24716" y="50258"/>
                      <a:pt x="27568" y="51206"/>
                      <a:pt x="30420" y="51206"/>
                    </a:cubicBezTo>
                    <a:cubicBezTo>
                      <a:pt x="32321" y="51206"/>
                      <a:pt x="34222" y="51206"/>
                      <a:pt x="35173" y="50258"/>
                    </a:cubicBezTo>
                    <a:cubicBezTo>
                      <a:pt x="36124" y="49310"/>
                      <a:pt x="38025" y="49310"/>
                      <a:pt x="39926" y="48362"/>
                    </a:cubicBezTo>
                    <a:cubicBezTo>
                      <a:pt x="40877" y="47413"/>
                      <a:pt x="42778" y="46465"/>
                      <a:pt x="43729" y="45517"/>
                    </a:cubicBezTo>
                    <a:cubicBezTo>
                      <a:pt x="44679" y="44569"/>
                      <a:pt x="46580" y="42672"/>
                      <a:pt x="48482" y="41724"/>
                    </a:cubicBezTo>
                    <a:cubicBezTo>
                      <a:pt x="49432" y="40775"/>
                      <a:pt x="50383" y="40775"/>
                      <a:pt x="51333" y="40775"/>
                    </a:cubicBezTo>
                    <a:cubicBezTo>
                      <a:pt x="53235" y="40775"/>
                      <a:pt x="54186" y="40775"/>
                      <a:pt x="55136" y="41724"/>
                    </a:cubicBezTo>
                    <a:cubicBezTo>
                      <a:pt x="56087" y="42672"/>
                      <a:pt x="56087" y="43620"/>
                      <a:pt x="56087" y="45517"/>
                    </a:cubicBezTo>
                    <a:cubicBezTo>
                      <a:pt x="56087" y="46465"/>
                      <a:pt x="55136" y="48362"/>
                      <a:pt x="54186" y="50258"/>
                    </a:cubicBezTo>
                    <a:cubicBezTo>
                      <a:pt x="53235" y="52155"/>
                      <a:pt x="51333" y="54051"/>
                      <a:pt x="49432" y="54999"/>
                    </a:cubicBezTo>
                    <a:cubicBezTo>
                      <a:pt x="47531" y="56896"/>
                      <a:pt x="44679" y="57844"/>
                      <a:pt x="41827" y="58793"/>
                    </a:cubicBezTo>
                    <a:cubicBezTo>
                      <a:pt x="38976" y="59741"/>
                      <a:pt x="35173" y="60689"/>
                      <a:pt x="30420" y="60689"/>
                    </a:cubicBezTo>
                    <a:cubicBezTo>
                      <a:pt x="20914" y="60689"/>
                      <a:pt x="13309" y="57844"/>
                      <a:pt x="7605" y="52155"/>
                    </a:cubicBezTo>
                    <a:cubicBezTo>
                      <a:pt x="1901" y="46465"/>
                      <a:pt x="0" y="38879"/>
                      <a:pt x="0" y="30345"/>
                    </a:cubicBezTo>
                    <a:cubicBezTo>
                      <a:pt x="0" y="25603"/>
                      <a:pt x="951" y="21810"/>
                      <a:pt x="1901" y="18017"/>
                    </a:cubicBezTo>
                    <a:cubicBezTo>
                      <a:pt x="2852" y="14224"/>
                      <a:pt x="4753" y="11379"/>
                      <a:pt x="7605" y="8534"/>
                    </a:cubicBezTo>
                    <a:cubicBezTo>
                      <a:pt x="10457" y="5690"/>
                      <a:pt x="13309" y="3793"/>
                      <a:pt x="17111" y="1897"/>
                    </a:cubicBezTo>
                    <a:cubicBezTo>
                      <a:pt x="20914" y="0"/>
                      <a:pt x="24716" y="0"/>
                      <a:pt x="29469" y="0"/>
                    </a:cubicBezTo>
                    <a:cubicBezTo>
                      <a:pt x="35173" y="0"/>
                      <a:pt x="39926" y="948"/>
                      <a:pt x="44679" y="3793"/>
                    </a:cubicBezTo>
                    <a:cubicBezTo>
                      <a:pt x="48482" y="6638"/>
                      <a:pt x="52284" y="9483"/>
                      <a:pt x="54186" y="13276"/>
                    </a:cubicBezTo>
                    <a:cubicBezTo>
                      <a:pt x="56087" y="17069"/>
                      <a:pt x="57037" y="20862"/>
                      <a:pt x="57037" y="25603"/>
                    </a:cubicBezTo>
                    <a:cubicBezTo>
                      <a:pt x="57037" y="29396"/>
                      <a:pt x="56087" y="32241"/>
                      <a:pt x="54186" y="33189"/>
                    </a:cubicBezTo>
                    <a:cubicBezTo>
                      <a:pt x="52284" y="34138"/>
                      <a:pt x="49432" y="35086"/>
                      <a:pt x="44679" y="35086"/>
                    </a:cubicBezTo>
                    <a:close/>
                    <a:moveTo>
                      <a:pt x="16161" y="26551"/>
                    </a:moveTo>
                    <a:lnTo>
                      <a:pt x="42778" y="26551"/>
                    </a:lnTo>
                    <a:cubicBezTo>
                      <a:pt x="42778" y="21810"/>
                      <a:pt x="40877" y="18017"/>
                      <a:pt x="38976" y="15172"/>
                    </a:cubicBezTo>
                    <a:cubicBezTo>
                      <a:pt x="37074" y="12327"/>
                      <a:pt x="33272" y="11379"/>
                      <a:pt x="29469" y="11379"/>
                    </a:cubicBezTo>
                    <a:cubicBezTo>
                      <a:pt x="25667" y="11379"/>
                      <a:pt x="22815" y="12327"/>
                      <a:pt x="19963" y="15172"/>
                    </a:cubicBezTo>
                    <a:cubicBezTo>
                      <a:pt x="17111" y="18017"/>
                      <a:pt x="16161" y="21810"/>
                      <a:pt x="16161" y="26551"/>
                    </a:cubicBez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sp>
        <p:nvSpPr>
          <p:cNvPr id="35" name="Oval 34">
            <a:extLst>
              <a:ext uri="{FF2B5EF4-FFF2-40B4-BE49-F238E27FC236}">
                <a16:creationId xmlns:a16="http://schemas.microsoft.com/office/drawing/2014/main" id="{D5C0C3D1-5629-71A1-60FC-C25463254D60}"/>
              </a:ext>
            </a:extLst>
          </p:cNvPr>
          <p:cNvSpPr/>
          <p:nvPr userDrawn="1"/>
        </p:nvSpPr>
        <p:spPr>
          <a:xfrm>
            <a:off x="4873315" y="145919"/>
            <a:ext cx="1310598" cy="1310598"/>
          </a:xfrm>
          <a:prstGeom prst="ellipse">
            <a:avLst/>
          </a:prstGeom>
          <a:solidFill>
            <a:srgbClr val="14B4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pic>
        <p:nvPicPr>
          <p:cNvPr id="37" name="Picture 36">
            <a:extLst>
              <a:ext uri="{FF2B5EF4-FFF2-40B4-BE49-F238E27FC236}">
                <a16:creationId xmlns:a16="http://schemas.microsoft.com/office/drawing/2014/main" id="{6F2BEA89-B953-567E-1B8C-CA055F3E2F53}"/>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r="44449"/>
          <a:stretch/>
        </p:blipFill>
        <p:spPr bwMode="auto">
          <a:xfrm>
            <a:off x="9700384" y="5884447"/>
            <a:ext cx="2021756" cy="464267"/>
          </a:xfrm>
          <a:prstGeom prst="rect">
            <a:avLst/>
          </a:prstGeom>
          <a:ln>
            <a:noFill/>
          </a:ln>
          <a:extLst>
            <a:ext uri="{53640926-AAD7-44D8-BBD7-CCE9431645EC}">
              <a14:shadowObscured xmlns:a14="http://schemas.microsoft.com/office/drawing/2010/main"/>
            </a:ext>
          </a:extLst>
        </p:spPr>
      </p:pic>
      <p:cxnSp>
        <p:nvCxnSpPr>
          <p:cNvPr id="41" name="Straight Connector 40">
            <a:extLst>
              <a:ext uri="{FF2B5EF4-FFF2-40B4-BE49-F238E27FC236}">
                <a16:creationId xmlns:a16="http://schemas.microsoft.com/office/drawing/2014/main" id="{5EF2F973-67EF-8855-450E-3E3AF11568BE}"/>
              </a:ext>
            </a:extLst>
          </p:cNvPr>
          <p:cNvCxnSpPr>
            <a:cxnSpLocks/>
          </p:cNvCxnSpPr>
          <p:nvPr userDrawn="1"/>
        </p:nvCxnSpPr>
        <p:spPr>
          <a:xfrm>
            <a:off x="0" y="6136408"/>
            <a:ext cx="9222801" cy="0"/>
          </a:xfrm>
          <a:prstGeom prst="line">
            <a:avLst/>
          </a:prstGeom>
          <a:ln w="28575">
            <a:solidFill>
              <a:srgbClr val="12B4CB"/>
            </a:solidFill>
          </a:ln>
        </p:spPr>
        <p:style>
          <a:lnRef idx="1">
            <a:schemeClr val="accent1"/>
          </a:lnRef>
          <a:fillRef idx="0">
            <a:schemeClr val="accent1"/>
          </a:fillRef>
          <a:effectRef idx="0">
            <a:schemeClr val="accent1"/>
          </a:effectRef>
          <a:fontRef idx="minor">
            <a:schemeClr val="tx1"/>
          </a:fontRef>
        </p:style>
      </p:cxnSp>
      <p:sp>
        <p:nvSpPr>
          <p:cNvPr id="42" name="Rectangle 41">
            <a:extLst>
              <a:ext uri="{FF2B5EF4-FFF2-40B4-BE49-F238E27FC236}">
                <a16:creationId xmlns:a16="http://schemas.microsoft.com/office/drawing/2014/main" id="{D55088BB-59D4-E97B-6656-BD531C8E39C0}"/>
              </a:ext>
            </a:extLst>
          </p:cNvPr>
          <p:cNvSpPr/>
          <p:nvPr userDrawn="1"/>
        </p:nvSpPr>
        <p:spPr>
          <a:xfrm>
            <a:off x="5760669" y="5680930"/>
            <a:ext cx="3469856" cy="697353"/>
          </a:xfrm>
          <a:prstGeom prst="rect">
            <a:avLst/>
          </a:prstGeom>
          <a:solidFill>
            <a:srgbClr val="12B4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85">
              <a:latin typeface="Calibri" panose="020F0502020204030204" pitchFamily="34" charset="0"/>
              <a:cs typeface="Calibri" panose="020F0502020204030204" pitchFamily="34" charset="0"/>
            </a:endParaRPr>
          </a:p>
        </p:txBody>
      </p:sp>
      <p:sp>
        <p:nvSpPr>
          <p:cNvPr id="43" name="Text Placeholder 23">
            <a:extLst>
              <a:ext uri="{FF2B5EF4-FFF2-40B4-BE49-F238E27FC236}">
                <a16:creationId xmlns:a16="http://schemas.microsoft.com/office/drawing/2014/main" id="{0095534A-1F9E-BFD3-F960-75D40177A9D6}"/>
              </a:ext>
            </a:extLst>
          </p:cNvPr>
          <p:cNvSpPr>
            <a:spLocks noGrp="1"/>
          </p:cNvSpPr>
          <p:nvPr>
            <p:ph type="body" sz="quarter" idx="18" hasCustomPrompt="1"/>
          </p:nvPr>
        </p:nvSpPr>
        <p:spPr>
          <a:xfrm>
            <a:off x="5760669" y="5759497"/>
            <a:ext cx="3469856" cy="589217"/>
          </a:xfrm>
        </p:spPr>
        <p:txBody>
          <a:bodyPr>
            <a:normAutofit/>
          </a:bodyPr>
          <a:lstStyle>
            <a:lvl1pPr marL="0" indent="0" algn="ctr">
              <a:buNone/>
              <a:defRPr sz="3200" b="0" i="0">
                <a:solidFill>
                  <a:schemeClr val="bg1"/>
                </a:solidFill>
                <a:latin typeface="Calibri" panose="020F0502020204030204" pitchFamily="34" charset="0"/>
                <a:cs typeface="Calibri" panose="020F0502020204030204" pitchFamily="34" charset="0"/>
              </a:defRPr>
            </a:lvl1pPr>
          </a:lstStyle>
          <a:p>
            <a:pPr lvl="0"/>
            <a:r>
              <a:rPr lang="en-US" dirty="0" err="1"/>
              <a:t>www.balance.eu</a:t>
            </a:r>
            <a:endParaRPr lang="en-US" dirty="0"/>
          </a:p>
        </p:txBody>
      </p:sp>
      <p:sp>
        <p:nvSpPr>
          <p:cNvPr id="2" name="Text Placeholder 23">
            <a:extLst>
              <a:ext uri="{FF2B5EF4-FFF2-40B4-BE49-F238E27FC236}">
                <a16:creationId xmlns:a16="http://schemas.microsoft.com/office/drawing/2014/main" id="{5DEC1AD0-B0F9-FC88-698C-9936B357FD86}"/>
              </a:ext>
            </a:extLst>
          </p:cNvPr>
          <p:cNvSpPr>
            <a:spLocks noGrp="1"/>
          </p:cNvSpPr>
          <p:nvPr>
            <p:ph type="body" sz="quarter" idx="15" hasCustomPrompt="1"/>
          </p:nvPr>
        </p:nvSpPr>
        <p:spPr>
          <a:xfrm>
            <a:off x="6819185" y="3571222"/>
            <a:ext cx="5278651" cy="697353"/>
          </a:xfrm>
        </p:spPr>
        <p:txBody>
          <a:bodyPr>
            <a:noAutofit/>
          </a:bodyPr>
          <a:lstStyle>
            <a:lvl1pPr marL="0" indent="0" algn="l">
              <a:buNone/>
              <a:defRPr sz="5400" b="1" baseline="0">
                <a:solidFill>
                  <a:srgbClr val="8A4199"/>
                </a:solidFill>
                <a:latin typeface="+mn-lt"/>
              </a:defRPr>
            </a:lvl1pPr>
          </a:lstStyle>
          <a:p>
            <a:pPr lvl="0"/>
            <a:r>
              <a:rPr lang="en-US" dirty="0"/>
              <a:t>POWERPIONT</a:t>
            </a:r>
          </a:p>
        </p:txBody>
      </p:sp>
      <p:sp>
        <p:nvSpPr>
          <p:cNvPr id="3" name="Text Placeholder 23">
            <a:extLst>
              <a:ext uri="{FF2B5EF4-FFF2-40B4-BE49-F238E27FC236}">
                <a16:creationId xmlns:a16="http://schemas.microsoft.com/office/drawing/2014/main" id="{C43D492D-B5D6-71C9-447D-6DEDF48BD66D}"/>
              </a:ext>
            </a:extLst>
          </p:cNvPr>
          <p:cNvSpPr>
            <a:spLocks noGrp="1"/>
          </p:cNvSpPr>
          <p:nvPr>
            <p:ph type="body" sz="quarter" idx="19" hasCustomPrompt="1"/>
          </p:nvPr>
        </p:nvSpPr>
        <p:spPr>
          <a:xfrm>
            <a:off x="6819185" y="2952699"/>
            <a:ext cx="5278651" cy="697353"/>
          </a:xfrm>
        </p:spPr>
        <p:txBody>
          <a:bodyPr>
            <a:normAutofit/>
          </a:bodyPr>
          <a:lstStyle>
            <a:lvl1pPr marL="0" indent="0" algn="l">
              <a:buNone/>
              <a:defRPr sz="3600" b="0" i="0">
                <a:solidFill>
                  <a:srgbClr val="8A4199"/>
                </a:solidFill>
                <a:latin typeface="+mn-lt"/>
              </a:defRPr>
            </a:lvl1pPr>
          </a:lstStyle>
          <a:p>
            <a:pPr lvl="0"/>
            <a:r>
              <a:rPr lang="en-US" dirty="0"/>
              <a:t>Cover Design 2</a:t>
            </a:r>
          </a:p>
        </p:txBody>
      </p:sp>
      <p:sp>
        <p:nvSpPr>
          <p:cNvPr id="4" name="Rectangle 3">
            <a:extLst>
              <a:ext uri="{FF2B5EF4-FFF2-40B4-BE49-F238E27FC236}">
                <a16:creationId xmlns:a16="http://schemas.microsoft.com/office/drawing/2014/main" id="{C471625C-340A-202C-C297-6AA7A2046DF1}"/>
              </a:ext>
            </a:extLst>
          </p:cNvPr>
          <p:cNvSpPr/>
          <p:nvPr userDrawn="1"/>
        </p:nvSpPr>
        <p:spPr>
          <a:xfrm>
            <a:off x="-382772" y="6858000"/>
            <a:ext cx="13545879" cy="1775637"/>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A899BEA6-09E7-39FC-81D1-DCDB6057A6BC}"/>
              </a:ext>
            </a:extLst>
          </p:cNvPr>
          <p:cNvSpPr/>
          <p:nvPr userDrawn="1"/>
        </p:nvSpPr>
        <p:spPr>
          <a:xfrm>
            <a:off x="-676940" y="-1773478"/>
            <a:ext cx="13545879" cy="1775637"/>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16217470"/>
      </p:ext>
    </p:extLst>
  </p:cSld>
  <p:clrMapOvr>
    <a:masterClrMapping/>
  </p:clrMapOvr>
  <p:extLst>
    <p:ext uri="{DCECCB84-F9BA-43D5-87BE-67443E8EF086}">
      <p15:sldGuideLst xmlns:p15="http://schemas.microsoft.com/office/powerpoint/2012/main"/>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Bullet Slide - Blue">
    <p:spTree>
      <p:nvGrpSpPr>
        <p:cNvPr id="1" name=""/>
        <p:cNvGrpSpPr/>
        <p:nvPr/>
      </p:nvGrpSpPr>
      <p:grpSpPr>
        <a:xfrm>
          <a:off x="0" y="0"/>
          <a:ext cx="0" cy="0"/>
          <a:chOff x="0" y="0"/>
          <a:chExt cx="0" cy="0"/>
        </a:xfrm>
      </p:grpSpPr>
      <p:sp>
        <p:nvSpPr>
          <p:cNvPr id="10" name="Text Placeholder 25">
            <a:extLst>
              <a:ext uri="{FF2B5EF4-FFF2-40B4-BE49-F238E27FC236}">
                <a16:creationId xmlns:a16="http://schemas.microsoft.com/office/drawing/2014/main" id="{BAFBE11C-3EBF-7F4F-ACD8-08642D47695A}"/>
              </a:ext>
            </a:extLst>
          </p:cNvPr>
          <p:cNvSpPr>
            <a:spLocks noGrp="1"/>
          </p:cNvSpPr>
          <p:nvPr>
            <p:ph type="body" sz="quarter" idx="20" hasCustomPrompt="1"/>
          </p:nvPr>
        </p:nvSpPr>
        <p:spPr>
          <a:xfrm>
            <a:off x="6353299" y="2066544"/>
            <a:ext cx="5132263" cy="3722513"/>
          </a:xfrm>
        </p:spPr>
        <p:txBody>
          <a:bodyPr>
            <a:noAutofit/>
          </a:bodyPr>
          <a:lstStyle>
            <a:lvl1pPr marL="0" indent="0" algn="l">
              <a:buClr>
                <a:srgbClr val="EA1D76"/>
              </a:buClr>
              <a:buFont typeface="Arial" charset="0"/>
              <a:buNone/>
              <a:defRPr sz="2200">
                <a:solidFill>
                  <a:srgbClr val="5959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1" name="Text Placeholder 23">
            <a:extLst>
              <a:ext uri="{FF2B5EF4-FFF2-40B4-BE49-F238E27FC236}">
                <a16:creationId xmlns:a16="http://schemas.microsoft.com/office/drawing/2014/main" id="{5FAF9C27-18D9-AD43-845C-FEBCE6E43C34}"/>
              </a:ext>
            </a:extLst>
          </p:cNvPr>
          <p:cNvSpPr>
            <a:spLocks noGrp="1"/>
          </p:cNvSpPr>
          <p:nvPr>
            <p:ph type="body" sz="quarter" idx="22" hasCustomPrompt="1"/>
          </p:nvPr>
        </p:nvSpPr>
        <p:spPr>
          <a:xfrm>
            <a:off x="6326940" y="708094"/>
            <a:ext cx="5158622" cy="857158"/>
          </a:xfrm>
          <a:noFill/>
        </p:spPr>
        <p:txBody>
          <a:bodyPr anchor="t">
            <a:normAutofit/>
          </a:bodyPr>
          <a:lstStyle>
            <a:lvl1pPr marL="0" indent="0" algn="l">
              <a:buNone/>
              <a:defRPr sz="3600" i="0">
                <a:solidFill>
                  <a:srgbClr val="14B4CB"/>
                </a:solidFill>
                <a:latin typeface="+mn-lt"/>
              </a:defRPr>
            </a:lvl1pPr>
          </a:lstStyle>
          <a:p>
            <a:pPr lvl="0"/>
            <a:r>
              <a:rPr lang="en-US" dirty="0"/>
              <a:t>TITLE</a:t>
            </a:r>
          </a:p>
        </p:txBody>
      </p:sp>
      <p:cxnSp>
        <p:nvCxnSpPr>
          <p:cNvPr id="12" name="Straight Connector 11">
            <a:extLst>
              <a:ext uri="{FF2B5EF4-FFF2-40B4-BE49-F238E27FC236}">
                <a16:creationId xmlns:a16="http://schemas.microsoft.com/office/drawing/2014/main" id="{3B33DF89-C0EE-2340-B9C4-761FDF4F19E5}"/>
              </a:ext>
            </a:extLst>
          </p:cNvPr>
          <p:cNvCxnSpPr>
            <a:cxnSpLocks/>
          </p:cNvCxnSpPr>
          <p:nvPr userDrawn="1"/>
        </p:nvCxnSpPr>
        <p:spPr>
          <a:xfrm>
            <a:off x="5346936" y="-25722"/>
            <a:ext cx="0" cy="6853558"/>
          </a:xfrm>
          <a:prstGeom prst="line">
            <a:avLst/>
          </a:prstGeom>
          <a:ln w="12700">
            <a:solidFill>
              <a:srgbClr val="14B4CB"/>
            </a:solidFill>
          </a:ln>
        </p:spPr>
        <p:style>
          <a:lnRef idx="1">
            <a:schemeClr val="accent1"/>
          </a:lnRef>
          <a:fillRef idx="0">
            <a:schemeClr val="accent1"/>
          </a:fillRef>
          <a:effectRef idx="0">
            <a:schemeClr val="accent1"/>
          </a:effectRef>
          <a:fontRef idx="minor">
            <a:schemeClr val="tx1"/>
          </a:fontRef>
        </p:style>
      </p:cxnSp>
      <p:sp>
        <p:nvSpPr>
          <p:cNvPr id="13" name="Text Placeholder 23">
            <a:extLst>
              <a:ext uri="{FF2B5EF4-FFF2-40B4-BE49-F238E27FC236}">
                <a16:creationId xmlns:a16="http://schemas.microsoft.com/office/drawing/2014/main" id="{8883E062-A23E-8642-AAC6-BE54A9640067}"/>
              </a:ext>
            </a:extLst>
          </p:cNvPr>
          <p:cNvSpPr>
            <a:spLocks noGrp="1"/>
          </p:cNvSpPr>
          <p:nvPr>
            <p:ph type="body" sz="quarter" idx="23" hasCustomPrompt="1"/>
          </p:nvPr>
        </p:nvSpPr>
        <p:spPr>
          <a:xfrm>
            <a:off x="1103474" y="708094"/>
            <a:ext cx="3452394" cy="3433969"/>
          </a:xfrm>
          <a:noFill/>
        </p:spPr>
        <p:txBody>
          <a:bodyPr anchor="t">
            <a:normAutofit/>
          </a:bodyPr>
          <a:lstStyle>
            <a:lvl1pPr marL="0" indent="0" algn="l">
              <a:buNone/>
              <a:defRPr sz="3600" i="0">
                <a:solidFill>
                  <a:srgbClr val="595959"/>
                </a:solidFill>
                <a:latin typeface="+mn-lt"/>
              </a:defRPr>
            </a:lvl1pPr>
          </a:lstStyle>
          <a:p>
            <a:pPr lvl="0"/>
            <a:r>
              <a:rPr lang="en-US" dirty="0"/>
              <a:t>BULLET POINT SLIDE</a:t>
            </a:r>
          </a:p>
        </p:txBody>
      </p:sp>
      <p:sp>
        <p:nvSpPr>
          <p:cNvPr id="15" name="Oval 14">
            <a:extLst>
              <a:ext uri="{FF2B5EF4-FFF2-40B4-BE49-F238E27FC236}">
                <a16:creationId xmlns:a16="http://schemas.microsoft.com/office/drawing/2014/main" id="{1C265F06-5AC2-0D4D-9A1F-E9CE7B2FF5C1}"/>
              </a:ext>
            </a:extLst>
          </p:cNvPr>
          <p:cNvSpPr/>
          <p:nvPr userDrawn="1"/>
        </p:nvSpPr>
        <p:spPr>
          <a:xfrm>
            <a:off x="4783395" y="415207"/>
            <a:ext cx="1154422" cy="1154422"/>
          </a:xfrm>
          <a:prstGeom prst="ellipse">
            <a:avLst/>
          </a:prstGeom>
          <a:solidFill>
            <a:srgbClr val="14B4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18" name="Text Placeholder 23">
            <a:extLst>
              <a:ext uri="{FF2B5EF4-FFF2-40B4-BE49-F238E27FC236}">
                <a16:creationId xmlns:a16="http://schemas.microsoft.com/office/drawing/2014/main" id="{4CA0907F-2B4F-BE45-B7FE-B7E2CD14E3CA}"/>
              </a:ext>
            </a:extLst>
          </p:cNvPr>
          <p:cNvSpPr>
            <a:spLocks noGrp="1"/>
          </p:cNvSpPr>
          <p:nvPr>
            <p:ph type="body" sz="quarter" idx="24" hasCustomPrompt="1"/>
          </p:nvPr>
        </p:nvSpPr>
        <p:spPr>
          <a:xfrm>
            <a:off x="4783395" y="712471"/>
            <a:ext cx="1154422" cy="857158"/>
          </a:xfrm>
          <a:noFill/>
        </p:spPr>
        <p:txBody>
          <a:bodyPr anchor="t">
            <a:normAutofit/>
          </a:bodyPr>
          <a:lstStyle>
            <a:lvl1pPr marL="0" indent="0" algn="ctr">
              <a:buNone/>
              <a:defRPr sz="3600" i="0">
                <a:solidFill>
                  <a:schemeClr val="bg1"/>
                </a:solidFill>
                <a:latin typeface="+mn-lt"/>
              </a:defRPr>
            </a:lvl1pPr>
          </a:lstStyle>
          <a:p>
            <a:pPr lvl="0"/>
            <a:r>
              <a:rPr lang="en-US" dirty="0"/>
              <a:t>1</a:t>
            </a:r>
          </a:p>
        </p:txBody>
      </p:sp>
      <p:grpSp>
        <p:nvGrpSpPr>
          <p:cNvPr id="5" name="Group 4">
            <a:extLst>
              <a:ext uri="{FF2B5EF4-FFF2-40B4-BE49-F238E27FC236}">
                <a16:creationId xmlns:a16="http://schemas.microsoft.com/office/drawing/2014/main" id="{9AD6A888-DBA2-A953-0114-6FE578B212B5}"/>
              </a:ext>
            </a:extLst>
          </p:cNvPr>
          <p:cNvGrpSpPr/>
          <p:nvPr userDrawn="1"/>
        </p:nvGrpSpPr>
        <p:grpSpPr>
          <a:xfrm rot="16200000">
            <a:off x="-2874794" y="3366914"/>
            <a:ext cx="6554616" cy="427556"/>
            <a:chOff x="246763" y="5103257"/>
            <a:chExt cx="6554616" cy="427556"/>
          </a:xfrm>
        </p:grpSpPr>
        <p:sp>
          <p:nvSpPr>
            <p:cNvPr id="2" name="Text Box 5">
              <a:extLst>
                <a:ext uri="{FF2B5EF4-FFF2-40B4-BE49-F238E27FC236}">
                  <a16:creationId xmlns:a16="http://schemas.microsoft.com/office/drawing/2014/main" id="{10373C73-068A-1EBF-4FD9-C14A292B3EA4}"/>
                </a:ext>
              </a:extLst>
            </p:cNvPr>
            <p:cNvSpPr txBox="1"/>
            <p:nvPr userDrawn="1"/>
          </p:nvSpPr>
          <p:spPr>
            <a:xfrm>
              <a:off x="4041107" y="5103257"/>
              <a:ext cx="2760272" cy="427556"/>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r>
                <a:rPr lang="en-US" sz="1200" b="0" i="0" spc="300" dirty="0">
                  <a:solidFill>
                    <a:schemeClr val="tx1">
                      <a:lumMod val="65000"/>
                      <a:lumOff val="35000"/>
                    </a:schemeClr>
                  </a:solidFill>
                  <a:effectLst/>
                  <a:latin typeface="Calibri" panose="020F0502020204030204" pitchFamily="34" charset="0"/>
                  <a:ea typeface="Open Sans" panose="020B0606030504020204" pitchFamily="34" charset="0"/>
                  <a:cs typeface="Calibri" panose="020F0502020204030204" pitchFamily="34" charset="0"/>
                </a:rPr>
                <a:t>balance digital work-life</a:t>
              </a:r>
              <a:endParaRPr lang="en-IE" sz="1200" b="0" i="0" spc="300" dirty="0">
                <a:solidFill>
                  <a:schemeClr val="tx1">
                    <a:lumMod val="65000"/>
                    <a:lumOff val="35000"/>
                  </a:schemeClr>
                </a:solidFill>
                <a:effectLst/>
                <a:latin typeface="Calibri" panose="020F0502020204030204" pitchFamily="34" charset="0"/>
                <a:ea typeface="Open Sans" panose="020B0606030504020204" pitchFamily="34" charset="0"/>
                <a:cs typeface="Calibri" panose="020F0502020204030204" pitchFamily="34" charset="0"/>
              </a:endParaRPr>
            </a:p>
          </p:txBody>
        </p:sp>
        <p:cxnSp>
          <p:nvCxnSpPr>
            <p:cNvPr id="3" name="Straight Connector 2">
              <a:extLst>
                <a:ext uri="{FF2B5EF4-FFF2-40B4-BE49-F238E27FC236}">
                  <a16:creationId xmlns:a16="http://schemas.microsoft.com/office/drawing/2014/main" id="{4FEDCE7F-AF67-765F-84CB-AEF12946197A}"/>
                </a:ext>
              </a:extLst>
            </p:cNvPr>
            <p:cNvCxnSpPr>
              <a:cxnSpLocks/>
            </p:cNvCxnSpPr>
            <p:nvPr userDrawn="1"/>
          </p:nvCxnSpPr>
          <p:spPr>
            <a:xfrm rot="5400000" flipV="1">
              <a:off x="2143935" y="3430450"/>
              <a:ext cx="0" cy="3794344"/>
            </a:xfrm>
            <a:prstGeom prst="line">
              <a:avLst/>
            </a:prstGeom>
            <a:ln w="28575">
              <a:solidFill>
                <a:srgbClr val="12B4CB"/>
              </a:solidFill>
            </a:ln>
          </p:spPr>
          <p:style>
            <a:lnRef idx="1">
              <a:schemeClr val="accent1"/>
            </a:lnRef>
            <a:fillRef idx="0">
              <a:schemeClr val="accent1"/>
            </a:fillRef>
            <a:effectRef idx="0">
              <a:schemeClr val="accent1"/>
            </a:effectRef>
            <a:fontRef idx="minor">
              <a:schemeClr val="tx1"/>
            </a:fontRef>
          </p:style>
        </p:cxnSp>
        <p:sp>
          <p:nvSpPr>
            <p:cNvPr id="4" name="Freeform 3">
              <a:extLst>
                <a:ext uri="{FF2B5EF4-FFF2-40B4-BE49-F238E27FC236}">
                  <a16:creationId xmlns:a16="http://schemas.microsoft.com/office/drawing/2014/main" id="{7F615206-B02F-B4C5-E34A-7163E003A553}"/>
                </a:ext>
              </a:extLst>
            </p:cNvPr>
            <p:cNvSpPr/>
            <p:nvPr userDrawn="1"/>
          </p:nvSpPr>
          <p:spPr>
            <a:xfrm rot="18900000">
              <a:off x="730160" y="5340899"/>
              <a:ext cx="115023" cy="114739"/>
            </a:xfrm>
            <a:custGeom>
              <a:avLst/>
              <a:gdLst>
                <a:gd name="connsiteX0" fmla="*/ 174913 w 174912"/>
                <a:gd name="connsiteY0" fmla="*/ 87240 h 174479"/>
                <a:gd name="connsiteX1" fmla="*/ 87456 w 174912"/>
                <a:gd name="connsiteY1" fmla="*/ 174479 h 174479"/>
                <a:gd name="connsiteX2" fmla="*/ 0 w 174912"/>
                <a:gd name="connsiteY2" fmla="*/ 87240 h 174479"/>
                <a:gd name="connsiteX3" fmla="*/ 87456 w 174912"/>
                <a:gd name="connsiteY3" fmla="*/ 0 h 174479"/>
                <a:gd name="connsiteX4" fmla="*/ 174913 w 174912"/>
                <a:gd name="connsiteY4" fmla="*/ 87240 h 1744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4912" h="174479">
                  <a:moveTo>
                    <a:pt x="174913" y="87240"/>
                  </a:moveTo>
                  <a:cubicBezTo>
                    <a:pt x="174913" y="135421"/>
                    <a:pt x="135757" y="174479"/>
                    <a:pt x="87456" y="174479"/>
                  </a:cubicBezTo>
                  <a:cubicBezTo>
                    <a:pt x="39156" y="174479"/>
                    <a:pt x="0" y="135421"/>
                    <a:pt x="0" y="87240"/>
                  </a:cubicBezTo>
                  <a:cubicBezTo>
                    <a:pt x="0" y="39059"/>
                    <a:pt x="39156" y="0"/>
                    <a:pt x="87456" y="0"/>
                  </a:cubicBezTo>
                  <a:cubicBezTo>
                    <a:pt x="135757" y="0"/>
                    <a:pt x="174913" y="39059"/>
                    <a:pt x="174913" y="87240"/>
                  </a:cubicBezTo>
                  <a:close/>
                </a:path>
              </a:pathLst>
            </a:custGeom>
            <a:solidFill>
              <a:srgbClr val="12B4CB"/>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Tree>
    <p:extLst>
      <p:ext uri="{BB962C8B-B14F-4D97-AF65-F5344CB8AC3E}">
        <p14:creationId xmlns:p14="http://schemas.microsoft.com/office/powerpoint/2010/main" val="238304477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Back Pag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F0597B6C-5B5B-BA43-97C8-D35C5BE41FDE}"/>
              </a:ext>
            </a:extLst>
          </p:cNvPr>
          <p:cNvSpPr/>
          <p:nvPr userDrawn="1"/>
        </p:nvSpPr>
        <p:spPr>
          <a:xfrm>
            <a:off x="0" y="6120882"/>
            <a:ext cx="12192000" cy="7371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Freeform 1">
            <a:extLst>
              <a:ext uri="{FF2B5EF4-FFF2-40B4-BE49-F238E27FC236}">
                <a16:creationId xmlns:a16="http://schemas.microsoft.com/office/drawing/2014/main" id="{DE57DFCA-99F0-AB6F-931A-93409EC63497}"/>
              </a:ext>
            </a:extLst>
          </p:cNvPr>
          <p:cNvSpPr/>
          <p:nvPr userDrawn="1"/>
        </p:nvSpPr>
        <p:spPr>
          <a:xfrm flipH="1">
            <a:off x="5823197" y="-363432"/>
            <a:ext cx="6401126" cy="8997069"/>
          </a:xfrm>
          <a:custGeom>
            <a:avLst/>
            <a:gdLst>
              <a:gd name="connsiteX0" fmla="*/ 0 w 7560000"/>
              <a:gd name="connsiteY0" fmla="*/ 0 h 10692000"/>
              <a:gd name="connsiteX1" fmla="*/ 4534049 w 7560000"/>
              <a:gd name="connsiteY1" fmla="*/ 0 h 10692000"/>
              <a:gd name="connsiteX2" fmla="*/ 4778336 w 7560000"/>
              <a:gd name="connsiteY2" fmla="*/ 140498 h 10692000"/>
              <a:gd name="connsiteX3" fmla="*/ 7530091 w 7560000"/>
              <a:gd name="connsiteY3" fmla="*/ 4257929 h 10692000"/>
              <a:gd name="connsiteX4" fmla="*/ 7560000 w 7560000"/>
              <a:gd name="connsiteY4" fmla="*/ 4493400 h 10692000"/>
              <a:gd name="connsiteX5" fmla="*/ 7560000 w 7560000"/>
              <a:gd name="connsiteY5" fmla="*/ 5806626 h 10692000"/>
              <a:gd name="connsiteX6" fmla="*/ 7530091 w 7560000"/>
              <a:gd name="connsiteY6" fmla="*/ 6042097 h 10692000"/>
              <a:gd name="connsiteX7" fmla="*/ 3755316 w 7560000"/>
              <a:gd name="connsiteY7" fmla="*/ 10652081 h 10692000"/>
              <a:gd name="connsiteX8" fmla="*/ 3637366 w 7560000"/>
              <a:gd name="connsiteY8" fmla="*/ 10692000 h 10692000"/>
              <a:gd name="connsiteX9" fmla="*/ 0 w 7560000"/>
              <a:gd name="connsiteY9" fmla="*/ 10692000 h 10692000"/>
              <a:gd name="connsiteX10" fmla="*/ 0 w 7560000"/>
              <a:gd name="connsiteY10" fmla="*/ 7088352 h 10692000"/>
              <a:gd name="connsiteX11" fmla="*/ 83132 w 7560000"/>
              <a:gd name="connsiteY11" fmla="*/ 7163912 h 10692000"/>
              <a:gd name="connsiteX12" fmla="*/ 1741839 w 7560000"/>
              <a:gd name="connsiteY12" fmla="*/ 7760465 h 10692000"/>
              <a:gd name="connsiteX13" fmla="*/ 4351508 w 7560000"/>
              <a:gd name="connsiteY13" fmla="*/ 5150013 h 10692000"/>
              <a:gd name="connsiteX14" fmla="*/ 1741839 w 7560000"/>
              <a:gd name="connsiteY14" fmla="*/ 2539564 h 10692000"/>
              <a:gd name="connsiteX15" fmla="*/ 82431 w 7560000"/>
              <a:gd name="connsiteY15" fmla="*/ 3136663 h 10692000"/>
              <a:gd name="connsiteX16" fmla="*/ 0 w 7560000"/>
              <a:gd name="connsiteY16" fmla="*/ 3211653 h 10692000"/>
              <a:gd name="connsiteX0" fmla="*/ 0 w 7598016"/>
              <a:gd name="connsiteY0" fmla="*/ 0 h 10692000"/>
              <a:gd name="connsiteX1" fmla="*/ 4534049 w 7598016"/>
              <a:gd name="connsiteY1" fmla="*/ 0 h 10692000"/>
              <a:gd name="connsiteX2" fmla="*/ 4778336 w 7598016"/>
              <a:gd name="connsiteY2" fmla="*/ 140498 h 10692000"/>
              <a:gd name="connsiteX3" fmla="*/ 7530091 w 7598016"/>
              <a:gd name="connsiteY3" fmla="*/ 4257929 h 10692000"/>
              <a:gd name="connsiteX4" fmla="*/ 7560000 w 7598016"/>
              <a:gd name="connsiteY4" fmla="*/ 4493400 h 10692000"/>
              <a:gd name="connsiteX5" fmla="*/ 7560000 w 7598016"/>
              <a:gd name="connsiteY5" fmla="*/ 5806626 h 10692000"/>
              <a:gd name="connsiteX6" fmla="*/ 7530091 w 7598016"/>
              <a:gd name="connsiteY6" fmla="*/ 6042097 h 10692000"/>
              <a:gd name="connsiteX7" fmla="*/ 3755316 w 7598016"/>
              <a:gd name="connsiteY7" fmla="*/ 10652081 h 10692000"/>
              <a:gd name="connsiteX8" fmla="*/ 3637366 w 7598016"/>
              <a:gd name="connsiteY8" fmla="*/ 10692000 h 10692000"/>
              <a:gd name="connsiteX9" fmla="*/ 0 w 7598016"/>
              <a:gd name="connsiteY9" fmla="*/ 10692000 h 10692000"/>
              <a:gd name="connsiteX10" fmla="*/ 0 w 7598016"/>
              <a:gd name="connsiteY10" fmla="*/ 7088352 h 10692000"/>
              <a:gd name="connsiteX11" fmla="*/ 83132 w 7598016"/>
              <a:gd name="connsiteY11" fmla="*/ 7163912 h 10692000"/>
              <a:gd name="connsiteX12" fmla="*/ 1741839 w 7598016"/>
              <a:gd name="connsiteY12" fmla="*/ 7760465 h 10692000"/>
              <a:gd name="connsiteX13" fmla="*/ 4351508 w 7598016"/>
              <a:gd name="connsiteY13" fmla="*/ 5150013 h 10692000"/>
              <a:gd name="connsiteX14" fmla="*/ 1741839 w 7598016"/>
              <a:gd name="connsiteY14" fmla="*/ 2539564 h 10692000"/>
              <a:gd name="connsiteX15" fmla="*/ 82431 w 7598016"/>
              <a:gd name="connsiteY15" fmla="*/ 3136663 h 10692000"/>
              <a:gd name="connsiteX16" fmla="*/ 0 w 7598016"/>
              <a:gd name="connsiteY16" fmla="*/ 3211653 h 10692000"/>
              <a:gd name="connsiteX17" fmla="*/ 0 w 7598016"/>
              <a:gd name="connsiteY17" fmla="*/ 0 h 10692000"/>
              <a:gd name="connsiteX0" fmla="*/ 0 w 7618928"/>
              <a:gd name="connsiteY0" fmla="*/ 0 h 10692000"/>
              <a:gd name="connsiteX1" fmla="*/ 4534049 w 7618928"/>
              <a:gd name="connsiteY1" fmla="*/ 0 h 10692000"/>
              <a:gd name="connsiteX2" fmla="*/ 4778336 w 7618928"/>
              <a:gd name="connsiteY2" fmla="*/ 140498 h 10692000"/>
              <a:gd name="connsiteX3" fmla="*/ 7530091 w 7618928"/>
              <a:gd name="connsiteY3" fmla="*/ 4257929 h 10692000"/>
              <a:gd name="connsiteX4" fmla="*/ 7560000 w 7618928"/>
              <a:gd name="connsiteY4" fmla="*/ 4493400 h 10692000"/>
              <a:gd name="connsiteX5" fmla="*/ 7560000 w 7618928"/>
              <a:gd name="connsiteY5" fmla="*/ 5806626 h 10692000"/>
              <a:gd name="connsiteX6" fmla="*/ 7530091 w 7618928"/>
              <a:gd name="connsiteY6" fmla="*/ 6042097 h 10692000"/>
              <a:gd name="connsiteX7" fmla="*/ 3755316 w 7618928"/>
              <a:gd name="connsiteY7" fmla="*/ 10652081 h 10692000"/>
              <a:gd name="connsiteX8" fmla="*/ 3637366 w 7618928"/>
              <a:gd name="connsiteY8" fmla="*/ 10692000 h 10692000"/>
              <a:gd name="connsiteX9" fmla="*/ 0 w 7618928"/>
              <a:gd name="connsiteY9" fmla="*/ 10692000 h 10692000"/>
              <a:gd name="connsiteX10" fmla="*/ 0 w 7618928"/>
              <a:gd name="connsiteY10" fmla="*/ 7088352 h 10692000"/>
              <a:gd name="connsiteX11" fmla="*/ 83132 w 7618928"/>
              <a:gd name="connsiteY11" fmla="*/ 7163912 h 10692000"/>
              <a:gd name="connsiteX12" fmla="*/ 1741839 w 7618928"/>
              <a:gd name="connsiteY12" fmla="*/ 7760465 h 10692000"/>
              <a:gd name="connsiteX13" fmla="*/ 4351508 w 7618928"/>
              <a:gd name="connsiteY13" fmla="*/ 5150013 h 10692000"/>
              <a:gd name="connsiteX14" fmla="*/ 1741839 w 7618928"/>
              <a:gd name="connsiteY14" fmla="*/ 2539564 h 10692000"/>
              <a:gd name="connsiteX15" fmla="*/ 82431 w 7618928"/>
              <a:gd name="connsiteY15" fmla="*/ 3136663 h 10692000"/>
              <a:gd name="connsiteX16" fmla="*/ 0 w 7618928"/>
              <a:gd name="connsiteY16" fmla="*/ 3211653 h 10692000"/>
              <a:gd name="connsiteX17" fmla="*/ 0 w 7618928"/>
              <a:gd name="connsiteY17" fmla="*/ 0 h 10692000"/>
              <a:gd name="connsiteX0" fmla="*/ 0 w 7607015"/>
              <a:gd name="connsiteY0" fmla="*/ 0 h 10692000"/>
              <a:gd name="connsiteX1" fmla="*/ 4534049 w 7607015"/>
              <a:gd name="connsiteY1" fmla="*/ 0 h 10692000"/>
              <a:gd name="connsiteX2" fmla="*/ 4778336 w 7607015"/>
              <a:gd name="connsiteY2" fmla="*/ 140498 h 10692000"/>
              <a:gd name="connsiteX3" fmla="*/ 7530091 w 7607015"/>
              <a:gd name="connsiteY3" fmla="*/ 4257929 h 10692000"/>
              <a:gd name="connsiteX4" fmla="*/ 7560000 w 7607015"/>
              <a:gd name="connsiteY4" fmla="*/ 4493400 h 10692000"/>
              <a:gd name="connsiteX5" fmla="*/ 7560000 w 7607015"/>
              <a:gd name="connsiteY5" fmla="*/ 5806626 h 10692000"/>
              <a:gd name="connsiteX6" fmla="*/ 7530091 w 7607015"/>
              <a:gd name="connsiteY6" fmla="*/ 6042097 h 10692000"/>
              <a:gd name="connsiteX7" fmla="*/ 3755316 w 7607015"/>
              <a:gd name="connsiteY7" fmla="*/ 10652081 h 10692000"/>
              <a:gd name="connsiteX8" fmla="*/ 3637366 w 7607015"/>
              <a:gd name="connsiteY8" fmla="*/ 10692000 h 10692000"/>
              <a:gd name="connsiteX9" fmla="*/ 0 w 7607015"/>
              <a:gd name="connsiteY9" fmla="*/ 10692000 h 10692000"/>
              <a:gd name="connsiteX10" fmla="*/ 0 w 7607015"/>
              <a:gd name="connsiteY10" fmla="*/ 7088352 h 10692000"/>
              <a:gd name="connsiteX11" fmla="*/ 83132 w 7607015"/>
              <a:gd name="connsiteY11" fmla="*/ 7163912 h 10692000"/>
              <a:gd name="connsiteX12" fmla="*/ 1741839 w 7607015"/>
              <a:gd name="connsiteY12" fmla="*/ 7760465 h 10692000"/>
              <a:gd name="connsiteX13" fmla="*/ 4351508 w 7607015"/>
              <a:gd name="connsiteY13" fmla="*/ 5150013 h 10692000"/>
              <a:gd name="connsiteX14" fmla="*/ 1741839 w 7607015"/>
              <a:gd name="connsiteY14" fmla="*/ 2539564 h 10692000"/>
              <a:gd name="connsiteX15" fmla="*/ 82431 w 7607015"/>
              <a:gd name="connsiteY15" fmla="*/ 3136663 h 10692000"/>
              <a:gd name="connsiteX16" fmla="*/ 0 w 7607015"/>
              <a:gd name="connsiteY16" fmla="*/ 3211653 h 10692000"/>
              <a:gd name="connsiteX17" fmla="*/ 0 w 7607015"/>
              <a:gd name="connsiteY17" fmla="*/ 0 h 106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607015" h="10692000">
                <a:moveTo>
                  <a:pt x="0" y="0"/>
                </a:moveTo>
                <a:lnTo>
                  <a:pt x="4534049" y="0"/>
                </a:lnTo>
                <a:lnTo>
                  <a:pt x="4778336" y="140498"/>
                </a:lnTo>
                <a:cubicBezTo>
                  <a:pt x="6227115" y="1021023"/>
                  <a:pt x="7263538" y="2512707"/>
                  <a:pt x="7530091" y="4257929"/>
                </a:cubicBezTo>
                <a:lnTo>
                  <a:pt x="7560000" y="4493400"/>
                </a:lnTo>
                <a:cubicBezTo>
                  <a:pt x="7645536" y="5059446"/>
                  <a:pt x="7594914" y="5454710"/>
                  <a:pt x="7560000" y="5806626"/>
                </a:cubicBezTo>
                <a:lnTo>
                  <a:pt x="7530091" y="6042097"/>
                </a:lnTo>
                <a:cubicBezTo>
                  <a:pt x="7204303" y="8175148"/>
                  <a:pt x="5728465" y="9929455"/>
                  <a:pt x="3755316" y="10652081"/>
                </a:cubicBezTo>
                <a:lnTo>
                  <a:pt x="3637366" y="10692000"/>
                </a:lnTo>
                <a:lnTo>
                  <a:pt x="0" y="10692000"/>
                </a:lnTo>
                <a:lnTo>
                  <a:pt x="0" y="7088352"/>
                </a:lnTo>
                <a:lnTo>
                  <a:pt x="83132" y="7163912"/>
                </a:lnTo>
                <a:cubicBezTo>
                  <a:pt x="534475" y="7536493"/>
                  <a:pt x="1112633" y="7760465"/>
                  <a:pt x="1741839" y="7760465"/>
                </a:cubicBezTo>
                <a:cubicBezTo>
                  <a:pt x="3181714" y="7760465"/>
                  <a:pt x="4351508" y="6588635"/>
                  <a:pt x="4351508" y="5150013"/>
                </a:cubicBezTo>
                <a:cubicBezTo>
                  <a:pt x="4351508" y="3709706"/>
                  <a:pt x="3181714" y="2539564"/>
                  <a:pt x="1741839" y="2539564"/>
                </a:cubicBezTo>
                <a:cubicBezTo>
                  <a:pt x="1111894" y="2539564"/>
                  <a:pt x="533644" y="2763860"/>
                  <a:pt x="82431" y="3136663"/>
                </a:cubicBezTo>
                <a:lnTo>
                  <a:pt x="0" y="3211653"/>
                </a:lnTo>
                <a:lnTo>
                  <a:pt x="0" y="0"/>
                </a:lnTo>
                <a:close/>
              </a:path>
            </a:pathLst>
          </a:custGeom>
          <a:solidFill>
            <a:srgbClr val="8A4199"/>
          </a:solidFill>
          <a:ln w="4610" cap="flat">
            <a:noFill/>
            <a:prstDash val="solid"/>
            <a:miter/>
          </a:ln>
          <a:effectLst>
            <a:innerShdw blurRad="498971" dist="662601" dir="18120000">
              <a:prstClr val="black">
                <a:alpha val="23444"/>
              </a:prstClr>
            </a:innerShdw>
          </a:effectLst>
        </p:spPr>
        <p:txBody>
          <a:bodyPr rtlCol="0" anchor="ctr"/>
          <a:lstStyle/>
          <a:p>
            <a:endParaRPr lang="en-US" dirty="0">
              <a:latin typeface="Calibri" panose="020F0502020204030204" pitchFamily="34" charset="0"/>
              <a:cs typeface="Calibri" panose="020F0502020204030204" pitchFamily="34" charset="0"/>
            </a:endParaRPr>
          </a:p>
        </p:txBody>
      </p:sp>
      <p:grpSp>
        <p:nvGrpSpPr>
          <p:cNvPr id="3" name="Graphic 5">
            <a:extLst>
              <a:ext uri="{FF2B5EF4-FFF2-40B4-BE49-F238E27FC236}">
                <a16:creationId xmlns:a16="http://schemas.microsoft.com/office/drawing/2014/main" id="{849CEA61-CD45-2A02-F34F-0C9764A18AF6}"/>
              </a:ext>
            </a:extLst>
          </p:cNvPr>
          <p:cNvGrpSpPr/>
          <p:nvPr userDrawn="1"/>
        </p:nvGrpSpPr>
        <p:grpSpPr>
          <a:xfrm>
            <a:off x="8805395" y="3468716"/>
            <a:ext cx="3148393" cy="998012"/>
            <a:chOff x="2464177" y="4939099"/>
            <a:chExt cx="2638924" cy="836515"/>
          </a:xfrm>
        </p:grpSpPr>
        <p:sp>
          <p:nvSpPr>
            <p:cNvPr id="5" name="Freeform 4">
              <a:extLst>
                <a:ext uri="{FF2B5EF4-FFF2-40B4-BE49-F238E27FC236}">
                  <a16:creationId xmlns:a16="http://schemas.microsoft.com/office/drawing/2014/main" id="{12240948-CE5C-D488-A27D-A6B590E57538}"/>
                </a:ext>
              </a:extLst>
            </p:cNvPr>
            <p:cNvSpPr/>
            <p:nvPr/>
          </p:nvSpPr>
          <p:spPr>
            <a:xfrm>
              <a:off x="2897660" y="5064270"/>
              <a:ext cx="412569" cy="415340"/>
            </a:xfrm>
            <a:custGeom>
              <a:avLst/>
              <a:gdLst>
                <a:gd name="connsiteX0" fmla="*/ 314656 w 412569"/>
                <a:gd name="connsiteY0" fmla="*/ 33189 h 415340"/>
                <a:gd name="connsiteX1" fmla="*/ 294693 w 412569"/>
                <a:gd name="connsiteY1" fmla="*/ 20862 h 415340"/>
                <a:gd name="connsiteX2" fmla="*/ 205334 w 412569"/>
                <a:gd name="connsiteY2" fmla="*/ 0 h 415340"/>
                <a:gd name="connsiteX3" fmla="*/ 59889 w 412569"/>
                <a:gd name="connsiteY3" fmla="*/ 60689 h 415340"/>
                <a:gd name="connsiteX4" fmla="*/ 0 w 412569"/>
                <a:gd name="connsiteY4" fmla="*/ 206722 h 415340"/>
                <a:gd name="connsiteX5" fmla="*/ 59889 w 412569"/>
                <a:gd name="connsiteY5" fmla="*/ 354652 h 415340"/>
                <a:gd name="connsiteX6" fmla="*/ 204384 w 412569"/>
                <a:gd name="connsiteY6" fmla="*/ 415341 h 415340"/>
                <a:gd name="connsiteX7" fmla="*/ 291841 w 412569"/>
                <a:gd name="connsiteY7" fmla="*/ 395427 h 415340"/>
                <a:gd name="connsiteX8" fmla="*/ 314656 w 412569"/>
                <a:gd name="connsiteY8" fmla="*/ 382151 h 415340"/>
                <a:gd name="connsiteX9" fmla="*/ 314656 w 412569"/>
                <a:gd name="connsiteY9" fmla="*/ 406806 h 415340"/>
                <a:gd name="connsiteX10" fmla="*/ 412570 w 412569"/>
                <a:gd name="connsiteY10" fmla="*/ 406806 h 415340"/>
                <a:gd name="connsiteX11" fmla="*/ 412570 w 412569"/>
                <a:gd name="connsiteY11" fmla="*/ 8534 h 415340"/>
                <a:gd name="connsiteX12" fmla="*/ 314656 w 412569"/>
                <a:gd name="connsiteY12" fmla="*/ 8534 h 415340"/>
                <a:gd name="connsiteX13" fmla="*/ 314656 w 412569"/>
                <a:gd name="connsiteY13" fmla="*/ 33189 h 415340"/>
                <a:gd name="connsiteX14" fmla="*/ 208186 w 412569"/>
                <a:gd name="connsiteY14" fmla="*/ 319566 h 415340"/>
                <a:gd name="connsiteX15" fmla="*/ 154951 w 412569"/>
                <a:gd name="connsiteY15" fmla="*/ 305342 h 415340"/>
                <a:gd name="connsiteX16" fmla="*/ 115025 w 412569"/>
                <a:gd name="connsiteY16" fmla="*/ 263618 h 415340"/>
                <a:gd name="connsiteX17" fmla="*/ 99815 w 412569"/>
                <a:gd name="connsiteY17" fmla="*/ 207670 h 415340"/>
                <a:gd name="connsiteX18" fmla="*/ 115025 w 412569"/>
                <a:gd name="connsiteY18" fmla="*/ 151723 h 415340"/>
                <a:gd name="connsiteX19" fmla="*/ 154951 w 412569"/>
                <a:gd name="connsiteY19" fmla="*/ 110947 h 415340"/>
                <a:gd name="connsiteX20" fmla="*/ 209137 w 412569"/>
                <a:gd name="connsiteY20" fmla="*/ 96723 h 415340"/>
                <a:gd name="connsiteX21" fmla="*/ 286137 w 412569"/>
                <a:gd name="connsiteY21" fmla="*/ 128964 h 415340"/>
                <a:gd name="connsiteX22" fmla="*/ 317508 w 412569"/>
                <a:gd name="connsiteY22" fmla="*/ 209567 h 415340"/>
                <a:gd name="connsiteX23" fmla="*/ 303248 w 412569"/>
                <a:gd name="connsiteY23" fmla="*/ 266463 h 415340"/>
                <a:gd name="connsiteX24" fmla="*/ 263322 w 412569"/>
                <a:gd name="connsiteY24" fmla="*/ 305342 h 415340"/>
                <a:gd name="connsiteX25" fmla="*/ 208186 w 412569"/>
                <a:gd name="connsiteY25" fmla="*/ 319566 h 415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12569" h="415340">
                  <a:moveTo>
                    <a:pt x="314656" y="33189"/>
                  </a:moveTo>
                  <a:cubicBezTo>
                    <a:pt x="308001" y="28448"/>
                    <a:pt x="301347" y="24655"/>
                    <a:pt x="294693" y="20862"/>
                  </a:cubicBezTo>
                  <a:cubicBezTo>
                    <a:pt x="268075" y="6638"/>
                    <a:pt x="237655" y="0"/>
                    <a:pt x="205334" y="0"/>
                  </a:cubicBezTo>
                  <a:cubicBezTo>
                    <a:pt x="149248" y="0"/>
                    <a:pt x="99815" y="20862"/>
                    <a:pt x="59889" y="60689"/>
                  </a:cubicBezTo>
                  <a:cubicBezTo>
                    <a:pt x="19963" y="100516"/>
                    <a:pt x="0" y="149826"/>
                    <a:pt x="0" y="206722"/>
                  </a:cubicBezTo>
                  <a:cubicBezTo>
                    <a:pt x="0" y="264566"/>
                    <a:pt x="19963" y="313876"/>
                    <a:pt x="59889" y="354652"/>
                  </a:cubicBezTo>
                  <a:cubicBezTo>
                    <a:pt x="99815" y="395427"/>
                    <a:pt x="148297" y="415341"/>
                    <a:pt x="204384" y="415341"/>
                  </a:cubicBezTo>
                  <a:cubicBezTo>
                    <a:pt x="235754" y="415341"/>
                    <a:pt x="265223" y="408703"/>
                    <a:pt x="291841" y="395427"/>
                  </a:cubicBezTo>
                  <a:cubicBezTo>
                    <a:pt x="299446" y="391634"/>
                    <a:pt x="307051" y="386893"/>
                    <a:pt x="314656" y="382151"/>
                  </a:cubicBezTo>
                  <a:lnTo>
                    <a:pt x="314656" y="406806"/>
                  </a:lnTo>
                  <a:lnTo>
                    <a:pt x="412570" y="406806"/>
                  </a:lnTo>
                  <a:lnTo>
                    <a:pt x="412570" y="8534"/>
                  </a:lnTo>
                  <a:lnTo>
                    <a:pt x="314656" y="8534"/>
                  </a:lnTo>
                  <a:lnTo>
                    <a:pt x="314656" y="33189"/>
                  </a:lnTo>
                  <a:close/>
                  <a:moveTo>
                    <a:pt x="208186" y="319566"/>
                  </a:moveTo>
                  <a:cubicBezTo>
                    <a:pt x="189174" y="319566"/>
                    <a:pt x="171112" y="314825"/>
                    <a:pt x="154951" y="305342"/>
                  </a:cubicBezTo>
                  <a:cubicBezTo>
                    <a:pt x="137840" y="295859"/>
                    <a:pt x="124531" y="281635"/>
                    <a:pt x="115025" y="263618"/>
                  </a:cubicBezTo>
                  <a:cubicBezTo>
                    <a:pt x="104568" y="245601"/>
                    <a:pt x="99815" y="227584"/>
                    <a:pt x="99815" y="207670"/>
                  </a:cubicBezTo>
                  <a:cubicBezTo>
                    <a:pt x="99815" y="187757"/>
                    <a:pt x="104568" y="169740"/>
                    <a:pt x="115025" y="151723"/>
                  </a:cubicBezTo>
                  <a:cubicBezTo>
                    <a:pt x="124531" y="133706"/>
                    <a:pt x="137840" y="120430"/>
                    <a:pt x="154951" y="110947"/>
                  </a:cubicBezTo>
                  <a:cubicBezTo>
                    <a:pt x="172063" y="101465"/>
                    <a:pt x="189174" y="96723"/>
                    <a:pt x="209137" y="96723"/>
                  </a:cubicBezTo>
                  <a:cubicBezTo>
                    <a:pt x="240507" y="96723"/>
                    <a:pt x="265223" y="107154"/>
                    <a:pt x="286137" y="128964"/>
                  </a:cubicBezTo>
                  <a:cubicBezTo>
                    <a:pt x="307051" y="150774"/>
                    <a:pt x="317508" y="177326"/>
                    <a:pt x="317508" y="209567"/>
                  </a:cubicBezTo>
                  <a:cubicBezTo>
                    <a:pt x="317508" y="231377"/>
                    <a:pt x="312754" y="249394"/>
                    <a:pt x="303248" y="266463"/>
                  </a:cubicBezTo>
                  <a:cubicBezTo>
                    <a:pt x="293742" y="282583"/>
                    <a:pt x="281384" y="295859"/>
                    <a:pt x="263322" y="305342"/>
                  </a:cubicBezTo>
                  <a:cubicBezTo>
                    <a:pt x="246211" y="314825"/>
                    <a:pt x="228149" y="319566"/>
                    <a:pt x="208186" y="319566"/>
                  </a:cubicBez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6" name="Freeform 5">
              <a:extLst>
                <a:ext uri="{FF2B5EF4-FFF2-40B4-BE49-F238E27FC236}">
                  <a16:creationId xmlns:a16="http://schemas.microsoft.com/office/drawing/2014/main" id="{B732FB2B-0D0D-3270-8CD9-5F7ECBE84132}"/>
                </a:ext>
              </a:extLst>
            </p:cNvPr>
            <p:cNvSpPr/>
            <p:nvPr/>
          </p:nvSpPr>
          <p:spPr>
            <a:xfrm>
              <a:off x="3342551" y="4940047"/>
              <a:ext cx="98864" cy="530081"/>
            </a:xfrm>
            <a:custGeom>
              <a:avLst/>
              <a:gdLst>
                <a:gd name="connsiteX0" fmla="*/ 0 w 98864"/>
                <a:gd name="connsiteY0" fmla="*/ 0 h 530081"/>
                <a:gd name="connsiteX1" fmla="*/ 98865 w 98864"/>
                <a:gd name="connsiteY1" fmla="*/ 0 h 530081"/>
                <a:gd name="connsiteX2" fmla="*/ 98865 w 98864"/>
                <a:gd name="connsiteY2" fmla="*/ 530081 h 530081"/>
                <a:gd name="connsiteX3" fmla="*/ 0 w 98864"/>
                <a:gd name="connsiteY3" fmla="*/ 530081 h 530081"/>
              </a:gdLst>
              <a:ahLst/>
              <a:cxnLst>
                <a:cxn ang="0">
                  <a:pos x="connsiteX0" y="connsiteY0"/>
                </a:cxn>
                <a:cxn ang="0">
                  <a:pos x="connsiteX1" y="connsiteY1"/>
                </a:cxn>
                <a:cxn ang="0">
                  <a:pos x="connsiteX2" y="connsiteY2"/>
                </a:cxn>
                <a:cxn ang="0">
                  <a:pos x="connsiteX3" y="connsiteY3"/>
                </a:cxn>
              </a:cxnLst>
              <a:rect l="l" t="t" r="r" b="b"/>
              <a:pathLst>
                <a:path w="98864" h="530081">
                  <a:moveTo>
                    <a:pt x="0" y="0"/>
                  </a:moveTo>
                  <a:lnTo>
                    <a:pt x="98865" y="0"/>
                  </a:lnTo>
                  <a:lnTo>
                    <a:pt x="98865" y="530081"/>
                  </a:lnTo>
                  <a:lnTo>
                    <a:pt x="0" y="530081"/>
                  </a:ln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7" name="Freeform 6">
              <a:extLst>
                <a:ext uri="{FF2B5EF4-FFF2-40B4-BE49-F238E27FC236}">
                  <a16:creationId xmlns:a16="http://schemas.microsoft.com/office/drawing/2014/main" id="{A9C9DBED-5992-F6D3-6237-AAAC959FC119}"/>
                </a:ext>
              </a:extLst>
            </p:cNvPr>
            <p:cNvSpPr/>
            <p:nvPr/>
          </p:nvSpPr>
          <p:spPr>
            <a:xfrm>
              <a:off x="3457576" y="5064270"/>
              <a:ext cx="412569" cy="415340"/>
            </a:xfrm>
            <a:custGeom>
              <a:avLst/>
              <a:gdLst>
                <a:gd name="connsiteX0" fmla="*/ 314656 w 412569"/>
                <a:gd name="connsiteY0" fmla="*/ 33189 h 415340"/>
                <a:gd name="connsiteX1" fmla="*/ 294693 w 412569"/>
                <a:gd name="connsiteY1" fmla="*/ 20862 h 415340"/>
                <a:gd name="connsiteX2" fmla="*/ 205334 w 412569"/>
                <a:gd name="connsiteY2" fmla="*/ 0 h 415340"/>
                <a:gd name="connsiteX3" fmla="*/ 59889 w 412569"/>
                <a:gd name="connsiteY3" fmla="*/ 60689 h 415340"/>
                <a:gd name="connsiteX4" fmla="*/ 0 w 412569"/>
                <a:gd name="connsiteY4" fmla="*/ 206722 h 415340"/>
                <a:gd name="connsiteX5" fmla="*/ 59889 w 412569"/>
                <a:gd name="connsiteY5" fmla="*/ 354652 h 415340"/>
                <a:gd name="connsiteX6" fmla="*/ 204384 w 412569"/>
                <a:gd name="connsiteY6" fmla="*/ 415341 h 415340"/>
                <a:gd name="connsiteX7" fmla="*/ 291841 w 412569"/>
                <a:gd name="connsiteY7" fmla="*/ 395427 h 415340"/>
                <a:gd name="connsiteX8" fmla="*/ 314656 w 412569"/>
                <a:gd name="connsiteY8" fmla="*/ 382151 h 415340"/>
                <a:gd name="connsiteX9" fmla="*/ 314656 w 412569"/>
                <a:gd name="connsiteY9" fmla="*/ 406806 h 415340"/>
                <a:gd name="connsiteX10" fmla="*/ 412570 w 412569"/>
                <a:gd name="connsiteY10" fmla="*/ 406806 h 415340"/>
                <a:gd name="connsiteX11" fmla="*/ 412570 w 412569"/>
                <a:gd name="connsiteY11" fmla="*/ 8534 h 415340"/>
                <a:gd name="connsiteX12" fmla="*/ 314656 w 412569"/>
                <a:gd name="connsiteY12" fmla="*/ 8534 h 415340"/>
                <a:gd name="connsiteX13" fmla="*/ 314656 w 412569"/>
                <a:gd name="connsiteY13" fmla="*/ 33189 h 415340"/>
                <a:gd name="connsiteX14" fmla="*/ 208186 w 412569"/>
                <a:gd name="connsiteY14" fmla="*/ 319566 h 415340"/>
                <a:gd name="connsiteX15" fmla="*/ 154951 w 412569"/>
                <a:gd name="connsiteY15" fmla="*/ 305342 h 415340"/>
                <a:gd name="connsiteX16" fmla="*/ 115025 w 412569"/>
                <a:gd name="connsiteY16" fmla="*/ 263618 h 415340"/>
                <a:gd name="connsiteX17" fmla="*/ 99815 w 412569"/>
                <a:gd name="connsiteY17" fmla="*/ 207670 h 415340"/>
                <a:gd name="connsiteX18" fmla="*/ 115025 w 412569"/>
                <a:gd name="connsiteY18" fmla="*/ 151723 h 415340"/>
                <a:gd name="connsiteX19" fmla="*/ 154951 w 412569"/>
                <a:gd name="connsiteY19" fmla="*/ 110947 h 415340"/>
                <a:gd name="connsiteX20" fmla="*/ 209137 w 412569"/>
                <a:gd name="connsiteY20" fmla="*/ 96723 h 415340"/>
                <a:gd name="connsiteX21" fmla="*/ 286137 w 412569"/>
                <a:gd name="connsiteY21" fmla="*/ 128964 h 415340"/>
                <a:gd name="connsiteX22" fmla="*/ 317507 w 412569"/>
                <a:gd name="connsiteY22" fmla="*/ 209567 h 415340"/>
                <a:gd name="connsiteX23" fmla="*/ 303248 w 412569"/>
                <a:gd name="connsiteY23" fmla="*/ 266463 h 415340"/>
                <a:gd name="connsiteX24" fmla="*/ 263322 w 412569"/>
                <a:gd name="connsiteY24" fmla="*/ 305342 h 415340"/>
                <a:gd name="connsiteX25" fmla="*/ 208186 w 412569"/>
                <a:gd name="connsiteY25" fmla="*/ 319566 h 415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12569" h="415340">
                  <a:moveTo>
                    <a:pt x="314656" y="33189"/>
                  </a:moveTo>
                  <a:cubicBezTo>
                    <a:pt x="308001" y="28448"/>
                    <a:pt x="301347" y="24655"/>
                    <a:pt x="294693" y="20862"/>
                  </a:cubicBezTo>
                  <a:cubicBezTo>
                    <a:pt x="268075" y="6638"/>
                    <a:pt x="237655" y="0"/>
                    <a:pt x="205334" y="0"/>
                  </a:cubicBezTo>
                  <a:cubicBezTo>
                    <a:pt x="149248" y="0"/>
                    <a:pt x="99815" y="20862"/>
                    <a:pt x="59889" y="60689"/>
                  </a:cubicBezTo>
                  <a:cubicBezTo>
                    <a:pt x="19963" y="100516"/>
                    <a:pt x="0" y="149826"/>
                    <a:pt x="0" y="206722"/>
                  </a:cubicBezTo>
                  <a:cubicBezTo>
                    <a:pt x="0" y="264566"/>
                    <a:pt x="19963" y="313876"/>
                    <a:pt x="59889" y="354652"/>
                  </a:cubicBezTo>
                  <a:cubicBezTo>
                    <a:pt x="99815" y="395427"/>
                    <a:pt x="148297" y="415341"/>
                    <a:pt x="204384" y="415341"/>
                  </a:cubicBezTo>
                  <a:cubicBezTo>
                    <a:pt x="235754" y="415341"/>
                    <a:pt x="265223" y="408703"/>
                    <a:pt x="291841" y="395427"/>
                  </a:cubicBezTo>
                  <a:cubicBezTo>
                    <a:pt x="299446" y="391634"/>
                    <a:pt x="307051" y="386893"/>
                    <a:pt x="314656" y="382151"/>
                  </a:cubicBezTo>
                  <a:lnTo>
                    <a:pt x="314656" y="406806"/>
                  </a:lnTo>
                  <a:lnTo>
                    <a:pt x="412570" y="406806"/>
                  </a:lnTo>
                  <a:lnTo>
                    <a:pt x="412570" y="8534"/>
                  </a:lnTo>
                  <a:lnTo>
                    <a:pt x="314656" y="8534"/>
                  </a:lnTo>
                  <a:lnTo>
                    <a:pt x="314656" y="33189"/>
                  </a:lnTo>
                  <a:close/>
                  <a:moveTo>
                    <a:pt x="208186" y="319566"/>
                  </a:moveTo>
                  <a:cubicBezTo>
                    <a:pt x="189174" y="319566"/>
                    <a:pt x="171112" y="314825"/>
                    <a:pt x="154951" y="305342"/>
                  </a:cubicBezTo>
                  <a:cubicBezTo>
                    <a:pt x="137840" y="295859"/>
                    <a:pt x="124531" y="281635"/>
                    <a:pt x="115025" y="263618"/>
                  </a:cubicBezTo>
                  <a:cubicBezTo>
                    <a:pt x="104568" y="245601"/>
                    <a:pt x="99815" y="227584"/>
                    <a:pt x="99815" y="207670"/>
                  </a:cubicBezTo>
                  <a:cubicBezTo>
                    <a:pt x="99815" y="187757"/>
                    <a:pt x="104568" y="169740"/>
                    <a:pt x="115025" y="151723"/>
                  </a:cubicBezTo>
                  <a:cubicBezTo>
                    <a:pt x="124531" y="133706"/>
                    <a:pt x="137840" y="120430"/>
                    <a:pt x="154951" y="110947"/>
                  </a:cubicBezTo>
                  <a:cubicBezTo>
                    <a:pt x="172062" y="101465"/>
                    <a:pt x="189174" y="96723"/>
                    <a:pt x="209137" y="96723"/>
                  </a:cubicBezTo>
                  <a:cubicBezTo>
                    <a:pt x="240507" y="96723"/>
                    <a:pt x="265223" y="107154"/>
                    <a:pt x="286137" y="128964"/>
                  </a:cubicBezTo>
                  <a:cubicBezTo>
                    <a:pt x="307051" y="150774"/>
                    <a:pt x="317507" y="177326"/>
                    <a:pt x="317507" y="209567"/>
                  </a:cubicBezTo>
                  <a:cubicBezTo>
                    <a:pt x="317507" y="231377"/>
                    <a:pt x="312754" y="249394"/>
                    <a:pt x="303248" y="266463"/>
                  </a:cubicBezTo>
                  <a:cubicBezTo>
                    <a:pt x="293742" y="282583"/>
                    <a:pt x="281384" y="295859"/>
                    <a:pt x="263322" y="305342"/>
                  </a:cubicBezTo>
                  <a:cubicBezTo>
                    <a:pt x="246211" y="314825"/>
                    <a:pt x="227198" y="319566"/>
                    <a:pt x="208186" y="319566"/>
                  </a:cubicBez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8" name="Freeform 7">
              <a:extLst>
                <a:ext uri="{FF2B5EF4-FFF2-40B4-BE49-F238E27FC236}">
                  <a16:creationId xmlns:a16="http://schemas.microsoft.com/office/drawing/2014/main" id="{5E195F77-29F7-8BD5-2CD5-60E4E8D3F622}"/>
                </a:ext>
              </a:extLst>
            </p:cNvPr>
            <p:cNvSpPr/>
            <p:nvPr/>
          </p:nvSpPr>
          <p:spPr>
            <a:xfrm>
              <a:off x="3909121" y="5064270"/>
              <a:ext cx="354581" cy="406806"/>
            </a:xfrm>
            <a:custGeom>
              <a:avLst/>
              <a:gdLst>
                <a:gd name="connsiteX0" fmla="*/ 284236 w 354581"/>
                <a:gd name="connsiteY0" fmla="*/ 23707 h 406806"/>
                <a:gd name="connsiteX1" fmla="*/ 200581 w 354581"/>
                <a:gd name="connsiteY1" fmla="*/ 0 h 406806"/>
                <a:gd name="connsiteX2" fmla="*/ 116926 w 354581"/>
                <a:gd name="connsiteY2" fmla="*/ 20862 h 406806"/>
                <a:gd name="connsiteX3" fmla="*/ 98865 w 354581"/>
                <a:gd name="connsiteY3" fmla="*/ 32241 h 406806"/>
                <a:gd name="connsiteX4" fmla="*/ 98865 w 354581"/>
                <a:gd name="connsiteY4" fmla="*/ 8534 h 406806"/>
                <a:gd name="connsiteX5" fmla="*/ 0 w 354581"/>
                <a:gd name="connsiteY5" fmla="*/ 8534 h 406806"/>
                <a:gd name="connsiteX6" fmla="*/ 0 w 354581"/>
                <a:gd name="connsiteY6" fmla="*/ 406806 h 406806"/>
                <a:gd name="connsiteX7" fmla="*/ 98865 w 354581"/>
                <a:gd name="connsiteY7" fmla="*/ 406806 h 406806"/>
                <a:gd name="connsiteX8" fmla="*/ 98865 w 354581"/>
                <a:gd name="connsiteY8" fmla="*/ 253187 h 406806"/>
                <a:gd name="connsiteX9" fmla="*/ 104568 w 354581"/>
                <a:gd name="connsiteY9" fmla="*/ 166895 h 406806"/>
                <a:gd name="connsiteX10" fmla="*/ 137840 w 354581"/>
                <a:gd name="connsiteY10" fmla="*/ 115689 h 406806"/>
                <a:gd name="connsiteX11" fmla="*/ 192025 w 354581"/>
                <a:gd name="connsiteY11" fmla="*/ 95775 h 406806"/>
                <a:gd name="connsiteX12" fmla="*/ 231952 w 354581"/>
                <a:gd name="connsiteY12" fmla="*/ 107154 h 406806"/>
                <a:gd name="connsiteX13" fmla="*/ 251915 w 354581"/>
                <a:gd name="connsiteY13" fmla="*/ 143188 h 406806"/>
                <a:gd name="connsiteX14" fmla="*/ 255717 w 354581"/>
                <a:gd name="connsiteY14" fmla="*/ 216205 h 406806"/>
                <a:gd name="connsiteX15" fmla="*/ 255717 w 354581"/>
                <a:gd name="connsiteY15" fmla="*/ 406806 h 406806"/>
                <a:gd name="connsiteX16" fmla="*/ 354582 w 354581"/>
                <a:gd name="connsiteY16" fmla="*/ 406806 h 406806"/>
                <a:gd name="connsiteX17" fmla="*/ 354582 w 354581"/>
                <a:gd name="connsiteY17" fmla="*/ 201981 h 406806"/>
                <a:gd name="connsiteX18" fmla="*/ 338421 w 354581"/>
                <a:gd name="connsiteY18" fmla="*/ 88189 h 406806"/>
                <a:gd name="connsiteX19" fmla="*/ 284236 w 354581"/>
                <a:gd name="connsiteY19" fmla="*/ 23707 h 406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54581" h="406806">
                  <a:moveTo>
                    <a:pt x="284236" y="23707"/>
                  </a:moveTo>
                  <a:cubicBezTo>
                    <a:pt x="259520" y="7586"/>
                    <a:pt x="231952" y="0"/>
                    <a:pt x="200581" y="0"/>
                  </a:cubicBezTo>
                  <a:cubicBezTo>
                    <a:pt x="171112" y="0"/>
                    <a:pt x="142593" y="6638"/>
                    <a:pt x="116926" y="20862"/>
                  </a:cubicBezTo>
                  <a:cubicBezTo>
                    <a:pt x="110272" y="24655"/>
                    <a:pt x="104568" y="28448"/>
                    <a:pt x="98865" y="32241"/>
                  </a:cubicBezTo>
                  <a:lnTo>
                    <a:pt x="98865" y="8534"/>
                  </a:lnTo>
                  <a:lnTo>
                    <a:pt x="0" y="8534"/>
                  </a:lnTo>
                  <a:lnTo>
                    <a:pt x="0" y="406806"/>
                  </a:lnTo>
                  <a:lnTo>
                    <a:pt x="98865" y="406806"/>
                  </a:lnTo>
                  <a:lnTo>
                    <a:pt x="98865" y="253187"/>
                  </a:lnTo>
                  <a:cubicBezTo>
                    <a:pt x="98865" y="200084"/>
                    <a:pt x="101716" y="176378"/>
                    <a:pt x="104568" y="166895"/>
                  </a:cubicBezTo>
                  <a:cubicBezTo>
                    <a:pt x="110272" y="146033"/>
                    <a:pt x="120729" y="128964"/>
                    <a:pt x="137840" y="115689"/>
                  </a:cubicBezTo>
                  <a:cubicBezTo>
                    <a:pt x="154001" y="102413"/>
                    <a:pt x="172062" y="95775"/>
                    <a:pt x="192025" y="95775"/>
                  </a:cubicBezTo>
                  <a:cubicBezTo>
                    <a:pt x="209137" y="95775"/>
                    <a:pt x="222445" y="99568"/>
                    <a:pt x="231952" y="107154"/>
                  </a:cubicBezTo>
                  <a:cubicBezTo>
                    <a:pt x="241458" y="114740"/>
                    <a:pt x="248112" y="126119"/>
                    <a:pt x="251915" y="143188"/>
                  </a:cubicBezTo>
                  <a:cubicBezTo>
                    <a:pt x="253816" y="149826"/>
                    <a:pt x="255717" y="166895"/>
                    <a:pt x="255717" y="216205"/>
                  </a:cubicBezTo>
                  <a:lnTo>
                    <a:pt x="255717" y="406806"/>
                  </a:lnTo>
                  <a:lnTo>
                    <a:pt x="354582" y="406806"/>
                  </a:lnTo>
                  <a:lnTo>
                    <a:pt x="354582" y="201981"/>
                  </a:lnTo>
                  <a:cubicBezTo>
                    <a:pt x="354582" y="150774"/>
                    <a:pt x="348878" y="113792"/>
                    <a:pt x="338421" y="88189"/>
                  </a:cubicBezTo>
                  <a:cubicBezTo>
                    <a:pt x="326063" y="60689"/>
                    <a:pt x="308001" y="38879"/>
                    <a:pt x="284236" y="23707"/>
                  </a:cubicBez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9" name="Freeform 8">
              <a:extLst>
                <a:ext uri="{FF2B5EF4-FFF2-40B4-BE49-F238E27FC236}">
                  <a16:creationId xmlns:a16="http://schemas.microsoft.com/office/drawing/2014/main" id="{3466D576-6214-AFD2-7CA3-91A885106100}"/>
                </a:ext>
              </a:extLst>
            </p:cNvPr>
            <p:cNvSpPr/>
            <p:nvPr/>
          </p:nvSpPr>
          <p:spPr>
            <a:xfrm>
              <a:off x="4282715" y="5064270"/>
              <a:ext cx="414470" cy="415340"/>
            </a:xfrm>
            <a:custGeom>
              <a:avLst/>
              <a:gdLst>
                <a:gd name="connsiteX0" fmla="*/ 319409 w 414470"/>
                <a:gd name="connsiteY0" fmla="*/ 269308 h 415340"/>
                <a:gd name="connsiteX1" fmla="*/ 216742 w 414470"/>
                <a:gd name="connsiteY1" fmla="*/ 319566 h 415340"/>
                <a:gd name="connsiteX2" fmla="*/ 154951 w 414470"/>
                <a:gd name="connsiteY2" fmla="*/ 304394 h 415340"/>
                <a:gd name="connsiteX3" fmla="*/ 113124 w 414470"/>
                <a:gd name="connsiteY3" fmla="*/ 263618 h 415340"/>
                <a:gd name="connsiteX4" fmla="*/ 97914 w 414470"/>
                <a:gd name="connsiteY4" fmla="*/ 206722 h 415340"/>
                <a:gd name="connsiteX5" fmla="*/ 131186 w 414470"/>
                <a:gd name="connsiteY5" fmla="*/ 128016 h 415340"/>
                <a:gd name="connsiteX6" fmla="*/ 216742 w 414470"/>
                <a:gd name="connsiteY6" fmla="*/ 95775 h 415340"/>
                <a:gd name="connsiteX7" fmla="*/ 319409 w 414470"/>
                <a:gd name="connsiteY7" fmla="*/ 145085 h 415340"/>
                <a:gd name="connsiteX8" fmla="*/ 334619 w 414470"/>
                <a:gd name="connsiteY8" fmla="*/ 164998 h 415340"/>
                <a:gd name="connsiteX9" fmla="*/ 413520 w 414470"/>
                <a:gd name="connsiteY9" fmla="*/ 115689 h 415340"/>
                <a:gd name="connsiteX10" fmla="*/ 400212 w 414470"/>
                <a:gd name="connsiteY10" fmla="*/ 92930 h 415340"/>
                <a:gd name="connsiteX11" fmla="*/ 355532 w 414470"/>
                <a:gd name="connsiteY11" fmla="*/ 42672 h 415340"/>
                <a:gd name="connsiteX12" fmla="*/ 293742 w 414470"/>
                <a:gd name="connsiteY12" fmla="*/ 11379 h 415340"/>
                <a:gd name="connsiteX13" fmla="*/ 219594 w 414470"/>
                <a:gd name="connsiteY13" fmla="*/ 0 h 415340"/>
                <a:gd name="connsiteX14" fmla="*/ 108371 w 414470"/>
                <a:gd name="connsiteY14" fmla="*/ 27500 h 415340"/>
                <a:gd name="connsiteX15" fmla="*/ 28519 w 414470"/>
                <a:gd name="connsiteY15" fmla="*/ 104309 h 415340"/>
                <a:gd name="connsiteX16" fmla="*/ 0 w 414470"/>
                <a:gd name="connsiteY16" fmla="*/ 210515 h 415340"/>
                <a:gd name="connsiteX17" fmla="*/ 61790 w 414470"/>
                <a:gd name="connsiteY17" fmla="*/ 355600 h 415340"/>
                <a:gd name="connsiteX18" fmla="*/ 215791 w 414470"/>
                <a:gd name="connsiteY18" fmla="*/ 415341 h 415340"/>
                <a:gd name="connsiteX19" fmla="*/ 322261 w 414470"/>
                <a:gd name="connsiteY19" fmla="*/ 391634 h 415340"/>
                <a:gd name="connsiteX20" fmla="*/ 399261 w 414470"/>
                <a:gd name="connsiteY20" fmla="*/ 324307 h 415340"/>
                <a:gd name="connsiteX21" fmla="*/ 414471 w 414470"/>
                <a:gd name="connsiteY21" fmla="*/ 301549 h 415340"/>
                <a:gd name="connsiteX22" fmla="*/ 335570 w 414470"/>
                <a:gd name="connsiteY22" fmla="*/ 249394 h 415340"/>
                <a:gd name="connsiteX23" fmla="*/ 319409 w 414470"/>
                <a:gd name="connsiteY23" fmla="*/ 269308 h 415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14470" h="415340">
                  <a:moveTo>
                    <a:pt x="319409" y="269308"/>
                  </a:moveTo>
                  <a:cubicBezTo>
                    <a:pt x="292791" y="302497"/>
                    <a:pt x="259520" y="319566"/>
                    <a:pt x="216742" y="319566"/>
                  </a:cubicBezTo>
                  <a:cubicBezTo>
                    <a:pt x="193927" y="319566"/>
                    <a:pt x="173013" y="314825"/>
                    <a:pt x="154951" y="304394"/>
                  </a:cubicBezTo>
                  <a:cubicBezTo>
                    <a:pt x="136890" y="294911"/>
                    <a:pt x="123581" y="280687"/>
                    <a:pt x="113124" y="263618"/>
                  </a:cubicBezTo>
                  <a:cubicBezTo>
                    <a:pt x="102667" y="245601"/>
                    <a:pt x="97914" y="226636"/>
                    <a:pt x="97914" y="206722"/>
                  </a:cubicBezTo>
                  <a:cubicBezTo>
                    <a:pt x="97914" y="175429"/>
                    <a:pt x="108371" y="149826"/>
                    <a:pt x="131186" y="128016"/>
                  </a:cubicBezTo>
                  <a:cubicBezTo>
                    <a:pt x="154001" y="106206"/>
                    <a:pt x="181569" y="95775"/>
                    <a:pt x="216742" y="95775"/>
                  </a:cubicBezTo>
                  <a:cubicBezTo>
                    <a:pt x="260470" y="95775"/>
                    <a:pt x="293742" y="111895"/>
                    <a:pt x="319409" y="145085"/>
                  </a:cubicBezTo>
                  <a:lnTo>
                    <a:pt x="334619" y="164998"/>
                  </a:lnTo>
                  <a:lnTo>
                    <a:pt x="413520" y="115689"/>
                  </a:lnTo>
                  <a:lnTo>
                    <a:pt x="400212" y="92930"/>
                  </a:lnTo>
                  <a:cubicBezTo>
                    <a:pt x="387854" y="73017"/>
                    <a:pt x="372644" y="55948"/>
                    <a:pt x="355532" y="42672"/>
                  </a:cubicBezTo>
                  <a:cubicBezTo>
                    <a:pt x="338421" y="29396"/>
                    <a:pt x="317508" y="18965"/>
                    <a:pt x="293742" y="11379"/>
                  </a:cubicBezTo>
                  <a:cubicBezTo>
                    <a:pt x="269977" y="3793"/>
                    <a:pt x="245260" y="0"/>
                    <a:pt x="219594" y="0"/>
                  </a:cubicBezTo>
                  <a:cubicBezTo>
                    <a:pt x="178717" y="0"/>
                    <a:pt x="141643" y="9483"/>
                    <a:pt x="108371" y="27500"/>
                  </a:cubicBezTo>
                  <a:cubicBezTo>
                    <a:pt x="75099" y="45517"/>
                    <a:pt x="48482" y="72068"/>
                    <a:pt x="28519" y="104309"/>
                  </a:cubicBezTo>
                  <a:cubicBezTo>
                    <a:pt x="9506" y="136550"/>
                    <a:pt x="0" y="172585"/>
                    <a:pt x="0" y="210515"/>
                  </a:cubicBezTo>
                  <a:cubicBezTo>
                    <a:pt x="0" y="267411"/>
                    <a:pt x="20914" y="316721"/>
                    <a:pt x="61790" y="355600"/>
                  </a:cubicBezTo>
                  <a:cubicBezTo>
                    <a:pt x="102667" y="395427"/>
                    <a:pt x="154951" y="415341"/>
                    <a:pt x="215791" y="415341"/>
                  </a:cubicBezTo>
                  <a:cubicBezTo>
                    <a:pt x="255717" y="415341"/>
                    <a:pt x="290890" y="407755"/>
                    <a:pt x="322261" y="391634"/>
                  </a:cubicBezTo>
                  <a:cubicBezTo>
                    <a:pt x="354582" y="375514"/>
                    <a:pt x="380249" y="353703"/>
                    <a:pt x="399261" y="324307"/>
                  </a:cubicBezTo>
                  <a:lnTo>
                    <a:pt x="414471" y="301549"/>
                  </a:lnTo>
                  <a:lnTo>
                    <a:pt x="335570" y="249394"/>
                  </a:lnTo>
                  <a:lnTo>
                    <a:pt x="319409" y="269308"/>
                  </a:ln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0" name="Freeform 9">
              <a:extLst>
                <a:ext uri="{FF2B5EF4-FFF2-40B4-BE49-F238E27FC236}">
                  <a16:creationId xmlns:a16="http://schemas.microsoft.com/office/drawing/2014/main" id="{748B94B0-FEFC-9E40-07DB-4FCCEF8AC71F}"/>
                </a:ext>
              </a:extLst>
            </p:cNvPr>
            <p:cNvSpPr/>
            <p:nvPr/>
          </p:nvSpPr>
          <p:spPr>
            <a:xfrm rot="-2700000">
              <a:off x="3707889" y="5564999"/>
              <a:ext cx="174912" cy="174479"/>
            </a:xfrm>
            <a:custGeom>
              <a:avLst/>
              <a:gdLst>
                <a:gd name="connsiteX0" fmla="*/ 174913 w 174912"/>
                <a:gd name="connsiteY0" fmla="*/ 87240 h 174479"/>
                <a:gd name="connsiteX1" fmla="*/ 87456 w 174912"/>
                <a:gd name="connsiteY1" fmla="*/ 174479 h 174479"/>
                <a:gd name="connsiteX2" fmla="*/ 0 w 174912"/>
                <a:gd name="connsiteY2" fmla="*/ 87240 h 174479"/>
                <a:gd name="connsiteX3" fmla="*/ 87456 w 174912"/>
                <a:gd name="connsiteY3" fmla="*/ 0 h 174479"/>
                <a:gd name="connsiteX4" fmla="*/ 174913 w 174912"/>
                <a:gd name="connsiteY4" fmla="*/ 87240 h 1744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4912" h="174479">
                  <a:moveTo>
                    <a:pt x="174913" y="87240"/>
                  </a:moveTo>
                  <a:cubicBezTo>
                    <a:pt x="174913" y="135421"/>
                    <a:pt x="135757" y="174479"/>
                    <a:pt x="87456" y="174479"/>
                  </a:cubicBezTo>
                  <a:cubicBezTo>
                    <a:pt x="39156" y="174479"/>
                    <a:pt x="0" y="135421"/>
                    <a:pt x="0" y="87240"/>
                  </a:cubicBezTo>
                  <a:cubicBezTo>
                    <a:pt x="0" y="39059"/>
                    <a:pt x="39156" y="0"/>
                    <a:pt x="87456" y="0"/>
                  </a:cubicBezTo>
                  <a:cubicBezTo>
                    <a:pt x="135757" y="0"/>
                    <a:pt x="174913" y="39059"/>
                    <a:pt x="174913" y="87240"/>
                  </a:cubicBezTo>
                  <a:close/>
                </a:path>
              </a:pathLst>
            </a:custGeom>
            <a:solidFill>
              <a:srgbClr val="12B4CB"/>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1" name="Freeform 10">
              <a:extLst>
                <a:ext uri="{FF2B5EF4-FFF2-40B4-BE49-F238E27FC236}">
                  <a16:creationId xmlns:a16="http://schemas.microsoft.com/office/drawing/2014/main" id="{FA0D3087-7CE6-9D58-AC58-F05E8E5DA736}"/>
                </a:ext>
              </a:extLst>
            </p:cNvPr>
            <p:cNvSpPr/>
            <p:nvPr/>
          </p:nvSpPr>
          <p:spPr>
            <a:xfrm>
              <a:off x="4694334" y="5063322"/>
              <a:ext cx="408767" cy="416289"/>
            </a:xfrm>
            <a:custGeom>
              <a:avLst/>
              <a:gdLst>
                <a:gd name="connsiteX0" fmla="*/ 277581 w 408767"/>
                <a:gd name="connsiteY0" fmla="*/ 293963 h 416289"/>
                <a:gd name="connsiteX1" fmla="*/ 243359 w 408767"/>
                <a:gd name="connsiteY1" fmla="*/ 312928 h 416289"/>
                <a:gd name="connsiteX2" fmla="*/ 201532 w 408767"/>
                <a:gd name="connsiteY2" fmla="*/ 320514 h 416289"/>
                <a:gd name="connsiteX3" fmla="*/ 129284 w 408767"/>
                <a:gd name="connsiteY3" fmla="*/ 290170 h 416289"/>
                <a:gd name="connsiteX4" fmla="*/ 101716 w 408767"/>
                <a:gd name="connsiteY4" fmla="*/ 238015 h 416289"/>
                <a:gd name="connsiteX5" fmla="*/ 316557 w 408767"/>
                <a:gd name="connsiteY5" fmla="*/ 238015 h 416289"/>
                <a:gd name="connsiteX6" fmla="*/ 339372 w 408767"/>
                <a:gd name="connsiteY6" fmla="*/ 238015 h 416289"/>
                <a:gd name="connsiteX7" fmla="*/ 408767 w 408767"/>
                <a:gd name="connsiteY7" fmla="*/ 238015 h 416289"/>
                <a:gd name="connsiteX8" fmla="*/ 408767 w 408767"/>
                <a:gd name="connsiteY8" fmla="*/ 210515 h 416289"/>
                <a:gd name="connsiteX9" fmla="*/ 365039 w 408767"/>
                <a:gd name="connsiteY9" fmla="*/ 76810 h 416289"/>
                <a:gd name="connsiteX10" fmla="*/ 203433 w 408767"/>
                <a:gd name="connsiteY10" fmla="*/ 0 h 416289"/>
                <a:gd name="connsiteX11" fmla="*/ 45630 w 408767"/>
                <a:gd name="connsiteY11" fmla="*/ 75861 h 416289"/>
                <a:gd name="connsiteX12" fmla="*/ 0 w 408767"/>
                <a:gd name="connsiteY12" fmla="*/ 209567 h 416289"/>
                <a:gd name="connsiteX13" fmla="*/ 54185 w 408767"/>
                <a:gd name="connsiteY13" fmla="*/ 351807 h 416289"/>
                <a:gd name="connsiteX14" fmla="*/ 206285 w 408767"/>
                <a:gd name="connsiteY14" fmla="*/ 416289 h 416289"/>
                <a:gd name="connsiteX15" fmla="*/ 284236 w 408767"/>
                <a:gd name="connsiteY15" fmla="*/ 403013 h 416289"/>
                <a:gd name="connsiteX16" fmla="*/ 346977 w 408767"/>
                <a:gd name="connsiteY16" fmla="*/ 364134 h 416289"/>
                <a:gd name="connsiteX17" fmla="*/ 393557 w 408767"/>
                <a:gd name="connsiteY17" fmla="*/ 301549 h 416289"/>
                <a:gd name="connsiteX18" fmla="*/ 304199 w 408767"/>
                <a:gd name="connsiteY18" fmla="*/ 261722 h 416289"/>
                <a:gd name="connsiteX19" fmla="*/ 277581 w 408767"/>
                <a:gd name="connsiteY19" fmla="*/ 293963 h 416289"/>
                <a:gd name="connsiteX20" fmla="*/ 134988 w 408767"/>
                <a:gd name="connsiteY20" fmla="*/ 122326 h 416289"/>
                <a:gd name="connsiteX21" fmla="*/ 203433 w 408767"/>
                <a:gd name="connsiteY21" fmla="*/ 96723 h 416289"/>
                <a:gd name="connsiteX22" fmla="*/ 250964 w 408767"/>
                <a:gd name="connsiteY22" fmla="*/ 107154 h 416289"/>
                <a:gd name="connsiteX23" fmla="*/ 286137 w 408767"/>
                <a:gd name="connsiteY23" fmla="*/ 133706 h 416289"/>
                <a:gd name="connsiteX24" fmla="*/ 293742 w 408767"/>
                <a:gd name="connsiteY24" fmla="*/ 146033 h 416289"/>
                <a:gd name="connsiteX25" fmla="*/ 116926 w 408767"/>
                <a:gd name="connsiteY25" fmla="*/ 146033 h 416289"/>
                <a:gd name="connsiteX26" fmla="*/ 134988 w 408767"/>
                <a:gd name="connsiteY26" fmla="*/ 122326 h 416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408767" h="416289">
                  <a:moveTo>
                    <a:pt x="277581" y="293963"/>
                  </a:moveTo>
                  <a:cubicBezTo>
                    <a:pt x="268075" y="301549"/>
                    <a:pt x="257618" y="308187"/>
                    <a:pt x="243359" y="312928"/>
                  </a:cubicBezTo>
                  <a:cubicBezTo>
                    <a:pt x="230050" y="317669"/>
                    <a:pt x="215791" y="320514"/>
                    <a:pt x="201532" y="320514"/>
                  </a:cubicBezTo>
                  <a:cubicBezTo>
                    <a:pt x="173013" y="320514"/>
                    <a:pt x="149247" y="311031"/>
                    <a:pt x="129284" y="290170"/>
                  </a:cubicBezTo>
                  <a:cubicBezTo>
                    <a:pt x="115025" y="275946"/>
                    <a:pt x="106469" y="258877"/>
                    <a:pt x="101716" y="238015"/>
                  </a:cubicBezTo>
                  <a:lnTo>
                    <a:pt x="316557" y="238015"/>
                  </a:lnTo>
                  <a:lnTo>
                    <a:pt x="339372" y="238015"/>
                  </a:lnTo>
                  <a:lnTo>
                    <a:pt x="408767" y="238015"/>
                  </a:lnTo>
                  <a:lnTo>
                    <a:pt x="408767" y="210515"/>
                  </a:lnTo>
                  <a:cubicBezTo>
                    <a:pt x="408767" y="157412"/>
                    <a:pt x="393557" y="112844"/>
                    <a:pt x="365039" y="76810"/>
                  </a:cubicBezTo>
                  <a:cubicBezTo>
                    <a:pt x="325112" y="25603"/>
                    <a:pt x="269976" y="0"/>
                    <a:pt x="203433" y="0"/>
                  </a:cubicBezTo>
                  <a:cubicBezTo>
                    <a:pt x="137840" y="0"/>
                    <a:pt x="84605" y="25603"/>
                    <a:pt x="45630" y="75861"/>
                  </a:cubicBezTo>
                  <a:cubicBezTo>
                    <a:pt x="15210" y="114740"/>
                    <a:pt x="0" y="159309"/>
                    <a:pt x="0" y="209567"/>
                  </a:cubicBezTo>
                  <a:cubicBezTo>
                    <a:pt x="0" y="262670"/>
                    <a:pt x="18062" y="310083"/>
                    <a:pt x="54185" y="351807"/>
                  </a:cubicBezTo>
                  <a:cubicBezTo>
                    <a:pt x="91259" y="394479"/>
                    <a:pt x="142593" y="416289"/>
                    <a:pt x="206285" y="416289"/>
                  </a:cubicBezTo>
                  <a:cubicBezTo>
                    <a:pt x="234803" y="416289"/>
                    <a:pt x="261421" y="411548"/>
                    <a:pt x="284236" y="403013"/>
                  </a:cubicBezTo>
                  <a:cubicBezTo>
                    <a:pt x="307051" y="394479"/>
                    <a:pt x="328915" y="381203"/>
                    <a:pt x="346977" y="364134"/>
                  </a:cubicBezTo>
                  <a:cubicBezTo>
                    <a:pt x="365039" y="348014"/>
                    <a:pt x="380249" y="327152"/>
                    <a:pt x="393557" y="301549"/>
                  </a:cubicBezTo>
                  <a:lnTo>
                    <a:pt x="304199" y="261722"/>
                  </a:lnTo>
                  <a:cubicBezTo>
                    <a:pt x="291841" y="279739"/>
                    <a:pt x="282334" y="289221"/>
                    <a:pt x="277581" y="293963"/>
                  </a:cubicBezTo>
                  <a:close/>
                  <a:moveTo>
                    <a:pt x="134988" y="122326"/>
                  </a:moveTo>
                  <a:cubicBezTo>
                    <a:pt x="154000" y="105258"/>
                    <a:pt x="176815" y="96723"/>
                    <a:pt x="203433" y="96723"/>
                  </a:cubicBezTo>
                  <a:cubicBezTo>
                    <a:pt x="219593" y="96723"/>
                    <a:pt x="235754" y="100516"/>
                    <a:pt x="250964" y="107154"/>
                  </a:cubicBezTo>
                  <a:cubicBezTo>
                    <a:pt x="265223" y="113792"/>
                    <a:pt x="277581" y="123275"/>
                    <a:pt x="286137" y="133706"/>
                  </a:cubicBezTo>
                  <a:cubicBezTo>
                    <a:pt x="288989" y="137499"/>
                    <a:pt x="291841" y="141292"/>
                    <a:pt x="293742" y="146033"/>
                  </a:cubicBezTo>
                  <a:lnTo>
                    <a:pt x="116926" y="146033"/>
                  </a:lnTo>
                  <a:cubicBezTo>
                    <a:pt x="121679" y="136550"/>
                    <a:pt x="128334" y="128964"/>
                    <a:pt x="134988" y="122326"/>
                  </a:cubicBez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2" name="Freeform 11">
              <a:extLst>
                <a:ext uri="{FF2B5EF4-FFF2-40B4-BE49-F238E27FC236}">
                  <a16:creationId xmlns:a16="http://schemas.microsoft.com/office/drawing/2014/main" id="{407D944F-72AC-4808-AF2F-E43EA0717FB6}"/>
                </a:ext>
              </a:extLst>
            </p:cNvPr>
            <p:cNvSpPr/>
            <p:nvPr/>
          </p:nvSpPr>
          <p:spPr>
            <a:xfrm>
              <a:off x="2464177" y="4939099"/>
              <a:ext cx="429680" cy="539563"/>
            </a:xfrm>
            <a:custGeom>
              <a:avLst/>
              <a:gdLst>
                <a:gd name="connsiteX0" fmla="*/ 369792 w 429680"/>
                <a:gd name="connsiteY0" fmla="*/ 185860 h 539563"/>
                <a:gd name="connsiteX1" fmla="*/ 225297 w 429680"/>
                <a:gd name="connsiteY1" fmla="*/ 125171 h 539563"/>
                <a:gd name="connsiteX2" fmla="*/ 137840 w 429680"/>
                <a:gd name="connsiteY2" fmla="*/ 145085 h 539563"/>
                <a:gd name="connsiteX3" fmla="*/ 115025 w 429680"/>
                <a:gd name="connsiteY3" fmla="*/ 158361 h 539563"/>
                <a:gd name="connsiteX4" fmla="*/ 115025 w 429680"/>
                <a:gd name="connsiteY4" fmla="*/ 948 h 539563"/>
                <a:gd name="connsiteX5" fmla="*/ 69395 w 429680"/>
                <a:gd name="connsiteY5" fmla="*/ 948 h 539563"/>
                <a:gd name="connsiteX6" fmla="*/ 0 w 429680"/>
                <a:gd name="connsiteY6" fmla="*/ 0 h 539563"/>
                <a:gd name="connsiteX7" fmla="*/ 9506 w 429680"/>
                <a:gd name="connsiteY7" fmla="*/ 19914 h 539563"/>
                <a:gd name="connsiteX8" fmla="*/ 17111 w 429680"/>
                <a:gd name="connsiteY8" fmla="*/ 65430 h 539563"/>
                <a:gd name="connsiteX9" fmla="*/ 17111 w 429680"/>
                <a:gd name="connsiteY9" fmla="*/ 531029 h 539563"/>
                <a:gd name="connsiteX10" fmla="*/ 115976 w 429680"/>
                <a:gd name="connsiteY10" fmla="*/ 531029 h 539563"/>
                <a:gd name="connsiteX11" fmla="*/ 115976 w 429680"/>
                <a:gd name="connsiteY11" fmla="*/ 506374 h 539563"/>
                <a:gd name="connsiteX12" fmla="*/ 135939 w 429680"/>
                <a:gd name="connsiteY12" fmla="*/ 518702 h 539563"/>
                <a:gd name="connsiteX13" fmla="*/ 225297 w 429680"/>
                <a:gd name="connsiteY13" fmla="*/ 539564 h 539563"/>
                <a:gd name="connsiteX14" fmla="*/ 369792 w 429680"/>
                <a:gd name="connsiteY14" fmla="*/ 478875 h 539563"/>
                <a:gd name="connsiteX15" fmla="*/ 429681 w 429680"/>
                <a:gd name="connsiteY15" fmla="*/ 332842 h 539563"/>
                <a:gd name="connsiteX16" fmla="*/ 369792 w 429680"/>
                <a:gd name="connsiteY16" fmla="*/ 185860 h 539563"/>
                <a:gd name="connsiteX17" fmla="*/ 314656 w 429680"/>
                <a:gd name="connsiteY17" fmla="*/ 387841 h 539563"/>
                <a:gd name="connsiteX18" fmla="*/ 274730 w 429680"/>
                <a:gd name="connsiteY18" fmla="*/ 428617 h 539563"/>
                <a:gd name="connsiteX19" fmla="*/ 220544 w 429680"/>
                <a:gd name="connsiteY19" fmla="*/ 442841 h 539563"/>
                <a:gd name="connsiteX20" fmla="*/ 143544 w 429680"/>
                <a:gd name="connsiteY20" fmla="*/ 410600 h 539563"/>
                <a:gd name="connsiteX21" fmla="*/ 112173 w 429680"/>
                <a:gd name="connsiteY21" fmla="*/ 329997 h 539563"/>
                <a:gd name="connsiteX22" fmla="*/ 126433 w 429680"/>
                <a:gd name="connsiteY22" fmla="*/ 273101 h 539563"/>
                <a:gd name="connsiteX23" fmla="*/ 166359 w 429680"/>
                <a:gd name="connsiteY23" fmla="*/ 234222 h 539563"/>
                <a:gd name="connsiteX24" fmla="*/ 221495 w 429680"/>
                <a:gd name="connsiteY24" fmla="*/ 219050 h 539563"/>
                <a:gd name="connsiteX25" fmla="*/ 274730 w 429680"/>
                <a:gd name="connsiteY25" fmla="*/ 233274 h 539563"/>
                <a:gd name="connsiteX26" fmla="*/ 314656 w 429680"/>
                <a:gd name="connsiteY26" fmla="*/ 274997 h 539563"/>
                <a:gd name="connsiteX27" fmla="*/ 329866 w 429680"/>
                <a:gd name="connsiteY27" fmla="*/ 330945 h 539563"/>
                <a:gd name="connsiteX28" fmla="*/ 314656 w 429680"/>
                <a:gd name="connsiteY28" fmla="*/ 387841 h 539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429680" h="539563">
                  <a:moveTo>
                    <a:pt x="369792" y="185860"/>
                  </a:moveTo>
                  <a:cubicBezTo>
                    <a:pt x="329866" y="145085"/>
                    <a:pt x="281384" y="125171"/>
                    <a:pt x="225297" y="125171"/>
                  </a:cubicBezTo>
                  <a:cubicBezTo>
                    <a:pt x="193927" y="125171"/>
                    <a:pt x="164458" y="131809"/>
                    <a:pt x="137840" y="145085"/>
                  </a:cubicBezTo>
                  <a:cubicBezTo>
                    <a:pt x="130235" y="148878"/>
                    <a:pt x="122630" y="153619"/>
                    <a:pt x="115025" y="158361"/>
                  </a:cubicBezTo>
                  <a:lnTo>
                    <a:pt x="115025" y="948"/>
                  </a:lnTo>
                  <a:lnTo>
                    <a:pt x="69395" y="948"/>
                  </a:lnTo>
                  <a:cubicBezTo>
                    <a:pt x="951" y="948"/>
                    <a:pt x="0" y="0"/>
                    <a:pt x="0" y="0"/>
                  </a:cubicBezTo>
                  <a:cubicBezTo>
                    <a:pt x="0" y="0"/>
                    <a:pt x="2852" y="3793"/>
                    <a:pt x="9506" y="19914"/>
                  </a:cubicBezTo>
                  <a:cubicBezTo>
                    <a:pt x="14259" y="33189"/>
                    <a:pt x="16161" y="51206"/>
                    <a:pt x="17111" y="65430"/>
                  </a:cubicBezTo>
                  <a:lnTo>
                    <a:pt x="17111" y="531029"/>
                  </a:lnTo>
                  <a:lnTo>
                    <a:pt x="115976" y="531029"/>
                  </a:lnTo>
                  <a:lnTo>
                    <a:pt x="115976" y="506374"/>
                  </a:lnTo>
                  <a:cubicBezTo>
                    <a:pt x="122630" y="511116"/>
                    <a:pt x="129285" y="514909"/>
                    <a:pt x="135939" y="518702"/>
                  </a:cubicBezTo>
                  <a:cubicBezTo>
                    <a:pt x="162556" y="532926"/>
                    <a:pt x="192025" y="539564"/>
                    <a:pt x="225297" y="539564"/>
                  </a:cubicBezTo>
                  <a:cubicBezTo>
                    <a:pt x="281384" y="539564"/>
                    <a:pt x="329866" y="518702"/>
                    <a:pt x="369792" y="478875"/>
                  </a:cubicBezTo>
                  <a:cubicBezTo>
                    <a:pt x="409718" y="439048"/>
                    <a:pt x="429681" y="389738"/>
                    <a:pt x="429681" y="332842"/>
                  </a:cubicBezTo>
                  <a:cubicBezTo>
                    <a:pt x="429681" y="274997"/>
                    <a:pt x="409718" y="225688"/>
                    <a:pt x="369792" y="185860"/>
                  </a:cubicBezTo>
                  <a:close/>
                  <a:moveTo>
                    <a:pt x="314656" y="387841"/>
                  </a:moveTo>
                  <a:cubicBezTo>
                    <a:pt x="305149" y="405858"/>
                    <a:pt x="291841" y="419134"/>
                    <a:pt x="274730" y="428617"/>
                  </a:cubicBezTo>
                  <a:cubicBezTo>
                    <a:pt x="257618" y="438099"/>
                    <a:pt x="240507" y="442841"/>
                    <a:pt x="220544" y="442841"/>
                  </a:cubicBezTo>
                  <a:cubicBezTo>
                    <a:pt x="189174" y="442841"/>
                    <a:pt x="164458" y="432410"/>
                    <a:pt x="143544" y="410600"/>
                  </a:cubicBezTo>
                  <a:cubicBezTo>
                    <a:pt x="122630" y="388789"/>
                    <a:pt x="112173" y="362238"/>
                    <a:pt x="112173" y="329997"/>
                  </a:cubicBezTo>
                  <a:cubicBezTo>
                    <a:pt x="112173" y="308187"/>
                    <a:pt x="116926" y="290170"/>
                    <a:pt x="126433" y="273101"/>
                  </a:cubicBezTo>
                  <a:cubicBezTo>
                    <a:pt x="135939" y="256980"/>
                    <a:pt x="148297" y="243705"/>
                    <a:pt x="166359" y="234222"/>
                  </a:cubicBezTo>
                  <a:cubicBezTo>
                    <a:pt x="184421" y="223791"/>
                    <a:pt x="202482" y="219050"/>
                    <a:pt x="221495" y="219050"/>
                  </a:cubicBezTo>
                  <a:cubicBezTo>
                    <a:pt x="240507" y="219050"/>
                    <a:pt x="257618" y="223791"/>
                    <a:pt x="274730" y="233274"/>
                  </a:cubicBezTo>
                  <a:cubicBezTo>
                    <a:pt x="291841" y="242756"/>
                    <a:pt x="305149" y="256980"/>
                    <a:pt x="314656" y="274997"/>
                  </a:cubicBezTo>
                  <a:cubicBezTo>
                    <a:pt x="325113" y="293014"/>
                    <a:pt x="329866" y="311980"/>
                    <a:pt x="329866" y="330945"/>
                  </a:cubicBezTo>
                  <a:cubicBezTo>
                    <a:pt x="329866" y="351807"/>
                    <a:pt x="325113" y="369824"/>
                    <a:pt x="314656" y="387841"/>
                  </a:cubicBez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3" name="Freeform 12">
              <a:extLst>
                <a:ext uri="{FF2B5EF4-FFF2-40B4-BE49-F238E27FC236}">
                  <a16:creationId xmlns:a16="http://schemas.microsoft.com/office/drawing/2014/main" id="{C64FC794-C540-AF8B-87A0-BF2A43C09D9B}"/>
                </a:ext>
              </a:extLst>
            </p:cNvPr>
            <p:cNvSpPr/>
            <p:nvPr/>
          </p:nvSpPr>
          <p:spPr>
            <a:xfrm>
              <a:off x="2464177" y="5526076"/>
              <a:ext cx="2638924" cy="37930"/>
            </a:xfrm>
            <a:custGeom>
              <a:avLst/>
              <a:gdLst>
                <a:gd name="connsiteX0" fmla="*/ 0 w 2638924"/>
                <a:gd name="connsiteY0" fmla="*/ 0 h 37930"/>
                <a:gd name="connsiteX1" fmla="*/ 2638925 w 2638924"/>
                <a:gd name="connsiteY1" fmla="*/ 0 h 37930"/>
                <a:gd name="connsiteX2" fmla="*/ 2638925 w 2638924"/>
                <a:gd name="connsiteY2" fmla="*/ 37931 h 37930"/>
                <a:gd name="connsiteX3" fmla="*/ 0 w 2638924"/>
                <a:gd name="connsiteY3" fmla="*/ 37931 h 37930"/>
              </a:gdLst>
              <a:ahLst/>
              <a:cxnLst>
                <a:cxn ang="0">
                  <a:pos x="connsiteX0" y="connsiteY0"/>
                </a:cxn>
                <a:cxn ang="0">
                  <a:pos x="connsiteX1" y="connsiteY1"/>
                </a:cxn>
                <a:cxn ang="0">
                  <a:pos x="connsiteX2" y="connsiteY2"/>
                </a:cxn>
                <a:cxn ang="0">
                  <a:pos x="connsiteX3" y="connsiteY3"/>
                </a:cxn>
              </a:cxnLst>
              <a:rect l="l" t="t" r="r" b="b"/>
              <a:pathLst>
                <a:path w="2638924" h="37930">
                  <a:moveTo>
                    <a:pt x="0" y="0"/>
                  </a:moveTo>
                  <a:lnTo>
                    <a:pt x="2638925" y="0"/>
                  </a:lnTo>
                  <a:lnTo>
                    <a:pt x="2638925" y="37931"/>
                  </a:lnTo>
                  <a:lnTo>
                    <a:pt x="0" y="37931"/>
                  </a:lnTo>
                  <a:close/>
                </a:path>
              </a:pathLst>
            </a:custGeom>
            <a:solidFill>
              <a:srgbClr val="12B4CB"/>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nvGrpSpPr>
            <p:cNvPr id="14" name="Graphic 5">
              <a:extLst>
                <a:ext uri="{FF2B5EF4-FFF2-40B4-BE49-F238E27FC236}">
                  <a16:creationId xmlns:a16="http://schemas.microsoft.com/office/drawing/2014/main" id="{0228A2E7-24B5-B969-D89B-5CAEA86C210F}"/>
                </a:ext>
              </a:extLst>
            </p:cNvPr>
            <p:cNvGrpSpPr/>
            <p:nvPr/>
          </p:nvGrpSpPr>
          <p:grpSpPr>
            <a:xfrm>
              <a:off x="4243740" y="5657885"/>
              <a:ext cx="823237" cy="104309"/>
              <a:chOff x="4243740" y="5657885"/>
              <a:chExt cx="823237" cy="104309"/>
            </a:xfrm>
            <a:solidFill>
              <a:srgbClr val="8A4199"/>
            </a:solidFill>
          </p:grpSpPr>
          <p:sp>
            <p:nvSpPr>
              <p:cNvPr id="15" name="Freeform 14">
                <a:extLst>
                  <a:ext uri="{FF2B5EF4-FFF2-40B4-BE49-F238E27FC236}">
                    <a16:creationId xmlns:a16="http://schemas.microsoft.com/office/drawing/2014/main" id="{4CCA36BF-2CDE-8ABD-C1E1-C32941AB9648}"/>
                  </a:ext>
                </a:extLst>
              </p:cNvPr>
              <p:cNvSpPr/>
              <p:nvPr/>
            </p:nvSpPr>
            <p:spPr>
              <a:xfrm>
                <a:off x="4243740" y="5657885"/>
                <a:ext cx="57037" cy="82499"/>
              </a:xfrm>
              <a:custGeom>
                <a:avLst/>
                <a:gdLst>
                  <a:gd name="connsiteX0" fmla="*/ 43728 w 57037"/>
                  <a:gd name="connsiteY0" fmla="*/ 73965 h 82499"/>
                  <a:gd name="connsiteX1" fmla="*/ 43728 w 57037"/>
                  <a:gd name="connsiteY1" fmla="*/ 72068 h 82499"/>
                  <a:gd name="connsiteX2" fmla="*/ 38025 w 57037"/>
                  <a:gd name="connsiteY2" fmla="*/ 77758 h 82499"/>
                  <a:gd name="connsiteX3" fmla="*/ 31371 w 57037"/>
                  <a:gd name="connsiteY3" fmla="*/ 80603 h 82499"/>
                  <a:gd name="connsiteX4" fmla="*/ 23766 w 57037"/>
                  <a:gd name="connsiteY4" fmla="*/ 81551 h 82499"/>
                  <a:gd name="connsiteX5" fmla="*/ 14259 w 57037"/>
                  <a:gd name="connsiteY5" fmla="*/ 79654 h 82499"/>
                  <a:gd name="connsiteX6" fmla="*/ 6654 w 57037"/>
                  <a:gd name="connsiteY6" fmla="*/ 73017 h 82499"/>
                  <a:gd name="connsiteX7" fmla="*/ 1901 w 57037"/>
                  <a:gd name="connsiteY7" fmla="*/ 63534 h 82499"/>
                  <a:gd name="connsiteX8" fmla="*/ 0 w 57037"/>
                  <a:gd name="connsiteY8" fmla="*/ 51206 h 82499"/>
                  <a:gd name="connsiteX9" fmla="*/ 6654 w 57037"/>
                  <a:gd name="connsiteY9" fmla="*/ 29396 h 82499"/>
                  <a:gd name="connsiteX10" fmla="*/ 24716 w 57037"/>
                  <a:gd name="connsiteY10" fmla="*/ 21810 h 82499"/>
                  <a:gd name="connsiteX11" fmla="*/ 35173 w 57037"/>
                  <a:gd name="connsiteY11" fmla="*/ 23707 h 82499"/>
                  <a:gd name="connsiteX12" fmla="*/ 43728 w 57037"/>
                  <a:gd name="connsiteY12" fmla="*/ 30345 h 82499"/>
                  <a:gd name="connsiteX13" fmla="*/ 43728 w 57037"/>
                  <a:gd name="connsiteY13" fmla="*/ 8534 h 82499"/>
                  <a:gd name="connsiteX14" fmla="*/ 45630 w 57037"/>
                  <a:gd name="connsiteY14" fmla="*/ 1897 h 82499"/>
                  <a:gd name="connsiteX15" fmla="*/ 50383 w 57037"/>
                  <a:gd name="connsiteY15" fmla="*/ 0 h 82499"/>
                  <a:gd name="connsiteX16" fmla="*/ 55136 w 57037"/>
                  <a:gd name="connsiteY16" fmla="*/ 1897 h 82499"/>
                  <a:gd name="connsiteX17" fmla="*/ 57037 w 57037"/>
                  <a:gd name="connsiteY17" fmla="*/ 8534 h 82499"/>
                  <a:gd name="connsiteX18" fmla="*/ 57037 w 57037"/>
                  <a:gd name="connsiteY18" fmla="*/ 73965 h 82499"/>
                  <a:gd name="connsiteX19" fmla="*/ 55136 w 57037"/>
                  <a:gd name="connsiteY19" fmla="*/ 80603 h 82499"/>
                  <a:gd name="connsiteX20" fmla="*/ 50383 w 57037"/>
                  <a:gd name="connsiteY20" fmla="*/ 82499 h 82499"/>
                  <a:gd name="connsiteX21" fmla="*/ 45630 w 57037"/>
                  <a:gd name="connsiteY21" fmla="*/ 80603 h 82499"/>
                  <a:gd name="connsiteX22" fmla="*/ 43728 w 57037"/>
                  <a:gd name="connsiteY22" fmla="*/ 73965 h 82499"/>
                  <a:gd name="connsiteX23" fmla="*/ 14259 w 57037"/>
                  <a:gd name="connsiteY23" fmla="*/ 52155 h 82499"/>
                  <a:gd name="connsiteX24" fmla="*/ 16161 w 57037"/>
                  <a:gd name="connsiteY24" fmla="*/ 62586 h 82499"/>
                  <a:gd name="connsiteX25" fmla="*/ 20914 w 57037"/>
                  <a:gd name="connsiteY25" fmla="*/ 69223 h 82499"/>
                  <a:gd name="connsiteX26" fmla="*/ 28519 w 57037"/>
                  <a:gd name="connsiteY26" fmla="*/ 71120 h 82499"/>
                  <a:gd name="connsiteX27" fmla="*/ 36124 w 57037"/>
                  <a:gd name="connsiteY27" fmla="*/ 69223 h 82499"/>
                  <a:gd name="connsiteX28" fmla="*/ 40877 w 57037"/>
                  <a:gd name="connsiteY28" fmla="*/ 62586 h 82499"/>
                  <a:gd name="connsiteX29" fmla="*/ 42778 w 57037"/>
                  <a:gd name="connsiteY29" fmla="*/ 52155 h 82499"/>
                  <a:gd name="connsiteX30" fmla="*/ 40877 w 57037"/>
                  <a:gd name="connsiteY30" fmla="*/ 41724 h 82499"/>
                  <a:gd name="connsiteX31" fmla="*/ 35173 w 57037"/>
                  <a:gd name="connsiteY31" fmla="*/ 35086 h 82499"/>
                  <a:gd name="connsiteX32" fmla="*/ 27568 w 57037"/>
                  <a:gd name="connsiteY32" fmla="*/ 33189 h 82499"/>
                  <a:gd name="connsiteX33" fmla="*/ 19963 w 57037"/>
                  <a:gd name="connsiteY33" fmla="*/ 35086 h 82499"/>
                  <a:gd name="connsiteX34" fmla="*/ 15210 w 57037"/>
                  <a:gd name="connsiteY34" fmla="*/ 41724 h 82499"/>
                  <a:gd name="connsiteX35" fmla="*/ 14259 w 57037"/>
                  <a:gd name="connsiteY35" fmla="*/ 52155 h 824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7037" h="82499">
                    <a:moveTo>
                      <a:pt x="43728" y="73965"/>
                    </a:moveTo>
                    <a:lnTo>
                      <a:pt x="43728" y="72068"/>
                    </a:lnTo>
                    <a:cubicBezTo>
                      <a:pt x="41827" y="73965"/>
                      <a:pt x="39926" y="75861"/>
                      <a:pt x="38025" y="77758"/>
                    </a:cubicBezTo>
                    <a:cubicBezTo>
                      <a:pt x="36124" y="79654"/>
                      <a:pt x="34222" y="80603"/>
                      <a:pt x="31371" y="80603"/>
                    </a:cubicBezTo>
                    <a:cubicBezTo>
                      <a:pt x="29469" y="81551"/>
                      <a:pt x="26617" y="81551"/>
                      <a:pt x="23766" y="81551"/>
                    </a:cubicBezTo>
                    <a:cubicBezTo>
                      <a:pt x="19963" y="81551"/>
                      <a:pt x="17111" y="80603"/>
                      <a:pt x="14259" y="79654"/>
                    </a:cubicBezTo>
                    <a:cubicBezTo>
                      <a:pt x="11407" y="78706"/>
                      <a:pt x="8556" y="75861"/>
                      <a:pt x="6654" y="73017"/>
                    </a:cubicBezTo>
                    <a:cubicBezTo>
                      <a:pt x="4753" y="70172"/>
                      <a:pt x="2852" y="67327"/>
                      <a:pt x="1901" y="63534"/>
                    </a:cubicBezTo>
                    <a:cubicBezTo>
                      <a:pt x="951" y="59741"/>
                      <a:pt x="0" y="55948"/>
                      <a:pt x="0" y="51206"/>
                    </a:cubicBezTo>
                    <a:cubicBezTo>
                      <a:pt x="0" y="41724"/>
                      <a:pt x="1901" y="35086"/>
                      <a:pt x="6654" y="29396"/>
                    </a:cubicBezTo>
                    <a:cubicBezTo>
                      <a:pt x="11407" y="23707"/>
                      <a:pt x="17111" y="21810"/>
                      <a:pt x="24716" y="21810"/>
                    </a:cubicBezTo>
                    <a:cubicBezTo>
                      <a:pt x="29469" y="21810"/>
                      <a:pt x="32321" y="22758"/>
                      <a:pt x="35173" y="23707"/>
                    </a:cubicBezTo>
                    <a:cubicBezTo>
                      <a:pt x="38025" y="25603"/>
                      <a:pt x="40877" y="27500"/>
                      <a:pt x="43728" y="30345"/>
                    </a:cubicBezTo>
                    <a:lnTo>
                      <a:pt x="43728" y="8534"/>
                    </a:lnTo>
                    <a:cubicBezTo>
                      <a:pt x="43728" y="5690"/>
                      <a:pt x="44679" y="2845"/>
                      <a:pt x="45630" y="1897"/>
                    </a:cubicBezTo>
                    <a:cubicBezTo>
                      <a:pt x="46580" y="0"/>
                      <a:pt x="48482" y="0"/>
                      <a:pt x="50383" y="0"/>
                    </a:cubicBezTo>
                    <a:cubicBezTo>
                      <a:pt x="52284" y="0"/>
                      <a:pt x="54185" y="948"/>
                      <a:pt x="55136" y="1897"/>
                    </a:cubicBezTo>
                    <a:cubicBezTo>
                      <a:pt x="56087" y="3793"/>
                      <a:pt x="57037" y="5690"/>
                      <a:pt x="57037" y="8534"/>
                    </a:cubicBezTo>
                    <a:lnTo>
                      <a:pt x="57037" y="73965"/>
                    </a:lnTo>
                    <a:cubicBezTo>
                      <a:pt x="57037" y="76810"/>
                      <a:pt x="56087" y="78706"/>
                      <a:pt x="55136" y="80603"/>
                    </a:cubicBezTo>
                    <a:cubicBezTo>
                      <a:pt x="54185" y="81551"/>
                      <a:pt x="52284" y="82499"/>
                      <a:pt x="50383" y="82499"/>
                    </a:cubicBezTo>
                    <a:cubicBezTo>
                      <a:pt x="48482" y="82499"/>
                      <a:pt x="46580" y="81551"/>
                      <a:pt x="45630" y="80603"/>
                    </a:cubicBezTo>
                    <a:cubicBezTo>
                      <a:pt x="44679" y="78706"/>
                      <a:pt x="43728" y="76810"/>
                      <a:pt x="43728" y="73965"/>
                    </a:cubicBezTo>
                    <a:close/>
                    <a:moveTo>
                      <a:pt x="14259" y="52155"/>
                    </a:moveTo>
                    <a:cubicBezTo>
                      <a:pt x="14259" y="55948"/>
                      <a:pt x="15210" y="59741"/>
                      <a:pt x="16161" y="62586"/>
                    </a:cubicBezTo>
                    <a:cubicBezTo>
                      <a:pt x="17111" y="65430"/>
                      <a:pt x="19012" y="67327"/>
                      <a:pt x="20914" y="69223"/>
                    </a:cubicBezTo>
                    <a:cubicBezTo>
                      <a:pt x="22815" y="71120"/>
                      <a:pt x="25667" y="71120"/>
                      <a:pt x="28519" y="71120"/>
                    </a:cubicBezTo>
                    <a:cubicBezTo>
                      <a:pt x="31371" y="71120"/>
                      <a:pt x="33272" y="70172"/>
                      <a:pt x="36124" y="69223"/>
                    </a:cubicBezTo>
                    <a:cubicBezTo>
                      <a:pt x="38025" y="68275"/>
                      <a:pt x="39926" y="65430"/>
                      <a:pt x="40877" y="62586"/>
                    </a:cubicBezTo>
                    <a:cubicBezTo>
                      <a:pt x="41827" y="59741"/>
                      <a:pt x="42778" y="55948"/>
                      <a:pt x="42778" y="52155"/>
                    </a:cubicBezTo>
                    <a:cubicBezTo>
                      <a:pt x="42778" y="48362"/>
                      <a:pt x="41827" y="44569"/>
                      <a:pt x="40877" y="41724"/>
                    </a:cubicBezTo>
                    <a:cubicBezTo>
                      <a:pt x="39926" y="38879"/>
                      <a:pt x="38025" y="36982"/>
                      <a:pt x="35173" y="35086"/>
                    </a:cubicBezTo>
                    <a:cubicBezTo>
                      <a:pt x="33272" y="33189"/>
                      <a:pt x="30420" y="33189"/>
                      <a:pt x="27568" y="33189"/>
                    </a:cubicBezTo>
                    <a:cubicBezTo>
                      <a:pt x="24716" y="33189"/>
                      <a:pt x="22815" y="34138"/>
                      <a:pt x="19963" y="35086"/>
                    </a:cubicBezTo>
                    <a:cubicBezTo>
                      <a:pt x="17111" y="36034"/>
                      <a:pt x="16161" y="38879"/>
                      <a:pt x="15210" y="41724"/>
                    </a:cubicBezTo>
                    <a:cubicBezTo>
                      <a:pt x="15210" y="44569"/>
                      <a:pt x="14259" y="48362"/>
                      <a:pt x="14259" y="52155"/>
                    </a:cubicBez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6" name="Freeform 15">
                <a:extLst>
                  <a:ext uri="{FF2B5EF4-FFF2-40B4-BE49-F238E27FC236}">
                    <a16:creationId xmlns:a16="http://schemas.microsoft.com/office/drawing/2014/main" id="{7FD6E979-53AF-2EB6-21DC-CEE36E41615C}"/>
                  </a:ext>
                </a:extLst>
              </p:cNvPr>
              <p:cNvSpPr/>
              <p:nvPr/>
            </p:nvSpPr>
            <p:spPr>
              <a:xfrm>
                <a:off x="4315987" y="5658834"/>
                <a:ext cx="15209" cy="80602"/>
              </a:xfrm>
              <a:custGeom>
                <a:avLst/>
                <a:gdLst>
                  <a:gd name="connsiteX0" fmla="*/ 8556 w 15209"/>
                  <a:gd name="connsiteY0" fmla="*/ 14224 h 80602"/>
                  <a:gd name="connsiteX1" fmla="*/ 2852 w 15209"/>
                  <a:gd name="connsiteY1" fmla="*/ 12327 h 80602"/>
                  <a:gd name="connsiteX2" fmla="*/ 951 w 15209"/>
                  <a:gd name="connsiteY2" fmla="*/ 6638 h 80602"/>
                  <a:gd name="connsiteX3" fmla="*/ 2852 w 15209"/>
                  <a:gd name="connsiteY3" fmla="*/ 1897 h 80602"/>
                  <a:gd name="connsiteX4" fmla="*/ 8556 w 15209"/>
                  <a:gd name="connsiteY4" fmla="*/ 0 h 80602"/>
                  <a:gd name="connsiteX5" fmla="*/ 13309 w 15209"/>
                  <a:gd name="connsiteY5" fmla="*/ 1897 h 80602"/>
                  <a:gd name="connsiteX6" fmla="*/ 15210 w 15209"/>
                  <a:gd name="connsiteY6" fmla="*/ 7586 h 80602"/>
                  <a:gd name="connsiteX7" fmla="*/ 13309 w 15209"/>
                  <a:gd name="connsiteY7" fmla="*/ 13276 h 80602"/>
                  <a:gd name="connsiteX8" fmla="*/ 8556 w 15209"/>
                  <a:gd name="connsiteY8" fmla="*/ 14224 h 80602"/>
                  <a:gd name="connsiteX9" fmla="*/ 15210 w 15209"/>
                  <a:gd name="connsiteY9" fmla="*/ 29396 h 80602"/>
                  <a:gd name="connsiteX10" fmla="*/ 15210 w 15209"/>
                  <a:gd name="connsiteY10" fmla="*/ 72068 h 80602"/>
                  <a:gd name="connsiteX11" fmla="*/ 13309 w 15209"/>
                  <a:gd name="connsiteY11" fmla="*/ 78706 h 80602"/>
                  <a:gd name="connsiteX12" fmla="*/ 7605 w 15209"/>
                  <a:gd name="connsiteY12" fmla="*/ 80603 h 80602"/>
                  <a:gd name="connsiteX13" fmla="*/ 1901 w 15209"/>
                  <a:gd name="connsiteY13" fmla="*/ 78706 h 80602"/>
                  <a:gd name="connsiteX14" fmla="*/ 0 w 15209"/>
                  <a:gd name="connsiteY14" fmla="*/ 72068 h 80602"/>
                  <a:gd name="connsiteX15" fmla="*/ 0 w 15209"/>
                  <a:gd name="connsiteY15" fmla="*/ 29396 h 80602"/>
                  <a:gd name="connsiteX16" fmla="*/ 1901 w 15209"/>
                  <a:gd name="connsiteY16" fmla="*/ 22758 h 80602"/>
                  <a:gd name="connsiteX17" fmla="*/ 7605 w 15209"/>
                  <a:gd name="connsiteY17" fmla="*/ 20862 h 80602"/>
                  <a:gd name="connsiteX18" fmla="*/ 13309 w 15209"/>
                  <a:gd name="connsiteY18" fmla="*/ 22758 h 80602"/>
                  <a:gd name="connsiteX19" fmla="*/ 15210 w 15209"/>
                  <a:gd name="connsiteY19" fmla="*/ 29396 h 806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5209" h="80602">
                    <a:moveTo>
                      <a:pt x="8556" y="14224"/>
                    </a:moveTo>
                    <a:cubicBezTo>
                      <a:pt x="6654" y="14224"/>
                      <a:pt x="4753" y="13276"/>
                      <a:pt x="2852" y="12327"/>
                    </a:cubicBezTo>
                    <a:cubicBezTo>
                      <a:pt x="951" y="11379"/>
                      <a:pt x="951" y="9483"/>
                      <a:pt x="951" y="6638"/>
                    </a:cubicBezTo>
                    <a:cubicBezTo>
                      <a:pt x="951" y="4741"/>
                      <a:pt x="1901" y="2845"/>
                      <a:pt x="2852" y="1897"/>
                    </a:cubicBezTo>
                    <a:cubicBezTo>
                      <a:pt x="4753" y="948"/>
                      <a:pt x="5704" y="0"/>
                      <a:pt x="8556" y="0"/>
                    </a:cubicBezTo>
                    <a:cubicBezTo>
                      <a:pt x="10457" y="0"/>
                      <a:pt x="12358" y="948"/>
                      <a:pt x="13309" y="1897"/>
                    </a:cubicBezTo>
                    <a:cubicBezTo>
                      <a:pt x="15210" y="2845"/>
                      <a:pt x="15210" y="4741"/>
                      <a:pt x="15210" y="7586"/>
                    </a:cubicBezTo>
                    <a:cubicBezTo>
                      <a:pt x="15210" y="9483"/>
                      <a:pt x="14259" y="11379"/>
                      <a:pt x="13309" y="13276"/>
                    </a:cubicBezTo>
                    <a:cubicBezTo>
                      <a:pt x="11408" y="13276"/>
                      <a:pt x="10457" y="14224"/>
                      <a:pt x="8556" y="14224"/>
                    </a:cubicBezTo>
                    <a:close/>
                    <a:moveTo>
                      <a:pt x="15210" y="29396"/>
                    </a:moveTo>
                    <a:lnTo>
                      <a:pt x="15210" y="72068"/>
                    </a:lnTo>
                    <a:cubicBezTo>
                      <a:pt x="15210" y="74913"/>
                      <a:pt x="14259" y="77758"/>
                      <a:pt x="13309" y="78706"/>
                    </a:cubicBezTo>
                    <a:cubicBezTo>
                      <a:pt x="12358" y="79654"/>
                      <a:pt x="10457" y="80603"/>
                      <a:pt x="7605" y="80603"/>
                    </a:cubicBezTo>
                    <a:cubicBezTo>
                      <a:pt x="5704" y="80603"/>
                      <a:pt x="3803" y="79654"/>
                      <a:pt x="1901" y="78706"/>
                    </a:cubicBezTo>
                    <a:cubicBezTo>
                      <a:pt x="951" y="76810"/>
                      <a:pt x="0" y="74913"/>
                      <a:pt x="0" y="72068"/>
                    </a:cubicBezTo>
                    <a:lnTo>
                      <a:pt x="0" y="29396"/>
                    </a:lnTo>
                    <a:cubicBezTo>
                      <a:pt x="0" y="26551"/>
                      <a:pt x="951" y="24655"/>
                      <a:pt x="1901" y="22758"/>
                    </a:cubicBezTo>
                    <a:cubicBezTo>
                      <a:pt x="2852" y="20862"/>
                      <a:pt x="4753" y="20862"/>
                      <a:pt x="7605" y="20862"/>
                    </a:cubicBezTo>
                    <a:cubicBezTo>
                      <a:pt x="9506" y="20862"/>
                      <a:pt x="11408" y="21810"/>
                      <a:pt x="13309" y="22758"/>
                    </a:cubicBezTo>
                    <a:cubicBezTo>
                      <a:pt x="15210" y="23707"/>
                      <a:pt x="15210" y="26551"/>
                      <a:pt x="15210" y="29396"/>
                    </a:cubicBez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7" name="Freeform 16">
                <a:extLst>
                  <a:ext uri="{FF2B5EF4-FFF2-40B4-BE49-F238E27FC236}">
                    <a16:creationId xmlns:a16="http://schemas.microsoft.com/office/drawing/2014/main" id="{442D4556-0F08-0BC3-0C61-711AC71C52FD}"/>
                  </a:ext>
                </a:extLst>
              </p:cNvPr>
              <p:cNvSpPr/>
              <p:nvPr/>
            </p:nvSpPr>
            <p:spPr>
              <a:xfrm>
                <a:off x="4343555" y="5679695"/>
                <a:ext cx="57987" cy="82499"/>
              </a:xfrm>
              <a:custGeom>
                <a:avLst/>
                <a:gdLst>
                  <a:gd name="connsiteX0" fmla="*/ 57988 w 57987"/>
                  <a:gd name="connsiteY0" fmla="*/ 11379 h 82499"/>
                  <a:gd name="connsiteX1" fmla="*/ 57988 w 57987"/>
                  <a:gd name="connsiteY1" fmla="*/ 54999 h 82499"/>
                  <a:gd name="connsiteX2" fmla="*/ 56087 w 57987"/>
                  <a:gd name="connsiteY2" fmla="*/ 67327 h 82499"/>
                  <a:gd name="connsiteX3" fmla="*/ 51333 w 57987"/>
                  <a:gd name="connsiteY3" fmla="*/ 75861 h 82499"/>
                  <a:gd name="connsiteX4" fmla="*/ 41827 w 57987"/>
                  <a:gd name="connsiteY4" fmla="*/ 80603 h 82499"/>
                  <a:gd name="connsiteX5" fmla="*/ 27568 w 57987"/>
                  <a:gd name="connsiteY5" fmla="*/ 82499 h 82499"/>
                  <a:gd name="connsiteX6" fmla="*/ 13309 w 57987"/>
                  <a:gd name="connsiteY6" fmla="*/ 80603 h 82499"/>
                  <a:gd name="connsiteX7" fmla="*/ 3802 w 57987"/>
                  <a:gd name="connsiteY7" fmla="*/ 74913 h 82499"/>
                  <a:gd name="connsiteX8" fmla="*/ 951 w 57987"/>
                  <a:gd name="connsiteY8" fmla="*/ 68275 h 82499"/>
                  <a:gd name="connsiteX9" fmla="*/ 2852 w 57987"/>
                  <a:gd name="connsiteY9" fmla="*/ 63534 h 82499"/>
                  <a:gd name="connsiteX10" fmla="*/ 7605 w 57987"/>
                  <a:gd name="connsiteY10" fmla="*/ 61637 h 82499"/>
                  <a:gd name="connsiteX11" fmla="*/ 13309 w 57987"/>
                  <a:gd name="connsiteY11" fmla="*/ 64482 h 82499"/>
                  <a:gd name="connsiteX12" fmla="*/ 16161 w 57987"/>
                  <a:gd name="connsiteY12" fmla="*/ 67327 h 82499"/>
                  <a:gd name="connsiteX13" fmla="*/ 19012 w 57987"/>
                  <a:gd name="connsiteY13" fmla="*/ 70172 h 82499"/>
                  <a:gd name="connsiteX14" fmla="*/ 22815 w 57987"/>
                  <a:gd name="connsiteY14" fmla="*/ 72068 h 82499"/>
                  <a:gd name="connsiteX15" fmla="*/ 27568 w 57987"/>
                  <a:gd name="connsiteY15" fmla="*/ 73017 h 82499"/>
                  <a:gd name="connsiteX16" fmla="*/ 36124 w 57987"/>
                  <a:gd name="connsiteY16" fmla="*/ 71120 h 82499"/>
                  <a:gd name="connsiteX17" fmla="*/ 40877 w 57987"/>
                  <a:gd name="connsiteY17" fmla="*/ 66379 h 82499"/>
                  <a:gd name="connsiteX18" fmla="*/ 42778 w 57987"/>
                  <a:gd name="connsiteY18" fmla="*/ 59741 h 82499"/>
                  <a:gd name="connsiteX19" fmla="*/ 42778 w 57987"/>
                  <a:gd name="connsiteY19" fmla="*/ 49310 h 82499"/>
                  <a:gd name="connsiteX20" fmla="*/ 35173 w 57987"/>
                  <a:gd name="connsiteY20" fmla="*/ 56896 h 82499"/>
                  <a:gd name="connsiteX21" fmla="*/ 24716 w 57987"/>
                  <a:gd name="connsiteY21" fmla="*/ 59741 h 82499"/>
                  <a:gd name="connsiteX22" fmla="*/ 11407 w 57987"/>
                  <a:gd name="connsiteY22" fmla="*/ 55948 h 82499"/>
                  <a:gd name="connsiteX23" fmla="*/ 2852 w 57987"/>
                  <a:gd name="connsiteY23" fmla="*/ 45517 h 82499"/>
                  <a:gd name="connsiteX24" fmla="*/ 0 w 57987"/>
                  <a:gd name="connsiteY24" fmla="*/ 29396 h 82499"/>
                  <a:gd name="connsiteX25" fmla="*/ 1901 w 57987"/>
                  <a:gd name="connsiteY25" fmla="*/ 17069 h 82499"/>
                  <a:gd name="connsiteX26" fmla="*/ 6654 w 57987"/>
                  <a:gd name="connsiteY26" fmla="*/ 7586 h 82499"/>
                  <a:gd name="connsiteX27" fmla="*/ 14259 w 57987"/>
                  <a:gd name="connsiteY27" fmla="*/ 1897 h 82499"/>
                  <a:gd name="connsiteX28" fmla="*/ 23766 w 57987"/>
                  <a:gd name="connsiteY28" fmla="*/ 0 h 82499"/>
                  <a:gd name="connsiteX29" fmla="*/ 35173 w 57987"/>
                  <a:gd name="connsiteY29" fmla="*/ 2845 h 82499"/>
                  <a:gd name="connsiteX30" fmla="*/ 43728 w 57987"/>
                  <a:gd name="connsiteY30" fmla="*/ 10431 h 82499"/>
                  <a:gd name="connsiteX31" fmla="*/ 43728 w 57987"/>
                  <a:gd name="connsiteY31" fmla="*/ 8534 h 82499"/>
                  <a:gd name="connsiteX32" fmla="*/ 45630 w 57987"/>
                  <a:gd name="connsiteY32" fmla="*/ 2845 h 82499"/>
                  <a:gd name="connsiteX33" fmla="*/ 50383 w 57987"/>
                  <a:gd name="connsiteY33" fmla="*/ 948 h 82499"/>
                  <a:gd name="connsiteX34" fmla="*/ 56087 w 57987"/>
                  <a:gd name="connsiteY34" fmla="*/ 3793 h 82499"/>
                  <a:gd name="connsiteX35" fmla="*/ 57988 w 57987"/>
                  <a:gd name="connsiteY35" fmla="*/ 11379 h 82499"/>
                  <a:gd name="connsiteX36" fmla="*/ 15210 w 57987"/>
                  <a:gd name="connsiteY36" fmla="*/ 30345 h 82499"/>
                  <a:gd name="connsiteX37" fmla="*/ 19012 w 57987"/>
                  <a:gd name="connsiteY37" fmla="*/ 43620 h 82499"/>
                  <a:gd name="connsiteX38" fmla="*/ 29469 w 57987"/>
                  <a:gd name="connsiteY38" fmla="*/ 48362 h 82499"/>
                  <a:gd name="connsiteX39" fmla="*/ 36124 w 57987"/>
                  <a:gd name="connsiteY39" fmla="*/ 46465 h 82499"/>
                  <a:gd name="connsiteX40" fmla="*/ 41827 w 57987"/>
                  <a:gd name="connsiteY40" fmla="*/ 40775 h 82499"/>
                  <a:gd name="connsiteX41" fmla="*/ 43728 w 57987"/>
                  <a:gd name="connsiteY41" fmla="*/ 31293 h 82499"/>
                  <a:gd name="connsiteX42" fmla="*/ 39926 w 57987"/>
                  <a:gd name="connsiteY42" fmla="*/ 17069 h 82499"/>
                  <a:gd name="connsiteX43" fmla="*/ 29469 w 57987"/>
                  <a:gd name="connsiteY43" fmla="*/ 12327 h 82499"/>
                  <a:gd name="connsiteX44" fmla="*/ 19012 w 57987"/>
                  <a:gd name="connsiteY44" fmla="*/ 17069 h 82499"/>
                  <a:gd name="connsiteX45" fmla="*/ 15210 w 57987"/>
                  <a:gd name="connsiteY45" fmla="*/ 30345 h 824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57987" h="82499">
                    <a:moveTo>
                      <a:pt x="57988" y="11379"/>
                    </a:moveTo>
                    <a:lnTo>
                      <a:pt x="57988" y="54999"/>
                    </a:lnTo>
                    <a:cubicBezTo>
                      <a:pt x="57988" y="59741"/>
                      <a:pt x="57037" y="64482"/>
                      <a:pt x="56087" y="67327"/>
                    </a:cubicBezTo>
                    <a:cubicBezTo>
                      <a:pt x="55136" y="71120"/>
                      <a:pt x="53235" y="73965"/>
                      <a:pt x="51333" y="75861"/>
                    </a:cubicBezTo>
                    <a:cubicBezTo>
                      <a:pt x="49432" y="77758"/>
                      <a:pt x="45630" y="79654"/>
                      <a:pt x="41827" y="80603"/>
                    </a:cubicBezTo>
                    <a:cubicBezTo>
                      <a:pt x="38025" y="81551"/>
                      <a:pt x="33272" y="82499"/>
                      <a:pt x="27568" y="82499"/>
                    </a:cubicBezTo>
                    <a:cubicBezTo>
                      <a:pt x="22815" y="82499"/>
                      <a:pt x="18062" y="81551"/>
                      <a:pt x="13309" y="80603"/>
                    </a:cubicBezTo>
                    <a:cubicBezTo>
                      <a:pt x="9506" y="78706"/>
                      <a:pt x="5704" y="77758"/>
                      <a:pt x="3802" y="74913"/>
                    </a:cubicBezTo>
                    <a:cubicBezTo>
                      <a:pt x="1901" y="73017"/>
                      <a:pt x="951" y="70172"/>
                      <a:pt x="951" y="68275"/>
                    </a:cubicBezTo>
                    <a:cubicBezTo>
                      <a:pt x="951" y="66379"/>
                      <a:pt x="1901" y="65430"/>
                      <a:pt x="2852" y="63534"/>
                    </a:cubicBezTo>
                    <a:cubicBezTo>
                      <a:pt x="3802" y="62586"/>
                      <a:pt x="5704" y="61637"/>
                      <a:pt x="7605" y="61637"/>
                    </a:cubicBezTo>
                    <a:cubicBezTo>
                      <a:pt x="9506" y="61637"/>
                      <a:pt x="11407" y="62586"/>
                      <a:pt x="13309" y="64482"/>
                    </a:cubicBezTo>
                    <a:cubicBezTo>
                      <a:pt x="14259" y="65430"/>
                      <a:pt x="15210" y="66379"/>
                      <a:pt x="16161" y="67327"/>
                    </a:cubicBezTo>
                    <a:cubicBezTo>
                      <a:pt x="17111" y="68275"/>
                      <a:pt x="18062" y="69223"/>
                      <a:pt x="19012" y="70172"/>
                    </a:cubicBezTo>
                    <a:cubicBezTo>
                      <a:pt x="19963" y="71120"/>
                      <a:pt x="20914" y="71120"/>
                      <a:pt x="22815" y="72068"/>
                    </a:cubicBezTo>
                    <a:cubicBezTo>
                      <a:pt x="24716" y="73017"/>
                      <a:pt x="25667" y="73017"/>
                      <a:pt x="27568" y="73017"/>
                    </a:cubicBezTo>
                    <a:cubicBezTo>
                      <a:pt x="31371" y="73017"/>
                      <a:pt x="34222" y="72068"/>
                      <a:pt x="36124" y="71120"/>
                    </a:cubicBezTo>
                    <a:cubicBezTo>
                      <a:pt x="38025" y="70172"/>
                      <a:pt x="39926" y="68275"/>
                      <a:pt x="40877" y="66379"/>
                    </a:cubicBezTo>
                    <a:cubicBezTo>
                      <a:pt x="41827" y="64482"/>
                      <a:pt x="41827" y="62586"/>
                      <a:pt x="42778" y="59741"/>
                    </a:cubicBezTo>
                    <a:cubicBezTo>
                      <a:pt x="42778" y="57844"/>
                      <a:pt x="42778" y="54051"/>
                      <a:pt x="42778" y="49310"/>
                    </a:cubicBezTo>
                    <a:cubicBezTo>
                      <a:pt x="40877" y="52155"/>
                      <a:pt x="38025" y="54999"/>
                      <a:pt x="35173" y="56896"/>
                    </a:cubicBezTo>
                    <a:cubicBezTo>
                      <a:pt x="32321" y="58793"/>
                      <a:pt x="28519" y="59741"/>
                      <a:pt x="24716" y="59741"/>
                    </a:cubicBezTo>
                    <a:cubicBezTo>
                      <a:pt x="19963" y="59741"/>
                      <a:pt x="15210" y="58793"/>
                      <a:pt x="11407" y="55948"/>
                    </a:cubicBezTo>
                    <a:cubicBezTo>
                      <a:pt x="7605" y="53103"/>
                      <a:pt x="4753" y="50258"/>
                      <a:pt x="2852" y="45517"/>
                    </a:cubicBezTo>
                    <a:cubicBezTo>
                      <a:pt x="951" y="40775"/>
                      <a:pt x="0" y="36034"/>
                      <a:pt x="0" y="29396"/>
                    </a:cubicBezTo>
                    <a:cubicBezTo>
                      <a:pt x="0" y="24655"/>
                      <a:pt x="951" y="20862"/>
                      <a:pt x="1901" y="17069"/>
                    </a:cubicBezTo>
                    <a:cubicBezTo>
                      <a:pt x="2852" y="13276"/>
                      <a:pt x="4753" y="10431"/>
                      <a:pt x="6654" y="7586"/>
                    </a:cubicBezTo>
                    <a:cubicBezTo>
                      <a:pt x="8556" y="4741"/>
                      <a:pt x="11407" y="2845"/>
                      <a:pt x="14259" y="1897"/>
                    </a:cubicBezTo>
                    <a:cubicBezTo>
                      <a:pt x="17111" y="948"/>
                      <a:pt x="20914" y="0"/>
                      <a:pt x="23766" y="0"/>
                    </a:cubicBezTo>
                    <a:cubicBezTo>
                      <a:pt x="27568" y="0"/>
                      <a:pt x="31371" y="948"/>
                      <a:pt x="35173" y="2845"/>
                    </a:cubicBezTo>
                    <a:cubicBezTo>
                      <a:pt x="38025" y="4741"/>
                      <a:pt x="40877" y="6638"/>
                      <a:pt x="43728" y="10431"/>
                    </a:cubicBezTo>
                    <a:lnTo>
                      <a:pt x="43728" y="8534"/>
                    </a:lnTo>
                    <a:cubicBezTo>
                      <a:pt x="43728" y="5690"/>
                      <a:pt x="44679" y="3793"/>
                      <a:pt x="45630" y="2845"/>
                    </a:cubicBezTo>
                    <a:cubicBezTo>
                      <a:pt x="46580" y="1897"/>
                      <a:pt x="48482" y="948"/>
                      <a:pt x="50383" y="948"/>
                    </a:cubicBezTo>
                    <a:cubicBezTo>
                      <a:pt x="53235" y="948"/>
                      <a:pt x="55136" y="1897"/>
                      <a:pt x="56087" y="3793"/>
                    </a:cubicBezTo>
                    <a:cubicBezTo>
                      <a:pt x="57988" y="4741"/>
                      <a:pt x="57988" y="7586"/>
                      <a:pt x="57988" y="11379"/>
                    </a:cubicBezTo>
                    <a:close/>
                    <a:moveTo>
                      <a:pt x="15210" y="30345"/>
                    </a:moveTo>
                    <a:cubicBezTo>
                      <a:pt x="15210" y="36034"/>
                      <a:pt x="16161" y="40775"/>
                      <a:pt x="19012" y="43620"/>
                    </a:cubicBezTo>
                    <a:cubicBezTo>
                      <a:pt x="21864" y="46465"/>
                      <a:pt x="24716" y="48362"/>
                      <a:pt x="29469" y="48362"/>
                    </a:cubicBezTo>
                    <a:cubicBezTo>
                      <a:pt x="32321" y="48362"/>
                      <a:pt x="34222" y="47413"/>
                      <a:pt x="36124" y="46465"/>
                    </a:cubicBezTo>
                    <a:cubicBezTo>
                      <a:pt x="38025" y="45517"/>
                      <a:pt x="39926" y="42672"/>
                      <a:pt x="41827" y="40775"/>
                    </a:cubicBezTo>
                    <a:cubicBezTo>
                      <a:pt x="42778" y="37931"/>
                      <a:pt x="43728" y="35086"/>
                      <a:pt x="43728" y="31293"/>
                    </a:cubicBezTo>
                    <a:cubicBezTo>
                      <a:pt x="43728" y="25603"/>
                      <a:pt x="42778" y="20862"/>
                      <a:pt x="39926" y="17069"/>
                    </a:cubicBezTo>
                    <a:cubicBezTo>
                      <a:pt x="37074" y="13276"/>
                      <a:pt x="33272" y="12327"/>
                      <a:pt x="29469" y="12327"/>
                    </a:cubicBezTo>
                    <a:cubicBezTo>
                      <a:pt x="25667" y="12327"/>
                      <a:pt x="21864" y="14224"/>
                      <a:pt x="19012" y="17069"/>
                    </a:cubicBezTo>
                    <a:cubicBezTo>
                      <a:pt x="16161" y="18965"/>
                      <a:pt x="15210" y="23707"/>
                      <a:pt x="15210" y="30345"/>
                    </a:cubicBez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8" name="Freeform 17">
                <a:extLst>
                  <a:ext uri="{FF2B5EF4-FFF2-40B4-BE49-F238E27FC236}">
                    <a16:creationId xmlns:a16="http://schemas.microsoft.com/office/drawing/2014/main" id="{74E152C9-4DAC-7AA1-272E-23B8180AFACE}"/>
                  </a:ext>
                </a:extLst>
              </p:cNvPr>
              <p:cNvSpPr/>
              <p:nvPr/>
            </p:nvSpPr>
            <p:spPr>
              <a:xfrm>
                <a:off x="4416753" y="5658834"/>
                <a:ext cx="15209" cy="80602"/>
              </a:xfrm>
              <a:custGeom>
                <a:avLst/>
                <a:gdLst>
                  <a:gd name="connsiteX0" fmla="*/ 7605 w 15209"/>
                  <a:gd name="connsiteY0" fmla="*/ 14224 h 80602"/>
                  <a:gd name="connsiteX1" fmla="*/ 1901 w 15209"/>
                  <a:gd name="connsiteY1" fmla="*/ 12327 h 80602"/>
                  <a:gd name="connsiteX2" fmla="*/ 0 w 15209"/>
                  <a:gd name="connsiteY2" fmla="*/ 6638 h 80602"/>
                  <a:gd name="connsiteX3" fmla="*/ 1901 w 15209"/>
                  <a:gd name="connsiteY3" fmla="*/ 1897 h 80602"/>
                  <a:gd name="connsiteX4" fmla="*/ 7605 w 15209"/>
                  <a:gd name="connsiteY4" fmla="*/ 0 h 80602"/>
                  <a:gd name="connsiteX5" fmla="*/ 12358 w 15209"/>
                  <a:gd name="connsiteY5" fmla="*/ 1897 h 80602"/>
                  <a:gd name="connsiteX6" fmla="*/ 14259 w 15209"/>
                  <a:gd name="connsiteY6" fmla="*/ 7586 h 80602"/>
                  <a:gd name="connsiteX7" fmla="*/ 12358 w 15209"/>
                  <a:gd name="connsiteY7" fmla="*/ 13276 h 80602"/>
                  <a:gd name="connsiteX8" fmla="*/ 7605 w 15209"/>
                  <a:gd name="connsiteY8" fmla="*/ 14224 h 80602"/>
                  <a:gd name="connsiteX9" fmla="*/ 15210 w 15209"/>
                  <a:gd name="connsiteY9" fmla="*/ 29396 h 80602"/>
                  <a:gd name="connsiteX10" fmla="*/ 15210 w 15209"/>
                  <a:gd name="connsiteY10" fmla="*/ 72068 h 80602"/>
                  <a:gd name="connsiteX11" fmla="*/ 13309 w 15209"/>
                  <a:gd name="connsiteY11" fmla="*/ 78706 h 80602"/>
                  <a:gd name="connsiteX12" fmla="*/ 7605 w 15209"/>
                  <a:gd name="connsiteY12" fmla="*/ 80603 h 80602"/>
                  <a:gd name="connsiteX13" fmla="*/ 1901 w 15209"/>
                  <a:gd name="connsiteY13" fmla="*/ 78706 h 80602"/>
                  <a:gd name="connsiteX14" fmla="*/ 0 w 15209"/>
                  <a:gd name="connsiteY14" fmla="*/ 72068 h 80602"/>
                  <a:gd name="connsiteX15" fmla="*/ 0 w 15209"/>
                  <a:gd name="connsiteY15" fmla="*/ 29396 h 80602"/>
                  <a:gd name="connsiteX16" fmla="*/ 1901 w 15209"/>
                  <a:gd name="connsiteY16" fmla="*/ 22758 h 80602"/>
                  <a:gd name="connsiteX17" fmla="*/ 7605 w 15209"/>
                  <a:gd name="connsiteY17" fmla="*/ 20862 h 80602"/>
                  <a:gd name="connsiteX18" fmla="*/ 13309 w 15209"/>
                  <a:gd name="connsiteY18" fmla="*/ 22758 h 80602"/>
                  <a:gd name="connsiteX19" fmla="*/ 15210 w 15209"/>
                  <a:gd name="connsiteY19" fmla="*/ 29396 h 806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5209" h="80602">
                    <a:moveTo>
                      <a:pt x="7605" y="14224"/>
                    </a:moveTo>
                    <a:cubicBezTo>
                      <a:pt x="5704" y="14224"/>
                      <a:pt x="3802" y="13276"/>
                      <a:pt x="1901" y="12327"/>
                    </a:cubicBezTo>
                    <a:cubicBezTo>
                      <a:pt x="0" y="11379"/>
                      <a:pt x="0" y="9483"/>
                      <a:pt x="0" y="6638"/>
                    </a:cubicBezTo>
                    <a:cubicBezTo>
                      <a:pt x="0" y="4741"/>
                      <a:pt x="951" y="2845"/>
                      <a:pt x="1901" y="1897"/>
                    </a:cubicBezTo>
                    <a:cubicBezTo>
                      <a:pt x="3802" y="948"/>
                      <a:pt x="4753" y="0"/>
                      <a:pt x="7605" y="0"/>
                    </a:cubicBezTo>
                    <a:cubicBezTo>
                      <a:pt x="9506" y="0"/>
                      <a:pt x="11407" y="948"/>
                      <a:pt x="12358" y="1897"/>
                    </a:cubicBezTo>
                    <a:cubicBezTo>
                      <a:pt x="14259" y="2845"/>
                      <a:pt x="14259" y="4741"/>
                      <a:pt x="14259" y="7586"/>
                    </a:cubicBezTo>
                    <a:cubicBezTo>
                      <a:pt x="14259" y="9483"/>
                      <a:pt x="13309" y="11379"/>
                      <a:pt x="12358" y="13276"/>
                    </a:cubicBezTo>
                    <a:cubicBezTo>
                      <a:pt x="11407" y="13276"/>
                      <a:pt x="9506" y="14224"/>
                      <a:pt x="7605" y="14224"/>
                    </a:cubicBezTo>
                    <a:close/>
                    <a:moveTo>
                      <a:pt x="15210" y="29396"/>
                    </a:moveTo>
                    <a:lnTo>
                      <a:pt x="15210" y="72068"/>
                    </a:lnTo>
                    <a:cubicBezTo>
                      <a:pt x="15210" y="74913"/>
                      <a:pt x="14259" y="77758"/>
                      <a:pt x="13309" y="78706"/>
                    </a:cubicBezTo>
                    <a:cubicBezTo>
                      <a:pt x="11407" y="80603"/>
                      <a:pt x="10457" y="80603"/>
                      <a:pt x="7605" y="80603"/>
                    </a:cubicBezTo>
                    <a:cubicBezTo>
                      <a:pt x="5704" y="80603"/>
                      <a:pt x="3802" y="79654"/>
                      <a:pt x="1901" y="78706"/>
                    </a:cubicBezTo>
                    <a:cubicBezTo>
                      <a:pt x="0" y="77758"/>
                      <a:pt x="0" y="74913"/>
                      <a:pt x="0" y="72068"/>
                    </a:cubicBezTo>
                    <a:lnTo>
                      <a:pt x="0" y="29396"/>
                    </a:lnTo>
                    <a:cubicBezTo>
                      <a:pt x="0" y="26551"/>
                      <a:pt x="951" y="24655"/>
                      <a:pt x="1901" y="22758"/>
                    </a:cubicBezTo>
                    <a:cubicBezTo>
                      <a:pt x="2852" y="20862"/>
                      <a:pt x="4753" y="20862"/>
                      <a:pt x="7605" y="20862"/>
                    </a:cubicBezTo>
                    <a:cubicBezTo>
                      <a:pt x="9506" y="20862"/>
                      <a:pt x="11407" y="21810"/>
                      <a:pt x="13309" y="22758"/>
                    </a:cubicBezTo>
                    <a:cubicBezTo>
                      <a:pt x="14259" y="24655"/>
                      <a:pt x="15210" y="26551"/>
                      <a:pt x="15210" y="29396"/>
                    </a:cubicBez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9" name="Freeform 18">
                <a:extLst>
                  <a:ext uri="{FF2B5EF4-FFF2-40B4-BE49-F238E27FC236}">
                    <a16:creationId xmlns:a16="http://schemas.microsoft.com/office/drawing/2014/main" id="{57510FB4-B904-9A7F-B271-A5F9FE32F2F3}"/>
                  </a:ext>
                </a:extLst>
              </p:cNvPr>
              <p:cNvSpPr/>
              <p:nvPr/>
            </p:nvSpPr>
            <p:spPr>
              <a:xfrm>
                <a:off x="4441469" y="5659782"/>
                <a:ext cx="39926" cy="82499"/>
              </a:xfrm>
              <a:custGeom>
                <a:avLst/>
                <a:gdLst>
                  <a:gd name="connsiteX0" fmla="*/ 6654 w 39926"/>
                  <a:gd name="connsiteY0" fmla="*/ 21810 h 82499"/>
                  <a:gd name="connsiteX1" fmla="*/ 8556 w 39926"/>
                  <a:gd name="connsiteY1" fmla="*/ 21810 h 82499"/>
                  <a:gd name="connsiteX2" fmla="*/ 8556 w 39926"/>
                  <a:gd name="connsiteY2" fmla="*/ 13276 h 82499"/>
                  <a:gd name="connsiteX3" fmla="*/ 8556 w 39926"/>
                  <a:gd name="connsiteY3" fmla="*/ 7586 h 82499"/>
                  <a:gd name="connsiteX4" fmla="*/ 9506 w 39926"/>
                  <a:gd name="connsiteY4" fmla="*/ 3793 h 82499"/>
                  <a:gd name="connsiteX5" fmla="*/ 12358 w 39926"/>
                  <a:gd name="connsiteY5" fmla="*/ 948 h 82499"/>
                  <a:gd name="connsiteX6" fmla="*/ 16161 w 39926"/>
                  <a:gd name="connsiteY6" fmla="*/ 0 h 82499"/>
                  <a:gd name="connsiteX7" fmla="*/ 20914 w 39926"/>
                  <a:gd name="connsiteY7" fmla="*/ 1897 h 82499"/>
                  <a:gd name="connsiteX8" fmla="*/ 22815 w 39926"/>
                  <a:gd name="connsiteY8" fmla="*/ 5690 h 82499"/>
                  <a:gd name="connsiteX9" fmla="*/ 22815 w 39926"/>
                  <a:gd name="connsiteY9" fmla="*/ 11379 h 82499"/>
                  <a:gd name="connsiteX10" fmla="*/ 22815 w 39926"/>
                  <a:gd name="connsiteY10" fmla="*/ 21810 h 82499"/>
                  <a:gd name="connsiteX11" fmla="*/ 28519 w 39926"/>
                  <a:gd name="connsiteY11" fmla="*/ 21810 h 82499"/>
                  <a:gd name="connsiteX12" fmla="*/ 33272 w 39926"/>
                  <a:gd name="connsiteY12" fmla="*/ 23707 h 82499"/>
                  <a:gd name="connsiteX13" fmla="*/ 35173 w 39926"/>
                  <a:gd name="connsiteY13" fmla="*/ 27500 h 82499"/>
                  <a:gd name="connsiteX14" fmla="*/ 33272 w 39926"/>
                  <a:gd name="connsiteY14" fmla="*/ 31293 h 82499"/>
                  <a:gd name="connsiteX15" fmla="*/ 26617 w 39926"/>
                  <a:gd name="connsiteY15" fmla="*/ 32241 h 82499"/>
                  <a:gd name="connsiteX16" fmla="*/ 22815 w 39926"/>
                  <a:gd name="connsiteY16" fmla="*/ 32241 h 82499"/>
                  <a:gd name="connsiteX17" fmla="*/ 22815 w 39926"/>
                  <a:gd name="connsiteY17" fmla="*/ 59741 h 82499"/>
                  <a:gd name="connsiteX18" fmla="*/ 22815 w 39926"/>
                  <a:gd name="connsiteY18" fmla="*/ 65430 h 82499"/>
                  <a:gd name="connsiteX19" fmla="*/ 23766 w 39926"/>
                  <a:gd name="connsiteY19" fmla="*/ 68275 h 82499"/>
                  <a:gd name="connsiteX20" fmla="*/ 27568 w 39926"/>
                  <a:gd name="connsiteY20" fmla="*/ 69223 h 82499"/>
                  <a:gd name="connsiteX21" fmla="*/ 31370 w 39926"/>
                  <a:gd name="connsiteY21" fmla="*/ 69223 h 82499"/>
                  <a:gd name="connsiteX22" fmla="*/ 35173 w 39926"/>
                  <a:gd name="connsiteY22" fmla="*/ 69223 h 82499"/>
                  <a:gd name="connsiteX23" fmla="*/ 38025 w 39926"/>
                  <a:gd name="connsiteY23" fmla="*/ 71120 h 82499"/>
                  <a:gd name="connsiteX24" fmla="*/ 39926 w 39926"/>
                  <a:gd name="connsiteY24" fmla="*/ 74913 h 82499"/>
                  <a:gd name="connsiteX25" fmla="*/ 36123 w 39926"/>
                  <a:gd name="connsiteY25" fmla="*/ 80603 h 82499"/>
                  <a:gd name="connsiteX26" fmla="*/ 24716 w 39926"/>
                  <a:gd name="connsiteY26" fmla="*/ 82499 h 82499"/>
                  <a:gd name="connsiteX27" fmla="*/ 14259 w 39926"/>
                  <a:gd name="connsiteY27" fmla="*/ 80603 h 82499"/>
                  <a:gd name="connsiteX28" fmla="*/ 9506 w 39926"/>
                  <a:gd name="connsiteY28" fmla="*/ 73965 h 82499"/>
                  <a:gd name="connsiteX29" fmla="*/ 8556 w 39926"/>
                  <a:gd name="connsiteY29" fmla="*/ 62586 h 82499"/>
                  <a:gd name="connsiteX30" fmla="*/ 8556 w 39926"/>
                  <a:gd name="connsiteY30" fmla="*/ 34138 h 82499"/>
                  <a:gd name="connsiteX31" fmla="*/ 6654 w 39926"/>
                  <a:gd name="connsiteY31" fmla="*/ 34138 h 82499"/>
                  <a:gd name="connsiteX32" fmla="*/ 1901 w 39926"/>
                  <a:gd name="connsiteY32" fmla="*/ 32241 h 82499"/>
                  <a:gd name="connsiteX33" fmla="*/ 0 w 39926"/>
                  <a:gd name="connsiteY33" fmla="*/ 28448 h 82499"/>
                  <a:gd name="connsiteX34" fmla="*/ 1901 w 39926"/>
                  <a:gd name="connsiteY34" fmla="*/ 24655 h 82499"/>
                  <a:gd name="connsiteX35" fmla="*/ 6654 w 39926"/>
                  <a:gd name="connsiteY35" fmla="*/ 21810 h 824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39926" h="82499">
                    <a:moveTo>
                      <a:pt x="6654" y="21810"/>
                    </a:moveTo>
                    <a:lnTo>
                      <a:pt x="8556" y="21810"/>
                    </a:lnTo>
                    <a:lnTo>
                      <a:pt x="8556" y="13276"/>
                    </a:lnTo>
                    <a:cubicBezTo>
                      <a:pt x="8556" y="10431"/>
                      <a:pt x="8556" y="8534"/>
                      <a:pt x="8556" y="7586"/>
                    </a:cubicBezTo>
                    <a:cubicBezTo>
                      <a:pt x="8556" y="6638"/>
                      <a:pt x="9506" y="4741"/>
                      <a:pt x="9506" y="3793"/>
                    </a:cubicBezTo>
                    <a:cubicBezTo>
                      <a:pt x="10457" y="2845"/>
                      <a:pt x="10457" y="1897"/>
                      <a:pt x="12358" y="948"/>
                    </a:cubicBezTo>
                    <a:cubicBezTo>
                      <a:pt x="14259" y="0"/>
                      <a:pt x="14259" y="0"/>
                      <a:pt x="16161" y="0"/>
                    </a:cubicBezTo>
                    <a:cubicBezTo>
                      <a:pt x="18062" y="0"/>
                      <a:pt x="19963" y="948"/>
                      <a:pt x="20914" y="1897"/>
                    </a:cubicBezTo>
                    <a:cubicBezTo>
                      <a:pt x="21864" y="2845"/>
                      <a:pt x="22815" y="3793"/>
                      <a:pt x="22815" y="5690"/>
                    </a:cubicBezTo>
                    <a:cubicBezTo>
                      <a:pt x="22815" y="6638"/>
                      <a:pt x="22815" y="8534"/>
                      <a:pt x="22815" y="11379"/>
                    </a:cubicBezTo>
                    <a:lnTo>
                      <a:pt x="22815" y="21810"/>
                    </a:lnTo>
                    <a:lnTo>
                      <a:pt x="28519" y="21810"/>
                    </a:lnTo>
                    <a:cubicBezTo>
                      <a:pt x="30420" y="21810"/>
                      <a:pt x="32321" y="22758"/>
                      <a:pt x="33272" y="23707"/>
                    </a:cubicBezTo>
                    <a:cubicBezTo>
                      <a:pt x="34222" y="24655"/>
                      <a:pt x="35173" y="25603"/>
                      <a:pt x="35173" y="27500"/>
                    </a:cubicBezTo>
                    <a:cubicBezTo>
                      <a:pt x="35173" y="29396"/>
                      <a:pt x="34222" y="31293"/>
                      <a:pt x="33272" y="31293"/>
                    </a:cubicBezTo>
                    <a:cubicBezTo>
                      <a:pt x="32321" y="31293"/>
                      <a:pt x="29469" y="32241"/>
                      <a:pt x="26617" y="32241"/>
                    </a:cubicBezTo>
                    <a:lnTo>
                      <a:pt x="22815" y="32241"/>
                    </a:lnTo>
                    <a:lnTo>
                      <a:pt x="22815" y="59741"/>
                    </a:lnTo>
                    <a:cubicBezTo>
                      <a:pt x="22815" y="61637"/>
                      <a:pt x="22815" y="63534"/>
                      <a:pt x="22815" y="65430"/>
                    </a:cubicBezTo>
                    <a:cubicBezTo>
                      <a:pt x="22815" y="66379"/>
                      <a:pt x="23766" y="67327"/>
                      <a:pt x="23766" y="68275"/>
                    </a:cubicBezTo>
                    <a:cubicBezTo>
                      <a:pt x="24716" y="69223"/>
                      <a:pt x="25667" y="69223"/>
                      <a:pt x="27568" y="69223"/>
                    </a:cubicBezTo>
                    <a:cubicBezTo>
                      <a:pt x="28519" y="69223"/>
                      <a:pt x="29469" y="69223"/>
                      <a:pt x="31370" y="69223"/>
                    </a:cubicBezTo>
                    <a:cubicBezTo>
                      <a:pt x="33272" y="69223"/>
                      <a:pt x="34222" y="69223"/>
                      <a:pt x="35173" y="69223"/>
                    </a:cubicBezTo>
                    <a:cubicBezTo>
                      <a:pt x="36123" y="69223"/>
                      <a:pt x="37074" y="70172"/>
                      <a:pt x="38025" y="71120"/>
                    </a:cubicBezTo>
                    <a:cubicBezTo>
                      <a:pt x="38975" y="72068"/>
                      <a:pt x="39926" y="73017"/>
                      <a:pt x="39926" y="74913"/>
                    </a:cubicBezTo>
                    <a:cubicBezTo>
                      <a:pt x="39926" y="77758"/>
                      <a:pt x="38975" y="78706"/>
                      <a:pt x="36123" y="80603"/>
                    </a:cubicBezTo>
                    <a:cubicBezTo>
                      <a:pt x="33272" y="81551"/>
                      <a:pt x="29469" y="82499"/>
                      <a:pt x="24716" y="82499"/>
                    </a:cubicBezTo>
                    <a:cubicBezTo>
                      <a:pt x="19963" y="82499"/>
                      <a:pt x="16161" y="81551"/>
                      <a:pt x="14259" y="80603"/>
                    </a:cubicBezTo>
                    <a:cubicBezTo>
                      <a:pt x="12358" y="79654"/>
                      <a:pt x="10457" y="76810"/>
                      <a:pt x="9506" y="73965"/>
                    </a:cubicBezTo>
                    <a:cubicBezTo>
                      <a:pt x="8556" y="71120"/>
                      <a:pt x="8556" y="67327"/>
                      <a:pt x="8556" y="62586"/>
                    </a:cubicBezTo>
                    <a:lnTo>
                      <a:pt x="8556" y="34138"/>
                    </a:lnTo>
                    <a:lnTo>
                      <a:pt x="6654" y="34138"/>
                    </a:lnTo>
                    <a:cubicBezTo>
                      <a:pt x="4753" y="34138"/>
                      <a:pt x="2852" y="33189"/>
                      <a:pt x="1901" y="32241"/>
                    </a:cubicBezTo>
                    <a:cubicBezTo>
                      <a:pt x="951" y="31293"/>
                      <a:pt x="0" y="30345"/>
                      <a:pt x="0" y="28448"/>
                    </a:cubicBezTo>
                    <a:cubicBezTo>
                      <a:pt x="0" y="26551"/>
                      <a:pt x="951" y="25603"/>
                      <a:pt x="1901" y="24655"/>
                    </a:cubicBezTo>
                    <a:cubicBezTo>
                      <a:pt x="2852" y="23707"/>
                      <a:pt x="4753" y="21810"/>
                      <a:pt x="6654" y="21810"/>
                    </a:cubicBez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0" name="Freeform 19">
                <a:extLst>
                  <a:ext uri="{FF2B5EF4-FFF2-40B4-BE49-F238E27FC236}">
                    <a16:creationId xmlns:a16="http://schemas.microsoft.com/office/drawing/2014/main" id="{A9D01A59-09CD-65B9-B856-FAE29085FB3E}"/>
                  </a:ext>
                </a:extLst>
              </p:cNvPr>
              <p:cNvSpPr/>
              <p:nvPr/>
            </p:nvSpPr>
            <p:spPr>
              <a:xfrm>
                <a:off x="4484247" y="5680644"/>
                <a:ext cx="54185" cy="59740"/>
              </a:xfrm>
              <a:custGeom>
                <a:avLst/>
                <a:gdLst>
                  <a:gd name="connsiteX0" fmla="*/ 40877 w 54185"/>
                  <a:gd name="connsiteY0" fmla="*/ 51206 h 59740"/>
                  <a:gd name="connsiteX1" fmla="*/ 30420 w 54185"/>
                  <a:gd name="connsiteY1" fmla="*/ 57844 h 59740"/>
                  <a:gd name="connsiteX2" fmla="*/ 19012 w 54185"/>
                  <a:gd name="connsiteY2" fmla="*/ 59741 h 59740"/>
                  <a:gd name="connsiteX3" fmla="*/ 8556 w 54185"/>
                  <a:gd name="connsiteY3" fmla="*/ 57844 h 59740"/>
                  <a:gd name="connsiteX4" fmla="*/ 1901 w 54185"/>
                  <a:gd name="connsiteY4" fmla="*/ 52155 h 59740"/>
                  <a:gd name="connsiteX5" fmla="*/ 0 w 54185"/>
                  <a:gd name="connsiteY5" fmla="*/ 43620 h 59740"/>
                  <a:gd name="connsiteX6" fmla="*/ 3802 w 54185"/>
                  <a:gd name="connsiteY6" fmla="*/ 33189 h 59740"/>
                  <a:gd name="connsiteX7" fmla="*/ 14259 w 54185"/>
                  <a:gd name="connsiteY7" fmla="*/ 27500 h 59740"/>
                  <a:gd name="connsiteX8" fmla="*/ 20914 w 54185"/>
                  <a:gd name="connsiteY8" fmla="*/ 25603 h 59740"/>
                  <a:gd name="connsiteX9" fmla="*/ 30420 w 54185"/>
                  <a:gd name="connsiteY9" fmla="*/ 23707 h 59740"/>
                  <a:gd name="connsiteX10" fmla="*/ 38975 w 54185"/>
                  <a:gd name="connsiteY10" fmla="*/ 21810 h 59740"/>
                  <a:gd name="connsiteX11" fmla="*/ 37074 w 54185"/>
                  <a:gd name="connsiteY11" fmla="*/ 13276 h 59740"/>
                  <a:gd name="connsiteX12" fmla="*/ 28519 w 54185"/>
                  <a:gd name="connsiteY12" fmla="*/ 10431 h 59740"/>
                  <a:gd name="connsiteX13" fmla="*/ 19963 w 54185"/>
                  <a:gd name="connsiteY13" fmla="*/ 12327 h 59740"/>
                  <a:gd name="connsiteX14" fmla="*/ 15210 w 54185"/>
                  <a:gd name="connsiteY14" fmla="*/ 17069 h 59740"/>
                  <a:gd name="connsiteX15" fmla="*/ 12358 w 54185"/>
                  <a:gd name="connsiteY15" fmla="*/ 20862 h 59740"/>
                  <a:gd name="connsiteX16" fmla="*/ 8556 w 54185"/>
                  <a:gd name="connsiteY16" fmla="*/ 21810 h 59740"/>
                  <a:gd name="connsiteX17" fmla="*/ 3802 w 54185"/>
                  <a:gd name="connsiteY17" fmla="*/ 19914 h 59740"/>
                  <a:gd name="connsiteX18" fmla="*/ 1901 w 54185"/>
                  <a:gd name="connsiteY18" fmla="*/ 16121 h 59740"/>
                  <a:gd name="connsiteX19" fmla="*/ 4753 w 54185"/>
                  <a:gd name="connsiteY19" fmla="*/ 8534 h 59740"/>
                  <a:gd name="connsiteX20" fmla="*/ 13309 w 54185"/>
                  <a:gd name="connsiteY20" fmla="*/ 2845 h 59740"/>
                  <a:gd name="connsiteX21" fmla="*/ 27568 w 54185"/>
                  <a:gd name="connsiteY21" fmla="*/ 0 h 59740"/>
                  <a:gd name="connsiteX22" fmla="*/ 42778 w 54185"/>
                  <a:gd name="connsiteY22" fmla="*/ 1897 h 59740"/>
                  <a:gd name="connsiteX23" fmla="*/ 50383 w 54185"/>
                  <a:gd name="connsiteY23" fmla="*/ 9483 h 59740"/>
                  <a:gd name="connsiteX24" fmla="*/ 52284 w 54185"/>
                  <a:gd name="connsiteY24" fmla="*/ 22758 h 59740"/>
                  <a:gd name="connsiteX25" fmla="*/ 52284 w 54185"/>
                  <a:gd name="connsiteY25" fmla="*/ 31293 h 59740"/>
                  <a:gd name="connsiteX26" fmla="*/ 52284 w 54185"/>
                  <a:gd name="connsiteY26" fmla="*/ 39827 h 59740"/>
                  <a:gd name="connsiteX27" fmla="*/ 53235 w 54185"/>
                  <a:gd name="connsiteY27" fmla="*/ 48362 h 59740"/>
                  <a:gd name="connsiteX28" fmla="*/ 54185 w 54185"/>
                  <a:gd name="connsiteY28" fmla="*/ 54051 h 59740"/>
                  <a:gd name="connsiteX29" fmla="*/ 52284 w 54185"/>
                  <a:gd name="connsiteY29" fmla="*/ 57844 h 59740"/>
                  <a:gd name="connsiteX30" fmla="*/ 47531 w 54185"/>
                  <a:gd name="connsiteY30" fmla="*/ 59741 h 59740"/>
                  <a:gd name="connsiteX31" fmla="*/ 42778 w 54185"/>
                  <a:gd name="connsiteY31" fmla="*/ 57844 h 59740"/>
                  <a:gd name="connsiteX32" fmla="*/ 40877 w 54185"/>
                  <a:gd name="connsiteY32" fmla="*/ 51206 h 59740"/>
                  <a:gd name="connsiteX33" fmla="*/ 38975 w 54185"/>
                  <a:gd name="connsiteY33" fmla="*/ 30345 h 59740"/>
                  <a:gd name="connsiteX34" fmla="*/ 29469 w 54185"/>
                  <a:gd name="connsiteY34" fmla="*/ 33189 h 59740"/>
                  <a:gd name="connsiteX35" fmla="*/ 20914 w 54185"/>
                  <a:gd name="connsiteY35" fmla="*/ 35086 h 59740"/>
                  <a:gd name="connsiteX36" fmla="*/ 16161 w 54185"/>
                  <a:gd name="connsiteY36" fmla="*/ 37931 h 59740"/>
                  <a:gd name="connsiteX37" fmla="*/ 14259 w 54185"/>
                  <a:gd name="connsiteY37" fmla="*/ 42672 h 59740"/>
                  <a:gd name="connsiteX38" fmla="*/ 17111 w 54185"/>
                  <a:gd name="connsiteY38" fmla="*/ 48362 h 59740"/>
                  <a:gd name="connsiteX39" fmla="*/ 23766 w 54185"/>
                  <a:gd name="connsiteY39" fmla="*/ 51206 h 59740"/>
                  <a:gd name="connsiteX40" fmla="*/ 32321 w 54185"/>
                  <a:gd name="connsiteY40" fmla="*/ 49310 h 59740"/>
                  <a:gd name="connsiteX41" fmla="*/ 38025 w 54185"/>
                  <a:gd name="connsiteY41" fmla="*/ 44569 h 59740"/>
                  <a:gd name="connsiteX42" fmla="*/ 39926 w 54185"/>
                  <a:gd name="connsiteY42" fmla="*/ 33189 h 59740"/>
                  <a:gd name="connsiteX43" fmla="*/ 39926 w 54185"/>
                  <a:gd name="connsiteY43" fmla="*/ 30345 h 59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54185" h="59740">
                    <a:moveTo>
                      <a:pt x="40877" y="51206"/>
                    </a:moveTo>
                    <a:cubicBezTo>
                      <a:pt x="37074" y="54051"/>
                      <a:pt x="34222" y="55948"/>
                      <a:pt x="30420" y="57844"/>
                    </a:cubicBezTo>
                    <a:cubicBezTo>
                      <a:pt x="26617" y="58793"/>
                      <a:pt x="22815" y="59741"/>
                      <a:pt x="19012" y="59741"/>
                    </a:cubicBezTo>
                    <a:cubicBezTo>
                      <a:pt x="15210" y="59741"/>
                      <a:pt x="11407" y="58793"/>
                      <a:pt x="8556" y="57844"/>
                    </a:cubicBezTo>
                    <a:cubicBezTo>
                      <a:pt x="5704" y="55948"/>
                      <a:pt x="3802" y="54051"/>
                      <a:pt x="1901" y="52155"/>
                    </a:cubicBezTo>
                    <a:cubicBezTo>
                      <a:pt x="0" y="50258"/>
                      <a:pt x="0" y="46465"/>
                      <a:pt x="0" y="43620"/>
                    </a:cubicBezTo>
                    <a:cubicBezTo>
                      <a:pt x="0" y="39827"/>
                      <a:pt x="951" y="36034"/>
                      <a:pt x="3802" y="33189"/>
                    </a:cubicBezTo>
                    <a:cubicBezTo>
                      <a:pt x="6654" y="30345"/>
                      <a:pt x="9506" y="28448"/>
                      <a:pt x="14259" y="27500"/>
                    </a:cubicBezTo>
                    <a:cubicBezTo>
                      <a:pt x="15210" y="27500"/>
                      <a:pt x="17111" y="26551"/>
                      <a:pt x="20914" y="25603"/>
                    </a:cubicBezTo>
                    <a:cubicBezTo>
                      <a:pt x="24716" y="24655"/>
                      <a:pt x="27568" y="23707"/>
                      <a:pt x="30420" y="23707"/>
                    </a:cubicBezTo>
                    <a:cubicBezTo>
                      <a:pt x="33272" y="22758"/>
                      <a:pt x="36123" y="22758"/>
                      <a:pt x="38975" y="21810"/>
                    </a:cubicBezTo>
                    <a:cubicBezTo>
                      <a:pt x="38975" y="18017"/>
                      <a:pt x="38025" y="15172"/>
                      <a:pt x="37074" y="13276"/>
                    </a:cubicBezTo>
                    <a:cubicBezTo>
                      <a:pt x="36123" y="11379"/>
                      <a:pt x="32321" y="10431"/>
                      <a:pt x="28519" y="10431"/>
                    </a:cubicBezTo>
                    <a:cubicBezTo>
                      <a:pt x="24716" y="10431"/>
                      <a:pt x="21864" y="11379"/>
                      <a:pt x="19963" y="12327"/>
                    </a:cubicBezTo>
                    <a:cubicBezTo>
                      <a:pt x="18062" y="13276"/>
                      <a:pt x="16161" y="15172"/>
                      <a:pt x="15210" y="17069"/>
                    </a:cubicBezTo>
                    <a:cubicBezTo>
                      <a:pt x="14259" y="18965"/>
                      <a:pt x="13309" y="20862"/>
                      <a:pt x="12358" y="20862"/>
                    </a:cubicBezTo>
                    <a:cubicBezTo>
                      <a:pt x="11407" y="21810"/>
                      <a:pt x="10457" y="21810"/>
                      <a:pt x="8556" y="21810"/>
                    </a:cubicBezTo>
                    <a:cubicBezTo>
                      <a:pt x="6654" y="21810"/>
                      <a:pt x="5704" y="20862"/>
                      <a:pt x="3802" y="19914"/>
                    </a:cubicBezTo>
                    <a:cubicBezTo>
                      <a:pt x="2852" y="18965"/>
                      <a:pt x="1901" y="17069"/>
                      <a:pt x="1901" y="16121"/>
                    </a:cubicBezTo>
                    <a:cubicBezTo>
                      <a:pt x="1901" y="13276"/>
                      <a:pt x="2852" y="11379"/>
                      <a:pt x="4753" y="8534"/>
                    </a:cubicBezTo>
                    <a:cubicBezTo>
                      <a:pt x="6654" y="5690"/>
                      <a:pt x="9506" y="3793"/>
                      <a:pt x="13309" y="2845"/>
                    </a:cubicBezTo>
                    <a:cubicBezTo>
                      <a:pt x="17111" y="1897"/>
                      <a:pt x="21864" y="0"/>
                      <a:pt x="27568" y="0"/>
                    </a:cubicBezTo>
                    <a:cubicBezTo>
                      <a:pt x="34222" y="0"/>
                      <a:pt x="38975" y="948"/>
                      <a:pt x="42778" y="1897"/>
                    </a:cubicBezTo>
                    <a:cubicBezTo>
                      <a:pt x="46580" y="3793"/>
                      <a:pt x="49432" y="5690"/>
                      <a:pt x="50383" y="9483"/>
                    </a:cubicBezTo>
                    <a:cubicBezTo>
                      <a:pt x="52284" y="13276"/>
                      <a:pt x="52284" y="17069"/>
                      <a:pt x="52284" y="22758"/>
                    </a:cubicBezTo>
                    <a:cubicBezTo>
                      <a:pt x="52284" y="26551"/>
                      <a:pt x="52284" y="29396"/>
                      <a:pt x="52284" y="31293"/>
                    </a:cubicBezTo>
                    <a:cubicBezTo>
                      <a:pt x="52284" y="34138"/>
                      <a:pt x="52284" y="36034"/>
                      <a:pt x="52284" y="39827"/>
                    </a:cubicBezTo>
                    <a:cubicBezTo>
                      <a:pt x="52284" y="42672"/>
                      <a:pt x="52284" y="45517"/>
                      <a:pt x="53235" y="48362"/>
                    </a:cubicBezTo>
                    <a:cubicBezTo>
                      <a:pt x="54185" y="51206"/>
                      <a:pt x="54185" y="53103"/>
                      <a:pt x="54185" y="54051"/>
                    </a:cubicBezTo>
                    <a:cubicBezTo>
                      <a:pt x="54185" y="55948"/>
                      <a:pt x="53235" y="56896"/>
                      <a:pt x="52284" y="57844"/>
                    </a:cubicBezTo>
                    <a:cubicBezTo>
                      <a:pt x="50383" y="58793"/>
                      <a:pt x="49432" y="59741"/>
                      <a:pt x="47531" y="59741"/>
                    </a:cubicBezTo>
                    <a:cubicBezTo>
                      <a:pt x="45630" y="59741"/>
                      <a:pt x="44679" y="58793"/>
                      <a:pt x="42778" y="57844"/>
                    </a:cubicBezTo>
                    <a:cubicBezTo>
                      <a:pt x="43728" y="55948"/>
                      <a:pt x="41827" y="54051"/>
                      <a:pt x="40877" y="51206"/>
                    </a:cubicBezTo>
                    <a:close/>
                    <a:moveTo>
                      <a:pt x="38975" y="30345"/>
                    </a:moveTo>
                    <a:cubicBezTo>
                      <a:pt x="37074" y="31293"/>
                      <a:pt x="33272" y="32241"/>
                      <a:pt x="29469" y="33189"/>
                    </a:cubicBezTo>
                    <a:cubicBezTo>
                      <a:pt x="25667" y="34138"/>
                      <a:pt x="22815" y="35086"/>
                      <a:pt x="20914" y="35086"/>
                    </a:cubicBezTo>
                    <a:cubicBezTo>
                      <a:pt x="19012" y="35086"/>
                      <a:pt x="18062" y="36034"/>
                      <a:pt x="16161" y="37931"/>
                    </a:cubicBezTo>
                    <a:cubicBezTo>
                      <a:pt x="14259" y="39827"/>
                      <a:pt x="14259" y="40775"/>
                      <a:pt x="14259" y="42672"/>
                    </a:cubicBezTo>
                    <a:cubicBezTo>
                      <a:pt x="14259" y="44569"/>
                      <a:pt x="15210" y="46465"/>
                      <a:pt x="17111" y="48362"/>
                    </a:cubicBezTo>
                    <a:cubicBezTo>
                      <a:pt x="19012" y="50258"/>
                      <a:pt x="20914" y="51206"/>
                      <a:pt x="23766" y="51206"/>
                    </a:cubicBezTo>
                    <a:cubicBezTo>
                      <a:pt x="26617" y="51206"/>
                      <a:pt x="29469" y="50258"/>
                      <a:pt x="32321" y="49310"/>
                    </a:cubicBezTo>
                    <a:cubicBezTo>
                      <a:pt x="35173" y="48362"/>
                      <a:pt x="37074" y="46465"/>
                      <a:pt x="38025" y="44569"/>
                    </a:cubicBezTo>
                    <a:cubicBezTo>
                      <a:pt x="38975" y="42672"/>
                      <a:pt x="39926" y="38879"/>
                      <a:pt x="39926" y="33189"/>
                    </a:cubicBezTo>
                    <a:lnTo>
                      <a:pt x="39926" y="30345"/>
                    </a:ln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1" name="Freeform 20">
                <a:extLst>
                  <a:ext uri="{FF2B5EF4-FFF2-40B4-BE49-F238E27FC236}">
                    <a16:creationId xmlns:a16="http://schemas.microsoft.com/office/drawing/2014/main" id="{13EB9CEA-3FFF-0F3E-0D2F-929D3321B49F}"/>
                  </a:ext>
                </a:extLst>
              </p:cNvPr>
              <p:cNvSpPr/>
              <p:nvPr/>
            </p:nvSpPr>
            <p:spPr>
              <a:xfrm>
                <a:off x="4553642" y="5658834"/>
                <a:ext cx="15209" cy="81550"/>
              </a:xfrm>
              <a:custGeom>
                <a:avLst/>
                <a:gdLst>
                  <a:gd name="connsiteX0" fmla="*/ 0 w 15209"/>
                  <a:gd name="connsiteY0" fmla="*/ 73017 h 81550"/>
                  <a:gd name="connsiteX1" fmla="*/ 0 w 15209"/>
                  <a:gd name="connsiteY1" fmla="*/ 8534 h 81550"/>
                  <a:gd name="connsiteX2" fmla="*/ 1901 w 15209"/>
                  <a:gd name="connsiteY2" fmla="*/ 1897 h 81550"/>
                  <a:gd name="connsiteX3" fmla="*/ 7605 w 15209"/>
                  <a:gd name="connsiteY3" fmla="*/ 0 h 81550"/>
                  <a:gd name="connsiteX4" fmla="*/ 13309 w 15209"/>
                  <a:gd name="connsiteY4" fmla="*/ 1897 h 81550"/>
                  <a:gd name="connsiteX5" fmla="*/ 15210 w 15209"/>
                  <a:gd name="connsiteY5" fmla="*/ 8534 h 81550"/>
                  <a:gd name="connsiteX6" fmla="*/ 15210 w 15209"/>
                  <a:gd name="connsiteY6" fmla="*/ 73017 h 81550"/>
                  <a:gd name="connsiteX7" fmla="*/ 13309 w 15209"/>
                  <a:gd name="connsiteY7" fmla="*/ 79654 h 81550"/>
                  <a:gd name="connsiteX8" fmla="*/ 7605 w 15209"/>
                  <a:gd name="connsiteY8" fmla="*/ 81551 h 81550"/>
                  <a:gd name="connsiteX9" fmla="*/ 1901 w 15209"/>
                  <a:gd name="connsiteY9" fmla="*/ 79654 h 81550"/>
                  <a:gd name="connsiteX10" fmla="*/ 0 w 15209"/>
                  <a:gd name="connsiteY10" fmla="*/ 73017 h 81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209" h="81550">
                    <a:moveTo>
                      <a:pt x="0" y="73017"/>
                    </a:moveTo>
                    <a:lnTo>
                      <a:pt x="0" y="8534"/>
                    </a:lnTo>
                    <a:cubicBezTo>
                      <a:pt x="0" y="5690"/>
                      <a:pt x="951" y="2845"/>
                      <a:pt x="1901" y="1897"/>
                    </a:cubicBezTo>
                    <a:cubicBezTo>
                      <a:pt x="2852" y="948"/>
                      <a:pt x="4753" y="0"/>
                      <a:pt x="7605" y="0"/>
                    </a:cubicBezTo>
                    <a:cubicBezTo>
                      <a:pt x="9506" y="0"/>
                      <a:pt x="11408" y="948"/>
                      <a:pt x="13309" y="1897"/>
                    </a:cubicBezTo>
                    <a:cubicBezTo>
                      <a:pt x="14259" y="3793"/>
                      <a:pt x="15210" y="5690"/>
                      <a:pt x="15210" y="8534"/>
                    </a:cubicBezTo>
                    <a:lnTo>
                      <a:pt x="15210" y="73017"/>
                    </a:lnTo>
                    <a:cubicBezTo>
                      <a:pt x="15210" y="75861"/>
                      <a:pt x="14259" y="78706"/>
                      <a:pt x="13309" y="79654"/>
                    </a:cubicBezTo>
                    <a:cubicBezTo>
                      <a:pt x="12358" y="81551"/>
                      <a:pt x="10457" y="81551"/>
                      <a:pt x="7605" y="81551"/>
                    </a:cubicBezTo>
                    <a:cubicBezTo>
                      <a:pt x="5704" y="81551"/>
                      <a:pt x="3803" y="80603"/>
                      <a:pt x="1901" y="79654"/>
                    </a:cubicBezTo>
                    <a:cubicBezTo>
                      <a:pt x="0" y="78706"/>
                      <a:pt x="0" y="75861"/>
                      <a:pt x="0" y="73017"/>
                    </a:cubicBez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2" name="Freeform 21">
                <a:extLst>
                  <a:ext uri="{FF2B5EF4-FFF2-40B4-BE49-F238E27FC236}">
                    <a16:creationId xmlns:a16="http://schemas.microsoft.com/office/drawing/2014/main" id="{E931D88D-A52D-40C5-FE6E-5DE2F5A75FF8}"/>
                  </a:ext>
                </a:extLst>
              </p:cNvPr>
              <p:cNvSpPr/>
              <p:nvPr/>
            </p:nvSpPr>
            <p:spPr>
              <a:xfrm>
                <a:off x="4604025" y="5678747"/>
                <a:ext cx="86506" cy="63533"/>
              </a:xfrm>
              <a:custGeom>
                <a:avLst/>
                <a:gdLst>
                  <a:gd name="connsiteX0" fmla="*/ 17111 w 86506"/>
                  <a:gd name="connsiteY0" fmla="*/ 10431 h 63533"/>
                  <a:gd name="connsiteX1" fmla="*/ 26617 w 86506"/>
                  <a:gd name="connsiteY1" fmla="*/ 43620 h 63533"/>
                  <a:gd name="connsiteX2" fmla="*/ 35173 w 86506"/>
                  <a:gd name="connsiteY2" fmla="*/ 12327 h 63533"/>
                  <a:gd name="connsiteX3" fmla="*/ 37074 w 86506"/>
                  <a:gd name="connsiteY3" fmla="*/ 5690 h 63533"/>
                  <a:gd name="connsiteX4" fmla="*/ 39926 w 86506"/>
                  <a:gd name="connsiteY4" fmla="*/ 1897 h 63533"/>
                  <a:gd name="connsiteX5" fmla="*/ 44679 w 86506"/>
                  <a:gd name="connsiteY5" fmla="*/ 0 h 63533"/>
                  <a:gd name="connsiteX6" fmla="*/ 49432 w 86506"/>
                  <a:gd name="connsiteY6" fmla="*/ 1897 h 63533"/>
                  <a:gd name="connsiteX7" fmla="*/ 52284 w 86506"/>
                  <a:gd name="connsiteY7" fmla="*/ 5690 h 63533"/>
                  <a:gd name="connsiteX8" fmla="*/ 54185 w 86506"/>
                  <a:gd name="connsiteY8" fmla="*/ 12327 h 63533"/>
                  <a:gd name="connsiteX9" fmla="*/ 62741 w 86506"/>
                  <a:gd name="connsiteY9" fmla="*/ 43620 h 63533"/>
                  <a:gd name="connsiteX10" fmla="*/ 72247 w 86506"/>
                  <a:gd name="connsiteY10" fmla="*/ 10431 h 63533"/>
                  <a:gd name="connsiteX11" fmla="*/ 74148 w 86506"/>
                  <a:gd name="connsiteY11" fmla="*/ 5690 h 63533"/>
                  <a:gd name="connsiteX12" fmla="*/ 76050 w 86506"/>
                  <a:gd name="connsiteY12" fmla="*/ 2845 h 63533"/>
                  <a:gd name="connsiteX13" fmla="*/ 79852 w 86506"/>
                  <a:gd name="connsiteY13" fmla="*/ 1897 h 63533"/>
                  <a:gd name="connsiteX14" fmla="*/ 84605 w 86506"/>
                  <a:gd name="connsiteY14" fmla="*/ 3793 h 63533"/>
                  <a:gd name="connsiteX15" fmla="*/ 86506 w 86506"/>
                  <a:gd name="connsiteY15" fmla="*/ 8534 h 63533"/>
                  <a:gd name="connsiteX16" fmla="*/ 84605 w 86506"/>
                  <a:gd name="connsiteY16" fmla="*/ 15172 h 63533"/>
                  <a:gd name="connsiteX17" fmla="*/ 72247 w 86506"/>
                  <a:gd name="connsiteY17" fmla="*/ 51206 h 63533"/>
                  <a:gd name="connsiteX18" fmla="*/ 69395 w 86506"/>
                  <a:gd name="connsiteY18" fmla="*/ 57844 h 63533"/>
                  <a:gd name="connsiteX19" fmla="*/ 66544 w 86506"/>
                  <a:gd name="connsiteY19" fmla="*/ 61637 h 63533"/>
                  <a:gd name="connsiteX20" fmla="*/ 61791 w 86506"/>
                  <a:gd name="connsiteY20" fmla="*/ 63534 h 63533"/>
                  <a:gd name="connsiteX21" fmla="*/ 56087 w 86506"/>
                  <a:gd name="connsiteY21" fmla="*/ 61637 h 63533"/>
                  <a:gd name="connsiteX22" fmla="*/ 53235 w 86506"/>
                  <a:gd name="connsiteY22" fmla="*/ 57844 h 63533"/>
                  <a:gd name="connsiteX23" fmla="*/ 51334 w 86506"/>
                  <a:gd name="connsiteY23" fmla="*/ 51206 h 63533"/>
                  <a:gd name="connsiteX24" fmla="*/ 42778 w 86506"/>
                  <a:gd name="connsiteY24" fmla="*/ 21810 h 63533"/>
                  <a:gd name="connsiteX25" fmla="*/ 34222 w 86506"/>
                  <a:gd name="connsiteY25" fmla="*/ 51206 h 63533"/>
                  <a:gd name="connsiteX26" fmla="*/ 30420 w 86506"/>
                  <a:gd name="connsiteY26" fmla="*/ 60689 h 63533"/>
                  <a:gd name="connsiteX27" fmla="*/ 23766 w 86506"/>
                  <a:gd name="connsiteY27" fmla="*/ 63534 h 63533"/>
                  <a:gd name="connsiteX28" fmla="*/ 19963 w 86506"/>
                  <a:gd name="connsiteY28" fmla="*/ 62586 h 63533"/>
                  <a:gd name="connsiteX29" fmla="*/ 17111 w 86506"/>
                  <a:gd name="connsiteY29" fmla="*/ 59741 h 63533"/>
                  <a:gd name="connsiteX30" fmla="*/ 15210 w 86506"/>
                  <a:gd name="connsiteY30" fmla="*/ 55948 h 63533"/>
                  <a:gd name="connsiteX31" fmla="*/ 14259 w 86506"/>
                  <a:gd name="connsiteY31" fmla="*/ 52155 h 63533"/>
                  <a:gd name="connsiteX32" fmla="*/ 1901 w 86506"/>
                  <a:gd name="connsiteY32" fmla="*/ 16121 h 63533"/>
                  <a:gd name="connsiteX33" fmla="*/ 0 w 86506"/>
                  <a:gd name="connsiteY33" fmla="*/ 9483 h 63533"/>
                  <a:gd name="connsiteX34" fmla="*/ 1901 w 86506"/>
                  <a:gd name="connsiteY34" fmla="*/ 4741 h 63533"/>
                  <a:gd name="connsiteX35" fmla="*/ 6654 w 86506"/>
                  <a:gd name="connsiteY35" fmla="*/ 2845 h 63533"/>
                  <a:gd name="connsiteX36" fmla="*/ 11407 w 86506"/>
                  <a:gd name="connsiteY36" fmla="*/ 4741 h 63533"/>
                  <a:gd name="connsiteX37" fmla="*/ 17111 w 86506"/>
                  <a:gd name="connsiteY37" fmla="*/ 10431 h 63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86506" h="63533">
                    <a:moveTo>
                      <a:pt x="17111" y="10431"/>
                    </a:moveTo>
                    <a:lnTo>
                      <a:pt x="26617" y="43620"/>
                    </a:lnTo>
                    <a:lnTo>
                      <a:pt x="35173" y="12327"/>
                    </a:lnTo>
                    <a:cubicBezTo>
                      <a:pt x="36124" y="9483"/>
                      <a:pt x="37074" y="6638"/>
                      <a:pt x="37074" y="5690"/>
                    </a:cubicBezTo>
                    <a:cubicBezTo>
                      <a:pt x="37074" y="4741"/>
                      <a:pt x="38025" y="3793"/>
                      <a:pt x="39926" y="1897"/>
                    </a:cubicBezTo>
                    <a:cubicBezTo>
                      <a:pt x="40877" y="948"/>
                      <a:pt x="42778" y="0"/>
                      <a:pt x="44679" y="0"/>
                    </a:cubicBezTo>
                    <a:cubicBezTo>
                      <a:pt x="46581" y="0"/>
                      <a:pt x="48482" y="948"/>
                      <a:pt x="49432" y="1897"/>
                    </a:cubicBezTo>
                    <a:cubicBezTo>
                      <a:pt x="50383" y="2845"/>
                      <a:pt x="51334" y="3793"/>
                      <a:pt x="52284" y="5690"/>
                    </a:cubicBezTo>
                    <a:cubicBezTo>
                      <a:pt x="53235" y="6638"/>
                      <a:pt x="53235" y="9483"/>
                      <a:pt x="54185" y="12327"/>
                    </a:cubicBezTo>
                    <a:lnTo>
                      <a:pt x="62741" y="43620"/>
                    </a:lnTo>
                    <a:lnTo>
                      <a:pt x="72247" y="10431"/>
                    </a:lnTo>
                    <a:cubicBezTo>
                      <a:pt x="73198" y="7586"/>
                      <a:pt x="73198" y="6638"/>
                      <a:pt x="74148" y="5690"/>
                    </a:cubicBezTo>
                    <a:cubicBezTo>
                      <a:pt x="74148" y="4741"/>
                      <a:pt x="75099" y="3793"/>
                      <a:pt x="76050" y="2845"/>
                    </a:cubicBezTo>
                    <a:cubicBezTo>
                      <a:pt x="77000" y="1897"/>
                      <a:pt x="77951" y="1897"/>
                      <a:pt x="79852" y="1897"/>
                    </a:cubicBezTo>
                    <a:cubicBezTo>
                      <a:pt x="81753" y="1897"/>
                      <a:pt x="83655" y="2845"/>
                      <a:pt x="84605" y="3793"/>
                    </a:cubicBezTo>
                    <a:cubicBezTo>
                      <a:pt x="85556" y="4741"/>
                      <a:pt x="86506" y="6638"/>
                      <a:pt x="86506" y="8534"/>
                    </a:cubicBezTo>
                    <a:cubicBezTo>
                      <a:pt x="86506" y="10431"/>
                      <a:pt x="85556" y="12327"/>
                      <a:pt x="84605" y="15172"/>
                    </a:cubicBezTo>
                    <a:lnTo>
                      <a:pt x="72247" y="51206"/>
                    </a:lnTo>
                    <a:cubicBezTo>
                      <a:pt x="71297" y="54051"/>
                      <a:pt x="70346" y="55948"/>
                      <a:pt x="69395" y="57844"/>
                    </a:cubicBezTo>
                    <a:cubicBezTo>
                      <a:pt x="68445" y="58793"/>
                      <a:pt x="67494" y="60689"/>
                      <a:pt x="66544" y="61637"/>
                    </a:cubicBezTo>
                    <a:cubicBezTo>
                      <a:pt x="65593" y="62586"/>
                      <a:pt x="63692" y="63534"/>
                      <a:pt x="61791" y="63534"/>
                    </a:cubicBezTo>
                    <a:cubicBezTo>
                      <a:pt x="59889" y="63534"/>
                      <a:pt x="57988" y="62586"/>
                      <a:pt x="56087" y="61637"/>
                    </a:cubicBezTo>
                    <a:cubicBezTo>
                      <a:pt x="55136" y="60689"/>
                      <a:pt x="54185" y="58793"/>
                      <a:pt x="53235" y="57844"/>
                    </a:cubicBezTo>
                    <a:cubicBezTo>
                      <a:pt x="52284" y="55948"/>
                      <a:pt x="52284" y="54051"/>
                      <a:pt x="51334" y="51206"/>
                    </a:cubicBezTo>
                    <a:lnTo>
                      <a:pt x="42778" y="21810"/>
                    </a:lnTo>
                    <a:lnTo>
                      <a:pt x="34222" y="51206"/>
                    </a:lnTo>
                    <a:cubicBezTo>
                      <a:pt x="33272" y="54999"/>
                      <a:pt x="32321" y="57844"/>
                      <a:pt x="30420" y="60689"/>
                    </a:cubicBezTo>
                    <a:cubicBezTo>
                      <a:pt x="29469" y="62586"/>
                      <a:pt x="26617" y="63534"/>
                      <a:pt x="23766" y="63534"/>
                    </a:cubicBezTo>
                    <a:cubicBezTo>
                      <a:pt x="21864" y="63534"/>
                      <a:pt x="20914" y="63534"/>
                      <a:pt x="19963" y="62586"/>
                    </a:cubicBezTo>
                    <a:cubicBezTo>
                      <a:pt x="19013" y="61637"/>
                      <a:pt x="18062" y="60689"/>
                      <a:pt x="17111" y="59741"/>
                    </a:cubicBezTo>
                    <a:cubicBezTo>
                      <a:pt x="16161" y="58793"/>
                      <a:pt x="15210" y="56896"/>
                      <a:pt x="15210" y="55948"/>
                    </a:cubicBezTo>
                    <a:cubicBezTo>
                      <a:pt x="14259" y="54051"/>
                      <a:pt x="14259" y="53103"/>
                      <a:pt x="14259" y="52155"/>
                    </a:cubicBezTo>
                    <a:lnTo>
                      <a:pt x="1901" y="16121"/>
                    </a:lnTo>
                    <a:cubicBezTo>
                      <a:pt x="951" y="12327"/>
                      <a:pt x="0" y="10431"/>
                      <a:pt x="0" y="9483"/>
                    </a:cubicBezTo>
                    <a:cubicBezTo>
                      <a:pt x="0" y="7586"/>
                      <a:pt x="951" y="6638"/>
                      <a:pt x="1901" y="4741"/>
                    </a:cubicBezTo>
                    <a:cubicBezTo>
                      <a:pt x="2852" y="3793"/>
                      <a:pt x="4753" y="2845"/>
                      <a:pt x="6654" y="2845"/>
                    </a:cubicBezTo>
                    <a:cubicBezTo>
                      <a:pt x="9506" y="2845"/>
                      <a:pt x="10457" y="3793"/>
                      <a:pt x="11407" y="4741"/>
                    </a:cubicBezTo>
                    <a:cubicBezTo>
                      <a:pt x="15210" y="4741"/>
                      <a:pt x="16161" y="6638"/>
                      <a:pt x="17111" y="10431"/>
                    </a:cubicBez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3" name="Freeform 22">
                <a:extLst>
                  <a:ext uri="{FF2B5EF4-FFF2-40B4-BE49-F238E27FC236}">
                    <a16:creationId xmlns:a16="http://schemas.microsoft.com/office/drawing/2014/main" id="{F5AC56A8-1609-C487-546A-1846DC21347F}"/>
                  </a:ext>
                </a:extLst>
              </p:cNvPr>
              <p:cNvSpPr/>
              <p:nvPr/>
            </p:nvSpPr>
            <p:spPr>
              <a:xfrm>
                <a:off x="4698137" y="5680644"/>
                <a:ext cx="58938" cy="59740"/>
              </a:xfrm>
              <a:custGeom>
                <a:avLst/>
                <a:gdLst>
                  <a:gd name="connsiteX0" fmla="*/ 58938 w 58938"/>
                  <a:gd name="connsiteY0" fmla="*/ 29396 h 59740"/>
                  <a:gd name="connsiteX1" fmla="*/ 57037 w 58938"/>
                  <a:gd name="connsiteY1" fmla="*/ 41724 h 59740"/>
                  <a:gd name="connsiteX2" fmla="*/ 51333 w 58938"/>
                  <a:gd name="connsiteY2" fmla="*/ 51206 h 59740"/>
                  <a:gd name="connsiteX3" fmla="*/ 41827 w 58938"/>
                  <a:gd name="connsiteY3" fmla="*/ 57844 h 59740"/>
                  <a:gd name="connsiteX4" fmla="*/ 29469 w 58938"/>
                  <a:gd name="connsiteY4" fmla="*/ 59741 h 59740"/>
                  <a:gd name="connsiteX5" fmla="*/ 17111 w 58938"/>
                  <a:gd name="connsiteY5" fmla="*/ 57844 h 59740"/>
                  <a:gd name="connsiteX6" fmla="*/ 7605 w 58938"/>
                  <a:gd name="connsiteY6" fmla="*/ 51206 h 59740"/>
                  <a:gd name="connsiteX7" fmla="*/ 1901 w 58938"/>
                  <a:gd name="connsiteY7" fmla="*/ 41724 h 59740"/>
                  <a:gd name="connsiteX8" fmla="*/ 0 w 58938"/>
                  <a:gd name="connsiteY8" fmla="*/ 29396 h 59740"/>
                  <a:gd name="connsiteX9" fmla="*/ 1901 w 58938"/>
                  <a:gd name="connsiteY9" fmla="*/ 17069 h 59740"/>
                  <a:gd name="connsiteX10" fmla="*/ 7605 w 58938"/>
                  <a:gd name="connsiteY10" fmla="*/ 7586 h 59740"/>
                  <a:gd name="connsiteX11" fmla="*/ 17111 w 58938"/>
                  <a:gd name="connsiteY11" fmla="*/ 1897 h 59740"/>
                  <a:gd name="connsiteX12" fmla="*/ 29469 w 58938"/>
                  <a:gd name="connsiteY12" fmla="*/ 0 h 59740"/>
                  <a:gd name="connsiteX13" fmla="*/ 41827 w 58938"/>
                  <a:gd name="connsiteY13" fmla="*/ 1897 h 59740"/>
                  <a:gd name="connsiteX14" fmla="*/ 51333 w 58938"/>
                  <a:gd name="connsiteY14" fmla="*/ 8534 h 59740"/>
                  <a:gd name="connsiteX15" fmla="*/ 57037 w 58938"/>
                  <a:gd name="connsiteY15" fmla="*/ 18017 h 59740"/>
                  <a:gd name="connsiteX16" fmla="*/ 58938 w 58938"/>
                  <a:gd name="connsiteY16" fmla="*/ 29396 h 59740"/>
                  <a:gd name="connsiteX17" fmla="*/ 43729 w 58938"/>
                  <a:gd name="connsiteY17" fmla="*/ 29396 h 59740"/>
                  <a:gd name="connsiteX18" fmla="*/ 39926 w 58938"/>
                  <a:gd name="connsiteY18" fmla="*/ 15172 h 59740"/>
                  <a:gd name="connsiteX19" fmla="*/ 29469 w 58938"/>
                  <a:gd name="connsiteY19" fmla="*/ 10431 h 59740"/>
                  <a:gd name="connsiteX20" fmla="*/ 21864 w 58938"/>
                  <a:gd name="connsiteY20" fmla="*/ 12327 h 59740"/>
                  <a:gd name="connsiteX21" fmla="*/ 17111 w 58938"/>
                  <a:gd name="connsiteY21" fmla="*/ 18965 h 59740"/>
                  <a:gd name="connsiteX22" fmla="*/ 15210 w 58938"/>
                  <a:gd name="connsiteY22" fmla="*/ 29396 h 59740"/>
                  <a:gd name="connsiteX23" fmla="*/ 17111 w 58938"/>
                  <a:gd name="connsiteY23" fmla="*/ 39827 h 59740"/>
                  <a:gd name="connsiteX24" fmla="*/ 21864 w 58938"/>
                  <a:gd name="connsiteY24" fmla="*/ 46465 h 59740"/>
                  <a:gd name="connsiteX25" fmla="*/ 29469 w 58938"/>
                  <a:gd name="connsiteY25" fmla="*/ 48362 h 59740"/>
                  <a:gd name="connsiteX26" fmla="*/ 39926 w 58938"/>
                  <a:gd name="connsiteY26" fmla="*/ 43620 h 59740"/>
                  <a:gd name="connsiteX27" fmla="*/ 43729 w 58938"/>
                  <a:gd name="connsiteY27" fmla="*/ 29396 h 59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8938" h="59740">
                    <a:moveTo>
                      <a:pt x="58938" y="29396"/>
                    </a:moveTo>
                    <a:cubicBezTo>
                      <a:pt x="58938" y="34138"/>
                      <a:pt x="57988" y="37931"/>
                      <a:pt x="57037" y="41724"/>
                    </a:cubicBezTo>
                    <a:cubicBezTo>
                      <a:pt x="56087" y="45517"/>
                      <a:pt x="53235" y="48362"/>
                      <a:pt x="51333" y="51206"/>
                    </a:cubicBezTo>
                    <a:cubicBezTo>
                      <a:pt x="49432" y="54051"/>
                      <a:pt x="45630" y="55948"/>
                      <a:pt x="41827" y="57844"/>
                    </a:cubicBezTo>
                    <a:cubicBezTo>
                      <a:pt x="38025" y="59741"/>
                      <a:pt x="34222" y="59741"/>
                      <a:pt x="29469" y="59741"/>
                    </a:cubicBezTo>
                    <a:cubicBezTo>
                      <a:pt x="24716" y="59741"/>
                      <a:pt x="20913" y="58793"/>
                      <a:pt x="17111" y="57844"/>
                    </a:cubicBezTo>
                    <a:cubicBezTo>
                      <a:pt x="13309" y="55948"/>
                      <a:pt x="10457" y="54051"/>
                      <a:pt x="7605" y="51206"/>
                    </a:cubicBezTo>
                    <a:cubicBezTo>
                      <a:pt x="4753" y="48362"/>
                      <a:pt x="2852" y="45517"/>
                      <a:pt x="1901" y="41724"/>
                    </a:cubicBezTo>
                    <a:cubicBezTo>
                      <a:pt x="951" y="37931"/>
                      <a:pt x="0" y="34138"/>
                      <a:pt x="0" y="29396"/>
                    </a:cubicBezTo>
                    <a:cubicBezTo>
                      <a:pt x="0" y="24655"/>
                      <a:pt x="951" y="20862"/>
                      <a:pt x="1901" y="17069"/>
                    </a:cubicBezTo>
                    <a:cubicBezTo>
                      <a:pt x="2852" y="13276"/>
                      <a:pt x="5704" y="10431"/>
                      <a:pt x="7605" y="7586"/>
                    </a:cubicBezTo>
                    <a:cubicBezTo>
                      <a:pt x="9506" y="4741"/>
                      <a:pt x="13309" y="2845"/>
                      <a:pt x="17111" y="1897"/>
                    </a:cubicBezTo>
                    <a:cubicBezTo>
                      <a:pt x="20913" y="0"/>
                      <a:pt x="24716" y="0"/>
                      <a:pt x="29469" y="0"/>
                    </a:cubicBezTo>
                    <a:cubicBezTo>
                      <a:pt x="34222" y="0"/>
                      <a:pt x="38025" y="948"/>
                      <a:pt x="41827" y="1897"/>
                    </a:cubicBezTo>
                    <a:cubicBezTo>
                      <a:pt x="45630" y="2845"/>
                      <a:pt x="48482" y="5690"/>
                      <a:pt x="51333" y="8534"/>
                    </a:cubicBezTo>
                    <a:cubicBezTo>
                      <a:pt x="54185" y="11379"/>
                      <a:pt x="56087" y="14224"/>
                      <a:pt x="57037" y="18017"/>
                    </a:cubicBezTo>
                    <a:cubicBezTo>
                      <a:pt x="58938" y="20862"/>
                      <a:pt x="58938" y="24655"/>
                      <a:pt x="58938" y="29396"/>
                    </a:cubicBezTo>
                    <a:close/>
                    <a:moveTo>
                      <a:pt x="43729" y="29396"/>
                    </a:moveTo>
                    <a:cubicBezTo>
                      <a:pt x="43729" y="23707"/>
                      <a:pt x="42778" y="18965"/>
                      <a:pt x="39926" y="15172"/>
                    </a:cubicBezTo>
                    <a:cubicBezTo>
                      <a:pt x="37074" y="11379"/>
                      <a:pt x="33272" y="10431"/>
                      <a:pt x="29469" y="10431"/>
                    </a:cubicBezTo>
                    <a:cubicBezTo>
                      <a:pt x="26617" y="10431"/>
                      <a:pt x="23766" y="11379"/>
                      <a:pt x="21864" y="12327"/>
                    </a:cubicBezTo>
                    <a:cubicBezTo>
                      <a:pt x="19963" y="14224"/>
                      <a:pt x="18062" y="16121"/>
                      <a:pt x="17111" y="18965"/>
                    </a:cubicBezTo>
                    <a:cubicBezTo>
                      <a:pt x="16160" y="21810"/>
                      <a:pt x="15210" y="25603"/>
                      <a:pt x="15210" y="29396"/>
                    </a:cubicBezTo>
                    <a:cubicBezTo>
                      <a:pt x="15210" y="33189"/>
                      <a:pt x="16160" y="36982"/>
                      <a:pt x="17111" y="39827"/>
                    </a:cubicBezTo>
                    <a:cubicBezTo>
                      <a:pt x="18062" y="42672"/>
                      <a:pt x="19963" y="44569"/>
                      <a:pt x="21864" y="46465"/>
                    </a:cubicBezTo>
                    <a:cubicBezTo>
                      <a:pt x="23766" y="48362"/>
                      <a:pt x="26617" y="48362"/>
                      <a:pt x="29469" y="48362"/>
                    </a:cubicBezTo>
                    <a:cubicBezTo>
                      <a:pt x="34222" y="48362"/>
                      <a:pt x="38025" y="46465"/>
                      <a:pt x="39926" y="43620"/>
                    </a:cubicBezTo>
                    <a:cubicBezTo>
                      <a:pt x="42778" y="39827"/>
                      <a:pt x="43729" y="35086"/>
                      <a:pt x="43729" y="29396"/>
                    </a:cubicBez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4" name="Freeform 23">
                <a:extLst>
                  <a:ext uri="{FF2B5EF4-FFF2-40B4-BE49-F238E27FC236}">
                    <a16:creationId xmlns:a16="http://schemas.microsoft.com/office/drawing/2014/main" id="{40D1EF0B-80CD-3A50-D950-C07CE7D7502A}"/>
                  </a:ext>
                </a:extLst>
              </p:cNvPr>
              <p:cNvSpPr/>
              <p:nvPr/>
            </p:nvSpPr>
            <p:spPr>
              <a:xfrm>
                <a:off x="4768483" y="5678747"/>
                <a:ext cx="42777" cy="60689"/>
              </a:xfrm>
              <a:custGeom>
                <a:avLst/>
                <a:gdLst>
                  <a:gd name="connsiteX0" fmla="*/ 15210 w 42777"/>
                  <a:gd name="connsiteY0" fmla="*/ 39827 h 60689"/>
                  <a:gd name="connsiteX1" fmla="*/ 15210 w 42777"/>
                  <a:gd name="connsiteY1" fmla="*/ 52155 h 60689"/>
                  <a:gd name="connsiteX2" fmla="*/ 13309 w 42777"/>
                  <a:gd name="connsiteY2" fmla="*/ 58793 h 60689"/>
                  <a:gd name="connsiteX3" fmla="*/ 7605 w 42777"/>
                  <a:gd name="connsiteY3" fmla="*/ 60689 h 60689"/>
                  <a:gd name="connsiteX4" fmla="*/ 1901 w 42777"/>
                  <a:gd name="connsiteY4" fmla="*/ 58793 h 60689"/>
                  <a:gd name="connsiteX5" fmla="*/ 0 w 42777"/>
                  <a:gd name="connsiteY5" fmla="*/ 52155 h 60689"/>
                  <a:gd name="connsiteX6" fmla="*/ 0 w 42777"/>
                  <a:gd name="connsiteY6" fmla="*/ 10431 h 60689"/>
                  <a:gd name="connsiteX7" fmla="*/ 7605 w 42777"/>
                  <a:gd name="connsiteY7" fmla="*/ 0 h 60689"/>
                  <a:gd name="connsiteX8" fmla="*/ 13309 w 42777"/>
                  <a:gd name="connsiteY8" fmla="*/ 1897 h 60689"/>
                  <a:gd name="connsiteX9" fmla="*/ 15210 w 42777"/>
                  <a:gd name="connsiteY9" fmla="*/ 8534 h 60689"/>
                  <a:gd name="connsiteX10" fmla="*/ 20914 w 42777"/>
                  <a:gd name="connsiteY10" fmla="*/ 1897 h 60689"/>
                  <a:gd name="connsiteX11" fmla="*/ 28519 w 42777"/>
                  <a:gd name="connsiteY11" fmla="*/ 0 h 60689"/>
                  <a:gd name="connsiteX12" fmla="*/ 38025 w 42777"/>
                  <a:gd name="connsiteY12" fmla="*/ 1897 h 60689"/>
                  <a:gd name="connsiteX13" fmla="*/ 42778 w 42777"/>
                  <a:gd name="connsiteY13" fmla="*/ 8534 h 60689"/>
                  <a:gd name="connsiteX14" fmla="*/ 40877 w 42777"/>
                  <a:gd name="connsiteY14" fmla="*/ 13276 h 60689"/>
                  <a:gd name="connsiteX15" fmla="*/ 37074 w 42777"/>
                  <a:gd name="connsiteY15" fmla="*/ 15172 h 60689"/>
                  <a:gd name="connsiteX16" fmla="*/ 33272 w 42777"/>
                  <a:gd name="connsiteY16" fmla="*/ 14224 h 60689"/>
                  <a:gd name="connsiteX17" fmla="*/ 27568 w 42777"/>
                  <a:gd name="connsiteY17" fmla="*/ 13276 h 60689"/>
                  <a:gd name="connsiteX18" fmla="*/ 21864 w 42777"/>
                  <a:gd name="connsiteY18" fmla="*/ 15172 h 60689"/>
                  <a:gd name="connsiteX19" fmla="*/ 19012 w 42777"/>
                  <a:gd name="connsiteY19" fmla="*/ 19914 h 60689"/>
                  <a:gd name="connsiteX20" fmla="*/ 17111 w 42777"/>
                  <a:gd name="connsiteY20" fmla="*/ 27500 h 60689"/>
                  <a:gd name="connsiteX21" fmla="*/ 15210 w 42777"/>
                  <a:gd name="connsiteY21" fmla="*/ 39827 h 60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2777" h="60689">
                    <a:moveTo>
                      <a:pt x="15210" y="39827"/>
                    </a:moveTo>
                    <a:lnTo>
                      <a:pt x="15210" y="52155"/>
                    </a:lnTo>
                    <a:cubicBezTo>
                      <a:pt x="15210" y="54999"/>
                      <a:pt x="14259" y="57844"/>
                      <a:pt x="13309" y="58793"/>
                    </a:cubicBezTo>
                    <a:cubicBezTo>
                      <a:pt x="12358" y="59741"/>
                      <a:pt x="10457" y="60689"/>
                      <a:pt x="7605" y="60689"/>
                    </a:cubicBezTo>
                    <a:cubicBezTo>
                      <a:pt x="5704" y="60689"/>
                      <a:pt x="3802" y="59741"/>
                      <a:pt x="1901" y="58793"/>
                    </a:cubicBezTo>
                    <a:cubicBezTo>
                      <a:pt x="951" y="56896"/>
                      <a:pt x="0" y="54999"/>
                      <a:pt x="0" y="52155"/>
                    </a:cubicBezTo>
                    <a:lnTo>
                      <a:pt x="0" y="10431"/>
                    </a:lnTo>
                    <a:cubicBezTo>
                      <a:pt x="0" y="3793"/>
                      <a:pt x="2852" y="0"/>
                      <a:pt x="7605" y="0"/>
                    </a:cubicBezTo>
                    <a:cubicBezTo>
                      <a:pt x="10457" y="0"/>
                      <a:pt x="11408" y="948"/>
                      <a:pt x="13309" y="1897"/>
                    </a:cubicBezTo>
                    <a:cubicBezTo>
                      <a:pt x="14259" y="3793"/>
                      <a:pt x="15210" y="5690"/>
                      <a:pt x="15210" y="8534"/>
                    </a:cubicBezTo>
                    <a:cubicBezTo>
                      <a:pt x="17111" y="5690"/>
                      <a:pt x="19012" y="2845"/>
                      <a:pt x="20914" y="1897"/>
                    </a:cubicBezTo>
                    <a:cubicBezTo>
                      <a:pt x="22815" y="948"/>
                      <a:pt x="25667" y="0"/>
                      <a:pt x="28519" y="0"/>
                    </a:cubicBezTo>
                    <a:cubicBezTo>
                      <a:pt x="31370" y="0"/>
                      <a:pt x="35173" y="948"/>
                      <a:pt x="38025" y="1897"/>
                    </a:cubicBezTo>
                    <a:cubicBezTo>
                      <a:pt x="40877" y="2845"/>
                      <a:pt x="42778" y="5690"/>
                      <a:pt x="42778" y="8534"/>
                    </a:cubicBezTo>
                    <a:cubicBezTo>
                      <a:pt x="42778" y="10431"/>
                      <a:pt x="41827" y="11379"/>
                      <a:pt x="40877" y="13276"/>
                    </a:cubicBezTo>
                    <a:cubicBezTo>
                      <a:pt x="39926" y="14224"/>
                      <a:pt x="38025" y="15172"/>
                      <a:pt x="37074" y="15172"/>
                    </a:cubicBezTo>
                    <a:cubicBezTo>
                      <a:pt x="36123" y="15172"/>
                      <a:pt x="35173" y="15172"/>
                      <a:pt x="33272" y="14224"/>
                    </a:cubicBezTo>
                    <a:cubicBezTo>
                      <a:pt x="31370" y="13276"/>
                      <a:pt x="29469" y="13276"/>
                      <a:pt x="27568" y="13276"/>
                    </a:cubicBezTo>
                    <a:cubicBezTo>
                      <a:pt x="25667" y="13276"/>
                      <a:pt x="23766" y="14224"/>
                      <a:pt x="21864" y="15172"/>
                    </a:cubicBezTo>
                    <a:cubicBezTo>
                      <a:pt x="20914" y="16121"/>
                      <a:pt x="19012" y="18017"/>
                      <a:pt x="19012" y="19914"/>
                    </a:cubicBezTo>
                    <a:cubicBezTo>
                      <a:pt x="18062" y="21810"/>
                      <a:pt x="18062" y="24655"/>
                      <a:pt x="17111" y="27500"/>
                    </a:cubicBezTo>
                    <a:cubicBezTo>
                      <a:pt x="15210" y="32241"/>
                      <a:pt x="15210" y="36034"/>
                      <a:pt x="15210" y="39827"/>
                    </a:cubicBez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5" name="Freeform 24">
                <a:extLst>
                  <a:ext uri="{FF2B5EF4-FFF2-40B4-BE49-F238E27FC236}">
                    <a16:creationId xmlns:a16="http://schemas.microsoft.com/office/drawing/2014/main" id="{514048DF-02D1-04DD-1CD1-D0932273DDB4}"/>
                  </a:ext>
                </a:extLst>
              </p:cNvPr>
              <p:cNvSpPr/>
              <p:nvPr/>
            </p:nvSpPr>
            <p:spPr>
              <a:xfrm>
                <a:off x="4816014" y="5657885"/>
                <a:ext cx="53234" cy="81550"/>
              </a:xfrm>
              <a:custGeom>
                <a:avLst/>
                <a:gdLst>
                  <a:gd name="connsiteX0" fmla="*/ 36123 w 53234"/>
                  <a:gd name="connsiteY0" fmla="*/ 75861 h 81550"/>
                  <a:gd name="connsiteX1" fmla="*/ 22815 w 53234"/>
                  <a:gd name="connsiteY1" fmla="*/ 54051 h 81550"/>
                  <a:gd name="connsiteX2" fmla="*/ 14259 w 53234"/>
                  <a:gd name="connsiteY2" fmla="*/ 61637 h 81550"/>
                  <a:gd name="connsiteX3" fmla="*/ 14259 w 53234"/>
                  <a:gd name="connsiteY3" fmla="*/ 73017 h 81550"/>
                  <a:gd name="connsiteX4" fmla="*/ 12358 w 53234"/>
                  <a:gd name="connsiteY4" fmla="*/ 79654 h 81550"/>
                  <a:gd name="connsiteX5" fmla="*/ 7605 w 53234"/>
                  <a:gd name="connsiteY5" fmla="*/ 81551 h 81550"/>
                  <a:gd name="connsiteX6" fmla="*/ 1901 w 53234"/>
                  <a:gd name="connsiteY6" fmla="*/ 79654 h 81550"/>
                  <a:gd name="connsiteX7" fmla="*/ 0 w 53234"/>
                  <a:gd name="connsiteY7" fmla="*/ 73017 h 81550"/>
                  <a:gd name="connsiteX8" fmla="*/ 0 w 53234"/>
                  <a:gd name="connsiteY8" fmla="*/ 10431 h 81550"/>
                  <a:gd name="connsiteX9" fmla="*/ 1901 w 53234"/>
                  <a:gd name="connsiteY9" fmla="*/ 2845 h 81550"/>
                  <a:gd name="connsiteX10" fmla="*/ 7605 w 53234"/>
                  <a:gd name="connsiteY10" fmla="*/ 0 h 81550"/>
                  <a:gd name="connsiteX11" fmla="*/ 13309 w 53234"/>
                  <a:gd name="connsiteY11" fmla="*/ 1897 h 81550"/>
                  <a:gd name="connsiteX12" fmla="*/ 15210 w 53234"/>
                  <a:gd name="connsiteY12" fmla="*/ 8534 h 81550"/>
                  <a:gd name="connsiteX13" fmla="*/ 15210 w 53234"/>
                  <a:gd name="connsiteY13" fmla="*/ 44569 h 81550"/>
                  <a:gd name="connsiteX14" fmla="*/ 32321 w 53234"/>
                  <a:gd name="connsiteY14" fmla="*/ 26551 h 81550"/>
                  <a:gd name="connsiteX15" fmla="*/ 37074 w 53234"/>
                  <a:gd name="connsiteY15" fmla="*/ 21810 h 81550"/>
                  <a:gd name="connsiteX16" fmla="*/ 40877 w 53234"/>
                  <a:gd name="connsiteY16" fmla="*/ 20862 h 81550"/>
                  <a:gd name="connsiteX17" fmla="*/ 45630 w 53234"/>
                  <a:gd name="connsiteY17" fmla="*/ 22758 h 81550"/>
                  <a:gd name="connsiteX18" fmla="*/ 47531 w 53234"/>
                  <a:gd name="connsiteY18" fmla="*/ 27500 h 81550"/>
                  <a:gd name="connsiteX19" fmla="*/ 41827 w 53234"/>
                  <a:gd name="connsiteY19" fmla="*/ 36034 h 81550"/>
                  <a:gd name="connsiteX20" fmla="*/ 34222 w 53234"/>
                  <a:gd name="connsiteY20" fmla="*/ 43620 h 81550"/>
                  <a:gd name="connsiteX21" fmla="*/ 49432 w 53234"/>
                  <a:gd name="connsiteY21" fmla="*/ 67327 h 81550"/>
                  <a:gd name="connsiteX22" fmla="*/ 52284 w 53234"/>
                  <a:gd name="connsiteY22" fmla="*/ 71120 h 81550"/>
                  <a:gd name="connsiteX23" fmla="*/ 53235 w 53234"/>
                  <a:gd name="connsiteY23" fmla="*/ 73965 h 81550"/>
                  <a:gd name="connsiteX24" fmla="*/ 51333 w 53234"/>
                  <a:gd name="connsiteY24" fmla="*/ 79654 h 81550"/>
                  <a:gd name="connsiteX25" fmla="*/ 46580 w 53234"/>
                  <a:gd name="connsiteY25" fmla="*/ 81551 h 81550"/>
                  <a:gd name="connsiteX26" fmla="*/ 42778 w 53234"/>
                  <a:gd name="connsiteY26" fmla="*/ 79654 h 81550"/>
                  <a:gd name="connsiteX27" fmla="*/ 36123 w 53234"/>
                  <a:gd name="connsiteY27" fmla="*/ 75861 h 81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3234" h="81550">
                    <a:moveTo>
                      <a:pt x="36123" y="75861"/>
                    </a:moveTo>
                    <a:lnTo>
                      <a:pt x="22815" y="54051"/>
                    </a:lnTo>
                    <a:lnTo>
                      <a:pt x="14259" y="61637"/>
                    </a:lnTo>
                    <a:lnTo>
                      <a:pt x="14259" y="73017"/>
                    </a:lnTo>
                    <a:cubicBezTo>
                      <a:pt x="14259" y="75861"/>
                      <a:pt x="13309" y="77758"/>
                      <a:pt x="12358" y="79654"/>
                    </a:cubicBezTo>
                    <a:cubicBezTo>
                      <a:pt x="11408" y="81551"/>
                      <a:pt x="9506" y="81551"/>
                      <a:pt x="7605" y="81551"/>
                    </a:cubicBezTo>
                    <a:cubicBezTo>
                      <a:pt x="5704" y="81551"/>
                      <a:pt x="3802" y="80603"/>
                      <a:pt x="1901" y="79654"/>
                    </a:cubicBezTo>
                    <a:cubicBezTo>
                      <a:pt x="0" y="78706"/>
                      <a:pt x="0" y="75861"/>
                      <a:pt x="0" y="73017"/>
                    </a:cubicBezTo>
                    <a:lnTo>
                      <a:pt x="0" y="10431"/>
                    </a:lnTo>
                    <a:cubicBezTo>
                      <a:pt x="0" y="7586"/>
                      <a:pt x="951" y="4741"/>
                      <a:pt x="1901" y="2845"/>
                    </a:cubicBezTo>
                    <a:cubicBezTo>
                      <a:pt x="2852" y="948"/>
                      <a:pt x="4753" y="0"/>
                      <a:pt x="7605" y="0"/>
                    </a:cubicBezTo>
                    <a:cubicBezTo>
                      <a:pt x="9506" y="0"/>
                      <a:pt x="11408" y="948"/>
                      <a:pt x="13309" y="1897"/>
                    </a:cubicBezTo>
                    <a:cubicBezTo>
                      <a:pt x="14259" y="3793"/>
                      <a:pt x="15210" y="5690"/>
                      <a:pt x="15210" y="8534"/>
                    </a:cubicBezTo>
                    <a:lnTo>
                      <a:pt x="15210" y="44569"/>
                    </a:lnTo>
                    <a:lnTo>
                      <a:pt x="32321" y="26551"/>
                    </a:lnTo>
                    <a:cubicBezTo>
                      <a:pt x="34222" y="24655"/>
                      <a:pt x="36123" y="22758"/>
                      <a:pt x="37074" y="21810"/>
                    </a:cubicBezTo>
                    <a:cubicBezTo>
                      <a:pt x="38025" y="20862"/>
                      <a:pt x="39926" y="20862"/>
                      <a:pt x="40877" y="20862"/>
                    </a:cubicBezTo>
                    <a:cubicBezTo>
                      <a:pt x="42778" y="20862"/>
                      <a:pt x="44679" y="21810"/>
                      <a:pt x="45630" y="22758"/>
                    </a:cubicBezTo>
                    <a:cubicBezTo>
                      <a:pt x="46580" y="23707"/>
                      <a:pt x="47531" y="25603"/>
                      <a:pt x="47531" y="27500"/>
                    </a:cubicBezTo>
                    <a:cubicBezTo>
                      <a:pt x="47531" y="29396"/>
                      <a:pt x="45630" y="32241"/>
                      <a:pt x="41827" y="36034"/>
                    </a:cubicBezTo>
                    <a:lnTo>
                      <a:pt x="34222" y="43620"/>
                    </a:lnTo>
                    <a:lnTo>
                      <a:pt x="49432" y="67327"/>
                    </a:lnTo>
                    <a:cubicBezTo>
                      <a:pt x="50383" y="69223"/>
                      <a:pt x="51333" y="70172"/>
                      <a:pt x="52284" y="71120"/>
                    </a:cubicBezTo>
                    <a:cubicBezTo>
                      <a:pt x="53235" y="72068"/>
                      <a:pt x="53235" y="73017"/>
                      <a:pt x="53235" y="73965"/>
                    </a:cubicBezTo>
                    <a:cubicBezTo>
                      <a:pt x="53235" y="75861"/>
                      <a:pt x="52284" y="77758"/>
                      <a:pt x="51333" y="79654"/>
                    </a:cubicBezTo>
                    <a:cubicBezTo>
                      <a:pt x="50383" y="80603"/>
                      <a:pt x="48482" y="81551"/>
                      <a:pt x="46580" y="81551"/>
                    </a:cubicBezTo>
                    <a:cubicBezTo>
                      <a:pt x="44679" y="81551"/>
                      <a:pt x="43729" y="80603"/>
                      <a:pt x="42778" y="79654"/>
                    </a:cubicBezTo>
                    <a:cubicBezTo>
                      <a:pt x="41827" y="78706"/>
                      <a:pt x="38025" y="78706"/>
                      <a:pt x="36123" y="75861"/>
                    </a:cubicBez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6" name="Freeform 25">
                <a:extLst>
                  <a:ext uri="{FF2B5EF4-FFF2-40B4-BE49-F238E27FC236}">
                    <a16:creationId xmlns:a16="http://schemas.microsoft.com/office/drawing/2014/main" id="{D3D80C44-2A21-250C-F155-15EB297AA531}"/>
                  </a:ext>
                </a:extLst>
              </p:cNvPr>
              <p:cNvSpPr/>
              <p:nvPr/>
            </p:nvSpPr>
            <p:spPr>
              <a:xfrm>
                <a:off x="4874952" y="5703402"/>
                <a:ext cx="32321" cy="13275"/>
              </a:xfrm>
              <a:custGeom>
                <a:avLst/>
                <a:gdLst>
                  <a:gd name="connsiteX0" fmla="*/ 24716 w 32321"/>
                  <a:gd name="connsiteY0" fmla="*/ 13276 h 13275"/>
                  <a:gd name="connsiteX1" fmla="*/ 7605 w 32321"/>
                  <a:gd name="connsiteY1" fmla="*/ 13276 h 13275"/>
                  <a:gd name="connsiteX2" fmla="*/ 1901 w 32321"/>
                  <a:gd name="connsiteY2" fmla="*/ 11379 h 13275"/>
                  <a:gd name="connsiteX3" fmla="*/ 0 w 32321"/>
                  <a:gd name="connsiteY3" fmla="*/ 6638 h 13275"/>
                  <a:gd name="connsiteX4" fmla="*/ 1901 w 32321"/>
                  <a:gd name="connsiteY4" fmla="*/ 1897 h 13275"/>
                  <a:gd name="connsiteX5" fmla="*/ 7605 w 32321"/>
                  <a:gd name="connsiteY5" fmla="*/ 0 h 13275"/>
                  <a:gd name="connsiteX6" fmla="*/ 24716 w 32321"/>
                  <a:gd name="connsiteY6" fmla="*/ 0 h 13275"/>
                  <a:gd name="connsiteX7" fmla="*/ 30420 w 32321"/>
                  <a:gd name="connsiteY7" fmla="*/ 1897 h 13275"/>
                  <a:gd name="connsiteX8" fmla="*/ 32321 w 32321"/>
                  <a:gd name="connsiteY8" fmla="*/ 6638 h 13275"/>
                  <a:gd name="connsiteX9" fmla="*/ 30420 w 32321"/>
                  <a:gd name="connsiteY9" fmla="*/ 11379 h 13275"/>
                  <a:gd name="connsiteX10" fmla="*/ 24716 w 32321"/>
                  <a:gd name="connsiteY10" fmla="*/ 13276 h 13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2321" h="13275">
                    <a:moveTo>
                      <a:pt x="24716" y="13276"/>
                    </a:moveTo>
                    <a:lnTo>
                      <a:pt x="7605" y="13276"/>
                    </a:lnTo>
                    <a:cubicBezTo>
                      <a:pt x="4753" y="13276"/>
                      <a:pt x="2852" y="12327"/>
                      <a:pt x="1901" y="11379"/>
                    </a:cubicBezTo>
                    <a:cubicBezTo>
                      <a:pt x="950" y="10431"/>
                      <a:pt x="0" y="8534"/>
                      <a:pt x="0" y="6638"/>
                    </a:cubicBezTo>
                    <a:cubicBezTo>
                      <a:pt x="0" y="4741"/>
                      <a:pt x="950" y="2845"/>
                      <a:pt x="1901" y="1897"/>
                    </a:cubicBezTo>
                    <a:cubicBezTo>
                      <a:pt x="2852" y="948"/>
                      <a:pt x="5703" y="0"/>
                      <a:pt x="7605" y="0"/>
                    </a:cubicBezTo>
                    <a:lnTo>
                      <a:pt x="24716" y="0"/>
                    </a:lnTo>
                    <a:cubicBezTo>
                      <a:pt x="27568" y="0"/>
                      <a:pt x="29469" y="948"/>
                      <a:pt x="30420" y="1897"/>
                    </a:cubicBezTo>
                    <a:cubicBezTo>
                      <a:pt x="31370" y="2845"/>
                      <a:pt x="32321" y="4741"/>
                      <a:pt x="32321" y="6638"/>
                    </a:cubicBezTo>
                    <a:cubicBezTo>
                      <a:pt x="32321" y="8534"/>
                      <a:pt x="31370" y="10431"/>
                      <a:pt x="30420" y="11379"/>
                    </a:cubicBezTo>
                    <a:cubicBezTo>
                      <a:pt x="29469" y="12327"/>
                      <a:pt x="26617" y="13276"/>
                      <a:pt x="24716" y="13276"/>
                    </a:cubicBez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7" name="Freeform 26">
                <a:extLst>
                  <a:ext uri="{FF2B5EF4-FFF2-40B4-BE49-F238E27FC236}">
                    <a16:creationId xmlns:a16="http://schemas.microsoft.com/office/drawing/2014/main" id="{49FD9454-3DAD-C826-D34E-E53F8DDC318E}"/>
                  </a:ext>
                </a:extLst>
              </p:cNvPr>
              <p:cNvSpPr/>
              <p:nvPr/>
            </p:nvSpPr>
            <p:spPr>
              <a:xfrm>
                <a:off x="4916780" y="5658834"/>
                <a:ext cx="15209" cy="81550"/>
              </a:xfrm>
              <a:custGeom>
                <a:avLst/>
                <a:gdLst>
                  <a:gd name="connsiteX0" fmla="*/ 0 w 15209"/>
                  <a:gd name="connsiteY0" fmla="*/ 73017 h 81550"/>
                  <a:gd name="connsiteX1" fmla="*/ 0 w 15209"/>
                  <a:gd name="connsiteY1" fmla="*/ 8534 h 81550"/>
                  <a:gd name="connsiteX2" fmla="*/ 1901 w 15209"/>
                  <a:gd name="connsiteY2" fmla="*/ 1897 h 81550"/>
                  <a:gd name="connsiteX3" fmla="*/ 7605 w 15209"/>
                  <a:gd name="connsiteY3" fmla="*/ 0 h 81550"/>
                  <a:gd name="connsiteX4" fmla="*/ 13309 w 15209"/>
                  <a:gd name="connsiteY4" fmla="*/ 1897 h 81550"/>
                  <a:gd name="connsiteX5" fmla="*/ 15210 w 15209"/>
                  <a:gd name="connsiteY5" fmla="*/ 8534 h 81550"/>
                  <a:gd name="connsiteX6" fmla="*/ 15210 w 15209"/>
                  <a:gd name="connsiteY6" fmla="*/ 73017 h 81550"/>
                  <a:gd name="connsiteX7" fmla="*/ 13309 w 15209"/>
                  <a:gd name="connsiteY7" fmla="*/ 79654 h 81550"/>
                  <a:gd name="connsiteX8" fmla="*/ 7605 w 15209"/>
                  <a:gd name="connsiteY8" fmla="*/ 81551 h 81550"/>
                  <a:gd name="connsiteX9" fmla="*/ 1901 w 15209"/>
                  <a:gd name="connsiteY9" fmla="*/ 79654 h 81550"/>
                  <a:gd name="connsiteX10" fmla="*/ 0 w 15209"/>
                  <a:gd name="connsiteY10" fmla="*/ 73017 h 81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209" h="81550">
                    <a:moveTo>
                      <a:pt x="0" y="73017"/>
                    </a:moveTo>
                    <a:lnTo>
                      <a:pt x="0" y="8534"/>
                    </a:lnTo>
                    <a:cubicBezTo>
                      <a:pt x="0" y="5690"/>
                      <a:pt x="951" y="2845"/>
                      <a:pt x="1901" y="1897"/>
                    </a:cubicBezTo>
                    <a:cubicBezTo>
                      <a:pt x="2852" y="948"/>
                      <a:pt x="4753" y="0"/>
                      <a:pt x="7605" y="0"/>
                    </a:cubicBezTo>
                    <a:cubicBezTo>
                      <a:pt x="9506" y="0"/>
                      <a:pt x="11407" y="948"/>
                      <a:pt x="13309" y="1897"/>
                    </a:cubicBezTo>
                    <a:cubicBezTo>
                      <a:pt x="14259" y="3793"/>
                      <a:pt x="15210" y="5690"/>
                      <a:pt x="15210" y="8534"/>
                    </a:cubicBezTo>
                    <a:lnTo>
                      <a:pt x="15210" y="73017"/>
                    </a:lnTo>
                    <a:cubicBezTo>
                      <a:pt x="15210" y="75861"/>
                      <a:pt x="14259" y="78706"/>
                      <a:pt x="13309" y="79654"/>
                    </a:cubicBezTo>
                    <a:cubicBezTo>
                      <a:pt x="12358" y="81551"/>
                      <a:pt x="10457" y="81551"/>
                      <a:pt x="7605" y="81551"/>
                    </a:cubicBezTo>
                    <a:cubicBezTo>
                      <a:pt x="5704" y="81551"/>
                      <a:pt x="3802" y="80603"/>
                      <a:pt x="1901" y="79654"/>
                    </a:cubicBezTo>
                    <a:cubicBezTo>
                      <a:pt x="0" y="78706"/>
                      <a:pt x="0" y="75861"/>
                      <a:pt x="0" y="73017"/>
                    </a:cubicBez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8" name="Freeform 27">
                <a:extLst>
                  <a:ext uri="{FF2B5EF4-FFF2-40B4-BE49-F238E27FC236}">
                    <a16:creationId xmlns:a16="http://schemas.microsoft.com/office/drawing/2014/main" id="{9881BA79-8615-7624-6FC4-B5379DF8877B}"/>
                  </a:ext>
                </a:extLst>
              </p:cNvPr>
              <p:cNvSpPr/>
              <p:nvPr/>
            </p:nvSpPr>
            <p:spPr>
              <a:xfrm>
                <a:off x="4947199" y="5658834"/>
                <a:ext cx="15209" cy="80602"/>
              </a:xfrm>
              <a:custGeom>
                <a:avLst/>
                <a:gdLst>
                  <a:gd name="connsiteX0" fmla="*/ 7605 w 15209"/>
                  <a:gd name="connsiteY0" fmla="*/ 14224 h 80602"/>
                  <a:gd name="connsiteX1" fmla="*/ 1901 w 15209"/>
                  <a:gd name="connsiteY1" fmla="*/ 12327 h 80602"/>
                  <a:gd name="connsiteX2" fmla="*/ 0 w 15209"/>
                  <a:gd name="connsiteY2" fmla="*/ 6638 h 80602"/>
                  <a:gd name="connsiteX3" fmla="*/ 1901 w 15209"/>
                  <a:gd name="connsiteY3" fmla="*/ 1897 h 80602"/>
                  <a:gd name="connsiteX4" fmla="*/ 7605 w 15209"/>
                  <a:gd name="connsiteY4" fmla="*/ 0 h 80602"/>
                  <a:gd name="connsiteX5" fmla="*/ 12358 w 15209"/>
                  <a:gd name="connsiteY5" fmla="*/ 1897 h 80602"/>
                  <a:gd name="connsiteX6" fmla="*/ 14259 w 15209"/>
                  <a:gd name="connsiteY6" fmla="*/ 7586 h 80602"/>
                  <a:gd name="connsiteX7" fmla="*/ 12358 w 15209"/>
                  <a:gd name="connsiteY7" fmla="*/ 13276 h 80602"/>
                  <a:gd name="connsiteX8" fmla="*/ 7605 w 15209"/>
                  <a:gd name="connsiteY8" fmla="*/ 14224 h 80602"/>
                  <a:gd name="connsiteX9" fmla="*/ 15210 w 15209"/>
                  <a:gd name="connsiteY9" fmla="*/ 29396 h 80602"/>
                  <a:gd name="connsiteX10" fmla="*/ 15210 w 15209"/>
                  <a:gd name="connsiteY10" fmla="*/ 72068 h 80602"/>
                  <a:gd name="connsiteX11" fmla="*/ 13309 w 15209"/>
                  <a:gd name="connsiteY11" fmla="*/ 78706 h 80602"/>
                  <a:gd name="connsiteX12" fmla="*/ 7605 w 15209"/>
                  <a:gd name="connsiteY12" fmla="*/ 80603 h 80602"/>
                  <a:gd name="connsiteX13" fmla="*/ 1901 w 15209"/>
                  <a:gd name="connsiteY13" fmla="*/ 78706 h 80602"/>
                  <a:gd name="connsiteX14" fmla="*/ 0 w 15209"/>
                  <a:gd name="connsiteY14" fmla="*/ 72068 h 80602"/>
                  <a:gd name="connsiteX15" fmla="*/ 0 w 15209"/>
                  <a:gd name="connsiteY15" fmla="*/ 29396 h 80602"/>
                  <a:gd name="connsiteX16" fmla="*/ 1901 w 15209"/>
                  <a:gd name="connsiteY16" fmla="*/ 22758 h 80602"/>
                  <a:gd name="connsiteX17" fmla="*/ 7605 w 15209"/>
                  <a:gd name="connsiteY17" fmla="*/ 20862 h 80602"/>
                  <a:gd name="connsiteX18" fmla="*/ 13309 w 15209"/>
                  <a:gd name="connsiteY18" fmla="*/ 22758 h 80602"/>
                  <a:gd name="connsiteX19" fmla="*/ 15210 w 15209"/>
                  <a:gd name="connsiteY19" fmla="*/ 29396 h 806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5209" h="80602">
                    <a:moveTo>
                      <a:pt x="7605" y="14224"/>
                    </a:moveTo>
                    <a:cubicBezTo>
                      <a:pt x="5704" y="14224"/>
                      <a:pt x="3803" y="13276"/>
                      <a:pt x="1901" y="12327"/>
                    </a:cubicBezTo>
                    <a:cubicBezTo>
                      <a:pt x="0" y="11379"/>
                      <a:pt x="0" y="9483"/>
                      <a:pt x="0" y="6638"/>
                    </a:cubicBezTo>
                    <a:cubicBezTo>
                      <a:pt x="0" y="4741"/>
                      <a:pt x="951" y="2845"/>
                      <a:pt x="1901" y="1897"/>
                    </a:cubicBezTo>
                    <a:cubicBezTo>
                      <a:pt x="3803" y="948"/>
                      <a:pt x="4753" y="0"/>
                      <a:pt x="7605" y="0"/>
                    </a:cubicBezTo>
                    <a:cubicBezTo>
                      <a:pt x="9506" y="0"/>
                      <a:pt x="11408" y="948"/>
                      <a:pt x="12358" y="1897"/>
                    </a:cubicBezTo>
                    <a:cubicBezTo>
                      <a:pt x="14259" y="2845"/>
                      <a:pt x="14259" y="4741"/>
                      <a:pt x="14259" y="7586"/>
                    </a:cubicBezTo>
                    <a:cubicBezTo>
                      <a:pt x="14259" y="9483"/>
                      <a:pt x="13309" y="11379"/>
                      <a:pt x="12358" y="13276"/>
                    </a:cubicBezTo>
                    <a:cubicBezTo>
                      <a:pt x="11408" y="13276"/>
                      <a:pt x="9506" y="14224"/>
                      <a:pt x="7605" y="14224"/>
                    </a:cubicBezTo>
                    <a:close/>
                    <a:moveTo>
                      <a:pt x="15210" y="29396"/>
                    </a:moveTo>
                    <a:lnTo>
                      <a:pt x="15210" y="72068"/>
                    </a:lnTo>
                    <a:cubicBezTo>
                      <a:pt x="15210" y="74913"/>
                      <a:pt x="14259" y="77758"/>
                      <a:pt x="13309" y="78706"/>
                    </a:cubicBezTo>
                    <a:cubicBezTo>
                      <a:pt x="12358" y="79654"/>
                      <a:pt x="10457" y="80603"/>
                      <a:pt x="7605" y="80603"/>
                    </a:cubicBezTo>
                    <a:cubicBezTo>
                      <a:pt x="5704" y="80603"/>
                      <a:pt x="3803" y="79654"/>
                      <a:pt x="1901" y="78706"/>
                    </a:cubicBezTo>
                    <a:cubicBezTo>
                      <a:pt x="951" y="76810"/>
                      <a:pt x="0" y="74913"/>
                      <a:pt x="0" y="72068"/>
                    </a:cubicBezTo>
                    <a:lnTo>
                      <a:pt x="0" y="29396"/>
                    </a:lnTo>
                    <a:cubicBezTo>
                      <a:pt x="0" y="26551"/>
                      <a:pt x="951" y="24655"/>
                      <a:pt x="1901" y="22758"/>
                    </a:cubicBezTo>
                    <a:cubicBezTo>
                      <a:pt x="2852" y="20862"/>
                      <a:pt x="4753" y="20862"/>
                      <a:pt x="7605" y="20862"/>
                    </a:cubicBezTo>
                    <a:cubicBezTo>
                      <a:pt x="9506" y="20862"/>
                      <a:pt x="11408" y="21810"/>
                      <a:pt x="13309" y="22758"/>
                    </a:cubicBezTo>
                    <a:cubicBezTo>
                      <a:pt x="15210" y="23707"/>
                      <a:pt x="15210" y="26551"/>
                      <a:pt x="15210" y="29396"/>
                    </a:cubicBez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9" name="Freeform 28">
                <a:extLst>
                  <a:ext uri="{FF2B5EF4-FFF2-40B4-BE49-F238E27FC236}">
                    <a16:creationId xmlns:a16="http://schemas.microsoft.com/office/drawing/2014/main" id="{343865B5-BBEA-35C3-247A-A4C3B0D881A3}"/>
                  </a:ext>
                </a:extLst>
              </p:cNvPr>
              <p:cNvSpPr/>
              <p:nvPr/>
            </p:nvSpPr>
            <p:spPr>
              <a:xfrm>
                <a:off x="4970252" y="5657885"/>
                <a:ext cx="42540" cy="84395"/>
              </a:xfrm>
              <a:custGeom>
                <a:avLst/>
                <a:gdLst>
                  <a:gd name="connsiteX0" fmla="*/ 6417 w 42540"/>
                  <a:gd name="connsiteY0" fmla="*/ 23707 h 84395"/>
                  <a:gd name="connsiteX1" fmla="*/ 10219 w 42540"/>
                  <a:gd name="connsiteY1" fmla="*/ 23707 h 84395"/>
                  <a:gd name="connsiteX2" fmla="*/ 10219 w 42540"/>
                  <a:gd name="connsiteY2" fmla="*/ 18965 h 84395"/>
                  <a:gd name="connsiteX3" fmla="*/ 12120 w 42540"/>
                  <a:gd name="connsiteY3" fmla="*/ 7586 h 84395"/>
                  <a:gd name="connsiteX4" fmla="*/ 17824 w 42540"/>
                  <a:gd name="connsiteY4" fmla="*/ 1897 h 84395"/>
                  <a:gd name="connsiteX5" fmla="*/ 29232 w 42540"/>
                  <a:gd name="connsiteY5" fmla="*/ 0 h 84395"/>
                  <a:gd name="connsiteX6" fmla="*/ 42540 w 42540"/>
                  <a:gd name="connsiteY6" fmla="*/ 6638 h 84395"/>
                  <a:gd name="connsiteX7" fmla="*/ 41590 w 42540"/>
                  <a:gd name="connsiteY7" fmla="*/ 10431 h 84395"/>
                  <a:gd name="connsiteX8" fmla="*/ 38738 w 42540"/>
                  <a:gd name="connsiteY8" fmla="*/ 12327 h 84395"/>
                  <a:gd name="connsiteX9" fmla="*/ 35886 w 42540"/>
                  <a:gd name="connsiteY9" fmla="*/ 12327 h 84395"/>
                  <a:gd name="connsiteX10" fmla="*/ 32084 w 42540"/>
                  <a:gd name="connsiteY10" fmla="*/ 12327 h 84395"/>
                  <a:gd name="connsiteX11" fmla="*/ 27330 w 42540"/>
                  <a:gd name="connsiteY11" fmla="*/ 15172 h 84395"/>
                  <a:gd name="connsiteX12" fmla="*/ 26380 w 42540"/>
                  <a:gd name="connsiteY12" fmla="*/ 21810 h 84395"/>
                  <a:gd name="connsiteX13" fmla="*/ 26380 w 42540"/>
                  <a:gd name="connsiteY13" fmla="*/ 25603 h 84395"/>
                  <a:gd name="connsiteX14" fmla="*/ 30182 w 42540"/>
                  <a:gd name="connsiteY14" fmla="*/ 25603 h 84395"/>
                  <a:gd name="connsiteX15" fmla="*/ 38738 w 42540"/>
                  <a:gd name="connsiteY15" fmla="*/ 30345 h 84395"/>
                  <a:gd name="connsiteX16" fmla="*/ 36837 w 42540"/>
                  <a:gd name="connsiteY16" fmla="*/ 35086 h 84395"/>
                  <a:gd name="connsiteX17" fmla="*/ 30182 w 42540"/>
                  <a:gd name="connsiteY17" fmla="*/ 36034 h 84395"/>
                  <a:gd name="connsiteX18" fmla="*/ 26380 w 42540"/>
                  <a:gd name="connsiteY18" fmla="*/ 36034 h 84395"/>
                  <a:gd name="connsiteX19" fmla="*/ 26380 w 42540"/>
                  <a:gd name="connsiteY19" fmla="*/ 75861 h 84395"/>
                  <a:gd name="connsiteX20" fmla="*/ 24478 w 42540"/>
                  <a:gd name="connsiteY20" fmla="*/ 82499 h 84395"/>
                  <a:gd name="connsiteX21" fmla="*/ 18775 w 42540"/>
                  <a:gd name="connsiteY21" fmla="*/ 84396 h 84395"/>
                  <a:gd name="connsiteX22" fmla="*/ 13071 w 42540"/>
                  <a:gd name="connsiteY22" fmla="*/ 82499 h 84395"/>
                  <a:gd name="connsiteX23" fmla="*/ 11170 w 42540"/>
                  <a:gd name="connsiteY23" fmla="*/ 75861 h 84395"/>
                  <a:gd name="connsiteX24" fmla="*/ 11170 w 42540"/>
                  <a:gd name="connsiteY24" fmla="*/ 36034 h 84395"/>
                  <a:gd name="connsiteX25" fmla="*/ 7367 w 42540"/>
                  <a:gd name="connsiteY25" fmla="*/ 36034 h 84395"/>
                  <a:gd name="connsiteX26" fmla="*/ 2614 w 42540"/>
                  <a:gd name="connsiteY26" fmla="*/ 34138 h 84395"/>
                  <a:gd name="connsiteX27" fmla="*/ 713 w 42540"/>
                  <a:gd name="connsiteY27" fmla="*/ 30345 h 84395"/>
                  <a:gd name="connsiteX28" fmla="*/ 6417 w 42540"/>
                  <a:gd name="connsiteY28" fmla="*/ 23707 h 84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42540" h="84395">
                    <a:moveTo>
                      <a:pt x="6417" y="23707"/>
                    </a:moveTo>
                    <a:lnTo>
                      <a:pt x="10219" y="23707"/>
                    </a:lnTo>
                    <a:lnTo>
                      <a:pt x="10219" y="18965"/>
                    </a:lnTo>
                    <a:cubicBezTo>
                      <a:pt x="10219" y="14224"/>
                      <a:pt x="11170" y="10431"/>
                      <a:pt x="12120" y="7586"/>
                    </a:cubicBezTo>
                    <a:cubicBezTo>
                      <a:pt x="13071" y="4741"/>
                      <a:pt x="14972" y="2845"/>
                      <a:pt x="17824" y="1897"/>
                    </a:cubicBezTo>
                    <a:cubicBezTo>
                      <a:pt x="20676" y="948"/>
                      <a:pt x="24478" y="0"/>
                      <a:pt x="29232" y="0"/>
                    </a:cubicBezTo>
                    <a:cubicBezTo>
                      <a:pt x="37787" y="0"/>
                      <a:pt x="42540" y="1897"/>
                      <a:pt x="42540" y="6638"/>
                    </a:cubicBezTo>
                    <a:cubicBezTo>
                      <a:pt x="42540" y="7586"/>
                      <a:pt x="42540" y="9483"/>
                      <a:pt x="41590" y="10431"/>
                    </a:cubicBezTo>
                    <a:cubicBezTo>
                      <a:pt x="40639" y="11379"/>
                      <a:pt x="39688" y="12327"/>
                      <a:pt x="38738" y="12327"/>
                    </a:cubicBezTo>
                    <a:cubicBezTo>
                      <a:pt x="37787" y="12327"/>
                      <a:pt x="36837" y="12327"/>
                      <a:pt x="35886" y="12327"/>
                    </a:cubicBezTo>
                    <a:cubicBezTo>
                      <a:pt x="34935" y="12327"/>
                      <a:pt x="33034" y="12327"/>
                      <a:pt x="32084" y="12327"/>
                    </a:cubicBezTo>
                    <a:cubicBezTo>
                      <a:pt x="29232" y="12327"/>
                      <a:pt x="27330" y="13276"/>
                      <a:pt x="27330" y="15172"/>
                    </a:cubicBezTo>
                    <a:cubicBezTo>
                      <a:pt x="26380" y="17069"/>
                      <a:pt x="26380" y="18965"/>
                      <a:pt x="26380" y="21810"/>
                    </a:cubicBezTo>
                    <a:lnTo>
                      <a:pt x="26380" y="25603"/>
                    </a:lnTo>
                    <a:lnTo>
                      <a:pt x="30182" y="25603"/>
                    </a:lnTo>
                    <a:cubicBezTo>
                      <a:pt x="35886" y="25603"/>
                      <a:pt x="38738" y="27500"/>
                      <a:pt x="38738" y="30345"/>
                    </a:cubicBezTo>
                    <a:cubicBezTo>
                      <a:pt x="38738" y="33189"/>
                      <a:pt x="37787" y="34138"/>
                      <a:pt x="36837" y="35086"/>
                    </a:cubicBezTo>
                    <a:cubicBezTo>
                      <a:pt x="34935" y="36034"/>
                      <a:pt x="33034" y="36034"/>
                      <a:pt x="30182" y="36034"/>
                    </a:cubicBezTo>
                    <a:lnTo>
                      <a:pt x="26380" y="36034"/>
                    </a:lnTo>
                    <a:lnTo>
                      <a:pt x="26380" y="75861"/>
                    </a:lnTo>
                    <a:cubicBezTo>
                      <a:pt x="26380" y="78706"/>
                      <a:pt x="25429" y="80603"/>
                      <a:pt x="24478" y="82499"/>
                    </a:cubicBezTo>
                    <a:cubicBezTo>
                      <a:pt x="23528" y="84396"/>
                      <a:pt x="21627" y="84396"/>
                      <a:pt x="18775" y="84396"/>
                    </a:cubicBezTo>
                    <a:cubicBezTo>
                      <a:pt x="16874" y="84396"/>
                      <a:pt x="14972" y="83447"/>
                      <a:pt x="13071" y="82499"/>
                    </a:cubicBezTo>
                    <a:cubicBezTo>
                      <a:pt x="12120" y="80603"/>
                      <a:pt x="11170" y="78706"/>
                      <a:pt x="11170" y="75861"/>
                    </a:cubicBezTo>
                    <a:lnTo>
                      <a:pt x="11170" y="36034"/>
                    </a:lnTo>
                    <a:lnTo>
                      <a:pt x="7367" y="36034"/>
                    </a:lnTo>
                    <a:cubicBezTo>
                      <a:pt x="5466" y="36034"/>
                      <a:pt x="3565" y="35086"/>
                      <a:pt x="2614" y="34138"/>
                    </a:cubicBezTo>
                    <a:cubicBezTo>
                      <a:pt x="1664" y="33189"/>
                      <a:pt x="713" y="32241"/>
                      <a:pt x="713" y="30345"/>
                    </a:cubicBezTo>
                    <a:cubicBezTo>
                      <a:pt x="-1188" y="24655"/>
                      <a:pt x="713" y="23707"/>
                      <a:pt x="6417" y="23707"/>
                    </a:cubicBez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0" name="Freeform 29">
                <a:extLst>
                  <a:ext uri="{FF2B5EF4-FFF2-40B4-BE49-F238E27FC236}">
                    <a16:creationId xmlns:a16="http://schemas.microsoft.com/office/drawing/2014/main" id="{1A97836A-C501-0DF7-7DC3-A1325E79C337}"/>
                  </a:ext>
                </a:extLst>
              </p:cNvPr>
              <p:cNvSpPr/>
              <p:nvPr/>
            </p:nvSpPr>
            <p:spPr>
              <a:xfrm>
                <a:off x="5009940" y="5678747"/>
                <a:ext cx="57037" cy="60689"/>
              </a:xfrm>
              <a:custGeom>
                <a:avLst/>
                <a:gdLst>
                  <a:gd name="connsiteX0" fmla="*/ 44679 w 57037"/>
                  <a:gd name="connsiteY0" fmla="*/ 35086 h 60689"/>
                  <a:gd name="connsiteX1" fmla="*/ 15210 w 57037"/>
                  <a:gd name="connsiteY1" fmla="*/ 35086 h 60689"/>
                  <a:gd name="connsiteX2" fmla="*/ 17111 w 57037"/>
                  <a:gd name="connsiteY2" fmla="*/ 43620 h 60689"/>
                  <a:gd name="connsiteX3" fmla="*/ 22815 w 57037"/>
                  <a:gd name="connsiteY3" fmla="*/ 49310 h 60689"/>
                  <a:gd name="connsiteX4" fmla="*/ 30420 w 57037"/>
                  <a:gd name="connsiteY4" fmla="*/ 51206 h 60689"/>
                  <a:gd name="connsiteX5" fmla="*/ 35173 w 57037"/>
                  <a:gd name="connsiteY5" fmla="*/ 50258 h 60689"/>
                  <a:gd name="connsiteX6" fmla="*/ 39926 w 57037"/>
                  <a:gd name="connsiteY6" fmla="*/ 48362 h 60689"/>
                  <a:gd name="connsiteX7" fmla="*/ 43729 w 57037"/>
                  <a:gd name="connsiteY7" fmla="*/ 45517 h 60689"/>
                  <a:gd name="connsiteX8" fmla="*/ 48482 w 57037"/>
                  <a:gd name="connsiteY8" fmla="*/ 41724 h 60689"/>
                  <a:gd name="connsiteX9" fmla="*/ 51333 w 57037"/>
                  <a:gd name="connsiteY9" fmla="*/ 40775 h 60689"/>
                  <a:gd name="connsiteX10" fmla="*/ 55136 w 57037"/>
                  <a:gd name="connsiteY10" fmla="*/ 41724 h 60689"/>
                  <a:gd name="connsiteX11" fmla="*/ 56087 w 57037"/>
                  <a:gd name="connsiteY11" fmla="*/ 45517 h 60689"/>
                  <a:gd name="connsiteX12" fmla="*/ 54186 w 57037"/>
                  <a:gd name="connsiteY12" fmla="*/ 50258 h 60689"/>
                  <a:gd name="connsiteX13" fmla="*/ 49432 w 57037"/>
                  <a:gd name="connsiteY13" fmla="*/ 54999 h 60689"/>
                  <a:gd name="connsiteX14" fmla="*/ 41827 w 57037"/>
                  <a:gd name="connsiteY14" fmla="*/ 58793 h 60689"/>
                  <a:gd name="connsiteX15" fmla="*/ 30420 w 57037"/>
                  <a:gd name="connsiteY15" fmla="*/ 60689 h 60689"/>
                  <a:gd name="connsiteX16" fmla="*/ 7605 w 57037"/>
                  <a:gd name="connsiteY16" fmla="*/ 52155 h 60689"/>
                  <a:gd name="connsiteX17" fmla="*/ 0 w 57037"/>
                  <a:gd name="connsiteY17" fmla="*/ 30345 h 60689"/>
                  <a:gd name="connsiteX18" fmla="*/ 1901 w 57037"/>
                  <a:gd name="connsiteY18" fmla="*/ 18017 h 60689"/>
                  <a:gd name="connsiteX19" fmla="*/ 7605 w 57037"/>
                  <a:gd name="connsiteY19" fmla="*/ 8534 h 60689"/>
                  <a:gd name="connsiteX20" fmla="*/ 17111 w 57037"/>
                  <a:gd name="connsiteY20" fmla="*/ 1897 h 60689"/>
                  <a:gd name="connsiteX21" fmla="*/ 29469 w 57037"/>
                  <a:gd name="connsiteY21" fmla="*/ 0 h 60689"/>
                  <a:gd name="connsiteX22" fmla="*/ 44679 w 57037"/>
                  <a:gd name="connsiteY22" fmla="*/ 3793 h 60689"/>
                  <a:gd name="connsiteX23" fmla="*/ 54186 w 57037"/>
                  <a:gd name="connsiteY23" fmla="*/ 13276 h 60689"/>
                  <a:gd name="connsiteX24" fmla="*/ 57037 w 57037"/>
                  <a:gd name="connsiteY24" fmla="*/ 25603 h 60689"/>
                  <a:gd name="connsiteX25" fmla="*/ 54186 w 57037"/>
                  <a:gd name="connsiteY25" fmla="*/ 33189 h 60689"/>
                  <a:gd name="connsiteX26" fmla="*/ 44679 w 57037"/>
                  <a:gd name="connsiteY26" fmla="*/ 35086 h 60689"/>
                  <a:gd name="connsiteX27" fmla="*/ 16161 w 57037"/>
                  <a:gd name="connsiteY27" fmla="*/ 26551 h 60689"/>
                  <a:gd name="connsiteX28" fmla="*/ 42778 w 57037"/>
                  <a:gd name="connsiteY28" fmla="*/ 26551 h 60689"/>
                  <a:gd name="connsiteX29" fmla="*/ 38976 w 57037"/>
                  <a:gd name="connsiteY29" fmla="*/ 15172 h 60689"/>
                  <a:gd name="connsiteX30" fmla="*/ 29469 w 57037"/>
                  <a:gd name="connsiteY30" fmla="*/ 11379 h 60689"/>
                  <a:gd name="connsiteX31" fmla="*/ 19963 w 57037"/>
                  <a:gd name="connsiteY31" fmla="*/ 15172 h 60689"/>
                  <a:gd name="connsiteX32" fmla="*/ 16161 w 57037"/>
                  <a:gd name="connsiteY32" fmla="*/ 26551 h 60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57037" h="60689">
                    <a:moveTo>
                      <a:pt x="44679" y="35086"/>
                    </a:moveTo>
                    <a:lnTo>
                      <a:pt x="15210" y="35086"/>
                    </a:lnTo>
                    <a:cubicBezTo>
                      <a:pt x="15210" y="38879"/>
                      <a:pt x="16161" y="41724"/>
                      <a:pt x="17111" y="43620"/>
                    </a:cubicBezTo>
                    <a:cubicBezTo>
                      <a:pt x="18062" y="46465"/>
                      <a:pt x="19963" y="48362"/>
                      <a:pt x="22815" y="49310"/>
                    </a:cubicBezTo>
                    <a:cubicBezTo>
                      <a:pt x="24716" y="50258"/>
                      <a:pt x="27568" y="51206"/>
                      <a:pt x="30420" y="51206"/>
                    </a:cubicBezTo>
                    <a:cubicBezTo>
                      <a:pt x="32321" y="51206"/>
                      <a:pt x="34222" y="51206"/>
                      <a:pt x="35173" y="50258"/>
                    </a:cubicBezTo>
                    <a:cubicBezTo>
                      <a:pt x="36124" y="49310"/>
                      <a:pt x="38025" y="49310"/>
                      <a:pt x="39926" y="48362"/>
                    </a:cubicBezTo>
                    <a:cubicBezTo>
                      <a:pt x="40877" y="47413"/>
                      <a:pt x="42778" y="46465"/>
                      <a:pt x="43729" y="45517"/>
                    </a:cubicBezTo>
                    <a:cubicBezTo>
                      <a:pt x="44679" y="44569"/>
                      <a:pt x="46580" y="42672"/>
                      <a:pt x="48482" y="41724"/>
                    </a:cubicBezTo>
                    <a:cubicBezTo>
                      <a:pt x="49432" y="40775"/>
                      <a:pt x="50383" y="40775"/>
                      <a:pt x="51333" y="40775"/>
                    </a:cubicBezTo>
                    <a:cubicBezTo>
                      <a:pt x="53235" y="40775"/>
                      <a:pt x="54186" y="40775"/>
                      <a:pt x="55136" y="41724"/>
                    </a:cubicBezTo>
                    <a:cubicBezTo>
                      <a:pt x="56087" y="42672"/>
                      <a:pt x="56087" y="43620"/>
                      <a:pt x="56087" y="45517"/>
                    </a:cubicBezTo>
                    <a:cubicBezTo>
                      <a:pt x="56087" y="46465"/>
                      <a:pt x="55136" y="48362"/>
                      <a:pt x="54186" y="50258"/>
                    </a:cubicBezTo>
                    <a:cubicBezTo>
                      <a:pt x="53235" y="52155"/>
                      <a:pt x="51333" y="54051"/>
                      <a:pt x="49432" y="54999"/>
                    </a:cubicBezTo>
                    <a:cubicBezTo>
                      <a:pt x="47531" y="56896"/>
                      <a:pt x="44679" y="57844"/>
                      <a:pt x="41827" y="58793"/>
                    </a:cubicBezTo>
                    <a:cubicBezTo>
                      <a:pt x="38976" y="59741"/>
                      <a:pt x="35173" y="60689"/>
                      <a:pt x="30420" y="60689"/>
                    </a:cubicBezTo>
                    <a:cubicBezTo>
                      <a:pt x="20914" y="60689"/>
                      <a:pt x="13309" y="57844"/>
                      <a:pt x="7605" y="52155"/>
                    </a:cubicBezTo>
                    <a:cubicBezTo>
                      <a:pt x="1901" y="46465"/>
                      <a:pt x="0" y="38879"/>
                      <a:pt x="0" y="30345"/>
                    </a:cubicBezTo>
                    <a:cubicBezTo>
                      <a:pt x="0" y="25603"/>
                      <a:pt x="951" y="21810"/>
                      <a:pt x="1901" y="18017"/>
                    </a:cubicBezTo>
                    <a:cubicBezTo>
                      <a:pt x="2852" y="14224"/>
                      <a:pt x="4753" y="11379"/>
                      <a:pt x="7605" y="8534"/>
                    </a:cubicBezTo>
                    <a:cubicBezTo>
                      <a:pt x="10457" y="5690"/>
                      <a:pt x="13309" y="3793"/>
                      <a:pt x="17111" y="1897"/>
                    </a:cubicBezTo>
                    <a:cubicBezTo>
                      <a:pt x="20914" y="0"/>
                      <a:pt x="24716" y="0"/>
                      <a:pt x="29469" y="0"/>
                    </a:cubicBezTo>
                    <a:cubicBezTo>
                      <a:pt x="35173" y="0"/>
                      <a:pt x="39926" y="948"/>
                      <a:pt x="44679" y="3793"/>
                    </a:cubicBezTo>
                    <a:cubicBezTo>
                      <a:pt x="48482" y="6638"/>
                      <a:pt x="52284" y="9483"/>
                      <a:pt x="54186" y="13276"/>
                    </a:cubicBezTo>
                    <a:cubicBezTo>
                      <a:pt x="56087" y="17069"/>
                      <a:pt x="57037" y="20862"/>
                      <a:pt x="57037" y="25603"/>
                    </a:cubicBezTo>
                    <a:cubicBezTo>
                      <a:pt x="57037" y="29396"/>
                      <a:pt x="56087" y="32241"/>
                      <a:pt x="54186" y="33189"/>
                    </a:cubicBezTo>
                    <a:cubicBezTo>
                      <a:pt x="52284" y="34138"/>
                      <a:pt x="49432" y="35086"/>
                      <a:pt x="44679" y="35086"/>
                    </a:cubicBezTo>
                    <a:close/>
                    <a:moveTo>
                      <a:pt x="16161" y="26551"/>
                    </a:moveTo>
                    <a:lnTo>
                      <a:pt x="42778" y="26551"/>
                    </a:lnTo>
                    <a:cubicBezTo>
                      <a:pt x="42778" y="21810"/>
                      <a:pt x="40877" y="18017"/>
                      <a:pt x="38976" y="15172"/>
                    </a:cubicBezTo>
                    <a:cubicBezTo>
                      <a:pt x="37074" y="12327"/>
                      <a:pt x="33272" y="11379"/>
                      <a:pt x="29469" y="11379"/>
                    </a:cubicBezTo>
                    <a:cubicBezTo>
                      <a:pt x="25667" y="11379"/>
                      <a:pt x="22815" y="12327"/>
                      <a:pt x="19963" y="15172"/>
                    </a:cubicBezTo>
                    <a:cubicBezTo>
                      <a:pt x="17111" y="18017"/>
                      <a:pt x="16161" y="21810"/>
                      <a:pt x="16161" y="26551"/>
                    </a:cubicBez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sp>
        <p:nvSpPr>
          <p:cNvPr id="31" name="Oval 30">
            <a:extLst>
              <a:ext uri="{FF2B5EF4-FFF2-40B4-BE49-F238E27FC236}">
                <a16:creationId xmlns:a16="http://schemas.microsoft.com/office/drawing/2014/main" id="{84446C73-F0AE-AA5A-C234-701CFA51034D}"/>
              </a:ext>
            </a:extLst>
          </p:cNvPr>
          <p:cNvSpPr/>
          <p:nvPr userDrawn="1"/>
        </p:nvSpPr>
        <p:spPr>
          <a:xfrm>
            <a:off x="6095999" y="550944"/>
            <a:ext cx="1310598" cy="1310598"/>
          </a:xfrm>
          <a:prstGeom prst="ellipse">
            <a:avLst/>
          </a:prstGeom>
          <a:solidFill>
            <a:srgbClr val="14B4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sp>
        <p:nvSpPr>
          <p:cNvPr id="32" name="Rectangle 31">
            <a:extLst>
              <a:ext uri="{FF2B5EF4-FFF2-40B4-BE49-F238E27FC236}">
                <a16:creationId xmlns:a16="http://schemas.microsoft.com/office/drawing/2014/main" id="{DECAB7D1-FDC3-CB5A-17C4-DBB8BB6B8271}"/>
              </a:ext>
            </a:extLst>
          </p:cNvPr>
          <p:cNvSpPr/>
          <p:nvPr userDrawn="1"/>
        </p:nvSpPr>
        <p:spPr>
          <a:xfrm>
            <a:off x="-382772" y="6858000"/>
            <a:ext cx="13545879" cy="1775637"/>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32">
            <a:extLst>
              <a:ext uri="{FF2B5EF4-FFF2-40B4-BE49-F238E27FC236}">
                <a16:creationId xmlns:a16="http://schemas.microsoft.com/office/drawing/2014/main" id="{D0B39855-A659-76E9-D36B-FB216F1B2F6B}"/>
              </a:ext>
            </a:extLst>
          </p:cNvPr>
          <p:cNvSpPr/>
          <p:nvPr userDrawn="1"/>
        </p:nvSpPr>
        <p:spPr>
          <a:xfrm>
            <a:off x="-676940" y="-1773478"/>
            <a:ext cx="13545879" cy="1775637"/>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8" name="Straight Connector 67">
            <a:extLst>
              <a:ext uri="{FF2B5EF4-FFF2-40B4-BE49-F238E27FC236}">
                <a16:creationId xmlns:a16="http://schemas.microsoft.com/office/drawing/2014/main" id="{DB312392-F2DE-FF86-10FD-048856C96A79}"/>
              </a:ext>
            </a:extLst>
          </p:cNvPr>
          <p:cNvCxnSpPr>
            <a:cxnSpLocks/>
          </p:cNvCxnSpPr>
          <p:nvPr userDrawn="1"/>
        </p:nvCxnSpPr>
        <p:spPr>
          <a:xfrm>
            <a:off x="0" y="6136408"/>
            <a:ext cx="9222801" cy="0"/>
          </a:xfrm>
          <a:prstGeom prst="line">
            <a:avLst/>
          </a:prstGeom>
          <a:ln w="28575">
            <a:solidFill>
              <a:srgbClr val="12B4CB"/>
            </a:solidFill>
          </a:ln>
        </p:spPr>
        <p:style>
          <a:lnRef idx="1">
            <a:schemeClr val="accent1"/>
          </a:lnRef>
          <a:fillRef idx="0">
            <a:schemeClr val="accent1"/>
          </a:fillRef>
          <a:effectRef idx="0">
            <a:schemeClr val="accent1"/>
          </a:effectRef>
          <a:fontRef idx="minor">
            <a:schemeClr val="tx1"/>
          </a:fontRef>
        </p:style>
      </p:cxnSp>
      <p:sp>
        <p:nvSpPr>
          <p:cNvPr id="69" name="Rectangle 68">
            <a:extLst>
              <a:ext uri="{FF2B5EF4-FFF2-40B4-BE49-F238E27FC236}">
                <a16:creationId xmlns:a16="http://schemas.microsoft.com/office/drawing/2014/main" id="{CB9C67B8-D7A5-78FD-460E-342615F8FB1D}"/>
              </a:ext>
            </a:extLst>
          </p:cNvPr>
          <p:cNvSpPr/>
          <p:nvPr userDrawn="1"/>
        </p:nvSpPr>
        <p:spPr>
          <a:xfrm>
            <a:off x="5760669" y="5680930"/>
            <a:ext cx="3469856" cy="697353"/>
          </a:xfrm>
          <a:prstGeom prst="rect">
            <a:avLst/>
          </a:prstGeom>
          <a:solidFill>
            <a:srgbClr val="12B4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85">
              <a:latin typeface="Calibri" panose="020F0502020204030204" pitchFamily="34" charset="0"/>
              <a:cs typeface="Calibri" panose="020F0502020204030204" pitchFamily="34" charset="0"/>
            </a:endParaRPr>
          </a:p>
        </p:txBody>
      </p:sp>
      <p:sp>
        <p:nvSpPr>
          <p:cNvPr id="70" name="Text Placeholder 23">
            <a:extLst>
              <a:ext uri="{FF2B5EF4-FFF2-40B4-BE49-F238E27FC236}">
                <a16:creationId xmlns:a16="http://schemas.microsoft.com/office/drawing/2014/main" id="{589894FA-A768-A862-6D6A-AD77B5767EB3}"/>
              </a:ext>
            </a:extLst>
          </p:cNvPr>
          <p:cNvSpPr>
            <a:spLocks noGrp="1"/>
          </p:cNvSpPr>
          <p:nvPr>
            <p:ph type="body" sz="quarter" idx="18" hasCustomPrompt="1"/>
          </p:nvPr>
        </p:nvSpPr>
        <p:spPr>
          <a:xfrm>
            <a:off x="5760669" y="5759497"/>
            <a:ext cx="3469856" cy="589217"/>
          </a:xfrm>
        </p:spPr>
        <p:txBody>
          <a:bodyPr>
            <a:normAutofit/>
          </a:bodyPr>
          <a:lstStyle>
            <a:lvl1pPr marL="0" indent="0" algn="ctr">
              <a:buNone/>
              <a:defRPr sz="3200" b="0" i="0">
                <a:solidFill>
                  <a:schemeClr val="bg1"/>
                </a:solidFill>
                <a:latin typeface="Calibri" panose="020F0502020204030204" pitchFamily="34" charset="0"/>
                <a:cs typeface="Calibri" panose="020F0502020204030204" pitchFamily="34" charset="0"/>
              </a:defRPr>
            </a:lvl1pPr>
          </a:lstStyle>
          <a:p>
            <a:pPr lvl="0"/>
            <a:r>
              <a:rPr lang="en-US" dirty="0" err="1"/>
              <a:t>www.balance.eu</a:t>
            </a:r>
            <a:endParaRPr lang="en-US" dirty="0"/>
          </a:p>
        </p:txBody>
      </p:sp>
      <p:sp>
        <p:nvSpPr>
          <p:cNvPr id="71" name="Text Placeholder 23">
            <a:extLst>
              <a:ext uri="{FF2B5EF4-FFF2-40B4-BE49-F238E27FC236}">
                <a16:creationId xmlns:a16="http://schemas.microsoft.com/office/drawing/2014/main" id="{015BEEF5-9002-C6AA-90A4-9BED837C25CE}"/>
              </a:ext>
            </a:extLst>
          </p:cNvPr>
          <p:cNvSpPr>
            <a:spLocks noGrp="1"/>
          </p:cNvSpPr>
          <p:nvPr>
            <p:ph type="body" sz="quarter" idx="19" hasCustomPrompt="1"/>
          </p:nvPr>
        </p:nvSpPr>
        <p:spPr>
          <a:xfrm>
            <a:off x="642678" y="1620925"/>
            <a:ext cx="3195486" cy="731140"/>
          </a:xfrm>
        </p:spPr>
        <p:txBody>
          <a:bodyPr anchor="ctr">
            <a:normAutofit/>
          </a:bodyPr>
          <a:lstStyle>
            <a:lvl1pPr marL="0" indent="0" algn="l">
              <a:buNone/>
              <a:defRPr sz="2800" baseline="0">
                <a:solidFill>
                  <a:srgbClr val="595959"/>
                </a:solidFill>
                <a:latin typeface="+mn-lt"/>
              </a:defRPr>
            </a:lvl1pPr>
          </a:lstStyle>
          <a:p>
            <a:pPr lvl="0"/>
            <a:r>
              <a:rPr lang="en-US" dirty="0"/>
              <a:t>Any Questions?</a:t>
            </a:r>
          </a:p>
        </p:txBody>
      </p:sp>
      <p:sp>
        <p:nvSpPr>
          <p:cNvPr id="72" name="Text Placeholder 23">
            <a:extLst>
              <a:ext uri="{FF2B5EF4-FFF2-40B4-BE49-F238E27FC236}">
                <a16:creationId xmlns:a16="http://schemas.microsoft.com/office/drawing/2014/main" id="{5A7F40A7-D666-1F80-71E5-26C5E7537F1F}"/>
              </a:ext>
            </a:extLst>
          </p:cNvPr>
          <p:cNvSpPr>
            <a:spLocks noGrp="1"/>
          </p:cNvSpPr>
          <p:nvPr>
            <p:ph type="body" sz="quarter" idx="20" hasCustomPrompt="1"/>
          </p:nvPr>
        </p:nvSpPr>
        <p:spPr>
          <a:xfrm>
            <a:off x="642678" y="811349"/>
            <a:ext cx="3195485" cy="837258"/>
          </a:xfrm>
        </p:spPr>
        <p:txBody>
          <a:bodyPr anchor="ctr">
            <a:normAutofit/>
          </a:bodyPr>
          <a:lstStyle>
            <a:lvl1pPr marL="0" indent="0" algn="l">
              <a:buNone/>
              <a:defRPr sz="5000" baseline="0">
                <a:solidFill>
                  <a:srgbClr val="8A4199"/>
                </a:solidFill>
                <a:latin typeface="+mn-lt"/>
              </a:defRPr>
            </a:lvl1pPr>
          </a:lstStyle>
          <a:p>
            <a:pPr lvl="0"/>
            <a:r>
              <a:rPr lang="en-US" dirty="0"/>
              <a:t>Thank You</a:t>
            </a:r>
          </a:p>
        </p:txBody>
      </p:sp>
    </p:spTree>
    <p:extLst>
      <p:ext uri="{BB962C8B-B14F-4D97-AF65-F5344CB8AC3E}">
        <p14:creationId xmlns:p14="http://schemas.microsoft.com/office/powerpoint/2010/main" val="23848423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ntents">
    <p:spTree>
      <p:nvGrpSpPr>
        <p:cNvPr id="1" name=""/>
        <p:cNvGrpSpPr/>
        <p:nvPr/>
      </p:nvGrpSpPr>
      <p:grpSpPr>
        <a:xfrm>
          <a:off x="0" y="0"/>
          <a:ext cx="0" cy="0"/>
          <a:chOff x="0" y="0"/>
          <a:chExt cx="0" cy="0"/>
        </a:xfrm>
      </p:grpSpPr>
      <p:sp>
        <p:nvSpPr>
          <p:cNvPr id="7" name="Text Placeholder 32">
            <a:extLst>
              <a:ext uri="{FF2B5EF4-FFF2-40B4-BE49-F238E27FC236}">
                <a16:creationId xmlns:a16="http://schemas.microsoft.com/office/drawing/2014/main" id="{695E8704-830F-1FFD-4D3A-77675200DBEA}"/>
              </a:ext>
            </a:extLst>
          </p:cNvPr>
          <p:cNvSpPr>
            <a:spLocks noGrp="1"/>
          </p:cNvSpPr>
          <p:nvPr>
            <p:ph type="body" sz="quarter" idx="47" hasCustomPrompt="1"/>
          </p:nvPr>
        </p:nvSpPr>
        <p:spPr>
          <a:xfrm>
            <a:off x="3107723" y="454080"/>
            <a:ext cx="4746695" cy="1070954"/>
          </a:xfrm>
        </p:spPr>
        <p:txBody>
          <a:bodyPr>
            <a:noAutofit/>
          </a:bodyPr>
          <a:lstStyle>
            <a:lvl1pPr marL="0" indent="0" algn="l">
              <a:buNone/>
              <a:defRPr sz="6000" b="0" i="0">
                <a:solidFill>
                  <a:srgbClr val="8A4199"/>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
        <p:nvSpPr>
          <p:cNvPr id="18" name="Graphic 317">
            <a:extLst>
              <a:ext uri="{FF2B5EF4-FFF2-40B4-BE49-F238E27FC236}">
                <a16:creationId xmlns:a16="http://schemas.microsoft.com/office/drawing/2014/main" id="{093028DE-F05D-A2EB-B987-AC524CA8F099}"/>
              </a:ext>
            </a:extLst>
          </p:cNvPr>
          <p:cNvSpPr/>
          <p:nvPr userDrawn="1"/>
        </p:nvSpPr>
        <p:spPr>
          <a:xfrm rot="10800000">
            <a:off x="543" y="-19356"/>
            <a:ext cx="2390207" cy="6877355"/>
          </a:xfrm>
          <a:custGeom>
            <a:avLst/>
            <a:gdLst>
              <a:gd name="connsiteX0" fmla="*/ 1268454 w 1268453"/>
              <a:gd name="connsiteY0" fmla="*/ 0 h 3649726"/>
              <a:gd name="connsiteX1" fmla="*/ 312022 w 1268453"/>
              <a:gd name="connsiteY1" fmla="*/ 0 h 3649726"/>
              <a:gd name="connsiteX2" fmla="*/ 0 w 1268453"/>
              <a:gd name="connsiteY2" fmla="*/ 1291780 h 3649726"/>
              <a:gd name="connsiteX3" fmla="*/ 1268454 w 1268453"/>
              <a:gd name="connsiteY3" fmla="*/ 3649727 h 3649726"/>
              <a:gd name="connsiteX4" fmla="*/ 1268454 w 1268453"/>
              <a:gd name="connsiteY4" fmla="*/ 0 h 36497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8453" h="3649726">
                <a:moveTo>
                  <a:pt x="1268454" y="0"/>
                </a:moveTo>
                <a:lnTo>
                  <a:pt x="312022" y="0"/>
                </a:lnTo>
                <a:cubicBezTo>
                  <a:pt x="112425" y="386882"/>
                  <a:pt x="0" y="825892"/>
                  <a:pt x="0" y="1291780"/>
                </a:cubicBezTo>
                <a:cubicBezTo>
                  <a:pt x="0" y="2276498"/>
                  <a:pt x="504286" y="3143929"/>
                  <a:pt x="1268454" y="3649727"/>
                </a:cubicBezTo>
                <a:lnTo>
                  <a:pt x="1268454" y="0"/>
                </a:lnTo>
                <a:close/>
              </a:path>
            </a:pathLst>
          </a:custGeom>
          <a:gradFill>
            <a:gsLst>
              <a:gs pos="28000">
                <a:srgbClr val="8A4199"/>
              </a:gs>
              <a:gs pos="83000">
                <a:srgbClr val="8A4199"/>
              </a:gs>
            </a:gsLst>
            <a:lin ang="10800000" scaled="1"/>
          </a:gradFill>
          <a:ln w="8132" cap="flat">
            <a:noFill/>
            <a:prstDash val="solid"/>
            <a:miter/>
          </a:ln>
          <a:effectLst>
            <a:innerShdw blurRad="495300" dist="203200" dir="12720000">
              <a:prstClr val="black">
                <a:alpha val="34000"/>
              </a:prstClr>
            </a:innerShdw>
          </a:effectLst>
        </p:spPr>
        <p:txBody>
          <a:bodyPr rtlCol="0" anchor="ctr"/>
          <a:lstStyle/>
          <a:p>
            <a:endParaRPr lang="en-US">
              <a:latin typeface="Calibri" panose="020F0502020204030204" pitchFamily="34" charset="0"/>
              <a:cs typeface="Calibri" panose="020F0502020204030204" pitchFamily="34" charset="0"/>
            </a:endParaRPr>
          </a:p>
        </p:txBody>
      </p:sp>
      <p:sp>
        <p:nvSpPr>
          <p:cNvPr id="19" name="Rectangle 18">
            <a:extLst>
              <a:ext uri="{FF2B5EF4-FFF2-40B4-BE49-F238E27FC236}">
                <a16:creationId xmlns:a16="http://schemas.microsoft.com/office/drawing/2014/main" id="{25D33C7B-6707-0F39-99C7-7BA294C86261}"/>
              </a:ext>
            </a:extLst>
          </p:cNvPr>
          <p:cNvSpPr/>
          <p:nvPr userDrawn="1"/>
        </p:nvSpPr>
        <p:spPr>
          <a:xfrm>
            <a:off x="5268246" y="5929183"/>
            <a:ext cx="6062706" cy="461665"/>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800" b="0" i="0" dirty="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rPr>
              <a:t>The European Commission support for the production of this publication does not constitute an endorsement of the contents which reflects the views only of the authors, and the Commission cannot be held responsible for any use which may be made of the information contained therein.</a:t>
            </a:r>
          </a:p>
        </p:txBody>
      </p:sp>
      <p:cxnSp>
        <p:nvCxnSpPr>
          <p:cNvPr id="22" name="Straight Connector 21">
            <a:extLst>
              <a:ext uri="{FF2B5EF4-FFF2-40B4-BE49-F238E27FC236}">
                <a16:creationId xmlns:a16="http://schemas.microsoft.com/office/drawing/2014/main" id="{CDDFECA6-5823-6E16-6766-8CD4C1ACFDAC}"/>
              </a:ext>
            </a:extLst>
          </p:cNvPr>
          <p:cNvCxnSpPr>
            <a:cxnSpLocks/>
          </p:cNvCxnSpPr>
          <p:nvPr userDrawn="1"/>
        </p:nvCxnSpPr>
        <p:spPr>
          <a:xfrm>
            <a:off x="2405317" y="1450776"/>
            <a:ext cx="9786141" cy="0"/>
          </a:xfrm>
          <a:prstGeom prst="line">
            <a:avLst/>
          </a:prstGeom>
          <a:ln w="28575">
            <a:solidFill>
              <a:srgbClr val="14B4CB"/>
            </a:solidFill>
          </a:ln>
        </p:spPr>
        <p:style>
          <a:lnRef idx="1">
            <a:schemeClr val="accent1"/>
          </a:lnRef>
          <a:fillRef idx="0">
            <a:schemeClr val="accent1"/>
          </a:fillRef>
          <a:effectRef idx="0">
            <a:schemeClr val="accent1"/>
          </a:effectRef>
          <a:fontRef idx="minor">
            <a:schemeClr val="tx1"/>
          </a:fontRef>
        </p:style>
      </p:cxnSp>
      <p:sp>
        <p:nvSpPr>
          <p:cNvPr id="23" name="Freeform 22">
            <a:extLst>
              <a:ext uri="{FF2B5EF4-FFF2-40B4-BE49-F238E27FC236}">
                <a16:creationId xmlns:a16="http://schemas.microsoft.com/office/drawing/2014/main" id="{F6C9E324-D971-119E-2FFB-21EDA44CB87D}"/>
              </a:ext>
            </a:extLst>
          </p:cNvPr>
          <p:cNvSpPr/>
          <p:nvPr userDrawn="1"/>
        </p:nvSpPr>
        <p:spPr>
          <a:xfrm rot="18900000">
            <a:off x="2898398" y="1457637"/>
            <a:ext cx="115023" cy="114739"/>
          </a:xfrm>
          <a:custGeom>
            <a:avLst/>
            <a:gdLst>
              <a:gd name="connsiteX0" fmla="*/ 174913 w 174912"/>
              <a:gd name="connsiteY0" fmla="*/ 87240 h 174479"/>
              <a:gd name="connsiteX1" fmla="*/ 87456 w 174912"/>
              <a:gd name="connsiteY1" fmla="*/ 174479 h 174479"/>
              <a:gd name="connsiteX2" fmla="*/ 0 w 174912"/>
              <a:gd name="connsiteY2" fmla="*/ 87240 h 174479"/>
              <a:gd name="connsiteX3" fmla="*/ 87456 w 174912"/>
              <a:gd name="connsiteY3" fmla="*/ 0 h 174479"/>
              <a:gd name="connsiteX4" fmla="*/ 174913 w 174912"/>
              <a:gd name="connsiteY4" fmla="*/ 87240 h 1744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4912" h="174479">
                <a:moveTo>
                  <a:pt x="174913" y="87240"/>
                </a:moveTo>
                <a:cubicBezTo>
                  <a:pt x="174913" y="135421"/>
                  <a:pt x="135757" y="174479"/>
                  <a:pt x="87456" y="174479"/>
                </a:cubicBezTo>
                <a:cubicBezTo>
                  <a:pt x="39156" y="174479"/>
                  <a:pt x="0" y="135421"/>
                  <a:pt x="0" y="87240"/>
                </a:cubicBezTo>
                <a:cubicBezTo>
                  <a:pt x="0" y="39059"/>
                  <a:pt x="39156" y="0"/>
                  <a:pt x="87456" y="0"/>
                </a:cubicBezTo>
                <a:cubicBezTo>
                  <a:pt x="135757" y="0"/>
                  <a:pt x="174913" y="39059"/>
                  <a:pt x="174913" y="87240"/>
                </a:cubicBezTo>
                <a:close/>
              </a:path>
            </a:pathLst>
          </a:custGeom>
          <a:solidFill>
            <a:srgbClr val="12B4CB"/>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pic>
        <p:nvPicPr>
          <p:cNvPr id="24" name="Picture 23">
            <a:extLst>
              <a:ext uri="{FF2B5EF4-FFF2-40B4-BE49-F238E27FC236}">
                <a16:creationId xmlns:a16="http://schemas.microsoft.com/office/drawing/2014/main" id="{3ABC50D7-F3A8-D595-1280-3D5D5F4B3577}"/>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r="44449"/>
          <a:stretch/>
        </p:blipFill>
        <p:spPr bwMode="auto">
          <a:xfrm>
            <a:off x="3325164" y="5929183"/>
            <a:ext cx="1543462" cy="354434"/>
          </a:xfrm>
          <a:prstGeom prst="rect">
            <a:avLst/>
          </a:prstGeom>
          <a:ln>
            <a:noFill/>
          </a:ln>
          <a:extLst>
            <a:ext uri="{53640926-AAD7-44D8-BBD7-CCE9431645EC}">
              <a14:shadowObscured xmlns:a14="http://schemas.microsoft.com/office/drawing/2010/main"/>
            </a:ext>
          </a:extLst>
        </p:spPr>
      </p:pic>
      <p:sp>
        <p:nvSpPr>
          <p:cNvPr id="4" name="Text Placeholder 25">
            <a:extLst>
              <a:ext uri="{FF2B5EF4-FFF2-40B4-BE49-F238E27FC236}">
                <a16:creationId xmlns:a16="http://schemas.microsoft.com/office/drawing/2014/main" id="{9F613535-7FB1-BA08-D3E2-79D2CEF7B6CE}"/>
              </a:ext>
            </a:extLst>
          </p:cNvPr>
          <p:cNvSpPr>
            <a:spLocks noGrp="1"/>
          </p:cNvSpPr>
          <p:nvPr>
            <p:ph type="body" sz="quarter" idx="50" hasCustomPrompt="1"/>
          </p:nvPr>
        </p:nvSpPr>
        <p:spPr>
          <a:xfrm>
            <a:off x="3158059" y="1723427"/>
            <a:ext cx="745417" cy="635000"/>
          </a:xfrm>
          <a:noFill/>
        </p:spPr>
        <p:txBody>
          <a:bodyPr anchor="ctr">
            <a:noAutofit/>
          </a:bodyPr>
          <a:lstStyle>
            <a:lvl1pPr marL="0" indent="0" algn="ctr">
              <a:buNone/>
              <a:defRPr sz="3200" b="1" baseline="0">
                <a:solidFill>
                  <a:srgbClr val="14B4C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0" name="Text Placeholder 25">
            <a:extLst>
              <a:ext uri="{FF2B5EF4-FFF2-40B4-BE49-F238E27FC236}">
                <a16:creationId xmlns:a16="http://schemas.microsoft.com/office/drawing/2014/main" id="{9AD2ACB0-D6D2-E440-9835-AE1B606060B4}"/>
              </a:ext>
            </a:extLst>
          </p:cNvPr>
          <p:cNvSpPr>
            <a:spLocks noGrp="1"/>
          </p:cNvSpPr>
          <p:nvPr>
            <p:ph type="body" sz="quarter" idx="51" hasCustomPrompt="1"/>
          </p:nvPr>
        </p:nvSpPr>
        <p:spPr>
          <a:xfrm>
            <a:off x="4122308" y="1666233"/>
            <a:ext cx="7208644" cy="692194"/>
          </a:xfrm>
        </p:spPr>
        <p:txBody>
          <a:bodyPr anchor="ctr">
            <a:noAutofit/>
          </a:bodyPr>
          <a:lstStyle>
            <a:lvl1pPr marL="0" indent="0" algn="l">
              <a:buNone/>
              <a:defRPr sz="2200" baseline="0">
                <a:solidFill>
                  <a:srgbClr val="5959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4" name="Text Placeholder 25">
            <a:extLst>
              <a:ext uri="{FF2B5EF4-FFF2-40B4-BE49-F238E27FC236}">
                <a16:creationId xmlns:a16="http://schemas.microsoft.com/office/drawing/2014/main" id="{235DFB39-9239-C54D-6272-C5DB3923D24A}"/>
              </a:ext>
            </a:extLst>
          </p:cNvPr>
          <p:cNvSpPr>
            <a:spLocks noGrp="1"/>
          </p:cNvSpPr>
          <p:nvPr>
            <p:ph type="body" sz="quarter" idx="52" hasCustomPrompt="1"/>
          </p:nvPr>
        </p:nvSpPr>
        <p:spPr>
          <a:xfrm>
            <a:off x="3158059" y="2477483"/>
            <a:ext cx="745417" cy="635000"/>
          </a:xfrm>
          <a:noFill/>
        </p:spPr>
        <p:txBody>
          <a:bodyPr anchor="ctr">
            <a:noAutofit/>
          </a:bodyPr>
          <a:lstStyle>
            <a:lvl1pPr marL="0" indent="0" algn="ctr">
              <a:buNone/>
              <a:defRPr sz="3200" b="1" baseline="0">
                <a:solidFill>
                  <a:srgbClr val="14B4C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35" name="Text Placeholder 25">
            <a:extLst>
              <a:ext uri="{FF2B5EF4-FFF2-40B4-BE49-F238E27FC236}">
                <a16:creationId xmlns:a16="http://schemas.microsoft.com/office/drawing/2014/main" id="{16D74A63-16B2-B870-4640-1B665B53F8BA}"/>
              </a:ext>
            </a:extLst>
          </p:cNvPr>
          <p:cNvSpPr>
            <a:spLocks noGrp="1"/>
          </p:cNvSpPr>
          <p:nvPr>
            <p:ph type="body" sz="quarter" idx="53" hasCustomPrompt="1"/>
          </p:nvPr>
        </p:nvSpPr>
        <p:spPr>
          <a:xfrm>
            <a:off x="4122308" y="2420289"/>
            <a:ext cx="7208644" cy="692194"/>
          </a:xfrm>
        </p:spPr>
        <p:txBody>
          <a:bodyPr anchor="ctr">
            <a:noAutofit/>
          </a:bodyPr>
          <a:lstStyle>
            <a:lvl1pPr marL="0" indent="0" algn="l">
              <a:buNone/>
              <a:defRPr sz="2200" baseline="0">
                <a:solidFill>
                  <a:srgbClr val="5959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6" name="Text Placeholder 25">
            <a:extLst>
              <a:ext uri="{FF2B5EF4-FFF2-40B4-BE49-F238E27FC236}">
                <a16:creationId xmlns:a16="http://schemas.microsoft.com/office/drawing/2014/main" id="{62CBD07F-A069-8E62-25A7-F3C9DA5C82A5}"/>
              </a:ext>
            </a:extLst>
          </p:cNvPr>
          <p:cNvSpPr>
            <a:spLocks noGrp="1"/>
          </p:cNvSpPr>
          <p:nvPr>
            <p:ph type="body" sz="quarter" idx="54" hasCustomPrompt="1"/>
          </p:nvPr>
        </p:nvSpPr>
        <p:spPr>
          <a:xfrm>
            <a:off x="3183475" y="3224938"/>
            <a:ext cx="745417" cy="635000"/>
          </a:xfrm>
          <a:noFill/>
        </p:spPr>
        <p:txBody>
          <a:bodyPr anchor="ctr">
            <a:noAutofit/>
          </a:bodyPr>
          <a:lstStyle>
            <a:lvl1pPr marL="0" indent="0" algn="ctr">
              <a:buNone/>
              <a:defRPr sz="3200" b="1" baseline="0">
                <a:solidFill>
                  <a:srgbClr val="14B4C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37" name="Text Placeholder 25">
            <a:extLst>
              <a:ext uri="{FF2B5EF4-FFF2-40B4-BE49-F238E27FC236}">
                <a16:creationId xmlns:a16="http://schemas.microsoft.com/office/drawing/2014/main" id="{85412CC6-CBC6-1A06-4794-5DFA19B93905}"/>
              </a:ext>
            </a:extLst>
          </p:cNvPr>
          <p:cNvSpPr>
            <a:spLocks noGrp="1"/>
          </p:cNvSpPr>
          <p:nvPr>
            <p:ph type="body" sz="quarter" idx="55" hasCustomPrompt="1"/>
          </p:nvPr>
        </p:nvSpPr>
        <p:spPr>
          <a:xfrm>
            <a:off x="4147724" y="3167744"/>
            <a:ext cx="7208644" cy="692194"/>
          </a:xfrm>
        </p:spPr>
        <p:txBody>
          <a:bodyPr anchor="ctr">
            <a:noAutofit/>
          </a:bodyPr>
          <a:lstStyle>
            <a:lvl1pPr marL="0" indent="0" algn="l">
              <a:buNone/>
              <a:defRPr sz="2200" baseline="0">
                <a:solidFill>
                  <a:srgbClr val="5959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8" name="Text Placeholder 25">
            <a:extLst>
              <a:ext uri="{FF2B5EF4-FFF2-40B4-BE49-F238E27FC236}">
                <a16:creationId xmlns:a16="http://schemas.microsoft.com/office/drawing/2014/main" id="{C17D0BB7-8A8D-A5AA-B2BC-248234215F71}"/>
              </a:ext>
            </a:extLst>
          </p:cNvPr>
          <p:cNvSpPr>
            <a:spLocks noGrp="1"/>
          </p:cNvSpPr>
          <p:nvPr>
            <p:ph type="body" sz="quarter" idx="56" hasCustomPrompt="1"/>
          </p:nvPr>
        </p:nvSpPr>
        <p:spPr>
          <a:xfrm>
            <a:off x="3183475" y="3978994"/>
            <a:ext cx="745417" cy="635000"/>
          </a:xfrm>
          <a:noFill/>
        </p:spPr>
        <p:txBody>
          <a:bodyPr anchor="ctr">
            <a:noAutofit/>
          </a:bodyPr>
          <a:lstStyle>
            <a:lvl1pPr marL="0" indent="0" algn="ctr">
              <a:buNone/>
              <a:defRPr sz="3200" b="1" baseline="0">
                <a:solidFill>
                  <a:srgbClr val="14B4C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39" name="Text Placeholder 25">
            <a:extLst>
              <a:ext uri="{FF2B5EF4-FFF2-40B4-BE49-F238E27FC236}">
                <a16:creationId xmlns:a16="http://schemas.microsoft.com/office/drawing/2014/main" id="{5D0EF17C-9AF7-5A02-E248-5A095AF037C5}"/>
              </a:ext>
            </a:extLst>
          </p:cNvPr>
          <p:cNvSpPr>
            <a:spLocks noGrp="1"/>
          </p:cNvSpPr>
          <p:nvPr>
            <p:ph type="body" sz="quarter" idx="57" hasCustomPrompt="1"/>
          </p:nvPr>
        </p:nvSpPr>
        <p:spPr>
          <a:xfrm>
            <a:off x="4147724" y="3921800"/>
            <a:ext cx="7208644" cy="692194"/>
          </a:xfrm>
        </p:spPr>
        <p:txBody>
          <a:bodyPr anchor="ctr">
            <a:noAutofit/>
          </a:bodyPr>
          <a:lstStyle>
            <a:lvl1pPr marL="0" indent="0" algn="l">
              <a:buNone/>
              <a:defRPr sz="2200" baseline="0">
                <a:solidFill>
                  <a:srgbClr val="5959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40" name="Text Placeholder 25">
            <a:extLst>
              <a:ext uri="{FF2B5EF4-FFF2-40B4-BE49-F238E27FC236}">
                <a16:creationId xmlns:a16="http://schemas.microsoft.com/office/drawing/2014/main" id="{CD30B206-DC33-CEDB-541C-E304B263E72F}"/>
              </a:ext>
            </a:extLst>
          </p:cNvPr>
          <p:cNvSpPr>
            <a:spLocks noGrp="1"/>
          </p:cNvSpPr>
          <p:nvPr>
            <p:ph type="body" sz="quarter" idx="58" hasCustomPrompt="1"/>
          </p:nvPr>
        </p:nvSpPr>
        <p:spPr>
          <a:xfrm>
            <a:off x="3183475" y="4733050"/>
            <a:ext cx="745417" cy="635000"/>
          </a:xfrm>
          <a:noFill/>
        </p:spPr>
        <p:txBody>
          <a:bodyPr anchor="ctr">
            <a:noAutofit/>
          </a:bodyPr>
          <a:lstStyle>
            <a:lvl1pPr marL="0" indent="0" algn="ctr">
              <a:buNone/>
              <a:defRPr sz="3200" b="1" baseline="0">
                <a:solidFill>
                  <a:srgbClr val="14B4C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41" name="Text Placeholder 25">
            <a:extLst>
              <a:ext uri="{FF2B5EF4-FFF2-40B4-BE49-F238E27FC236}">
                <a16:creationId xmlns:a16="http://schemas.microsoft.com/office/drawing/2014/main" id="{2EFD7665-F43C-FA60-E441-809C8863F6F1}"/>
              </a:ext>
            </a:extLst>
          </p:cNvPr>
          <p:cNvSpPr>
            <a:spLocks noGrp="1"/>
          </p:cNvSpPr>
          <p:nvPr>
            <p:ph type="body" sz="quarter" idx="59" hasCustomPrompt="1"/>
          </p:nvPr>
        </p:nvSpPr>
        <p:spPr>
          <a:xfrm>
            <a:off x="4147724" y="4675856"/>
            <a:ext cx="7208644" cy="692194"/>
          </a:xfrm>
        </p:spPr>
        <p:txBody>
          <a:bodyPr anchor="ctr">
            <a:noAutofit/>
          </a:bodyPr>
          <a:lstStyle>
            <a:lvl1pPr marL="0" indent="0" algn="l">
              <a:buNone/>
              <a:defRPr sz="2200" baseline="0">
                <a:solidFill>
                  <a:srgbClr val="5959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18814903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01 Divider">
    <p:spTree>
      <p:nvGrpSpPr>
        <p:cNvPr id="1" name=""/>
        <p:cNvGrpSpPr/>
        <p:nvPr/>
      </p:nvGrpSpPr>
      <p:grpSpPr>
        <a:xfrm>
          <a:off x="0" y="0"/>
          <a:ext cx="0" cy="0"/>
          <a:chOff x="0" y="0"/>
          <a:chExt cx="0" cy="0"/>
        </a:xfrm>
      </p:grpSpPr>
      <p:sp>
        <p:nvSpPr>
          <p:cNvPr id="15" name="Freeform 14">
            <a:extLst>
              <a:ext uri="{FF2B5EF4-FFF2-40B4-BE49-F238E27FC236}">
                <a16:creationId xmlns:a16="http://schemas.microsoft.com/office/drawing/2014/main" id="{3E214B06-600D-10B0-C431-D66658795274}"/>
              </a:ext>
            </a:extLst>
          </p:cNvPr>
          <p:cNvSpPr/>
          <p:nvPr userDrawn="1"/>
        </p:nvSpPr>
        <p:spPr>
          <a:xfrm>
            <a:off x="0" y="0"/>
            <a:ext cx="12192000" cy="5290034"/>
          </a:xfrm>
          <a:custGeom>
            <a:avLst/>
            <a:gdLst>
              <a:gd name="connsiteX0" fmla="*/ 0 w 12192000"/>
              <a:gd name="connsiteY0" fmla="*/ 0 h 5290034"/>
              <a:gd name="connsiteX1" fmla="*/ 12192000 w 12192000"/>
              <a:gd name="connsiteY1" fmla="*/ 0 h 5290034"/>
              <a:gd name="connsiteX2" fmla="*/ 12192000 w 12192000"/>
              <a:gd name="connsiteY2" fmla="*/ 5253117 h 5290034"/>
              <a:gd name="connsiteX3" fmla="*/ 12169873 w 12192000"/>
              <a:gd name="connsiteY3" fmla="*/ 5254870 h 5290034"/>
              <a:gd name="connsiteX4" fmla="*/ 11057070 w 12192000"/>
              <a:gd name="connsiteY4" fmla="*/ 5290034 h 5290034"/>
              <a:gd name="connsiteX5" fmla="*/ 35579 w 12192000"/>
              <a:gd name="connsiteY5" fmla="*/ 1332528 h 5290034"/>
              <a:gd name="connsiteX6" fmla="*/ 0 w 12192000"/>
              <a:gd name="connsiteY6" fmla="*/ 1301700 h 5290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290034">
                <a:moveTo>
                  <a:pt x="0" y="0"/>
                </a:moveTo>
                <a:lnTo>
                  <a:pt x="12192000" y="0"/>
                </a:lnTo>
                <a:lnTo>
                  <a:pt x="12192000" y="5253117"/>
                </a:lnTo>
                <a:lnTo>
                  <a:pt x="12169873" y="5254870"/>
                </a:lnTo>
                <a:cubicBezTo>
                  <a:pt x="11801941" y="5278195"/>
                  <a:pt x="11430889" y="5290034"/>
                  <a:pt x="11057070" y="5290034"/>
                </a:cubicBezTo>
                <a:cubicBezTo>
                  <a:pt x="6870302" y="5290034"/>
                  <a:pt x="3030564" y="3804910"/>
                  <a:pt x="35579" y="1332528"/>
                </a:cubicBezTo>
                <a:lnTo>
                  <a:pt x="0" y="1301700"/>
                </a:lnTo>
                <a:close/>
              </a:path>
            </a:pathLst>
          </a:custGeom>
          <a:gradFill>
            <a:gsLst>
              <a:gs pos="0">
                <a:srgbClr val="754483"/>
              </a:gs>
              <a:gs pos="28000">
                <a:srgbClr val="8A4199"/>
              </a:gs>
              <a:gs pos="83000">
                <a:srgbClr val="8A4199"/>
              </a:gs>
              <a:gs pos="100000">
                <a:srgbClr val="754483"/>
              </a:gs>
            </a:gsLst>
            <a:lin ang="10800000" scaled="1"/>
          </a:gradFill>
          <a:effectLst>
            <a:innerShdw blurRad="495300" dist="203200" dir="12720000">
              <a:prstClr val="black">
                <a:alpha val="34000"/>
              </a:prstClr>
            </a:inn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atin typeface="Calibri" panose="020F0502020204030204" pitchFamily="34" charset="0"/>
              <a:cs typeface="Calibri" panose="020F0502020204030204" pitchFamily="34" charset="0"/>
            </a:endParaRPr>
          </a:p>
        </p:txBody>
      </p:sp>
      <p:sp>
        <p:nvSpPr>
          <p:cNvPr id="8" name="Picture Placeholder 380">
            <a:extLst>
              <a:ext uri="{FF2B5EF4-FFF2-40B4-BE49-F238E27FC236}">
                <a16:creationId xmlns:a16="http://schemas.microsoft.com/office/drawing/2014/main" id="{EBAD32C3-D37B-D201-EB14-B69160A24113}"/>
              </a:ext>
            </a:extLst>
          </p:cNvPr>
          <p:cNvSpPr>
            <a:spLocks noGrp="1"/>
          </p:cNvSpPr>
          <p:nvPr>
            <p:ph type="pic" sz="quarter" idx="15"/>
          </p:nvPr>
        </p:nvSpPr>
        <p:spPr>
          <a:xfrm>
            <a:off x="7158600" y="287233"/>
            <a:ext cx="5033400" cy="5949282"/>
          </a:xfrm>
          <a:custGeom>
            <a:avLst/>
            <a:gdLst>
              <a:gd name="connsiteX0" fmla="*/ 2543445 w 4303924"/>
              <a:gd name="connsiteY0" fmla="*/ 0 h 5087070"/>
              <a:gd name="connsiteX1" fmla="*/ 4161312 w 4303924"/>
              <a:gd name="connsiteY1" fmla="*/ 580820 h 5087070"/>
              <a:gd name="connsiteX2" fmla="*/ 4303924 w 4303924"/>
              <a:gd name="connsiteY2" fmla="*/ 710439 h 5087070"/>
              <a:gd name="connsiteX3" fmla="*/ 4303924 w 4303924"/>
              <a:gd name="connsiteY3" fmla="*/ 4376631 h 5087070"/>
              <a:gd name="connsiteX4" fmla="*/ 4161312 w 4303924"/>
              <a:gd name="connsiteY4" fmla="*/ 4506250 h 5087070"/>
              <a:gd name="connsiteX5" fmla="*/ 2543445 w 4303924"/>
              <a:gd name="connsiteY5" fmla="*/ 5087070 h 5087070"/>
              <a:gd name="connsiteX6" fmla="*/ 0 w 4303924"/>
              <a:gd name="connsiteY6" fmla="*/ 2543535 h 5087070"/>
              <a:gd name="connsiteX7" fmla="*/ 2543445 w 4303924"/>
              <a:gd name="connsiteY7" fmla="*/ 0 h 50870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03924" h="5087070">
                <a:moveTo>
                  <a:pt x="2543445" y="0"/>
                </a:moveTo>
                <a:cubicBezTo>
                  <a:pt x="3158004" y="0"/>
                  <a:pt x="3721655" y="217970"/>
                  <a:pt x="4161312" y="580820"/>
                </a:cubicBezTo>
                <a:lnTo>
                  <a:pt x="4303924" y="710439"/>
                </a:lnTo>
                <a:lnTo>
                  <a:pt x="4303924" y="4376631"/>
                </a:lnTo>
                <a:lnTo>
                  <a:pt x="4161312" y="4506250"/>
                </a:lnTo>
                <a:cubicBezTo>
                  <a:pt x="3721655" y="4869101"/>
                  <a:pt x="3158004" y="5087070"/>
                  <a:pt x="2543445" y="5087070"/>
                </a:cubicBezTo>
                <a:cubicBezTo>
                  <a:pt x="1138739" y="5087070"/>
                  <a:pt x="0" y="3948291"/>
                  <a:pt x="0" y="2543535"/>
                </a:cubicBezTo>
                <a:cubicBezTo>
                  <a:pt x="0" y="1138779"/>
                  <a:pt x="1138739" y="0"/>
                  <a:pt x="2543445" y="0"/>
                </a:cubicBezTo>
                <a:close/>
              </a:path>
            </a:pathLst>
          </a:custGeom>
        </p:spPr>
        <p:txBody>
          <a:bodyPr wrap="square">
            <a:noAutofit/>
          </a:bodyPr>
          <a:lstStyle>
            <a:lvl1pPr algn="ctr">
              <a:defRPr sz="900">
                <a:latin typeface="Calibri" panose="020F0502020204030204" pitchFamily="34" charset="0"/>
                <a:cs typeface="Calibri" panose="020F0502020204030204" pitchFamily="34" charset="0"/>
              </a:defRPr>
            </a:lvl1pPr>
          </a:lstStyle>
          <a:p>
            <a:endParaRPr lang="en-US" dirty="0"/>
          </a:p>
        </p:txBody>
      </p:sp>
      <p:sp>
        <p:nvSpPr>
          <p:cNvPr id="4" name="Rectangle 3">
            <a:extLst>
              <a:ext uri="{FF2B5EF4-FFF2-40B4-BE49-F238E27FC236}">
                <a16:creationId xmlns:a16="http://schemas.microsoft.com/office/drawing/2014/main" id="{448332E8-A4D7-0227-90BB-8ADB175DB679}"/>
              </a:ext>
            </a:extLst>
          </p:cNvPr>
          <p:cNvSpPr/>
          <p:nvPr userDrawn="1"/>
        </p:nvSpPr>
        <p:spPr>
          <a:xfrm>
            <a:off x="2127131" y="20050"/>
            <a:ext cx="45719" cy="2021021"/>
          </a:xfrm>
          <a:prstGeom prst="rect">
            <a:avLst/>
          </a:prstGeom>
          <a:solidFill>
            <a:srgbClr val="14B4CB"/>
          </a:solidFill>
          <a:ln>
            <a:solidFill>
              <a:srgbClr val="14B4CB"/>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5" name="Text Placeholder 23">
            <a:extLst>
              <a:ext uri="{FF2B5EF4-FFF2-40B4-BE49-F238E27FC236}">
                <a16:creationId xmlns:a16="http://schemas.microsoft.com/office/drawing/2014/main" id="{8E598C55-CFB2-13C9-0B7E-FF5D32A2D04A}"/>
              </a:ext>
            </a:extLst>
          </p:cNvPr>
          <p:cNvSpPr>
            <a:spLocks noGrp="1"/>
          </p:cNvSpPr>
          <p:nvPr>
            <p:ph type="body" sz="quarter" idx="17" hasCustomPrompt="1"/>
          </p:nvPr>
        </p:nvSpPr>
        <p:spPr>
          <a:xfrm>
            <a:off x="2362833" y="602336"/>
            <a:ext cx="3791493" cy="845970"/>
          </a:xfrm>
        </p:spPr>
        <p:txBody>
          <a:bodyPr anchor="ctr">
            <a:normAutofit/>
          </a:bodyPr>
          <a:lstStyle>
            <a:lvl1pPr marL="0" indent="0" algn="l">
              <a:buNone/>
              <a:defRPr sz="4800" b="0" i="0">
                <a:solidFill>
                  <a:schemeClr val="bg1"/>
                </a:solidFill>
                <a:latin typeface="+mn-lt"/>
              </a:defRPr>
            </a:lvl1pPr>
          </a:lstStyle>
          <a:p>
            <a:pPr lvl="0"/>
            <a:r>
              <a:rPr lang="en-US" dirty="0"/>
              <a:t>Divider</a:t>
            </a:r>
          </a:p>
        </p:txBody>
      </p:sp>
      <p:sp>
        <p:nvSpPr>
          <p:cNvPr id="6" name="Text Placeholder 23">
            <a:extLst>
              <a:ext uri="{FF2B5EF4-FFF2-40B4-BE49-F238E27FC236}">
                <a16:creationId xmlns:a16="http://schemas.microsoft.com/office/drawing/2014/main" id="{43698AC4-FD3B-2DE9-AFD5-34D791D9A94C}"/>
              </a:ext>
            </a:extLst>
          </p:cNvPr>
          <p:cNvSpPr>
            <a:spLocks noGrp="1"/>
          </p:cNvSpPr>
          <p:nvPr>
            <p:ph type="body" sz="quarter" idx="18" hasCustomPrompt="1"/>
          </p:nvPr>
        </p:nvSpPr>
        <p:spPr>
          <a:xfrm>
            <a:off x="661247" y="602336"/>
            <a:ext cx="1255590" cy="845970"/>
          </a:xfrm>
        </p:spPr>
        <p:txBody>
          <a:bodyPr anchor="ctr">
            <a:normAutofit/>
          </a:bodyPr>
          <a:lstStyle>
            <a:lvl1pPr marL="0" indent="0" algn="l">
              <a:buNone/>
              <a:defRPr sz="4800" b="0" i="0">
                <a:solidFill>
                  <a:schemeClr val="bg1"/>
                </a:solidFill>
                <a:latin typeface="+mn-lt"/>
              </a:defRPr>
            </a:lvl1pPr>
          </a:lstStyle>
          <a:p>
            <a:pPr lvl="0"/>
            <a:r>
              <a:rPr lang="en-US" dirty="0"/>
              <a:t>01</a:t>
            </a:r>
          </a:p>
        </p:txBody>
      </p:sp>
    </p:spTree>
    <p:extLst>
      <p:ext uri="{BB962C8B-B14F-4D97-AF65-F5344CB8AC3E}">
        <p14:creationId xmlns:p14="http://schemas.microsoft.com/office/powerpoint/2010/main" val="1105086566"/>
      </p:ext>
    </p:extLst>
  </p:cSld>
  <p:clrMapOvr>
    <a:masterClrMapping/>
  </p:clrMapOvr>
  <p:extLst>
    <p:ext uri="{DCECCB84-F9BA-43D5-87BE-67443E8EF086}">
      <p15:sldGuideLst xmlns:p15="http://schemas.microsoft.com/office/powerpoint/2012/main">
        <p15:guide id="1" orient="horz"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02 Divider">
    <p:spTree>
      <p:nvGrpSpPr>
        <p:cNvPr id="1" name=""/>
        <p:cNvGrpSpPr/>
        <p:nvPr/>
      </p:nvGrpSpPr>
      <p:grpSpPr>
        <a:xfrm>
          <a:off x="0" y="0"/>
          <a:ext cx="0" cy="0"/>
          <a:chOff x="0" y="0"/>
          <a:chExt cx="0" cy="0"/>
        </a:xfrm>
      </p:grpSpPr>
      <p:sp>
        <p:nvSpPr>
          <p:cNvPr id="15" name="Freeform 14">
            <a:extLst>
              <a:ext uri="{FF2B5EF4-FFF2-40B4-BE49-F238E27FC236}">
                <a16:creationId xmlns:a16="http://schemas.microsoft.com/office/drawing/2014/main" id="{3E214B06-600D-10B0-C431-D66658795274}"/>
              </a:ext>
            </a:extLst>
          </p:cNvPr>
          <p:cNvSpPr/>
          <p:nvPr userDrawn="1"/>
        </p:nvSpPr>
        <p:spPr>
          <a:xfrm>
            <a:off x="0" y="0"/>
            <a:ext cx="12192000" cy="5290034"/>
          </a:xfrm>
          <a:custGeom>
            <a:avLst/>
            <a:gdLst>
              <a:gd name="connsiteX0" fmla="*/ 0 w 12192000"/>
              <a:gd name="connsiteY0" fmla="*/ 0 h 5290034"/>
              <a:gd name="connsiteX1" fmla="*/ 12192000 w 12192000"/>
              <a:gd name="connsiteY1" fmla="*/ 0 h 5290034"/>
              <a:gd name="connsiteX2" fmla="*/ 12192000 w 12192000"/>
              <a:gd name="connsiteY2" fmla="*/ 5253117 h 5290034"/>
              <a:gd name="connsiteX3" fmla="*/ 12169873 w 12192000"/>
              <a:gd name="connsiteY3" fmla="*/ 5254870 h 5290034"/>
              <a:gd name="connsiteX4" fmla="*/ 11057070 w 12192000"/>
              <a:gd name="connsiteY4" fmla="*/ 5290034 h 5290034"/>
              <a:gd name="connsiteX5" fmla="*/ 35579 w 12192000"/>
              <a:gd name="connsiteY5" fmla="*/ 1332528 h 5290034"/>
              <a:gd name="connsiteX6" fmla="*/ 0 w 12192000"/>
              <a:gd name="connsiteY6" fmla="*/ 1301700 h 5290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290034">
                <a:moveTo>
                  <a:pt x="0" y="0"/>
                </a:moveTo>
                <a:lnTo>
                  <a:pt x="12192000" y="0"/>
                </a:lnTo>
                <a:lnTo>
                  <a:pt x="12192000" y="5253117"/>
                </a:lnTo>
                <a:lnTo>
                  <a:pt x="12169873" y="5254870"/>
                </a:lnTo>
                <a:cubicBezTo>
                  <a:pt x="11801941" y="5278195"/>
                  <a:pt x="11430889" y="5290034"/>
                  <a:pt x="11057070" y="5290034"/>
                </a:cubicBezTo>
                <a:cubicBezTo>
                  <a:pt x="6870302" y="5290034"/>
                  <a:pt x="3030564" y="3804910"/>
                  <a:pt x="35579" y="1332528"/>
                </a:cubicBezTo>
                <a:lnTo>
                  <a:pt x="0" y="1301700"/>
                </a:lnTo>
                <a:close/>
              </a:path>
            </a:pathLst>
          </a:custGeom>
          <a:solidFill>
            <a:srgbClr val="14B4CB"/>
          </a:solidFill>
          <a:effectLst>
            <a:innerShdw blurRad="495300" dist="203200" dir="12720000">
              <a:prstClr val="black">
                <a:alpha val="34000"/>
              </a:prstClr>
            </a:inn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atin typeface="Calibri" panose="020F0502020204030204" pitchFamily="34" charset="0"/>
              <a:cs typeface="Calibri" panose="020F0502020204030204" pitchFamily="34" charset="0"/>
            </a:endParaRPr>
          </a:p>
        </p:txBody>
      </p:sp>
      <p:sp>
        <p:nvSpPr>
          <p:cNvPr id="8" name="Picture Placeholder 380">
            <a:extLst>
              <a:ext uri="{FF2B5EF4-FFF2-40B4-BE49-F238E27FC236}">
                <a16:creationId xmlns:a16="http://schemas.microsoft.com/office/drawing/2014/main" id="{EBAD32C3-D37B-D201-EB14-B69160A24113}"/>
              </a:ext>
            </a:extLst>
          </p:cNvPr>
          <p:cNvSpPr>
            <a:spLocks noGrp="1"/>
          </p:cNvSpPr>
          <p:nvPr>
            <p:ph type="pic" sz="quarter" idx="15"/>
          </p:nvPr>
        </p:nvSpPr>
        <p:spPr>
          <a:xfrm>
            <a:off x="7158600" y="287233"/>
            <a:ext cx="5033400" cy="5949282"/>
          </a:xfrm>
          <a:custGeom>
            <a:avLst/>
            <a:gdLst>
              <a:gd name="connsiteX0" fmla="*/ 2543445 w 4303924"/>
              <a:gd name="connsiteY0" fmla="*/ 0 h 5087070"/>
              <a:gd name="connsiteX1" fmla="*/ 4161312 w 4303924"/>
              <a:gd name="connsiteY1" fmla="*/ 580820 h 5087070"/>
              <a:gd name="connsiteX2" fmla="*/ 4303924 w 4303924"/>
              <a:gd name="connsiteY2" fmla="*/ 710439 h 5087070"/>
              <a:gd name="connsiteX3" fmla="*/ 4303924 w 4303924"/>
              <a:gd name="connsiteY3" fmla="*/ 4376631 h 5087070"/>
              <a:gd name="connsiteX4" fmla="*/ 4161312 w 4303924"/>
              <a:gd name="connsiteY4" fmla="*/ 4506250 h 5087070"/>
              <a:gd name="connsiteX5" fmla="*/ 2543445 w 4303924"/>
              <a:gd name="connsiteY5" fmla="*/ 5087070 h 5087070"/>
              <a:gd name="connsiteX6" fmla="*/ 0 w 4303924"/>
              <a:gd name="connsiteY6" fmla="*/ 2543535 h 5087070"/>
              <a:gd name="connsiteX7" fmla="*/ 2543445 w 4303924"/>
              <a:gd name="connsiteY7" fmla="*/ 0 h 50870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03924" h="5087070">
                <a:moveTo>
                  <a:pt x="2543445" y="0"/>
                </a:moveTo>
                <a:cubicBezTo>
                  <a:pt x="3158004" y="0"/>
                  <a:pt x="3721655" y="217970"/>
                  <a:pt x="4161312" y="580820"/>
                </a:cubicBezTo>
                <a:lnTo>
                  <a:pt x="4303924" y="710439"/>
                </a:lnTo>
                <a:lnTo>
                  <a:pt x="4303924" y="4376631"/>
                </a:lnTo>
                <a:lnTo>
                  <a:pt x="4161312" y="4506250"/>
                </a:lnTo>
                <a:cubicBezTo>
                  <a:pt x="3721655" y="4869101"/>
                  <a:pt x="3158004" y="5087070"/>
                  <a:pt x="2543445" y="5087070"/>
                </a:cubicBezTo>
                <a:cubicBezTo>
                  <a:pt x="1138739" y="5087070"/>
                  <a:pt x="0" y="3948291"/>
                  <a:pt x="0" y="2543535"/>
                </a:cubicBezTo>
                <a:cubicBezTo>
                  <a:pt x="0" y="1138779"/>
                  <a:pt x="1138739" y="0"/>
                  <a:pt x="2543445" y="0"/>
                </a:cubicBezTo>
                <a:close/>
              </a:path>
            </a:pathLst>
          </a:custGeom>
        </p:spPr>
        <p:txBody>
          <a:bodyPr wrap="square">
            <a:noAutofit/>
          </a:bodyPr>
          <a:lstStyle>
            <a:lvl1pPr algn="ctr">
              <a:defRPr sz="900">
                <a:latin typeface="Calibri" panose="020F0502020204030204" pitchFamily="34" charset="0"/>
                <a:cs typeface="Calibri" panose="020F0502020204030204" pitchFamily="34" charset="0"/>
              </a:defRPr>
            </a:lvl1pPr>
          </a:lstStyle>
          <a:p>
            <a:endParaRPr lang="en-US" dirty="0"/>
          </a:p>
        </p:txBody>
      </p:sp>
      <p:sp>
        <p:nvSpPr>
          <p:cNvPr id="4" name="Rectangle 3">
            <a:extLst>
              <a:ext uri="{FF2B5EF4-FFF2-40B4-BE49-F238E27FC236}">
                <a16:creationId xmlns:a16="http://schemas.microsoft.com/office/drawing/2014/main" id="{448332E8-A4D7-0227-90BB-8ADB175DB679}"/>
              </a:ext>
            </a:extLst>
          </p:cNvPr>
          <p:cNvSpPr/>
          <p:nvPr userDrawn="1"/>
        </p:nvSpPr>
        <p:spPr>
          <a:xfrm>
            <a:off x="2127131" y="20050"/>
            <a:ext cx="45719" cy="2021021"/>
          </a:xfrm>
          <a:prstGeom prst="rect">
            <a:avLst/>
          </a:prstGeom>
          <a:solidFill>
            <a:srgbClr val="8A4199"/>
          </a:solidFill>
          <a:ln>
            <a:solidFill>
              <a:srgbClr val="8A419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5" name="Text Placeholder 23">
            <a:extLst>
              <a:ext uri="{FF2B5EF4-FFF2-40B4-BE49-F238E27FC236}">
                <a16:creationId xmlns:a16="http://schemas.microsoft.com/office/drawing/2014/main" id="{8E598C55-CFB2-13C9-0B7E-FF5D32A2D04A}"/>
              </a:ext>
            </a:extLst>
          </p:cNvPr>
          <p:cNvSpPr>
            <a:spLocks noGrp="1"/>
          </p:cNvSpPr>
          <p:nvPr>
            <p:ph type="body" sz="quarter" idx="17" hasCustomPrompt="1"/>
          </p:nvPr>
        </p:nvSpPr>
        <p:spPr>
          <a:xfrm>
            <a:off x="2362833" y="602336"/>
            <a:ext cx="3791493" cy="845970"/>
          </a:xfrm>
        </p:spPr>
        <p:txBody>
          <a:bodyPr anchor="ctr">
            <a:normAutofit/>
          </a:bodyPr>
          <a:lstStyle>
            <a:lvl1pPr marL="0" indent="0" algn="l">
              <a:buNone/>
              <a:defRPr sz="4800" b="0" i="0">
                <a:solidFill>
                  <a:schemeClr val="bg1"/>
                </a:solidFill>
                <a:latin typeface="+mn-lt"/>
              </a:defRPr>
            </a:lvl1pPr>
          </a:lstStyle>
          <a:p>
            <a:pPr lvl="0"/>
            <a:r>
              <a:rPr lang="en-US" dirty="0"/>
              <a:t>Divider</a:t>
            </a:r>
          </a:p>
        </p:txBody>
      </p:sp>
      <p:sp>
        <p:nvSpPr>
          <p:cNvPr id="6" name="Text Placeholder 23">
            <a:extLst>
              <a:ext uri="{FF2B5EF4-FFF2-40B4-BE49-F238E27FC236}">
                <a16:creationId xmlns:a16="http://schemas.microsoft.com/office/drawing/2014/main" id="{43698AC4-FD3B-2DE9-AFD5-34D791D9A94C}"/>
              </a:ext>
            </a:extLst>
          </p:cNvPr>
          <p:cNvSpPr>
            <a:spLocks noGrp="1"/>
          </p:cNvSpPr>
          <p:nvPr>
            <p:ph type="body" sz="quarter" idx="18" hasCustomPrompt="1"/>
          </p:nvPr>
        </p:nvSpPr>
        <p:spPr>
          <a:xfrm>
            <a:off x="661247" y="602336"/>
            <a:ext cx="1255590" cy="845970"/>
          </a:xfrm>
        </p:spPr>
        <p:txBody>
          <a:bodyPr anchor="ctr">
            <a:normAutofit/>
          </a:bodyPr>
          <a:lstStyle>
            <a:lvl1pPr marL="0" indent="0" algn="l">
              <a:buNone/>
              <a:defRPr sz="4800" b="0" i="0">
                <a:solidFill>
                  <a:schemeClr val="bg1"/>
                </a:solidFill>
                <a:latin typeface="+mn-lt"/>
              </a:defRPr>
            </a:lvl1pPr>
          </a:lstStyle>
          <a:p>
            <a:pPr lvl="0"/>
            <a:r>
              <a:rPr lang="en-US" dirty="0"/>
              <a:t>01</a:t>
            </a:r>
          </a:p>
        </p:txBody>
      </p:sp>
    </p:spTree>
    <p:extLst>
      <p:ext uri="{BB962C8B-B14F-4D97-AF65-F5344CB8AC3E}">
        <p14:creationId xmlns:p14="http://schemas.microsoft.com/office/powerpoint/2010/main" val="1300297554"/>
      </p:ext>
    </p:extLst>
  </p:cSld>
  <p:clrMapOvr>
    <a:masterClrMapping/>
  </p:clrMapOvr>
  <p:extLst>
    <p:ext uri="{DCECCB84-F9BA-43D5-87BE-67443E8EF086}">
      <p15:sldGuideLst xmlns:p15="http://schemas.microsoft.com/office/powerpoint/2012/main">
        <p15:guide id="1" orient="horz"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8_Welcome Slide 1">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812055D8-E43B-A747-10D3-E718F27932D5}"/>
              </a:ext>
            </a:extLst>
          </p:cNvPr>
          <p:cNvSpPr/>
          <p:nvPr userDrawn="1"/>
        </p:nvSpPr>
        <p:spPr>
          <a:xfrm>
            <a:off x="-2" y="1532287"/>
            <a:ext cx="12192002" cy="4641046"/>
          </a:xfrm>
          <a:prstGeom prst="rect">
            <a:avLst/>
          </a:prstGeom>
          <a:solidFill>
            <a:srgbClr val="8A4199"/>
          </a:solidFill>
          <a:ln>
            <a:noFill/>
          </a:ln>
          <a:effectLst>
            <a:innerShdw blurRad="444396" dist="246360" dir="16200000">
              <a:prstClr val="black">
                <a:alpha val="28356"/>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cxnSp>
        <p:nvCxnSpPr>
          <p:cNvPr id="10" name="Straight Connector 9">
            <a:extLst>
              <a:ext uri="{FF2B5EF4-FFF2-40B4-BE49-F238E27FC236}">
                <a16:creationId xmlns:a16="http://schemas.microsoft.com/office/drawing/2014/main" id="{81F0490C-FC10-4216-A788-095BC323CCCC}"/>
              </a:ext>
            </a:extLst>
          </p:cNvPr>
          <p:cNvCxnSpPr>
            <a:cxnSpLocks/>
          </p:cNvCxnSpPr>
          <p:nvPr userDrawn="1"/>
        </p:nvCxnSpPr>
        <p:spPr>
          <a:xfrm flipH="1">
            <a:off x="-2" y="684666"/>
            <a:ext cx="634226" cy="1"/>
          </a:xfrm>
          <a:prstGeom prst="line">
            <a:avLst/>
          </a:prstGeom>
          <a:ln w="28575">
            <a:solidFill>
              <a:srgbClr val="12B4CB"/>
            </a:solidFill>
          </a:ln>
        </p:spPr>
        <p:style>
          <a:lnRef idx="1">
            <a:schemeClr val="accent1"/>
          </a:lnRef>
          <a:fillRef idx="0">
            <a:schemeClr val="accent1"/>
          </a:fillRef>
          <a:effectRef idx="0">
            <a:schemeClr val="accent1"/>
          </a:effectRef>
          <a:fontRef idx="minor">
            <a:schemeClr val="tx1"/>
          </a:fontRef>
        </p:style>
      </p:cxnSp>
      <p:sp>
        <p:nvSpPr>
          <p:cNvPr id="4" name="Text Placeholder 17">
            <a:extLst>
              <a:ext uri="{FF2B5EF4-FFF2-40B4-BE49-F238E27FC236}">
                <a16:creationId xmlns:a16="http://schemas.microsoft.com/office/drawing/2014/main" id="{AC0E5B57-5FDD-C8C0-DE10-7811BCD9796A}"/>
              </a:ext>
            </a:extLst>
          </p:cNvPr>
          <p:cNvSpPr>
            <a:spLocks noGrp="1"/>
          </p:cNvSpPr>
          <p:nvPr>
            <p:ph type="body" sz="quarter" idx="18" hasCustomPrompt="1"/>
          </p:nvPr>
        </p:nvSpPr>
        <p:spPr>
          <a:xfrm>
            <a:off x="734714" y="1849605"/>
            <a:ext cx="10834986" cy="3763795"/>
          </a:xfrm>
        </p:spPr>
        <p:txBody>
          <a:bodyPr>
            <a:normAutofit/>
          </a:bodyPr>
          <a:lstStyle>
            <a:lvl1pPr>
              <a:buNone/>
              <a:defRPr sz="22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5" name="Text Placeholder 23">
            <a:extLst>
              <a:ext uri="{FF2B5EF4-FFF2-40B4-BE49-F238E27FC236}">
                <a16:creationId xmlns:a16="http://schemas.microsoft.com/office/drawing/2014/main" id="{3D08D554-EAB3-B409-FF78-B0A91CD77F78}"/>
              </a:ext>
            </a:extLst>
          </p:cNvPr>
          <p:cNvSpPr>
            <a:spLocks noGrp="1"/>
          </p:cNvSpPr>
          <p:nvPr>
            <p:ph type="body" sz="quarter" idx="16" hasCustomPrompt="1"/>
          </p:nvPr>
        </p:nvSpPr>
        <p:spPr>
          <a:xfrm>
            <a:off x="713768" y="421468"/>
            <a:ext cx="10834985" cy="580518"/>
          </a:xfrm>
        </p:spPr>
        <p:txBody>
          <a:bodyPr>
            <a:normAutofit/>
          </a:bodyPr>
          <a:lstStyle>
            <a:lvl1pPr marL="0" indent="0" algn="l">
              <a:buNone/>
              <a:defRPr sz="3600" b="1" i="0">
                <a:solidFill>
                  <a:srgbClr val="8A4199"/>
                </a:solidFill>
                <a:latin typeface="+mn-lt"/>
              </a:defRPr>
            </a:lvl1pPr>
          </a:lstStyle>
          <a:p>
            <a:pPr lvl="0"/>
            <a:r>
              <a:rPr lang="en-US" dirty="0"/>
              <a:t>Heading</a:t>
            </a:r>
          </a:p>
        </p:txBody>
      </p:sp>
    </p:spTree>
    <p:extLst>
      <p:ext uri="{BB962C8B-B14F-4D97-AF65-F5344CB8AC3E}">
        <p14:creationId xmlns:p14="http://schemas.microsoft.com/office/powerpoint/2010/main" val="25479240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xt Slide 01">
    <p:spTree>
      <p:nvGrpSpPr>
        <p:cNvPr id="1" name=""/>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483CB4E1-BEF8-F910-1B77-91C1715382C7}"/>
              </a:ext>
            </a:extLst>
          </p:cNvPr>
          <p:cNvCxnSpPr>
            <a:cxnSpLocks/>
          </p:cNvCxnSpPr>
          <p:nvPr userDrawn="1"/>
        </p:nvCxnSpPr>
        <p:spPr>
          <a:xfrm flipH="1">
            <a:off x="-2" y="684666"/>
            <a:ext cx="634226" cy="1"/>
          </a:xfrm>
          <a:prstGeom prst="line">
            <a:avLst/>
          </a:prstGeom>
          <a:ln w="28575">
            <a:solidFill>
              <a:srgbClr val="12B4CB"/>
            </a:solidFill>
          </a:ln>
        </p:spPr>
        <p:style>
          <a:lnRef idx="1">
            <a:schemeClr val="accent1"/>
          </a:lnRef>
          <a:fillRef idx="0">
            <a:schemeClr val="accent1"/>
          </a:fillRef>
          <a:effectRef idx="0">
            <a:schemeClr val="accent1"/>
          </a:effectRef>
          <a:fontRef idx="minor">
            <a:schemeClr val="tx1"/>
          </a:fontRef>
        </p:style>
      </p:cxnSp>
      <p:sp>
        <p:nvSpPr>
          <p:cNvPr id="2" name="Text Placeholder 17">
            <a:extLst>
              <a:ext uri="{FF2B5EF4-FFF2-40B4-BE49-F238E27FC236}">
                <a16:creationId xmlns:a16="http://schemas.microsoft.com/office/drawing/2014/main" id="{589C70C0-A161-0D27-A061-42223F4DF3CE}"/>
              </a:ext>
            </a:extLst>
          </p:cNvPr>
          <p:cNvSpPr>
            <a:spLocks noGrp="1"/>
          </p:cNvSpPr>
          <p:nvPr>
            <p:ph type="body" sz="quarter" idx="18" hasCustomPrompt="1"/>
          </p:nvPr>
        </p:nvSpPr>
        <p:spPr>
          <a:xfrm>
            <a:off x="734714" y="1583871"/>
            <a:ext cx="10834986" cy="4029530"/>
          </a:xfrm>
        </p:spPr>
        <p:txBody>
          <a:bodyPr>
            <a:normAutofit/>
          </a:bodyPr>
          <a:lstStyle>
            <a:lvl1pPr>
              <a:buNone/>
              <a:defRPr sz="2200" b="0" i="0" spc="0">
                <a:solidFill>
                  <a:srgbClr val="5959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3" name="Text Placeholder 23">
            <a:extLst>
              <a:ext uri="{FF2B5EF4-FFF2-40B4-BE49-F238E27FC236}">
                <a16:creationId xmlns:a16="http://schemas.microsoft.com/office/drawing/2014/main" id="{4049A357-EAF4-77D9-F418-AB37C34C1785}"/>
              </a:ext>
            </a:extLst>
          </p:cNvPr>
          <p:cNvSpPr>
            <a:spLocks noGrp="1"/>
          </p:cNvSpPr>
          <p:nvPr>
            <p:ph type="body" sz="quarter" idx="16" hasCustomPrompt="1"/>
          </p:nvPr>
        </p:nvSpPr>
        <p:spPr>
          <a:xfrm>
            <a:off x="713768" y="421468"/>
            <a:ext cx="10834985" cy="580518"/>
          </a:xfrm>
        </p:spPr>
        <p:txBody>
          <a:bodyPr>
            <a:normAutofit/>
          </a:bodyPr>
          <a:lstStyle>
            <a:lvl1pPr marL="0" indent="0" algn="l">
              <a:buNone/>
              <a:defRPr sz="3600" b="1" i="0">
                <a:solidFill>
                  <a:srgbClr val="8A4199"/>
                </a:solidFill>
                <a:latin typeface="+mn-lt"/>
              </a:defRPr>
            </a:lvl1pPr>
          </a:lstStyle>
          <a:p>
            <a:pPr lvl="0"/>
            <a:r>
              <a:rPr lang="en-US" dirty="0"/>
              <a:t>Heading</a:t>
            </a:r>
          </a:p>
        </p:txBody>
      </p:sp>
    </p:spTree>
    <p:extLst>
      <p:ext uri="{BB962C8B-B14F-4D97-AF65-F5344CB8AC3E}">
        <p14:creationId xmlns:p14="http://schemas.microsoft.com/office/powerpoint/2010/main" val="16518601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Text Slide 01">
    <p:spTree>
      <p:nvGrpSpPr>
        <p:cNvPr id="1" name=""/>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483CB4E1-BEF8-F910-1B77-91C1715382C7}"/>
              </a:ext>
            </a:extLst>
          </p:cNvPr>
          <p:cNvCxnSpPr>
            <a:cxnSpLocks/>
          </p:cNvCxnSpPr>
          <p:nvPr userDrawn="1"/>
        </p:nvCxnSpPr>
        <p:spPr>
          <a:xfrm flipH="1">
            <a:off x="-2" y="684666"/>
            <a:ext cx="634226" cy="1"/>
          </a:xfrm>
          <a:prstGeom prst="line">
            <a:avLst/>
          </a:prstGeom>
          <a:ln w="28575">
            <a:solidFill>
              <a:srgbClr val="12B4CB"/>
            </a:solidFill>
          </a:ln>
        </p:spPr>
        <p:style>
          <a:lnRef idx="1">
            <a:schemeClr val="accent1"/>
          </a:lnRef>
          <a:fillRef idx="0">
            <a:schemeClr val="accent1"/>
          </a:fillRef>
          <a:effectRef idx="0">
            <a:schemeClr val="accent1"/>
          </a:effectRef>
          <a:fontRef idx="minor">
            <a:schemeClr val="tx1"/>
          </a:fontRef>
        </p:style>
      </p:cxnSp>
      <p:sp>
        <p:nvSpPr>
          <p:cNvPr id="2" name="Text Placeholder 17">
            <a:extLst>
              <a:ext uri="{FF2B5EF4-FFF2-40B4-BE49-F238E27FC236}">
                <a16:creationId xmlns:a16="http://schemas.microsoft.com/office/drawing/2014/main" id="{589C70C0-A161-0D27-A061-42223F4DF3CE}"/>
              </a:ext>
            </a:extLst>
          </p:cNvPr>
          <p:cNvSpPr>
            <a:spLocks noGrp="1"/>
          </p:cNvSpPr>
          <p:nvPr>
            <p:ph type="body" sz="quarter" idx="18" hasCustomPrompt="1"/>
          </p:nvPr>
        </p:nvSpPr>
        <p:spPr>
          <a:xfrm>
            <a:off x="634224" y="1600200"/>
            <a:ext cx="6289090" cy="4029530"/>
          </a:xfrm>
        </p:spPr>
        <p:txBody>
          <a:bodyPr>
            <a:normAutofit/>
          </a:bodyPr>
          <a:lstStyle>
            <a:lvl1pPr>
              <a:buNone/>
              <a:defRPr sz="2200" b="0" i="0" spc="0">
                <a:solidFill>
                  <a:srgbClr val="5959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3" name="Text Placeholder 23">
            <a:extLst>
              <a:ext uri="{FF2B5EF4-FFF2-40B4-BE49-F238E27FC236}">
                <a16:creationId xmlns:a16="http://schemas.microsoft.com/office/drawing/2014/main" id="{4049A357-EAF4-77D9-F418-AB37C34C1785}"/>
              </a:ext>
            </a:extLst>
          </p:cNvPr>
          <p:cNvSpPr>
            <a:spLocks noGrp="1"/>
          </p:cNvSpPr>
          <p:nvPr>
            <p:ph type="body" sz="quarter" idx="16" hasCustomPrompt="1"/>
          </p:nvPr>
        </p:nvSpPr>
        <p:spPr>
          <a:xfrm>
            <a:off x="713768" y="421468"/>
            <a:ext cx="6289089" cy="580518"/>
          </a:xfrm>
        </p:spPr>
        <p:txBody>
          <a:bodyPr>
            <a:normAutofit/>
          </a:bodyPr>
          <a:lstStyle>
            <a:lvl1pPr marL="0" indent="0" algn="l">
              <a:buNone/>
              <a:defRPr sz="3600" b="1" i="0">
                <a:solidFill>
                  <a:srgbClr val="8A4199"/>
                </a:solidFill>
                <a:latin typeface="+mn-lt"/>
              </a:defRPr>
            </a:lvl1pPr>
          </a:lstStyle>
          <a:p>
            <a:pPr lvl="0"/>
            <a:r>
              <a:rPr lang="en-US" dirty="0"/>
              <a:t>Heading</a:t>
            </a:r>
          </a:p>
        </p:txBody>
      </p:sp>
      <p:sp>
        <p:nvSpPr>
          <p:cNvPr id="4" name="Picture Placeholder 380">
            <a:extLst>
              <a:ext uri="{FF2B5EF4-FFF2-40B4-BE49-F238E27FC236}">
                <a16:creationId xmlns:a16="http://schemas.microsoft.com/office/drawing/2014/main" id="{30A6C9C8-EA3A-830B-4D9C-A61E6A6D0C9B}"/>
              </a:ext>
            </a:extLst>
          </p:cNvPr>
          <p:cNvSpPr>
            <a:spLocks noGrp="1"/>
          </p:cNvSpPr>
          <p:nvPr>
            <p:ph type="pic" sz="quarter" idx="15"/>
          </p:nvPr>
        </p:nvSpPr>
        <p:spPr>
          <a:xfrm>
            <a:off x="7158600" y="287233"/>
            <a:ext cx="5033400" cy="5949282"/>
          </a:xfrm>
          <a:custGeom>
            <a:avLst/>
            <a:gdLst>
              <a:gd name="connsiteX0" fmla="*/ 2543445 w 4303924"/>
              <a:gd name="connsiteY0" fmla="*/ 0 h 5087070"/>
              <a:gd name="connsiteX1" fmla="*/ 4161312 w 4303924"/>
              <a:gd name="connsiteY1" fmla="*/ 580820 h 5087070"/>
              <a:gd name="connsiteX2" fmla="*/ 4303924 w 4303924"/>
              <a:gd name="connsiteY2" fmla="*/ 710439 h 5087070"/>
              <a:gd name="connsiteX3" fmla="*/ 4303924 w 4303924"/>
              <a:gd name="connsiteY3" fmla="*/ 4376631 h 5087070"/>
              <a:gd name="connsiteX4" fmla="*/ 4161312 w 4303924"/>
              <a:gd name="connsiteY4" fmla="*/ 4506250 h 5087070"/>
              <a:gd name="connsiteX5" fmla="*/ 2543445 w 4303924"/>
              <a:gd name="connsiteY5" fmla="*/ 5087070 h 5087070"/>
              <a:gd name="connsiteX6" fmla="*/ 0 w 4303924"/>
              <a:gd name="connsiteY6" fmla="*/ 2543535 h 5087070"/>
              <a:gd name="connsiteX7" fmla="*/ 2543445 w 4303924"/>
              <a:gd name="connsiteY7" fmla="*/ 0 h 50870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03924" h="5087070">
                <a:moveTo>
                  <a:pt x="2543445" y="0"/>
                </a:moveTo>
                <a:cubicBezTo>
                  <a:pt x="3158004" y="0"/>
                  <a:pt x="3721655" y="217970"/>
                  <a:pt x="4161312" y="580820"/>
                </a:cubicBezTo>
                <a:lnTo>
                  <a:pt x="4303924" y="710439"/>
                </a:lnTo>
                <a:lnTo>
                  <a:pt x="4303924" y="4376631"/>
                </a:lnTo>
                <a:lnTo>
                  <a:pt x="4161312" y="4506250"/>
                </a:lnTo>
                <a:cubicBezTo>
                  <a:pt x="3721655" y="4869101"/>
                  <a:pt x="3158004" y="5087070"/>
                  <a:pt x="2543445" y="5087070"/>
                </a:cubicBezTo>
                <a:cubicBezTo>
                  <a:pt x="1138739" y="5087070"/>
                  <a:pt x="0" y="3948291"/>
                  <a:pt x="0" y="2543535"/>
                </a:cubicBezTo>
                <a:cubicBezTo>
                  <a:pt x="0" y="1138779"/>
                  <a:pt x="1138739" y="0"/>
                  <a:pt x="2543445" y="0"/>
                </a:cubicBezTo>
                <a:close/>
              </a:path>
            </a:pathLst>
          </a:custGeom>
        </p:spPr>
        <p:txBody>
          <a:bodyPr wrap="square">
            <a:noAutofit/>
          </a:bodyPr>
          <a:lstStyle>
            <a:lvl1pPr algn="ctr">
              <a:defRPr sz="900">
                <a:latin typeface="Calibri" panose="020F0502020204030204" pitchFamily="34" charset="0"/>
                <a:cs typeface="Calibri" panose="020F0502020204030204" pitchFamily="34" charset="0"/>
              </a:defRPr>
            </a:lvl1pPr>
          </a:lstStyle>
          <a:p>
            <a:endParaRPr lang="en-US" dirty="0"/>
          </a:p>
        </p:txBody>
      </p:sp>
    </p:spTree>
    <p:extLst>
      <p:ext uri="{BB962C8B-B14F-4D97-AF65-F5344CB8AC3E}">
        <p14:creationId xmlns:p14="http://schemas.microsoft.com/office/powerpoint/2010/main" val="41004205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 Slide 02">
    <p:spTree>
      <p:nvGrpSpPr>
        <p:cNvPr id="1" name=""/>
        <p:cNvGrpSpPr/>
        <p:nvPr/>
      </p:nvGrpSpPr>
      <p:grpSpPr>
        <a:xfrm>
          <a:off x="0" y="0"/>
          <a:ext cx="0" cy="0"/>
          <a:chOff x="0" y="0"/>
          <a:chExt cx="0" cy="0"/>
        </a:xfrm>
      </p:grpSpPr>
      <p:sp>
        <p:nvSpPr>
          <p:cNvPr id="16" name="Freeform 15">
            <a:extLst>
              <a:ext uri="{FF2B5EF4-FFF2-40B4-BE49-F238E27FC236}">
                <a16:creationId xmlns:a16="http://schemas.microsoft.com/office/drawing/2014/main" id="{44A75BF3-20FF-7870-6E90-7D139E264D85}"/>
              </a:ext>
            </a:extLst>
          </p:cNvPr>
          <p:cNvSpPr/>
          <p:nvPr userDrawn="1"/>
        </p:nvSpPr>
        <p:spPr>
          <a:xfrm>
            <a:off x="0" y="1244599"/>
            <a:ext cx="12191999" cy="5613401"/>
          </a:xfrm>
          <a:custGeom>
            <a:avLst/>
            <a:gdLst>
              <a:gd name="connsiteX0" fmla="*/ 3848738 w 12191999"/>
              <a:gd name="connsiteY0" fmla="*/ 0 h 3896062"/>
              <a:gd name="connsiteX1" fmla="*/ 12165152 w 12191999"/>
              <a:gd name="connsiteY1" fmla="*/ 1851673 h 3896062"/>
              <a:gd name="connsiteX2" fmla="*/ 12191999 w 12191999"/>
              <a:gd name="connsiteY2" fmla="*/ 1866097 h 3896062"/>
              <a:gd name="connsiteX3" fmla="*/ 12191999 w 12191999"/>
              <a:gd name="connsiteY3" fmla="*/ 3896062 h 3896062"/>
              <a:gd name="connsiteX4" fmla="*/ 0 w 12191999"/>
              <a:gd name="connsiteY4" fmla="*/ 3896062 h 3896062"/>
              <a:gd name="connsiteX5" fmla="*/ 0 w 12191999"/>
              <a:gd name="connsiteY5" fmla="*/ 3369225 h 3896062"/>
              <a:gd name="connsiteX6" fmla="*/ 2 w 12191999"/>
              <a:gd name="connsiteY6" fmla="*/ 3369225 h 3896062"/>
              <a:gd name="connsiteX7" fmla="*/ 2 w 12191999"/>
              <a:gd name="connsiteY7" fmla="*/ 357645 h 3896062"/>
              <a:gd name="connsiteX8" fmla="*/ 581207 w 12191999"/>
              <a:gd name="connsiteY8" fmla="*/ 255284 h 3896062"/>
              <a:gd name="connsiteX9" fmla="*/ 3848738 w 12191999"/>
              <a:gd name="connsiteY9" fmla="*/ 0 h 38960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191999" h="3896062">
                <a:moveTo>
                  <a:pt x="3848738" y="0"/>
                </a:moveTo>
                <a:cubicBezTo>
                  <a:pt x="7007922" y="0"/>
                  <a:pt x="9905246" y="694873"/>
                  <a:pt x="12165152" y="1851673"/>
                </a:cubicBezTo>
                <a:lnTo>
                  <a:pt x="12191999" y="1866097"/>
                </a:lnTo>
                <a:lnTo>
                  <a:pt x="12191999" y="3896062"/>
                </a:lnTo>
                <a:lnTo>
                  <a:pt x="0" y="3896062"/>
                </a:lnTo>
                <a:lnTo>
                  <a:pt x="0" y="3369225"/>
                </a:lnTo>
                <a:lnTo>
                  <a:pt x="2" y="3369225"/>
                </a:lnTo>
                <a:lnTo>
                  <a:pt x="2" y="357645"/>
                </a:lnTo>
                <a:lnTo>
                  <a:pt x="581207" y="255284"/>
                </a:lnTo>
                <a:cubicBezTo>
                  <a:pt x="1625577" y="88632"/>
                  <a:pt x="2720458" y="0"/>
                  <a:pt x="3848738" y="0"/>
                </a:cubicBezTo>
                <a:close/>
              </a:path>
            </a:pathLst>
          </a:custGeom>
          <a:solidFill>
            <a:srgbClr val="8A4199"/>
          </a:solidFill>
          <a:ln>
            <a:noFill/>
          </a:ln>
          <a:effectLst>
            <a:innerShdw blurRad="479984" dist="1143" dir="162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283">
              <a:latin typeface="Calibri" panose="020F0502020204030204" pitchFamily="34" charset="0"/>
              <a:cs typeface="Calibri" panose="020F0502020204030204" pitchFamily="34" charset="0"/>
            </a:endParaRPr>
          </a:p>
        </p:txBody>
      </p:sp>
      <p:cxnSp>
        <p:nvCxnSpPr>
          <p:cNvPr id="13" name="Straight Connector 12">
            <a:extLst>
              <a:ext uri="{FF2B5EF4-FFF2-40B4-BE49-F238E27FC236}">
                <a16:creationId xmlns:a16="http://schemas.microsoft.com/office/drawing/2014/main" id="{B61C98BB-7AEE-0501-5B45-DF31C48CF901}"/>
              </a:ext>
            </a:extLst>
          </p:cNvPr>
          <p:cNvCxnSpPr>
            <a:cxnSpLocks/>
          </p:cNvCxnSpPr>
          <p:nvPr userDrawn="1"/>
        </p:nvCxnSpPr>
        <p:spPr>
          <a:xfrm flipH="1">
            <a:off x="-2" y="684666"/>
            <a:ext cx="634226" cy="1"/>
          </a:xfrm>
          <a:prstGeom prst="line">
            <a:avLst/>
          </a:prstGeom>
          <a:ln w="28575">
            <a:solidFill>
              <a:srgbClr val="12B4CB"/>
            </a:solidFill>
          </a:ln>
        </p:spPr>
        <p:style>
          <a:lnRef idx="1">
            <a:schemeClr val="accent1"/>
          </a:lnRef>
          <a:fillRef idx="0">
            <a:schemeClr val="accent1"/>
          </a:fillRef>
          <a:effectRef idx="0">
            <a:schemeClr val="accent1"/>
          </a:effectRef>
          <a:fontRef idx="minor">
            <a:schemeClr val="tx1"/>
          </a:fontRef>
        </p:style>
      </p:cxnSp>
      <p:sp>
        <p:nvSpPr>
          <p:cNvPr id="2" name="Text Placeholder 17">
            <a:extLst>
              <a:ext uri="{FF2B5EF4-FFF2-40B4-BE49-F238E27FC236}">
                <a16:creationId xmlns:a16="http://schemas.microsoft.com/office/drawing/2014/main" id="{97E159D6-683B-D265-96DB-A446ED9CEF51}"/>
              </a:ext>
            </a:extLst>
          </p:cNvPr>
          <p:cNvSpPr>
            <a:spLocks noGrp="1"/>
          </p:cNvSpPr>
          <p:nvPr>
            <p:ph type="body" sz="quarter" idx="18" hasCustomPrompt="1"/>
          </p:nvPr>
        </p:nvSpPr>
        <p:spPr>
          <a:xfrm>
            <a:off x="713768" y="2449285"/>
            <a:ext cx="7756143" cy="3755572"/>
          </a:xfrm>
        </p:spPr>
        <p:txBody>
          <a:bodyPr>
            <a:normAutofit/>
          </a:bodyPr>
          <a:lstStyle>
            <a:lvl1pPr>
              <a:buNone/>
              <a:defRPr sz="22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3" name="Text Placeholder 23">
            <a:extLst>
              <a:ext uri="{FF2B5EF4-FFF2-40B4-BE49-F238E27FC236}">
                <a16:creationId xmlns:a16="http://schemas.microsoft.com/office/drawing/2014/main" id="{1B56ADC5-6340-737C-B121-46F069D56967}"/>
              </a:ext>
            </a:extLst>
          </p:cNvPr>
          <p:cNvSpPr>
            <a:spLocks noGrp="1"/>
          </p:cNvSpPr>
          <p:nvPr>
            <p:ph type="body" sz="quarter" idx="16" hasCustomPrompt="1"/>
          </p:nvPr>
        </p:nvSpPr>
        <p:spPr>
          <a:xfrm>
            <a:off x="713768" y="421468"/>
            <a:ext cx="10834985" cy="580518"/>
          </a:xfrm>
        </p:spPr>
        <p:txBody>
          <a:bodyPr>
            <a:normAutofit/>
          </a:bodyPr>
          <a:lstStyle>
            <a:lvl1pPr marL="0" indent="0" algn="l">
              <a:buNone/>
              <a:defRPr sz="3600" b="1" i="0">
                <a:solidFill>
                  <a:srgbClr val="8A4199"/>
                </a:solidFill>
                <a:latin typeface="+mn-lt"/>
              </a:defRPr>
            </a:lvl1pPr>
          </a:lstStyle>
          <a:p>
            <a:pPr lvl="0"/>
            <a:r>
              <a:rPr lang="en-US" dirty="0"/>
              <a:t>Heading</a:t>
            </a:r>
          </a:p>
        </p:txBody>
      </p:sp>
      <p:grpSp>
        <p:nvGrpSpPr>
          <p:cNvPr id="4" name="Group 3">
            <a:extLst>
              <a:ext uri="{FF2B5EF4-FFF2-40B4-BE49-F238E27FC236}">
                <a16:creationId xmlns:a16="http://schemas.microsoft.com/office/drawing/2014/main" id="{C30D24A9-8C6D-9EA4-FAD3-9D3E094AF0F0}"/>
              </a:ext>
            </a:extLst>
          </p:cNvPr>
          <p:cNvGrpSpPr/>
          <p:nvPr userDrawn="1"/>
        </p:nvGrpSpPr>
        <p:grpSpPr>
          <a:xfrm rot="16200000">
            <a:off x="8485223" y="3378512"/>
            <a:ext cx="6554616" cy="427556"/>
            <a:chOff x="246763" y="5103257"/>
            <a:chExt cx="6554616" cy="427556"/>
          </a:xfrm>
        </p:grpSpPr>
        <p:sp>
          <p:nvSpPr>
            <p:cNvPr id="6" name="Text Box 5">
              <a:extLst>
                <a:ext uri="{FF2B5EF4-FFF2-40B4-BE49-F238E27FC236}">
                  <a16:creationId xmlns:a16="http://schemas.microsoft.com/office/drawing/2014/main" id="{4EDA188C-3F33-5B58-9059-C49552D7A1FA}"/>
                </a:ext>
              </a:extLst>
            </p:cNvPr>
            <p:cNvSpPr txBox="1"/>
            <p:nvPr userDrawn="1"/>
          </p:nvSpPr>
          <p:spPr>
            <a:xfrm>
              <a:off x="4041107" y="5103257"/>
              <a:ext cx="2760272" cy="427556"/>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r>
                <a:rPr lang="en-US" sz="1200" b="0" i="0" spc="300" dirty="0">
                  <a:solidFill>
                    <a:schemeClr val="tx1">
                      <a:lumMod val="65000"/>
                      <a:lumOff val="35000"/>
                    </a:schemeClr>
                  </a:solidFill>
                  <a:effectLst/>
                  <a:latin typeface="Calibri" panose="020F0502020204030204" pitchFamily="34" charset="0"/>
                  <a:ea typeface="Open Sans" panose="020B0606030504020204" pitchFamily="34" charset="0"/>
                  <a:cs typeface="Calibri" panose="020F0502020204030204" pitchFamily="34" charset="0"/>
                </a:rPr>
                <a:t>balance digital work-life</a:t>
              </a:r>
              <a:endParaRPr lang="en-IE" sz="1200" b="0" i="0" spc="300" dirty="0">
                <a:solidFill>
                  <a:schemeClr val="tx1">
                    <a:lumMod val="65000"/>
                    <a:lumOff val="35000"/>
                  </a:schemeClr>
                </a:solidFill>
                <a:effectLst/>
                <a:latin typeface="Calibri" panose="020F0502020204030204" pitchFamily="34" charset="0"/>
                <a:ea typeface="Open Sans" panose="020B0606030504020204" pitchFamily="34" charset="0"/>
                <a:cs typeface="Calibri" panose="020F0502020204030204" pitchFamily="34" charset="0"/>
              </a:endParaRPr>
            </a:p>
          </p:txBody>
        </p:sp>
        <p:cxnSp>
          <p:nvCxnSpPr>
            <p:cNvPr id="7" name="Straight Connector 6">
              <a:extLst>
                <a:ext uri="{FF2B5EF4-FFF2-40B4-BE49-F238E27FC236}">
                  <a16:creationId xmlns:a16="http://schemas.microsoft.com/office/drawing/2014/main" id="{FE3BB22E-1389-D587-E727-AA66C9A0F6CB}"/>
                </a:ext>
              </a:extLst>
            </p:cNvPr>
            <p:cNvCxnSpPr>
              <a:cxnSpLocks/>
            </p:cNvCxnSpPr>
            <p:nvPr userDrawn="1"/>
          </p:nvCxnSpPr>
          <p:spPr>
            <a:xfrm rot="5400000" flipV="1">
              <a:off x="2143935" y="3430450"/>
              <a:ext cx="0" cy="3794344"/>
            </a:xfrm>
            <a:prstGeom prst="line">
              <a:avLst/>
            </a:prstGeom>
            <a:ln w="28575">
              <a:solidFill>
                <a:srgbClr val="12B4CB"/>
              </a:solidFill>
            </a:ln>
          </p:spPr>
          <p:style>
            <a:lnRef idx="1">
              <a:schemeClr val="accent1"/>
            </a:lnRef>
            <a:fillRef idx="0">
              <a:schemeClr val="accent1"/>
            </a:fillRef>
            <a:effectRef idx="0">
              <a:schemeClr val="accent1"/>
            </a:effectRef>
            <a:fontRef idx="minor">
              <a:schemeClr val="tx1"/>
            </a:fontRef>
          </p:style>
        </p:cxnSp>
        <p:sp>
          <p:nvSpPr>
            <p:cNvPr id="8" name="Freeform 7">
              <a:extLst>
                <a:ext uri="{FF2B5EF4-FFF2-40B4-BE49-F238E27FC236}">
                  <a16:creationId xmlns:a16="http://schemas.microsoft.com/office/drawing/2014/main" id="{07210F1A-8750-C808-2B35-99F897F28351}"/>
                </a:ext>
              </a:extLst>
            </p:cNvPr>
            <p:cNvSpPr/>
            <p:nvPr userDrawn="1"/>
          </p:nvSpPr>
          <p:spPr>
            <a:xfrm rot="18900000">
              <a:off x="730160" y="5340899"/>
              <a:ext cx="115023" cy="114739"/>
            </a:xfrm>
            <a:custGeom>
              <a:avLst/>
              <a:gdLst>
                <a:gd name="connsiteX0" fmla="*/ 174913 w 174912"/>
                <a:gd name="connsiteY0" fmla="*/ 87240 h 174479"/>
                <a:gd name="connsiteX1" fmla="*/ 87456 w 174912"/>
                <a:gd name="connsiteY1" fmla="*/ 174479 h 174479"/>
                <a:gd name="connsiteX2" fmla="*/ 0 w 174912"/>
                <a:gd name="connsiteY2" fmla="*/ 87240 h 174479"/>
                <a:gd name="connsiteX3" fmla="*/ 87456 w 174912"/>
                <a:gd name="connsiteY3" fmla="*/ 0 h 174479"/>
                <a:gd name="connsiteX4" fmla="*/ 174913 w 174912"/>
                <a:gd name="connsiteY4" fmla="*/ 87240 h 1744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4912" h="174479">
                  <a:moveTo>
                    <a:pt x="174913" y="87240"/>
                  </a:moveTo>
                  <a:cubicBezTo>
                    <a:pt x="174913" y="135421"/>
                    <a:pt x="135757" y="174479"/>
                    <a:pt x="87456" y="174479"/>
                  </a:cubicBezTo>
                  <a:cubicBezTo>
                    <a:pt x="39156" y="174479"/>
                    <a:pt x="0" y="135421"/>
                    <a:pt x="0" y="87240"/>
                  </a:cubicBezTo>
                  <a:cubicBezTo>
                    <a:pt x="0" y="39059"/>
                    <a:pt x="39156" y="0"/>
                    <a:pt x="87456" y="0"/>
                  </a:cubicBezTo>
                  <a:cubicBezTo>
                    <a:pt x="135757" y="0"/>
                    <a:pt x="174913" y="39059"/>
                    <a:pt x="174913" y="87240"/>
                  </a:cubicBezTo>
                  <a:close/>
                </a:path>
              </a:pathLst>
            </a:custGeom>
            <a:solidFill>
              <a:srgbClr val="12B4CB"/>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Tree>
    <p:extLst>
      <p:ext uri="{BB962C8B-B14F-4D97-AF65-F5344CB8AC3E}">
        <p14:creationId xmlns:p14="http://schemas.microsoft.com/office/powerpoint/2010/main" val="133024453"/>
      </p:ext>
    </p:extLst>
  </p:cSld>
  <p:clrMapOvr>
    <a:masterClrMapping/>
  </p:clrMapOvr>
  <p:extLst>
    <p:ext uri="{DCECCB84-F9BA-43D5-87BE-67443E8EF086}">
      <p15:sldGuideLst xmlns:p15="http://schemas.microsoft.com/office/powerpoint/2012/main">
        <p15:guide id="1" orient="horz" pos="4320"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3763035-E42E-03DF-7C0A-30709BFBCEE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6709AF09-B5BF-EDBC-85C0-DC282DB09B1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8" name="Text Box 5">
            <a:extLst>
              <a:ext uri="{FF2B5EF4-FFF2-40B4-BE49-F238E27FC236}">
                <a16:creationId xmlns:a16="http://schemas.microsoft.com/office/drawing/2014/main" id="{B447BE99-B93E-944D-5CCF-2F9907A512A8}"/>
              </a:ext>
            </a:extLst>
          </p:cNvPr>
          <p:cNvSpPr txBox="1"/>
          <p:nvPr userDrawn="1"/>
        </p:nvSpPr>
        <p:spPr>
          <a:xfrm>
            <a:off x="9055571" y="6311900"/>
            <a:ext cx="2760272" cy="427556"/>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r>
              <a:rPr lang="en-US" sz="1200" b="0" i="0" spc="300" dirty="0">
                <a:solidFill>
                  <a:schemeClr val="tx1">
                    <a:lumMod val="65000"/>
                    <a:lumOff val="35000"/>
                  </a:schemeClr>
                </a:solidFill>
                <a:effectLst/>
                <a:latin typeface="Calibri" panose="020F0502020204030204" pitchFamily="34" charset="0"/>
                <a:ea typeface="Open Sans" panose="020B0606030504020204" pitchFamily="34" charset="0"/>
                <a:cs typeface="Calibri" panose="020F0502020204030204" pitchFamily="34" charset="0"/>
              </a:rPr>
              <a:t>balance digital work-life</a:t>
            </a:r>
            <a:endParaRPr lang="en-IE" sz="1200" b="0" i="0" spc="300" dirty="0">
              <a:solidFill>
                <a:schemeClr val="tx1">
                  <a:lumMod val="65000"/>
                  <a:lumOff val="35000"/>
                </a:schemeClr>
              </a:solidFill>
              <a:effectLst/>
              <a:latin typeface="Calibri" panose="020F0502020204030204" pitchFamily="34" charset="0"/>
              <a:ea typeface="Open Sans" panose="020B0606030504020204" pitchFamily="34" charset="0"/>
              <a:cs typeface="Calibri" panose="020F0502020204030204" pitchFamily="34" charset="0"/>
            </a:endParaRPr>
          </a:p>
        </p:txBody>
      </p:sp>
      <p:cxnSp>
        <p:nvCxnSpPr>
          <p:cNvPr id="9" name="Straight Connector 8">
            <a:extLst>
              <a:ext uri="{FF2B5EF4-FFF2-40B4-BE49-F238E27FC236}">
                <a16:creationId xmlns:a16="http://schemas.microsoft.com/office/drawing/2014/main" id="{6D2ED25F-9217-5415-367C-B083A61CDA96}"/>
              </a:ext>
            </a:extLst>
          </p:cNvPr>
          <p:cNvCxnSpPr>
            <a:cxnSpLocks/>
          </p:cNvCxnSpPr>
          <p:nvPr userDrawn="1"/>
        </p:nvCxnSpPr>
        <p:spPr>
          <a:xfrm>
            <a:off x="0" y="6552265"/>
            <a:ext cx="9029700" cy="0"/>
          </a:xfrm>
          <a:prstGeom prst="line">
            <a:avLst/>
          </a:prstGeom>
          <a:ln w="28575">
            <a:solidFill>
              <a:srgbClr val="12B4CB"/>
            </a:solidFill>
          </a:ln>
        </p:spPr>
        <p:style>
          <a:lnRef idx="1">
            <a:schemeClr val="accent1"/>
          </a:lnRef>
          <a:fillRef idx="0">
            <a:schemeClr val="accent1"/>
          </a:fillRef>
          <a:effectRef idx="0">
            <a:schemeClr val="accent1"/>
          </a:effectRef>
          <a:fontRef idx="minor">
            <a:schemeClr val="tx1"/>
          </a:fontRef>
        </p:style>
      </p:cxnSp>
      <p:sp>
        <p:nvSpPr>
          <p:cNvPr id="10" name="Freeform 9">
            <a:extLst>
              <a:ext uri="{FF2B5EF4-FFF2-40B4-BE49-F238E27FC236}">
                <a16:creationId xmlns:a16="http://schemas.microsoft.com/office/drawing/2014/main" id="{D393B3ED-E7DC-A496-627F-037A629D238F}"/>
              </a:ext>
            </a:extLst>
          </p:cNvPr>
          <p:cNvSpPr/>
          <p:nvPr userDrawn="1"/>
        </p:nvSpPr>
        <p:spPr>
          <a:xfrm rot="18900000">
            <a:off x="493081" y="6565542"/>
            <a:ext cx="115023" cy="114739"/>
          </a:xfrm>
          <a:custGeom>
            <a:avLst/>
            <a:gdLst>
              <a:gd name="connsiteX0" fmla="*/ 174913 w 174912"/>
              <a:gd name="connsiteY0" fmla="*/ 87240 h 174479"/>
              <a:gd name="connsiteX1" fmla="*/ 87456 w 174912"/>
              <a:gd name="connsiteY1" fmla="*/ 174479 h 174479"/>
              <a:gd name="connsiteX2" fmla="*/ 0 w 174912"/>
              <a:gd name="connsiteY2" fmla="*/ 87240 h 174479"/>
              <a:gd name="connsiteX3" fmla="*/ 87456 w 174912"/>
              <a:gd name="connsiteY3" fmla="*/ 0 h 174479"/>
              <a:gd name="connsiteX4" fmla="*/ 174913 w 174912"/>
              <a:gd name="connsiteY4" fmla="*/ 87240 h 1744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4912" h="174479">
                <a:moveTo>
                  <a:pt x="174913" y="87240"/>
                </a:moveTo>
                <a:cubicBezTo>
                  <a:pt x="174913" y="135421"/>
                  <a:pt x="135757" y="174479"/>
                  <a:pt x="87456" y="174479"/>
                </a:cubicBezTo>
                <a:cubicBezTo>
                  <a:pt x="39156" y="174479"/>
                  <a:pt x="0" y="135421"/>
                  <a:pt x="0" y="87240"/>
                </a:cubicBezTo>
                <a:cubicBezTo>
                  <a:pt x="0" y="39059"/>
                  <a:pt x="39156" y="0"/>
                  <a:pt x="87456" y="0"/>
                </a:cubicBezTo>
                <a:cubicBezTo>
                  <a:pt x="135757" y="0"/>
                  <a:pt x="174913" y="39059"/>
                  <a:pt x="174913" y="87240"/>
                </a:cubicBezTo>
                <a:close/>
              </a:path>
            </a:pathLst>
          </a:custGeom>
          <a:solidFill>
            <a:srgbClr val="12B4CB"/>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50662384"/>
      </p:ext>
    </p:extLst>
  </p:cSld>
  <p:clrMap bg1="lt1" tx1="dk1" bg2="lt2" tx2="dk2" accent1="accent1" accent2="accent2" accent3="accent3" accent4="accent4" accent5="accent5" accent6="accent6" hlink="hlink" folHlink="folHlink"/>
  <p:sldLayoutIdLst>
    <p:sldLayoutId id="2147483661" r:id="rId1"/>
    <p:sldLayoutId id="2147483649" r:id="rId2"/>
    <p:sldLayoutId id="2147483650" r:id="rId3"/>
    <p:sldLayoutId id="2147483662" r:id="rId4"/>
    <p:sldLayoutId id="2147483651" r:id="rId5"/>
    <p:sldLayoutId id="2147483653" r:id="rId6"/>
    <p:sldLayoutId id="2147483654" r:id="rId7"/>
    <p:sldLayoutId id="2147483671" r:id="rId8"/>
    <p:sldLayoutId id="2147483655" r:id="rId9"/>
    <p:sldLayoutId id="2147483656" r:id="rId10"/>
    <p:sldLayoutId id="2147483667" r:id="rId11"/>
    <p:sldLayoutId id="2147483668" r:id="rId12"/>
    <p:sldLayoutId id="2147483669" r:id="rId13"/>
    <p:sldLayoutId id="2147483670" r:id="rId14"/>
    <p:sldLayoutId id="2147483658" r:id="rId15"/>
    <p:sldLayoutId id="2147483659" r:id="rId16"/>
    <p:sldLayoutId id="2147483663" r:id="rId17"/>
    <p:sldLayoutId id="2147483664" r:id="rId18"/>
    <p:sldLayoutId id="2147483665" r:id="rId19"/>
    <p:sldLayoutId id="2147483666" r:id="rId20"/>
    <p:sldLayoutId id="2147483660" r:id="rId2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LB"/>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1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3" Type="http://schemas.openxmlformats.org/officeDocument/2006/relationships/hyperlink" Target="https://www.psychologytoday.com/gb/blog/denying-the-grave/202006/is-information-overload-hurting-mental-health" TargetMode="External"/><Relationship Id="rId2" Type="http://schemas.openxmlformats.org/officeDocument/2006/relationships/image" Target="../media/image12.jpeg"/><Relationship Id="rId1" Type="http://schemas.openxmlformats.org/officeDocument/2006/relationships/slideLayout" Target="../slideLayouts/slideLayout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17.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13.png"/><Relationship Id="rId4" Type="http://schemas.openxmlformats.org/officeDocument/2006/relationships/hyperlink" Target="https://www.hbsaccelerate.org/people/managing-crisis-covid-19/how-to-express-empathy-while-working-remotely/" TargetMode="Externa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hyperlink" Target="https://theescapegame.com/blog/18-virtual-team-building-ideas-for-zoom/" TargetMode="External"/><Relationship Id="rId1" Type="http://schemas.openxmlformats.org/officeDocument/2006/relationships/slideLayout" Target="../slideLayouts/slideLayout17.xml"/></Relationships>
</file>

<file path=ppt/slides/_rels/slide2.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slide" Target="slide5.xml"/><Relationship Id="rId1" Type="http://schemas.openxmlformats.org/officeDocument/2006/relationships/slideLayout" Target="../slideLayouts/slideLayout3.xml"/><Relationship Id="rId6" Type="http://schemas.openxmlformats.org/officeDocument/2006/relationships/slide" Target="slide48.xml"/><Relationship Id="rId5" Type="http://schemas.openxmlformats.org/officeDocument/2006/relationships/slide" Target="slide43.xml"/><Relationship Id="rId4" Type="http://schemas.openxmlformats.org/officeDocument/2006/relationships/slide" Target="slide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hyperlink" Target="https://www.enhesa.com/resources/article/the-right-to-disconnect-from-work-soon-a-reality-in-europe/" TargetMode="External"/><Relationship Id="rId1" Type="http://schemas.openxmlformats.org/officeDocument/2006/relationships/slideLayout" Target="../slideLayouts/slideLayout18.xml"/></Relationships>
</file>

<file path=ppt/slides/_rels/slide2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hyperlink" Target="https://youtu.be/Bbjiq0B-AFM" TargetMode="External"/><Relationship Id="rId1" Type="http://schemas.openxmlformats.org/officeDocument/2006/relationships/slideLayout" Target="../slideLayouts/slideLayout17.xml"/></Relationships>
</file>

<file path=ppt/slides/_rels/slide23.xml.rels><?xml version="1.0" encoding="UTF-8" standalone="yes"?>
<Relationships xmlns="http://schemas.openxmlformats.org/package/2006/relationships"><Relationship Id="rId3" Type="http://schemas.openxmlformats.org/officeDocument/2006/relationships/hyperlink" Target="https://bit.ly/2Bh4ko7" TargetMode="External"/><Relationship Id="rId2" Type="http://schemas.openxmlformats.org/officeDocument/2006/relationships/image" Target="../media/image17.jpeg"/><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18.xml"/></Relationships>
</file>

<file path=ppt/slides/_rels/slide29.xml.rels><?xml version="1.0" encoding="UTF-8" standalone="yes"?>
<Relationships xmlns="http://schemas.openxmlformats.org/package/2006/relationships"><Relationship Id="rId3" Type="http://schemas.openxmlformats.org/officeDocument/2006/relationships/hyperlink" Target="https://virtual-addiction.com/smartphone-compulsion-test/" TargetMode="External"/><Relationship Id="rId2" Type="http://schemas.openxmlformats.org/officeDocument/2006/relationships/image" Target="../media/image19.jpg"/><Relationship Id="rId1" Type="http://schemas.openxmlformats.org/officeDocument/2006/relationships/slideLayout" Target="../slideLayouts/slideLayout15.xml"/></Relationships>
</file>

<file path=ppt/slides/_rels/slide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15.xml"/></Relationships>
</file>

<file path=ppt/slides/_rels/slide31.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15.xml"/></Relationships>
</file>

<file path=ppt/slides/_rels/slide32.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15.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5.xml"/></Relationships>
</file>

<file path=ppt/slides/_rels/slide38.xml.rels><?xml version="1.0" encoding="UTF-8" standalone="yes"?>
<Relationships xmlns="http://schemas.openxmlformats.org/package/2006/relationships"><Relationship Id="rId2" Type="http://schemas.openxmlformats.org/officeDocument/2006/relationships/image" Target="../media/image25.jpg"/><Relationship Id="rId1" Type="http://schemas.openxmlformats.org/officeDocument/2006/relationships/slideLayout" Target="../slideLayouts/slideLayout15.xml"/></Relationships>
</file>

<file path=ppt/slides/_rels/slide39.xml.rels><?xml version="1.0" encoding="UTF-8" standalone="yes"?>
<Relationships xmlns="http://schemas.openxmlformats.org/package/2006/relationships"><Relationship Id="rId2" Type="http://schemas.openxmlformats.org/officeDocument/2006/relationships/image" Target="../media/image26.jpg"/><Relationship Id="rId1" Type="http://schemas.openxmlformats.org/officeDocument/2006/relationships/slideLayout" Target="../slideLayouts/slideLayout15.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2" Type="http://schemas.openxmlformats.org/officeDocument/2006/relationships/image" Target="../media/image27.jpg"/><Relationship Id="rId1" Type="http://schemas.openxmlformats.org/officeDocument/2006/relationships/slideLayout" Target="../slideLayouts/slideLayout15.xml"/></Relationships>
</file>

<file path=ppt/slides/_rels/slide41.xml.rels><?xml version="1.0" encoding="UTF-8" standalone="yes"?>
<Relationships xmlns="http://schemas.openxmlformats.org/package/2006/relationships"><Relationship Id="rId2" Type="http://schemas.openxmlformats.org/officeDocument/2006/relationships/image" Target="../media/image28.jpg"/><Relationship Id="rId1" Type="http://schemas.openxmlformats.org/officeDocument/2006/relationships/slideLayout" Target="../slideLayouts/slideLayout15.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3.xml.rels><?xml version="1.0" encoding="UTF-8" standalone="yes"?>
<Relationships xmlns="http://schemas.openxmlformats.org/package/2006/relationships"><Relationship Id="rId2" Type="http://schemas.openxmlformats.org/officeDocument/2006/relationships/image" Target="../media/image29.jpg"/><Relationship Id="rId1" Type="http://schemas.openxmlformats.org/officeDocument/2006/relationships/slideLayout" Target="../slideLayouts/slideLayout5.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image" Target="../media/image30.jpg"/><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3" Type="http://schemas.openxmlformats.org/officeDocument/2006/relationships/image" Target="../media/image32.svg"/><Relationship Id="rId2" Type="http://schemas.openxmlformats.org/officeDocument/2006/relationships/image" Target="../media/image31.png"/><Relationship Id="rId1" Type="http://schemas.openxmlformats.org/officeDocument/2006/relationships/slideLayout" Target="../slideLayouts/slideLayout21.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1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55997FEC-E963-B507-548A-A75B0EF5B3A6}"/>
              </a:ext>
            </a:extLst>
          </p:cNvPr>
          <p:cNvSpPr>
            <a:spLocks noGrp="1"/>
          </p:cNvSpPr>
          <p:nvPr>
            <p:ph type="body" sz="quarter" idx="18"/>
          </p:nvPr>
        </p:nvSpPr>
        <p:spPr/>
        <p:txBody>
          <a:bodyPr>
            <a:normAutofit/>
          </a:bodyPr>
          <a:lstStyle/>
          <a:p>
            <a:r>
              <a:rPr lang="en-GB"/>
              <a:t>www.</a:t>
            </a:r>
            <a:r>
              <a:rPr lang="en-GB" b="1"/>
              <a:t>balance</a:t>
            </a:r>
            <a:r>
              <a:rPr lang="en-GB"/>
              <a:t>.eu</a:t>
            </a:r>
          </a:p>
          <a:p>
            <a:endParaRPr lang="en-GB"/>
          </a:p>
        </p:txBody>
      </p:sp>
      <p:sp>
        <p:nvSpPr>
          <p:cNvPr id="4" name="Text Placeholder 3">
            <a:extLst>
              <a:ext uri="{FF2B5EF4-FFF2-40B4-BE49-F238E27FC236}">
                <a16:creationId xmlns:a16="http://schemas.microsoft.com/office/drawing/2014/main" id="{EFA79B15-E03D-E884-83B3-7CB5286B5AB1}"/>
              </a:ext>
            </a:extLst>
          </p:cNvPr>
          <p:cNvSpPr>
            <a:spLocks noGrp="1"/>
          </p:cNvSpPr>
          <p:nvPr>
            <p:ph type="body" sz="quarter" idx="15"/>
          </p:nvPr>
        </p:nvSpPr>
        <p:spPr>
          <a:xfrm>
            <a:off x="6737542" y="2343767"/>
            <a:ext cx="5278651" cy="697353"/>
          </a:xfrm>
        </p:spPr>
        <p:txBody>
          <a:bodyPr/>
          <a:lstStyle/>
          <a:p>
            <a:r>
              <a:rPr lang="en-US" b="1" dirty="0"/>
              <a:t>Digital Wellbeing:</a:t>
            </a:r>
          </a:p>
          <a:p>
            <a:r>
              <a:rPr lang="en-US" dirty="0"/>
              <a:t>What it is and why</a:t>
            </a:r>
            <a:r>
              <a:rPr lang="en-US" b="1" dirty="0"/>
              <a:t> it matters</a:t>
            </a:r>
            <a:endParaRPr lang="en-GB" dirty="0"/>
          </a:p>
        </p:txBody>
      </p:sp>
      <p:sp>
        <p:nvSpPr>
          <p:cNvPr id="5" name="Text Placeholder 4">
            <a:extLst>
              <a:ext uri="{FF2B5EF4-FFF2-40B4-BE49-F238E27FC236}">
                <a16:creationId xmlns:a16="http://schemas.microsoft.com/office/drawing/2014/main" id="{728E6971-B424-031D-208D-ED19A4A1F114}"/>
              </a:ext>
            </a:extLst>
          </p:cNvPr>
          <p:cNvSpPr>
            <a:spLocks noGrp="1"/>
          </p:cNvSpPr>
          <p:nvPr>
            <p:ph type="body" sz="quarter" idx="19"/>
          </p:nvPr>
        </p:nvSpPr>
        <p:spPr>
          <a:xfrm>
            <a:off x="6737542" y="1826028"/>
            <a:ext cx="5278651" cy="697353"/>
          </a:xfrm>
        </p:spPr>
        <p:txBody>
          <a:bodyPr/>
          <a:lstStyle/>
          <a:p>
            <a:r>
              <a:rPr lang="en-GB" dirty="0">
                <a:solidFill>
                  <a:srgbClr val="14B4CB"/>
                </a:solidFill>
              </a:rPr>
              <a:t>MODULE 3</a:t>
            </a:r>
          </a:p>
        </p:txBody>
      </p:sp>
    </p:spTree>
    <p:extLst>
      <p:ext uri="{BB962C8B-B14F-4D97-AF65-F5344CB8AC3E}">
        <p14:creationId xmlns:p14="http://schemas.microsoft.com/office/powerpoint/2010/main" val="29397642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A065CDEB-BCFA-2E58-F5FF-0A50B241D841}"/>
              </a:ext>
            </a:extLst>
          </p:cNvPr>
          <p:cNvSpPr>
            <a:spLocks noGrp="1"/>
          </p:cNvSpPr>
          <p:nvPr>
            <p:ph type="body" sz="quarter" idx="18"/>
          </p:nvPr>
        </p:nvSpPr>
        <p:spPr>
          <a:xfrm>
            <a:off x="458580" y="1313283"/>
            <a:ext cx="4918863" cy="4029530"/>
          </a:xfrm>
        </p:spPr>
        <p:txBody>
          <a:bodyPr>
            <a:noAutofit/>
          </a:bodyPr>
          <a:lstStyle/>
          <a:p>
            <a:pPr marL="342900" indent="-342900">
              <a:lnSpc>
                <a:spcPct val="150000"/>
              </a:lnSpc>
              <a:buFont typeface="Arial" panose="020B0604020202020204" pitchFamily="34" charset="0"/>
              <a:buChar char="•"/>
            </a:pPr>
            <a:r>
              <a:rPr lang="en-GB" sz="2000" dirty="0"/>
              <a:t>Technologies and digital activities can impact on physical, mental, social and emotional wellbeing in both positive and negative ways.</a:t>
            </a:r>
          </a:p>
          <a:p>
            <a:pPr marL="342900" indent="-342900">
              <a:lnSpc>
                <a:spcPct val="150000"/>
              </a:lnSpc>
              <a:buFont typeface="Arial" panose="020B0604020202020204" pitchFamily="34" charset="0"/>
              <a:buChar char="•"/>
            </a:pPr>
            <a:r>
              <a:rPr lang="en-GB" sz="2000" dirty="0"/>
              <a:t>While the technology itself is broadly neutral, how far these might affect an individual depends on their personal context, circumstances, and capacity to deal with – or take advantage of these impacts.</a:t>
            </a:r>
          </a:p>
        </p:txBody>
      </p:sp>
      <p:sp>
        <p:nvSpPr>
          <p:cNvPr id="8" name="Text Placeholder 7">
            <a:extLst>
              <a:ext uri="{FF2B5EF4-FFF2-40B4-BE49-F238E27FC236}">
                <a16:creationId xmlns:a16="http://schemas.microsoft.com/office/drawing/2014/main" id="{130B87C0-B504-68B3-B91C-4C2D76E19B08}"/>
              </a:ext>
            </a:extLst>
          </p:cNvPr>
          <p:cNvSpPr>
            <a:spLocks noGrp="1"/>
          </p:cNvSpPr>
          <p:nvPr>
            <p:ph type="body" sz="quarter" idx="16"/>
          </p:nvPr>
        </p:nvSpPr>
        <p:spPr>
          <a:xfrm>
            <a:off x="713768" y="421468"/>
            <a:ext cx="8488105" cy="580518"/>
          </a:xfrm>
        </p:spPr>
        <p:txBody>
          <a:bodyPr>
            <a:normAutofit lnSpcReduction="10000"/>
          </a:bodyPr>
          <a:lstStyle/>
          <a:p>
            <a:r>
              <a:rPr lang="en-GB" dirty="0"/>
              <a:t>Why is digital well-being important?</a:t>
            </a:r>
          </a:p>
        </p:txBody>
      </p:sp>
      <p:pic>
        <p:nvPicPr>
          <p:cNvPr id="11" name="Picture Placeholder 10">
            <a:extLst>
              <a:ext uri="{FF2B5EF4-FFF2-40B4-BE49-F238E27FC236}">
                <a16:creationId xmlns:a16="http://schemas.microsoft.com/office/drawing/2014/main" id="{765C4931-2C0A-E9A6-EE36-3F519DBE70C1}"/>
              </a:ext>
            </a:extLst>
          </p:cNvPr>
          <p:cNvPicPr>
            <a:picLocks noGrp="1" noChangeAspect="1"/>
          </p:cNvPicPr>
          <p:nvPr>
            <p:ph type="pic" sz="quarter" idx="53"/>
          </p:nvPr>
        </p:nvPicPr>
        <p:blipFill>
          <a:blip r:embed="rId2"/>
          <a:srcRect l="30282" r="30282"/>
          <a:stretch>
            <a:fillRect/>
          </a:stretch>
        </p:blipFill>
        <p:spPr>
          <a:xfrm>
            <a:off x="8829775" y="857250"/>
            <a:ext cx="3254648" cy="5143500"/>
          </a:xfrm>
        </p:spPr>
      </p:pic>
      <p:sp>
        <p:nvSpPr>
          <p:cNvPr id="3" name="TextBox 2">
            <a:extLst>
              <a:ext uri="{FF2B5EF4-FFF2-40B4-BE49-F238E27FC236}">
                <a16:creationId xmlns:a16="http://schemas.microsoft.com/office/drawing/2014/main" id="{398E7E65-0AE1-BF38-4AC9-5F210DF6835A}"/>
              </a:ext>
            </a:extLst>
          </p:cNvPr>
          <p:cNvSpPr txBox="1"/>
          <p:nvPr/>
        </p:nvSpPr>
        <p:spPr>
          <a:xfrm>
            <a:off x="6096000" y="2521059"/>
            <a:ext cx="2810435" cy="1815882"/>
          </a:xfrm>
          <a:prstGeom prst="rect">
            <a:avLst/>
          </a:prstGeom>
          <a:noFill/>
        </p:spPr>
        <p:txBody>
          <a:bodyPr wrap="square" rtlCol="0">
            <a:spAutoFit/>
          </a:bodyPr>
          <a:lstStyle/>
          <a:p>
            <a:pPr algn="ctr"/>
            <a:r>
              <a:rPr lang="en-GB" sz="2800" dirty="0">
                <a:solidFill>
                  <a:schemeClr val="bg1"/>
                </a:solidFill>
              </a:rPr>
              <a:t>The key is to be conscious and engage with our digital wellbeing</a:t>
            </a:r>
            <a:r>
              <a:rPr lang="en-GB" sz="2800" dirty="0"/>
              <a:t> </a:t>
            </a:r>
          </a:p>
        </p:txBody>
      </p:sp>
    </p:spTree>
    <p:extLst>
      <p:ext uri="{BB962C8B-B14F-4D97-AF65-F5344CB8AC3E}">
        <p14:creationId xmlns:p14="http://schemas.microsoft.com/office/powerpoint/2010/main" val="128663175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B94267F-FCD3-F180-7FC2-3F5E196EE68C}"/>
              </a:ext>
            </a:extLst>
          </p:cNvPr>
          <p:cNvSpPr>
            <a:spLocks noGrp="1"/>
          </p:cNvSpPr>
          <p:nvPr>
            <p:ph type="body" sz="quarter" idx="18"/>
          </p:nvPr>
        </p:nvSpPr>
        <p:spPr>
          <a:xfrm>
            <a:off x="489833" y="2411963"/>
            <a:ext cx="9505997" cy="3755572"/>
          </a:xfrm>
        </p:spPr>
        <p:txBody>
          <a:bodyPr>
            <a:normAutofit fontScale="92500" lnSpcReduction="20000"/>
          </a:bodyPr>
          <a:lstStyle/>
          <a:p>
            <a:pPr marL="457200" indent="-457200">
              <a:buFont typeface="Arial" panose="020B0604020202020204" pitchFamily="34" charset="0"/>
              <a:buChar char="•"/>
            </a:pPr>
            <a:r>
              <a:rPr lang="en-GB" sz="2800" dirty="0"/>
              <a:t> As millions of people were forced to go online for work, entertainment and more, total internet hits have surged by between 50% and 70%, according to preliminary statistics. Streaming has also jumped by at least 12%, estimates show.</a:t>
            </a:r>
          </a:p>
          <a:p>
            <a:pPr marL="457200" indent="-457200">
              <a:buFont typeface="Arial" panose="020B0604020202020204" pitchFamily="34" charset="0"/>
              <a:buChar char="•"/>
            </a:pPr>
            <a:endParaRPr lang="en-GB" sz="2800" dirty="0"/>
          </a:p>
          <a:p>
            <a:pPr marL="457200" indent="-457200">
              <a:buFont typeface="Arial" panose="020B0604020202020204" pitchFamily="34" charset="0"/>
              <a:buChar char="•"/>
            </a:pPr>
            <a:r>
              <a:rPr lang="en-GB" sz="2800" dirty="0"/>
              <a:t>As we are spending more and more time in the virtual world, we must know the importance of putting our best digital foot forward. </a:t>
            </a:r>
          </a:p>
          <a:p>
            <a:endParaRPr lang="en-GB" sz="2800" dirty="0"/>
          </a:p>
          <a:p>
            <a:r>
              <a:rPr lang="en-GB" sz="1700" dirty="0"/>
              <a:t>https://www.forbes.com/sites/markbeech/2020/03/25/covid-19-pushes-up-internet-use-70-streaming-more-than-12-first-figures-reveal/?sh=4c60d6e3104e </a:t>
            </a:r>
          </a:p>
        </p:txBody>
      </p:sp>
      <p:sp>
        <p:nvSpPr>
          <p:cNvPr id="3" name="Text Placeholder 7">
            <a:extLst>
              <a:ext uri="{FF2B5EF4-FFF2-40B4-BE49-F238E27FC236}">
                <a16:creationId xmlns:a16="http://schemas.microsoft.com/office/drawing/2014/main" id="{93349722-6AA3-A1ED-92FE-3C3D3EDE4C60}"/>
              </a:ext>
            </a:extLst>
          </p:cNvPr>
          <p:cNvSpPr>
            <a:spLocks noGrp="1"/>
          </p:cNvSpPr>
          <p:nvPr>
            <p:ph type="body" sz="quarter" idx="16"/>
          </p:nvPr>
        </p:nvSpPr>
        <p:spPr>
          <a:xfrm>
            <a:off x="713768" y="421468"/>
            <a:ext cx="8488105" cy="580518"/>
          </a:xfrm>
        </p:spPr>
        <p:txBody>
          <a:bodyPr>
            <a:normAutofit lnSpcReduction="10000"/>
          </a:bodyPr>
          <a:lstStyle/>
          <a:p>
            <a:r>
              <a:rPr lang="en-GB" dirty="0"/>
              <a:t>The PANDEMIC and digital usage </a:t>
            </a:r>
          </a:p>
        </p:txBody>
      </p:sp>
    </p:spTree>
    <p:extLst>
      <p:ext uri="{BB962C8B-B14F-4D97-AF65-F5344CB8AC3E}">
        <p14:creationId xmlns:p14="http://schemas.microsoft.com/office/powerpoint/2010/main" val="385744318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AE01BB6-5FBA-3D82-4BD2-A0D0D860E7FC}"/>
              </a:ext>
            </a:extLst>
          </p:cNvPr>
          <p:cNvSpPr>
            <a:spLocks noGrp="1"/>
          </p:cNvSpPr>
          <p:nvPr>
            <p:ph type="body" sz="quarter" idx="18"/>
          </p:nvPr>
        </p:nvSpPr>
        <p:spPr>
          <a:xfrm>
            <a:off x="634224" y="1600200"/>
            <a:ext cx="6524376" cy="4464424"/>
          </a:xfrm>
        </p:spPr>
        <p:txBody>
          <a:bodyPr>
            <a:normAutofit lnSpcReduction="10000"/>
          </a:bodyPr>
          <a:lstStyle/>
          <a:p>
            <a:r>
              <a:rPr lang="en-GB" dirty="0"/>
              <a:t>Digital overload occurs when employees face a huge</a:t>
            </a:r>
          </a:p>
          <a:p>
            <a:r>
              <a:rPr lang="en-GB" dirty="0"/>
              <a:t>information flow from digital devices like </a:t>
            </a:r>
          </a:p>
          <a:p>
            <a:endParaRPr lang="en-GB" dirty="0"/>
          </a:p>
          <a:p>
            <a:pPr marL="342900" indent="-342900">
              <a:buFont typeface="Arial" panose="020B0604020202020204" pitchFamily="34" charset="0"/>
              <a:buChar char="•"/>
            </a:pPr>
            <a:r>
              <a:rPr lang="en-GB" dirty="0"/>
              <a:t>Laptops</a:t>
            </a:r>
          </a:p>
          <a:p>
            <a:pPr marL="342900" indent="-342900">
              <a:buFont typeface="Arial" panose="020B0604020202020204" pitchFamily="34" charset="0"/>
              <a:buChar char="•"/>
            </a:pPr>
            <a:r>
              <a:rPr lang="en-GB" dirty="0"/>
              <a:t>smartphones</a:t>
            </a:r>
          </a:p>
          <a:p>
            <a:pPr marL="342900" indent="-342900">
              <a:buFont typeface="Arial" panose="020B0604020202020204" pitchFamily="34" charset="0"/>
              <a:buChar char="•"/>
            </a:pPr>
            <a:r>
              <a:rPr lang="en-GB" dirty="0"/>
              <a:t>online conferences</a:t>
            </a:r>
          </a:p>
          <a:p>
            <a:pPr marL="342900" indent="-342900">
              <a:buFont typeface="Arial" panose="020B0604020202020204" pitchFamily="34" charset="0"/>
              <a:buChar char="•"/>
            </a:pPr>
            <a:r>
              <a:rPr lang="en-GB" dirty="0"/>
              <a:t>messages via different channels</a:t>
            </a:r>
          </a:p>
          <a:p>
            <a:pPr marL="342900" indent="-342900">
              <a:buFont typeface="Arial" panose="020B0604020202020204" pitchFamily="34" charset="0"/>
              <a:buChar char="•"/>
            </a:pPr>
            <a:r>
              <a:rPr lang="en-GB" dirty="0"/>
              <a:t>calendar reminders</a:t>
            </a:r>
          </a:p>
          <a:p>
            <a:pPr marL="342900" indent="-342900">
              <a:buFont typeface="Arial" panose="020B0604020202020204" pitchFamily="34" charset="0"/>
              <a:buChar char="•"/>
            </a:pPr>
            <a:r>
              <a:rPr lang="en-GB" dirty="0"/>
              <a:t>Other digital devices</a:t>
            </a:r>
          </a:p>
          <a:p>
            <a:endParaRPr lang="en-GB" dirty="0"/>
          </a:p>
          <a:p>
            <a:r>
              <a:rPr lang="en-GB" dirty="0"/>
              <a:t>exceeding one’s capacity to consume data. </a:t>
            </a:r>
          </a:p>
          <a:p>
            <a:pPr marL="0" indent="0"/>
            <a:endParaRPr lang="en-GB" dirty="0"/>
          </a:p>
          <a:p>
            <a:endParaRPr lang="en-GB" dirty="0"/>
          </a:p>
        </p:txBody>
      </p:sp>
      <p:sp>
        <p:nvSpPr>
          <p:cNvPr id="3" name="Text Placeholder 2">
            <a:extLst>
              <a:ext uri="{FF2B5EF4-FFF2-40B4-BE49-F238E27FC236}">
                <a16:creationId xmlns:a16="http://schemas.microsoft.com/office/drawing/2014/main" id="{71EE4522-91CD-BCA4-3CB2-4B197CD6FFEA}"/>
              </a:ext>
            </a:extLst>
          </p:cNvPr>
          <p:cNvSpPr>
            <a:spLocks noGrp="1"/>
          </p:cNvSpPr>
          <p:nvPr>
            <p:ph type="body" sz="quarter" idx="16"/>
          </p:nvPr>
        </p:nvSpPr>
        <p:spPr/>
        <p:txBody>
          <a:bodyPr>
            <a:normAutofit lnSpcReduction="10000"/>
          </a:bodyPr>
          <a:lstStyle/>
          <a:p>
            <a:r>
              <a:rPr lang="es-ES" dirty="0"/>
              <a:t>Digital </a:t>
            </a:r>
            <a:r>
              <a:rPr lang="es-ES" dirty="0" err="1"/>
              <a:t>overload</a:t>
            </a:r>
            <a:endParaRPr lang="en-GB" dirty="0"/>
          </a:p>
        </p:txBody>
      </p:sp>
      <p:pic>
        <p:nvPicPr>
          <p:cNvPr id="6" name="Picture Placeholder 5" descr="A person in a red shirt with his hands on his head&#10;&#10;Description automatically generated">
            <a:extLst>
              <a:ext uri="{FF2B5EF4-FFF2-40B4-BE49-F238E27FC236}">
                <a16:creationId xmlns:a16="http://schemas.microsoft.com/office/drawing/2014/main" id="{8C0165BC-B3C5-F79A-401B-E3B38658A1C3}"/>
              </a:ext>
            </a:extLst>
          </p:cNvPr>
          <p:cNvPicPr>
            <a:picLocks noGrp="1" noChangeAspect="1"/>
          </p:cNvPicPr>
          <p:nvPr>
            <p:ph type="pic" sz="quarter" idx="15"/>
          </p:nvPr>
        </p:nvPicPr>
        <p:blipFill>
          <a:blip r:embed="rId2"/>
          <a:srcRect l="21798" r="21798"/>
          <a:stretch>
            <a:fillRect/>
          </a:stretch>
        </p:blipFill>
        <p:spPr>
          <a:xfrm>
            <a:off x="7002857" y="421468"/>
            <a:ext cx="5013117" cy="5925308"/>
          </a:xfrm>
        </p:spPr>
      </p:pic>
    </p:spTree>
    <p:extLst>
      <p:ext uri="{BB962C8B-B14F-4D97-AF65-F5344CB8AC3E}">
        <p14:creationId xmlns:p14="http://schemas.microsoft.com/office/powerpoint/2010/main" val="263073145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4FCACC4-AA46-1F25-2CA5-B68EA768BAC2}"/>
              </a:ext>
            </a:extLst>
          </p:cNvPr>
          <p:cNvSpPr>
            <a:spLocks noGrp="1"/>
          </p:cNvSpPr>
          <p:nvPr>
            <p:ph type="body" sz="quarter" idx="47"/>
          </p:nvPr>
        </p:nvSpPr>
        <p:spPr>
          <a:xfrm>
            <a:off x="2419100" y="682382"/>
            <a:ext cx="8181166" cy="692194"/>
          </a:xfrm>
        </p:spPr>
        <p:txBody>
          <a:bodyPr/>
          <a:lstStyle/>
          <a:p>
            <a:r>
              <a:rPr lang="en-GB" sz="3600" b="1" dirty="0"/>
              <a:t>Signs of digital overload</a:t>
            </a:r>
          </a:p>
        </p:txBody>
      </p:sp>
      <p:sp>
        <p:nvSpPr>
          <p:cNvPr id="23" name="Text Placeholder 22">
            <a:extLst>
              <a:ext uri="{FF2B5EF4-FFF2-40B4-BE49-F238E27FC236}">
                <a16:creationId xmlns:a16="http://schemas.microsoft.com/office/drawing/2014/main" id="{C55B727F-6EA5-38F2-863F-B5FC523899FC}"/>
              </a:ext>
            </a:extLst>
          </p:cNvPr>
          <p:cNvSpPr>
            <a:spLocks noGrp="1"/>
          </p:cNvSpPr>
          <p:nvPr>
            <p:ph type="body" sz="quarter" idx="59"/>
          </p:nvPr>
        </p:nvSpPr>
        <p:spPr>
          <a:xfrm>
            <a:off x="2823883" y="3281082"/>
            <a:ext cx="9004714" cy="692194"/>
          </a:xfrm>
        </p:spPr>
        <p:txBody>
          <a:bodyPr/>
          <a:lstStyle/>
          <a:p>
            <a:endParaRPr lang="en-GB" dirty="0"/>
          </a:p>
          <a:p>
            <a:r>
              <a:rPr lang="en-GB" dirty="0"/>
              <a:t>Some of the signs and symptoms of burnout may include:</a:t>
            </a:r>
          </a:p>
          <a:p>
            <a:pPr marL="342900" indent="-342900">
              <a:buFont typeface="Arial" panose="020B0604020202020204" pitchFamily="34" charset="0"/>
              <a:buChar char="•"/>
            </a:pPr>
            <a:r>
              <a:rPr lang="en-GB" sz="2100" dirty="0"/>
              <a:t>Less vigour, output, and drive</a:t>
            </a:r>
          </a:p>
          <a:p>
            <a:pPr marL="342900" indent="-342900">
              <a:buFont typeface="Arial" panose="020B0604020202020204" pitchFamily="34" charset="0"/>
              <a:buChar char="•"/>
            </a:pPr>
            <a:r>
              <a:rPr lang="en-GB" sz="2100" dirty="0"/>
              <a:t>Restlessness or difficulty falling asleep</a:t>
            </a:r>
          </a:p>
          <a:p>
            <a:pPr marL="342900" indent="-342900">
              <a:buFont typeface="Arial" panose="020B0604020202020204" pitchFamily="34" charset="0"/>
              <a:buChar char="•"/>
            </a:pPr>
            <a:r>
              <a:rPr lang="en-GB" sz="2100" dirty="0"/>
              <a:t>Social anxiety</a:t>
            </a:r>
          </a:p>
          <a:p>
            <a:pPr marL="342900" indent="-342900">
              <a:buFont typeface="Arial" panose="020B0604020202020204" pitchFamily="34" charset="0"/>
              <a:buChar char="•"/>
            </a:pPr>
            <a:r>
              <a:rPr lang="en-GB" sz="2100" dirty="0"/>
              <a:t>Stress and worry about work never go away</a:t>
            </a:r>
          </a:p>
          <a:p>
            <a:pPr marL="342900" indent="-342900">
              <a:buFont typeface="Arial" panose="020B0604020202020204" pitchFamily="34" charset="0"/>
              <a:buChar char="•"/>
            </a:pPr>
            <a:r>
              <a:rPr lang="en-GB" sz="2100" dirty="0"/>
              <a:t>Depression brought on by a lack of connection to loved ones and    coworkers</a:t>
            </a:r>
          </a:p>
          <a:p>
            <a:pPr marL="342900" indent="-342900">
              <a:buFont typeface="Arial" panose="020B0604020202020204" pitchFamily="34" charset="0"/>
              <a:buChar char="•"/>
            </a:pPr>
            <a:r>
              <a:rPr lang="en-GB" sz="2100" dirty="0"/>
              <a:t>Extreme exhaustion</a:t>
            </a:r>
          </a:p>
          <a:p>
            <a:pPr marL="342900" indent="-342900">
              <a:buFont typeface="Arial" panose="020B0604020202020204" pitchFamily="34" charset="0"/>
              <a:buChar char="•"/>
            </a:pPr>
            <a:r>
              <a:rPr lang="en-GB" sz="2100" dirty="0"/>
              <a:t>Emotional and cognitive distancing from work and developing a pessimistic outlook on daily chores</a:t>
            </a:r>
          </a:p>
          <a:p>
            <a:pPr marL="342900" indent="-342900">
              <a:buFont typeface="Arial" panose="020B0604020202020204" pitchFamily="34" charset="0"/>
              <a:buChar char="•"/>
            </a:pPr>
            <a:r>
              <a:rPr lang="en-GB" sz="2100" dirty="0"/>
              <a:t>Loss of effectiveness and declining performance</a:t>
            </a:r>
          </a:p>
          <a:p>
            <a:endParaRPr lang="en-GB" dirty="0"/>
          </a:p>
        </p:txBody>
      </p:sp>
    </p:spTree>
    <p:extLst>
      <p:ext uri="{BB962C8B-B14F-4D97-AF65-F5344CB8AC3E}">
        <p14:creationId xmlns:p14="http://schemas.microsoft.com/office/powerpoint/2010/main" val="55344408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D6E0784-913A-C349-ADFE-24B660A3BC72}"/>
              </a:ext>
            </a:extLst>
          </p:cNvPr>
          <p:cNvSpPr>
            <a:spLocks noGrp="1"/>
          </p:cNvSpPr>
          <p:nvPr>
            <p:ph type="body" sz="quarter" idx="18"/>
          </p:nvPr>
        </p:nvSpPr>
        <p:spPr>
          <a:xfrm>
            <a:off x="634224" y="1600199"/>
            <a:ext cx="6289090" cy="4836333"/>
          </a:xfrm>
        </p:spPr>
        <p:txBody>
          <a:bodyPr>
            <a:normAutofit/>
          </a:bodyPr>
          <a:lstStyle/>
          <a:p>
            <a:pPr marL="342900" indent="-342900">
              <a:buFont typeface="Arial" panose="020B0604020202020204" pitchFamily="34" charset="0"/>
              <a:buChar char="•"/>
            </a:pPr>
            <a:r>
              <a:rPr lang="en-GB" sz="2000" dirty="0">
                <a:latin typeface="Calibri" panose="020F0502020204030204" pitchFamily="34" charset="0"/>
                <a:cs typeface="Calibri" panose="020F0502020204030204" pitchFamily="34" charset="0"/>
              </a:rPr>
              <a:t>The advances in technology have had a huge impact on the work environment. While technology has improved our work and made our working life easier in many aspects, other negative effects on employee morale and productivity have arisen. </a:t>
            </a:r>
          </a:p>
          <a:p>
            <a:pPr marL="342900" indent="-342900">
              <a:buFont typeface="Arial" panose="020B0604020202020204" pitchFamily="34" charset="0"/>
              <a:buChar char="•"/>
            </a:pPr>
            <a:r>
              <a:rPr lang="en-GB" sz="2000" dirty="0">
                <a:latin typeface="Calibri" panose="020F0502020204030204" pitchFamily="34" charset="0"/>
                <a:cs typeface="Calibri" panose="020F0502020204030204" pitchFamily="34" charset="0"/>
              </a:rPr>
              <a:t>Employees are bombarded with endless notifications, emails, alerts, and messages, which disrupts concentration, workflow, and makes it extremely hard to focus. The number of communication tools have multiplied – we receive notes from emails but also from multiple chats from different tools, keeping us constantly connected.  Coupled with unlimited access to a wealth of information, employees are expected to do more with less, faster and better than ever before.</a:t>
            </a:r>
          </a:p>
          <a:p>
            <a:endParaRPr lang="en-GB" dirty="0"/>
          </a:p>
        </p:txBody>
      </p:sp>
      <p:sp>
        <p:nvSpPr>
          <p:cNvPr id="3" name="Text Placeholder 2">
            <a:extLst>
              <a:ext uri="{FF2B5EF4-FFF2-40B4-BE49-F238E27FC236}">
                <a16:creationId xmlns:a16="http://schemas.microsoft.com/office/drawing/2014/main" id="{D3BA28DC-1E5E-A186-0A91-92B2F0B305D6}"/>
              </a:ext>
            </a:extLst>
          </p:cNvPr>
          <p:cNvSpPr>
            <a:spLocks noGrp="1"/>
          </p:cNvSpPr>
          <p:nvPr>
            <p:ph type="body" sz="quarter" idx="16"/>
          </p:nvPr>
        </p:nvSpPr>
        <p:spPr>
          <a:xfrm>
            <a:off x="713768" y="421468"/>
            <a:ext cx="6797375" cy="580518"/>
          </a:xfrm>
        </p:spPr>
        <p:txBody>
          <a:bodyPr>
            <a:noAutofit/>
          </a:bodyPr>
          <a:lstStyle/>
          <a:p>
            <a:r>
              <a:rPr lang="es-ES" dirty="0"/>
              <a:t>Digital </a:t>
            </a:r>
            <a:r>
              <a:rPr lang="es-ES" dirty="0" err="1"/>
              <a:t>overload</a:t>
            </a:r>
            <a:r>
              <a:rPr lang="es-ES" dirty="0"/>
              <a:t> in </a:t>
            </a:r>
            <a:r>
              <a:rPr lang="es-ES" dirty="0" err="1"/>
              <a:t>the</a:t>
            </a:r>
            <a:r>
              <a:rPr lang="es-ES" dirty="0"/>
              <a:t> </a:t>
            </a:r>
            <a:r>
              <a:rPr lang="es-ES" dirty="0" err="1"/>
              <a:t>workspace</a:t>
            </a:r>
            <a:endParaRPr lang="en-GB" dirty="0"/>
          </a:p>
        </p:txBody>
      </p:sp>
      <p:pic>
        <p:nvPicPr>
          <p:cNvPr id="6" name="Picture Placeholder 5" descr="A person looking at a computer&#10;&#10;Description automatically generated">
            <a:extLst>
              <a:ext uri="{FF2B5EF4-FFF2-40B4-BE49-F238E27FC236}">
                <a16:creationId xmlns:a16="http://schemas.microsoft.com/office/drawing/2014/main" id="{38496FD4-ABA6-F2A3-2E72-A620BA2FC064}"/>
              </a:ext>
            </a:extLst>
          </p:cNvPr>
          <p:cNvPicPr>
            <a:picLocks noGrp="1" noChangeAspect="1"/>
          </p:cNvPicPr>
          <p:nvPr>
            <p:ph type="pic" sz="quarter" idx="15"/>
          </p:nvPr>
        </p:nvPicPr>
        <p:blipFill>
          <a:blip r:embed="rId2"/>
          <a:srcRect l="21798" r="21798"/>
          <a:stretch>
            <a:fillRect/>
          </a:stretch>
        </p:blipFill>
        <p:spPr/>
      </p:pic>
    </p:spTree>
    <p:extLst>
      <p:ext uri="{BB962C8B-B14F-4D97-AF65-F5344CB8AC3E}">
        <p14:creationId xmlns:p14="http://schemas.microsoft.com/office/powerpoint/2010/main" val="427802640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59B3ECCC-1D48-B7BE-BF06-0AE271DAC2AA}"/>
              </a:ext>
            </a:extLst>
          </p:cNvPr>
          <p:cNvPicPr>
            <a:picLocks noGrp="1" noChangeAspect="1"/>
          </p:cNvPicPr>
          <p:nvPr>
            <p:ph type="pic" sz="quarter" idx="33"/>
          </p:nvPr>
        </p:nvPicPr>
        <p:blipFill>
          <a:blip r:embed="rId2"/>
          <a:srcRect l="20750" r="20750"/>
          <a:stretch>
            <a:fillRect/>
          </a:stretch>
        </p:blipFill>
        <p:spPr/>
      </p:pic>
      <p:sp>
        <p:nvSpPr>
          <p:cNvPr id="3" name="Text Placeholder 2">
            <a:extLst>
              <a:ext uri="{FF2B5EF4-FFF2-40B4-BE49-F238E27FC236}">
                <a16:creationId xmlns:a16="http://schemas.microsoft.com/office/drawing/2014/main" id="{AD32C51F-13B7-DE93-9C48-7D099263658D}"/>
              </a:ext>
            </a:extLst>
          </p:cNvPr>
          <p:cNvSpPr>
            <a:spLocks noGrp="1"/>
          </p:cNvSpPr>
          <p:nvPr>
            <p:ph type="body" sz="quarter" idx="34"/>
          </p:nvPr>
        </p:nvSpPr>
        <p:spPr/>
        <p:txBody>
          <a:bodyPr/>
          <a:lstStyle/>
          <a:p>
            <a:endParaRPr lang="en-GB"/>
          </a:p>
        </p:txBody>
      </p:sp>
      <p:sp>
        <p:nvSpPr>
          <p:cNvPr id="4" name="Text Placeholder 3">
            <a:extLst>
              <a:ext uri="{FF2B5EF4-FFF2-40B4-BE49-F238E27FC236}">
                <a16:creationId xmlns:a16="http://schemas.microsoft.com/office/drawing/2014/main" id="{7063716F-6594-95AF-3B7B-6FFD018D8F32}"/>
              </a:ext>
            </a:extLst>
          </p:cNvPr>
          <p:cNvSpPr>
            <a:spLocks noGrp="1"/>
          </p:cNvSpPr>
          <p:nvPr>
            <p:ph type="body" sz="quarter" idx="18"/>
          </p:nvPr>
        </p:nvSpPr>
        <p:spPr>
          <a:xfrm>
            <a:off x="6629890" y="1643483"/>
            <a:ext cx="4918863" cy="4029530"/>
          </a:xfrm>
        </p:spPr>
        <p:txBody>
          <a:bodyPr>
            <a:normAutofit/>
          </a:bodyPr>
          <a:lstStyle/>
          <a:p>
            <a:pPr marL="342900" indent="-342900">
              <a:buFont typeface="Arial" panose="020B0604020202020204" pitchFamily="34" charset="0"/>
              <a:buChar char="•"/>
            </a:pPr>
            <a:r>
              <a:rPr lang="en-GB" dirty="0"/>
              <a:t>Digital overload can lead to real feelings of anxiety, feeling overwhelmed and powerless, and mental fatigue. It can also lead to cognitive issues such as difficulty making decisions or making hasty (often bad) decisions. </a:t>
            </a:r>
          </a:p>
          <a:p>
            <a:pPr marL="342900" indent="-342900">
              <a:buFont typeface="Arial" panose="020B0604020202020204" pitchFamily="34" charset="0"/>
              <a:buChar char="•"/>
            </a:pPr>
            <a:r>
              <a:rPr lang="en-GB" dirty="0"/>
              <a:t>In the next few slides we will discuss the role of empathy, work relationships, and “switching off” for that could benefit employees managing digital work life.</a:t>
            </a:r>
          </a:p>
          <a:p>
            <a:endParaRPr lang="en-GB" dirty="0"/>
          </a:p>
        </p:txBody>
      </p:sp>
      <p:sp>
        <p:nvSpPr>
          <p:cNvPr id="5" name="Text Placeholder 4">
            <a:extLst>
              <a:ext uri="{FF2B5EF4-FFF2-40B4-BE49-F238E27FC236}">
                <a16:creationId xmlns:a16="http://schemas.microsoft.com/office/drawing/2014/main" id="{9EB39D03-F154-47E8-F128-66BAA14E5019}"/>
              </a:ext>
            </a:extLst>
          </p:cNvPr>
          <p:cNvSpPr>
            <a:spLocks noGrp="1"/>
          </p:cNvSpPr>
          <p:nvPr>
            <p:ph type="body" sz="quarter" idx="16"/>
          </p:nvPr>
        </p:nvSpPr>
        <p:spPr>
          <a:xfrm>
            <a:off x="6367360" y="265181"/>
            <a:ext cx="5443922" cy="580518"/>
          </a:xfrm>
        </p:spPr>
        <p:txBody>
          <a:bodyPr>
            <a:noAutofit/>
          </a:bodyPr>
          <a:lstStyle/>
          <a:p>
            <a:r>
              <a:rPr lang="en-GB" dirty="0"/>
              <a:t>Consequences of digital overload on mental health</a:t>
            </a:r>
          </a:p>
        </p:txBody>
      </p:sp>
      <p:sp>
        <p:nvSpPr>
          <p:cNvPr id="6" name="TextBox 5">
            <a:extLst>
              <a:ext uri="{FF2B5EF4-FFF2-40B4-BE49-F238E27FC236}">
                <a16:creationId xmlns:a16="http://schemas.microsoft.com/office/drawing/2014/main" id="{9C55C5CD-F987-3031-652B-014AA7D0E3EB}"/>
              </a:ext>
            </a:extLst>
          </p:cNvPr>
          <p:cNvSpPr txBox="1"/>
          <p:nvPr/>
        </p:nvSpPr>
        <p:spPr>
          <a:xfrm>
            <a:off x="7049768" y="5683989"/>
            <a:ext cx="3717759" cy="646331"/>
          </a:xfrm>
          <a:prstGeom prst="rect">
            <a:avLst/>
          </a:prstGeom>
          <a:noFill/>
        </p:spPr>
        <p:txBody>
          <a:bodyPr wrap="square">
            <a:spAutoFit/>
          </a:bodyPr>
          <a:lstStyle/>
          <a:p>
            <a:r>
              <a:rPr lang="en-GB" sz="1200" dirty="0">
                <a:solidFill>
                  <a:srgbClr val="5E5E5E"/>
                </a:solidFill>
                <a:hlinkClick r:id="rId3">
                  <a:extLst>
                    <a:ext uri="{A12FA001-AC4F-418D-AE19-62706E023703}">
                      <ahyp:hlinkClr xmlns:ahyp="http://schemas.microsoft.com/office/drawing/2018/hyperlinkcolor" val="tx"/>
                    </a:ext>
                  </a:extLst>
                </a:hlinkClick>
              </a:rPr>
              <a:t>https://www.psychologytoday.com/gb/blog/denying-the-grave/202006/is-information-overload-hurting-mental-health</a:t>
            </a:r>
            <a:r>
              <a:rPr lang="en-GB" sz="1200" dirty="0">
                <a:solidFill>
                  <a:srgbClr val="5E5E5E"/>
                </a:solidFill>
              </a:rPr>
              <a:t> </a:t>
            </a:r>
          </a:p>
        </p:txBody>
      </p:sp>
    </p:spTree>
    <p:extLst>
      <p:ext uri="{BB962C8B-B14F-4D97-AF65-F5344CB8AC3E}">
        <p14:creationId xmlns:p14="http://schemas.microsoft.com/office/powerpoint/2010/main" val="136099431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8644619-92F5-22CA-B72F-CA6A425F7D6A}"/>
              </a:ext>
            </a:extLst>
          </p:cNvPr>
          <p:cNvSpPr>
            <a:spLocks noGrp="1"/>
          </p:cNvSpPr>
          <p:nvPr>
            <p:ph type="body" sz="quarter" idx="22"/>
          </p:nvPr>
        </p:nvSpPr>
        <p:spPr>
          <a:xfrm>
            <a:off x="6146346" y="213571"/>
            <a:ext cx="5158622" cy="857158"/>
          </a:xfrm>
        </p:spPr>
        <p:txBody>
          <a:bodyPr/>
          <a:lstStyle/>
          <a:p>
            <a:r>
              <a:rPr lang="en-GB" b="1" dirty="0"/>
              <a:t>Role of empathy </a:t>
            </a:r>
          </a:p>
        </p:txBody>
      </p:sp>
      <p:sp>
        <p:nvSpPr>
          <p:cNvPr id="3" name="Text Placeholder 2">
            <a:extLst>
              <a:ext uri="{FF2B5EF4-FFF2-40B4-BE49-F238E27FC236}">
                <a16:creationId xmlns:a16="http://schemas.microsoft.com/office/drawing/2014/main" id="{5675C37E-9173-FA11-7B8D-D93CDDEAE287}"/>
              </a:ext>
            </a:extLst>
          </p:cNvPr>
          <p:cNvSpPr>
            <a:spLocks noGrp="1"/>
          </p:cNvSpPr>
          <p:nvPr>
            <p:ph type="body" sz="quarter" idx="24"/>
          </p:nvPr>
        </p:nvSpPr>
        <p:spPr/>
        <p:txBody>
          <a:bodyPr/>
          <a:lstStyle/>
          <a:p>
            <a:r>
              <a:rPr lang="en-GB" dirty="0"/>
              <a:t>1</a:t>
            </a:r>
          </a:p>
        </p:txBody>
      </p:sp>
      <p:sp>
        <p:nvSpPr>
          <p:cNvPr id="4" name="Text Placeholder 3">
            <a:extLst>
              <a:ext uri="{FF2B5EF4-FFF2-40B4-BE49-F238E27FC236}">
                <a16:creationId xmlns:a16="http://schemas.microsoft.com/office/drawing/2014/main" id="{8D616F1B-B60F-A84C-0A7E-031E538A5757}"/>
              </a:ext>
            </a:extLst>
          </p:cNvPr>
          <p:cNvSpPr>
            <a:spLocks noGrp="1"/>
          </p:cNvSpPr>
          <p:nvPr>
            <p:ph type="body" sz="quarter" idx="20"/>
          </p:nvPr>
        </p:nvSpPr>
        <p:spPr>
          <a:xfrm>
            <a:off x="5976964" y="881556"/>
            <a:ext cx="6215036" cy="4716811"/>
          </a:xfrm>
        </p:spPr>
        <p:txBody>
          <a:bodyPr/>
          <a:lstStyle/>
          <a:p>
            <a:r>
              <a:rPr lang="en-GB" sz="1800" dirty="0"/>
              <a:t>Research prior to the pandemic indicated a host of benefits associated with remote work, including increased job satisfaction, employee retention, and productivity. However, there are also challenges that may be exacerbated right now due to the lack of remote policies and procedures. One of those is the development and support of empathy for others in a remote work environment.</a:t>
            </a:r>
          </a:p>
          <a:p>
            <a:r>
              <a:rPr lang="en-GB" sz="1800" b="1" dirty="0">
                <a:solidFill>
                  <a:srgbClr val="8A4199"/>
                </a:solidFill>
              </a:rPr>
              <a:t>Empathy</a:t>
            </a:r>
            <a:r>
              <a:rPr lang="en-GB" sz="1800" dirty="0"/>
              <a:t> refers to the ability to sense the emotions of others and to imagine how others feel.</a:t>
            </a:r>
          </a:p>
          <a:p>
            <a:r>
              <a:rPr lang="en-GB" sz="1800" dirty="0"/>
              <a:t>Common challenges associated with remote work can include lack of face-to-face supervision, daily structure, and information, as well as social and professional isolation and loneliness.</a:t>
            </a:r>
          </a:p>
          <a:p>
            <a:r>
              <a:rPr lang="en-GB" sz="1800" dirty="0"/>
              <a:t>Also, because we are not in physical proximity, we sometimes forget that we are also working with people who have their own lives, families, and problems. We get caught up in our personal situation and neglect to pay attention to how others may be feeling. In other words, we forget empathy for others. </a:t>
            </a:r>
          </a:p>
          <a:p>
            <a:r>
              <a:rPr lang="en-GB" sz="1800" dirty="0"/>
              <a:t>When a </a:t>
            </a:r>
            <a:r>
              <a:rPr lang="en-GB" sz="1800" b="1" dirty="0">
                <a:solidFill>
                  <a:srgbClr val="8A4199"/>
                </a:solidFill>
              </a:rPr>
              <a:t>lack of empathy exists</a:t>
            </a:r>
            <a:r>
              <a:rPr lang="en-GB" sz="1800" dirty="0"/>
              <a:t>, remote workplace problems have the potential to increase. In addition to causing conflict and pain, these problems may impact team productivity and the company’s bottom line.</a:t>
            </a:r>
          </a:p>
          <a:p>
            <a:endParaRPr lang="en-GB" dirty="0"/>
          </a:p>
        </p:txBody>
      </p:sp>
      <p:sp>
        <p:nvSpPr>
          <p:cNvPr id="5" name="Text Placeholder 4">
            <a:extLst>
              <a:ext uri="{FF2B5EF4-FFF2-40B4-BE49-F238E27FC236}">
                <a16:creationId xmlns:a16="http://schemas.microsoft.com/office/drawing/2014/main" id="{7E2D37F9-FFF5-2115-6278-B971646447D8}"/>
              </a:ext>
            </a:extLst>
          </p:cNvPr>
          <p:cNvSpPr>
            <a:spLocks noGrp="1"/>
          </p:cNvSpPr>
          <p:nvPr>
            <p:ph type="body" sz="quarter" idx="23"/>
          </p:nvPr>
        </p:nvSpPr>
        <p:spPr/>
        <p:txBody>
          <a:bodyPr/>
          <a:lstStyle/>
          <a:p>
            <a:r>
              <a:rPr lang="en-GB" dirty="0">
                <a:solidFill>
                  <a:srgbClr val="8A4199"/>
                </a:solidFill>
              </a:rPr>
              <a:t>How to minimise digital overload impacts on </a:t>
            </a:r>
            <a:r>
              <a:rPr lang="en-GB" b="1" dirty="0">
                <a:solidFill>
                  <a:srgbClr val="8A4199"/>
                </a:solidFill>
              </a:rPr>
              <a:t>mental health</a:t>
            </a:r>
          </a:p>
        </p:txBody>
      </p:sp>
    </p:spTree>
    <p:extLst>
      <p:ext uri="{BB962C8B-B14F-4D97-AF65-F5344CB8AC3E}">
        <p14:creationId xmlns:p14="http://schemas.microsoft.com/office/powerpoint/2010/main" val="131982229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DCACE71-A6A3-6F99-5CC1-E600FDD152E1}"/>
              </a:ext>
            </a:extLst>
          </p:cNvPr>
          <p:cNvSpPr>
            <a:spLocks noGrp="1"/>
          </p:cNvSpPr>
          <p:nvPr>
            <p:ph type="body" sz="quarter" idx="18"/>
          </p:nvPr>
        </p:nvSpPr>
        <p:spPr/>
        <p:txBody>
          <a:bodyPr/>
          <a:lstStyle/>
          <a:p>
            <a:pPr marL="0" indent="0" algn="just"/>
            <a:r>
              <a:rPr lang="en-GB" dirty="0"/>
              <a:t>Click the link below to read the guide on how employers can implement an empathetic approach to that will benefit employee wellbeing and productivity:</a:t>
            </a:r>
            <a:endParaRPr lang="en-GB" dirty="0">
              <a:hlinkClick r:id="rId4">
                <a:extLst>
                  <a:ext uri="{A12FA001-AC4F-418D-AE19-62706E023703}">
                    <ahyp:hlinkClr xmlns:ahyp="http://schemas.microsoft.com/office/drawing/2018/hyperlinkcolor" val="tx"/>
                  </a:ext>
                </a:extLst>
              </a:hlinkClick>
            </a:endParaRPr>
          </a:p>
          <a:p>
            <a:pPr algn="ctr"/>
            <a:r>
              <a:rPr lang="en-GB" b="1" dirty="0">
                <a:solidFill>
                  <a:srgbClr val="8A4199"/>
                </a:solidFill>
                <a:hlinkClick r:id="rId4">
                  <a:extLst>
                    <a:ext uri="{A12FA001-AC4F-418D-AE19-62706E023703}">
                      <ahyp:hlinkClr xmlns:ahyp="http://schemas.microsoft.com/office/drawing/2018/hyperlinkcolor" val="tx"/>
                    </a:ext>
                  </a:extLst>
                </a:hlinkClick>
              </a:rPr>
              <a:t>4 Ways  to Express Empathy While Working Remotely</a:t>
            </a:r>
            <a:endParaRPr lang="en-GB" b="1" dirty="0">
              <a:solidFill>
                <a:srgbClr val="8A4199"/>
              </a:solidFill>
            </a:endParaRPr>
          </a:p>
          <a:p>
            <a:endParaRPr lang="en-GB" dirty="0"/>
          </a:p>
        </p:txBody>
      </p:sp>
      <p:sp>
        <p:nvSpPr>
          <p:cNvPr id="3" name="Text Placeholder 2">
            <a:extLst>
              <a:ext uri="{FF2B5EF4-FFF2-40B4-BE49-F238E27FC236}">
                <a16:creationId xmlns:a16="http://schemas.microsoft.com/office/drawing/2014/main" id="{7D8E8E45-5B6F-DF88-8761-EF68939DB2EC}"/>
              </a:ext>
            </a:extLst>
          </p:cNvPr>
          <p:cNvSpPr>
            <a:spLocks noGrp="1"/>
          </p:cNvSpPr>
          <p:nvPr>
            <p:ph type="body" sz="quarter" idx="16"/>
          </p:nvPr>
        </p:nvSpPr>
        <p:spPr/>
        <p:txBody>
          <a:bodyPr>
            <a:normAutofit fontScale="92500"/>
          </a:bodyPr>
          <a:lstStyle/>
          <a:p>
            <a:r>
              <a:rPr lang="en-GB" dirty="0"/>
              <a:t>Additional reading time…Role of Empathy within workplace</a:t>
            </a:r>
          </a:p>
          <a:p>
            <a:endParaRPr lang="en-GB" dirty="0"/>
          </a:p>
        </p:txBody>
      </p:sp>
      <p:pic>
        <p:nvPicPr>
          <p:cNvPr id="5" name="How to Express Empathy While Working Remotely – HBS Accelerate (1)">
            <a:hlinkClick r:id="" action="ppaction://media"/>
            <a:extLst>
              <a:ext uri="{FF2B5EF4-FFF2-40B4-BE49-F238E27FC236}">
                <a16:creationId xmlns:a16="http://schemas.microsoft.com/office/drawing/2014/main" id="{423BFDAF-E5C1-7A16-60D0-13FF45715BA5}"/>
              </a:ext>
            </a:extLst>
          </p:cNvPr>
          <p:cNvPicPr>
            <a:picLocks noGrp="1" noChangeAspect="1"/>
          </p:cNvPicPr>
          <p:nvPr>
            <p:ph type="pic" sz="quarter" idx="10"/>
            <a:videoFile r:link="rId2"/>
            <p:extLst>
              <p:ext uri="{DAA4B4D4-6D71-4841-9C94-3DE7FCFB9230}">
                <p14:media xmlns:p14="http://schemas.microsoft.com/office/powerpoint/2010/main" r:embed="rId1"/>
              </p:ext>
            </p:extLst>
          </p:nvPr>
        </p:nvPicPr>
        <p:blipFill rotWithShape="1">
          <a:blip r:embed="rId5"/>
          <a:srcRect l="13124" r="13124"/>
          <a:stretch/>
        </p:blipFill>
        <p:spPr>
          <a:xfrm>
            <a:off x="7061200" y="1338263"/>
            <a:ext cx="5130800" cy="3913187"/>
          </a:xfrm>
          <a:prstGeom prst="rect">
            <a:avLst/>
          </a:prstGeom>
        </p:spPr>
      </p:pic>
    </p:spTree>
    <p:extLst>
      <p:ext uri="{BB962C8B-B14F-4D97-AF65-F5344CB8AC3E}">
        <p14:creationId xmlns:p14="http://schemas.microsoft.com/office/powerpoint/2010/main" val="16263029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8939"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5"/>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5"/>
                                        </p:tgtEl>
                                      </p:cBhvr>
                                    </p:cmd>
                                  </p:childTnLst>
                                </p:cTn>
                              </p:par>
                            </p:childTnLst>
                          </p:cTn>
                        </p:par>
                      </p:childTnLst>
                    </p:cTn>
                  </p:par>
                </p:childTnLst>
              </p:cTn>
              <p:nextCondLst>
                <p:cond evt="onClick" delay="0">
                  <p:tgtEl>
                    <p:spTgt spid="5"/>
                  </p:tgtEl>
                </p:cond>
              </p:nextCondLst>
            </p:seq>
            <p:video>
              <p:cMediaNode vol="80000">
                <p:cTn id="12" fill="hold" display="0">
                  <p:stCondLst>
                    <p:cond delay="indefinite"/>
                  </p:stCondLst>
                </p:cTn>
                <p:tgtEl>
                  <p:spTgt spid="5"/>
                </p:tgtEl>
              </p:cMediaNode>
            </p:vide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8644619-92F5-22CA-B72F-CA6A425F7D6A}"/>
              </a:ext>
            </a:extLst>
          </p:cNvPr>
          <p:cNvSpPr>
            <a:spLocks noGrp="1"/>
          </p:cNvSpPr>
          <p:nvPr>
            <p:ph type="body" sz="quarter" idx="22"/>
          </p:nvPr>
        </p:nvSpPr>
        <p:spPr>
          <a:xfrm>
            <a:off x="6028359" y="349937"/>
            <a:ext cx="5606913" cy="857158"/>
          </a:xfrm>
        </p:spPr>
        <p:txBody>
          <a:bodyPr>
            <a:normAutofit fontScale="92500"/>
          </a:bodyPr>
          <a:lstStyle/>
          <a:p>
            <a:r>
              <a:rPr lang="en-GB" dirty="0"/>
              <a:t>Role of workplace relationships</a:t>
            </a:r>
          </a:p>
        </p:txBody>
      </p:sp>
      <p:sp>
        <p:nvSpPr>
          <p:cNvPr id="3" name="Text Placeholder 2">
            <a:extLst>
              <a:ext uri="{FF2B5EF4-FFF2-40B4-BE49-F238E27FC236}">
                <a16:creationId xmlns:a16="http://schemas.microsoft.com/office/drawing/2014/main" id="{5675C37E-9173-FA11-7B8D-D93CDDEAE287}"/>
              </a:ext>
            </a:extLst>
          </p:cNvPr>
          <p:cNvSpPr>
            <a:spLocks noGrp="1"/>
          </p:cNvSpPr>
          <p:nvPr>
            <p:ph type="body" sz="quarter" idx="24"/>
          </p:nvPr>
        </p:nvSpPr>
        <p:spPr/>
        <p:txBody>
          <a:bodyPr/>
          <a:lstStyle/>
          <a:p>
            <a:r>
              <a:rPr lang="en-GB" dirty="0"/>
              <a:t>2</a:t>
            </a:r>
          </a:p>
        </p:txBody>
      </p:sp>
      <p:sp>
        <p:nvSpPr>
          <p:cNvPr id="4" name="Text Placeholder 3">
            <a:extLst>
              <a:ext uri="{FF2B5EF4-FFF2-40B4-BE49-F238E27FC236}">
                <a16:creationId xmlns:a16="http://schemas.microsoft.com/office/drawing/2014/main" id="{8D616F1B-B60F-A84C-0A7E-031E538A5757}"/>
              </a:ext>
            </a:extLst>
          </p:cNvPr>
          <p:cNvSpPr>
            <a:spLocks noGrp="1"/>
          </p:cNvSpPr>
          <p:nvPr>
            <p:ph type="body" sz="quarter" idx="20"/>
          </p:nvPr>
        </p:nvSpPr>
        <p:spPr>
          <a:xfrm>
            <a:off x="5976964" y="1070594"/>
            <a:ext cx="6215036" cy="5787406"/>
          </a:xfrm>
        </p:spPr>
        <p:txBody>
          <a:bodyPr/>
          <a:lstStyle/>
          <a:p>
            <a:r>
              <a:rPr lang="en-GB" sz="1800" dirty="0"/>
              <a:t>Co-workers have no choice but to bond when they spend 37+ hours a week together in an office or work environment space.</a:t>
            </a:r>
          </a:p>
          <a:p>
            <a:r>
              <a:rPr lang="en-GB" sz="1800" dirty="0"/>
              <a:t>Talking to colleagues about weekend plans or a big project you’re working on, or being able to lend a hand with a piece of information they were missing, these small (and maybe forgetful) moments are what builds team morale and creates a work environment which </a:t>
            </a:r>
            <a:r>
              <a:rPr lang="en-GB" sz="1800" b="1" dirty="0">
                <a:solidFill>
                  <a:srgbClr val="8A4199"/>
                </a:solidFill>
              </a:rPr>
              <a:t>employees are happy </a:t>
            </a:r>
            <a:r>
              <a:rPr lang="en-GB" sz="1800" dirty="0"/>
              <a:t>to be apart of. If you’re like many people, you may not have realized how much these conversations mattered until you found yourself working from home.</a:t>
            </a:r>
          </a:p>
          <a:p>
            <a:r>
              <a:rPr lang="en-GB" sz="1800" b="1" dirty="0">
                <a:solidFill>
                  <a:srgbClr val="8A4199"/>
                </a:solidFill>
              </a:rPr>
              <a:t>Good working relationships </a:t>
            </a:r>
            <a:r>
              <a:rPr lang="en-GB" sz="1800" dirty="0"/>
              <a:t>can help employees feel more satisfied and boosts job retention, but in the midst of the coronavirus pandemic, these </a:t>
            </a:r>
            <a:r>
              <a:rPr lang="en-GB" sz="1800" b="1" dirty="0">
                <a:solidFill>
                  <a:srgbClr val="8A4199"/>
                </a:solidFill>
              </a:rPr>
              <a:t>work-relationships</a:t>
            </a:r>
            <a:r>
              <a:rPr lang="en-GB" sz="1800" dirty="0"/>
              <a:t> are not so easily maintained. </a:t>
            </a:r>
          </a:p>
          <a:p>
            <a:r>
              <a:rPr lang="en-GB" sz="1800" dirty="0"/>
              <a:t>Among employees who worked 41–60 hours from home, 20% felt isolated and 39% felt emotionally drained by work always or most of the time. This compares to 14% and 34%, respectively, among those who worked the same range of hours at an employer’s premises. The issue of isolation and disrupted communication with colleagues has been reported also by national studies in Denmark and Finland. </a:t>
            </a:r>
          </a:p>
          <a:p>
            <a:endParaRPr lang="en-GB" dirty="0"/>
          </a:p>
        </p:txBody>
      </p:sp>
      <p:sp>
        <p:nvSpPr>
          <p:cNvPr id="8" name="Text Placeholder 4">
            <a:extLst>
              <a:ext uri="{FF2B5EF4-FFF2-40B4-BE49-F238E27FC236}">
                <a16:creationId xmlns:a16="http://schemas.microsoft.com/office/drawing/2014/main" id="{B0797B88-A559-F397-C4C1-279F34DFBE76}"/>
              </a:ext>
            </a:extLst>
          </p:cNvPr>
          <p:cNvSpPr txBox="1">
            <a:spLocks/>
          </p:cNvSpPr>
          <p:nvPr/>
        </p:nvSpPr>
        <p:spPr>
          <a:xfrm>
            <a:off x="1255874" y="860494"/>
            <a:ext cx="3452394" cy="3433969"/>
          </a:xfrm>
          <a:prstGeom prst="rect">
            <a:avLst/>
          </a:prstGeom>
          <a:noFill/>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panose="020B0604020202020204" pitchFamily="34" charset="0"/>
              <a:buNone/>
              <a:defRPr sz="3600" i="0" kern="1200">
                <a:solidFill>
                  <a:srgbClr val="5959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solidFill>
                  <a:srgbClr val="8A4199"/>
                </a:solidFill>
              </a:rPr>
              <a:t>How to minimise digital overload impacts on </a:t>
            </a:r>
            <a:r>
              <a:rPr lang="en-GB" b="1" dirty="0">
                <a:solidFill>
                  <a:srgbClr val="8A4199"/>
                </a:solidFill>
              </a:rPr>
              <a:t>mental health</a:t>
            </a:r>
          </a:p>
        </p:txBody>
      </p:sp>
      <p:sp>
        <p:nvSpPr>
          <p:cNvPr id="9" name="TextBox 8">
            <a:extLst>
              <a:ext uri="{FF2B5EF4-FFF2-40B4-BE49-F238E27FC236}">
                <a16:creationId xmlns:a16="http://schemas.microsoft.com/office/drawing/2014/main" id="{75B90A2D-2A70-0AF8-A873-421A6489BC27}"/>
              </a:ext>
            </a:extLst>
          </p:cNvPr>
          <p:cNvSpPr txBox="1"/>
          <p:nvPr/>
        </p:nvSpPr>
        <p:spPr>
          <a:xfrm>
            <a:off x="1018958" y="6211669"/>
            <a:ext cx="2806593" cy="646331"/>
          </a:xfrm>
          <a:prstGeom prst="rect">
            <a:avLst/>
          </a:prstGeom>
          <a:noFill/>
        </p:spPr>
        <p:txBody>
          <a:bodyPr wrap="square">
            <a:spAutoFit/>
          </a:bodyPr>
          <a:lstStyle/>
          <a:p>
            <a:r>
              <a:rPr lang="en-GB" sz="900" dirty="0">
                <a:solidFill>
                  <a:srgbClr val="595959"/>
                </a:solidFill>
              </a:rPr>
              <a:t>https://www.eurofound.europa.eu/publications/article/2021/workers-want-to-telework-but-long-working-hours-isolation-and-inadequate-equipment-must-be-tackled</a:t>
            </a:r>
          </a:p>
        </p:txBody>
      </p:sp>
    </p:spTree>
    <p:extLst>
      <p:ext uri="{BB962C8B-B14F-4D97-AF65-F5344CB8AC3E}">
        <p14:creationId xmlns:p14="http://schemas.microsoft.com/office/powerpoint/2010/main" val="180515906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B6F28E1-1DA8-F135-E13E-D445A60B78D0}"/>
              </a:ext>
            </a:extLst>
          </p:cNvPr>
          <p:cNvSpPr>
            <a:spLocks noGrp="1"/>
          </p:cNvSpPr>
          <p:nvPr>
            <p:ph type="body" sz="quarter" idx="18"/>
          </p:nvPr>
        </p:nvSpPr>
        <p:spPr/>
        <p:txBody>
          <a:bodyPr/>
          <a:lstStyle/>
          <a:p>
            <a:pPr marL="0" indent="0"/>
            <a:r>
              <a:rPr lang="en-GB" dirty="0"/>
              <a:t>This will help promote team morale, spirit and bonding!</a:t>
            </a:r>
          </a:p>
          <a:p>
            <a:pPr marL="0" indent="0"/>
            <a:r>
              <a:rPr lang="en-GB" dirty="0">
                <a:hlinkClick r:id="rId2"/>
              </a:rPr>
              <a:t>https://theescapegame.com/blog/18-virtual-team-building-ideas-for-zoom/</a:t>
            </a:r>
            <a:endParaRPr lang="en-GB" dirty="0"/>
          </a:p>
          <a:p>
            <a:endParaRPr lang="en-GB" dirty="0"/>
          </a:p>
        </p:txBody>
      </p:sp>
      <p:sp>
        <p:nvSpPr>
          <p:cNvPr id="3" name="Text Placeholder 2">
            <a:extLst>
              <a:ext uri="{FF2B5EF4-FFF2-40B4-BE49-F238E27FC236}">
                <a16:creationId xmlns:a16="http://schemas.microsoft.com/office/drawing/2014/main" id="{6DD7E0BE-A23F-68F9-335D-648954330ADC}"/>
              </a:ext>
            </a:extLst>
          </p:cNvPr>
          <p:cNvSpPr>
            <a:spLocks noGrp="1"/>
          </p:cNvSpPr>
          <p:nvPr>
            <p:ph type="body" sz="quarter" idx="16"/>
          </p:nvPr>
        </p:nvSpPr>
        <p:spPr/>
        <p:txBody>
          <a:bodyPr>
            <a:normAutofit fontScale="85000" lnSpcReduction="20000"/>
          </a:bodyPr>
          <a:lstStyle/>
          <a:p>
            <a:r>
              <a:rPr lang="en-GB" dirty="0"/>
              <a:t>The website below provides ideas for 20 Virtual Team Building Activities For Zoom</a:t>
            </a:r>
          </a:p>
          <a:p>
            <a:endParaRPr lang="en-GB" dirty="0"/>
          </a:p>
        </p:txBody>
      </p:sp>
      <p:pic>
        <p:nvPicPr>
          <p:cNvPr id="5" name="Picture Placeholder 4">
            <a:hlinkClick r:id="rId2"/>
            <a:extLst>
              <a:ext uri="{FF2B5EF4-FFF2-40B4-BE49-F238E27FC236}">
                <a16:creationId xmlns:a16="http://schemas.microsoft.com/office/drawing/2014/main" id="{B6CF47C1-F0DD-AA19-D142-64201E2160CF}"/>
              </a:ext>
            </a:extLst>
          </p:cNvPr>
          <p:cNvPicPr>
            <a:picLocks noGrp="1" noChangeAspect="1"/>
          </p:cNvPicPr>
          <p:nvPr>
            <p:ph type="pic" sz="quarter" idx="10"/>
          </p:nvPr>
        </p:nvPicPr>
        <p:blipFill>
          <a:blip r:embed="rId3"/>
          <a:srcRect l="20623" r="20623"/>
          <a:stretch>
            <a:fillRect/>
          </a:stretch>
        </p:blipFill>
        <p:spPr>
          <a:xfrm>
            <a:off x="7061200" y="1338263"/>
            <a:ext cx="5130800" cy="3913187"/>
          </a:xfrm>
          <a:prstGeom prst="rect">
            <a:avLst/>
          </a:prstGeom>
        </p:spPr>
      </p:pic>
    </p:spTree>
    <p:extLst>
      <p:ext uri="{BB962C8B-B14F-4D97-AF65-F5344CB8AC3E}">
        <p14:creationId xmlns:p14="http://schemas.microsoft.com/office/powerpoint/2010/main" val="9295087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10">
            <a:extLst>
              <a:ext uri="{FF2B5EF4-FFF2-40B4-BE49-F238E27FC236}">
                <a16:creationId xmlns:a16="http://schemas.microsoft.com/office/drawing/2014/main" id="{2B96CE78-B8D6-5F61-6352-C8664C9A0E9E}"/>
              </a:ext>
            </a:extLst>
          </p:cNvPr>
          <p:cNvSpPr>
            <a:spLocks noGrp="1"/>
          </p:cNvSpPr>
          <p:nvPr>
            <p:ph type="body" sz="quarter" idx="47"/>
          </p:nvPr>
        </p:nvSpPr>
        <p:spPr/>
        <p:txBody>
          <a:bodyPr/>
          <a:lstStyle/>
          <a:p>
            <a:r>
              <a:rPr lang="en-GB" dirty="0"/>
              <a:t>CONTENTS</a:t>
            </a:r>
          </a:p>
        </p:txBody>
      </p:sp>
      <p:sp>
        <p:nvSpPr>
          <p:cNvPr id="2" name="Text Placeholder 1">
            <a:extLst>
              <a:ext uri="{FF2B5EF4-FFF2-40B4-BE49-F238E27FC236}">
                <a16:creationId xmlns:a16="http://schemas.microsoft.com/office/drawing/2014/main" id="{33E8BCE1-F81A-B08E-0B49-9CC2DA23718B}"/>
              </a:ext>
            </a:extLst>
          </p:cNvPr>
          <p:cNvSpPr>
            <a:spLocks noGrp="1"/>
          </p:cNvSpPr>
          <p:nvPr>
            <p:ph type="body" sz="quarter" idx="50"/>
          </p:nvPr>
        </p:nvSpPr>
        <p:spPr>
          <a:xfrm>
            <a:off x="3158056" y="1468402"/>
            <a:ext cx="745417" cy="635000"/>
          </a:xfrm>
        </p:spPr>
        <p:txBody>
          <a:bodyPr>
            <a:normAutofit/>
          </a:bodyPr>
          <a:lstStyle/>
          <a:p>
            <a:r>
              <a:rPr lang="en-GB" dirty="0"/>
              <a:t>01</a:t>
            </a:r>
          </a:p>
        </p:txBody>
      </p:sp>
      <p:sp>
        <p:nvSpPr>
          <p:cNvPr id="12" name="Text Placeholder 11">
            <a:extLst>
              <a:ext uri="{FF2B5EF4-FFF2-40B4-BE49-F238E27FC236}">
                <a16:creationId xmlns:a16="http://schemas.microsoft.com/office/drawing/2014/main" id="{98B3D976-C2C0-98AB-577C-9A005B02A982}"/>
              </a:ext>
            </a:extLst>
          </p:cNvPr>
          <p:cNvSpPr>
            <a:spLocks noGrp="1"/>
          </p:cNvSpPr>
          <p:nvPr>
            <p:ph type="body" sz="quarter" idx="51"/>
          </p:nvPr>
        </p:nvSpPr>
        <p:spPr>
          <a:xfrm>
            <a:off x="4147724" y="2323517"/>
            <a:ext cx="7208644" cy="692194"/>
          </a:xfrm>
        </p:spPr>
        <p:txBody>
          <a:bodyPr>
            <a:normAutofit/>
          </a:bodyPr>
          <a:lstStyle/>
          <a:p>
            <a:r>
              <a:rPr lang="en-GB" sz="2800" dirty="0">
                <a:hlinkClick r:id="rId2" action="ppaction://hlinksldjump"/>
              </a:rPr>
              <a:t>Welcome – What is this module about?</a:t>
            </a:r>
            <a:endParaRPr lang="en-GB" sz="2800" dirty="0"/>
          </a:p>
        </p:txBody>
      </p:sp>
      <p:sp>
        <p:nvSpPr>
          <p:cNvPr id="3" name="Text Placeholder 2">
            <a:extLst>
              <a:ext uri="{FF2B5EF4-FFF2-40B4-BE49-F238E27FC236}">
                <a16:creationId xmlns:a16="http://schemas.microsoft.com/office/drawing/2014/main" id="{8DC06369-563B-377E-4FAC-D3280D0AB389}"/>
              </a:ext>
            </a:extLst>
          </p:cNvPr>
          <p:cNvSpPr>
            <a:spLocks noGrp="1"/>
          </p:cNvSpPr>
          <p:nvPr>
            <p:ph type="body" sz="quarter" idx="52"/>
          </p:nvPr>
        </p:nvSpPr>
        <p:spPr>
          <a:xfrm>
            <a:off x="3158057" y="2323194"/>
            <a:ext cx="745417" cy="635000"/>
          </a:xfrm>
        </p:spPr>
        <p:txBody>
          <a:bodyPr>
            <a:normAutofit/>
          </a:bodyPr>
          <a:lstStyle/>
          <a:p>
            <a:r>
              <a:rPr lang="en-GB" dirty="0"/>
              <a:t>02</a:t>
            </a:r>
          </a:p>
        </p:txBody>
      </p:sp>
      <p:sp>
        <p:nvSpPr>
          <p:cNvPr id="4" name="Text Placeholder 3">
            <a:extLst>
              <a:ext uri="{FF2B5EF4-FFF2-40B4-BE49-F238E27FC236}">
                <a16:creationId xmlns:a16="http://schemas.microsoft.com/office/drawing/2014/main" id="{77EB4F98-535E-813A-1744-B529C3C87728}"/>
              </a:ext>
            </a:extLst>
          </p:cNvPr>
          <p:cNvSpPr>
            <a:spLocks noGrp="1"/>
          </p:cNvSpPr>
          <p:nvPr>
            <p:ph type="body" sz="quarter" idx="53"/>
          </p:nvPr>
        </p:nvSpPr>
        <p:spPr>
          <a:xfrm>
            <a:off x="4135016" y="1444792"/>
            <a:ext cx="7208644" cy="692194"/>
          </a:xfrm>
        </p:spPr>
        <p:txBody>
          <a:bodyPr>
            <a:normAutofit/>
          </a:bodyPr>
          <a:lstStyle/>
          <a:p>
            <a:r>
              <a:rPr lang="en-GB" sz="2800" dirty="0">
                <a:hlinkClick r:id="rId3" action="ppaction://hlinksldjump"/>
              </a:rPr>
              <a:t>Learning Objectives</a:t>
            </a:r>
            <a:endParaRPr lang="en-GB" sz="2800" dirty="0"/>
          </a:p>
        </p:txBody>
      </p:sp>
      <p:sp>
        <p:nvSpPr>
          <p:cNvPr id="5" name="Text Placeholder 4">
            <a:extLst>
              <a:ext uri="{FF2B5EF4-FFF2-40B4-BE49-F238E27FC236}">
                <a16:creationId xmlns:a16="http://schemas.microsoft.com/office/drawing/2014/main" id="{B79DCAD7-65D6-252E-2A87-12548A40BC2A}"/>
              </a:ext>
            </a:extLst>
          </p:cNvPr>
          <p:cNvSpPr>
            <a:spLocks noGrp="1"/>
          </p:cNvSpPr>
          <p:nvPr>
            <p:ph type="body" sz="quarter" idx="54"/>
          </p:nvPr>
        </p:nvSpPr>
        <p:spPr>
          <a:xfrm>
            <a:off x="3158057" y="4025502"/>
            <a:ext cx="745417" cy="635000"/>
          </a:xfrm>
        </p:spPr>
        <p:txBody>
          <a:bodyPr>
            <a:normAutofit/>
          </a:bodyPr>
          <a:lstStyle/>
          <a:p>
            <a:r>
              <a:rPr lang="en-GB" dirty="0"/>
              <a:t>04</a:t>
            </a:r>
          </a:p>
        </p:txBody>
      </p:sp>
      <p:sp>
        <p:nvSpPr>
          <p:cNvPr id="7" name="Text Placeholder 6">
            <a:extLst>
              <a:ext uri="{FF2B5EF4-FFF2-40B4-BE49-F238E27FC236}">
                <a16:creationId xmlns:a16="http://schemas.microsoft.com/office/drawing/2014/main" id="{7EB8111C-6AC2-C39C-C85D-34C0A8264149}"/>
              </a:ext>
            </a:extLst>
          </p:cNvPr>
          <p:cNvSpPr>
            <a:spLocks noGrp="1"/>
          </p:cNvSpPr>
          <p:nvPr>
            <p:ph type="body" sz="quarter" idx="55"/>
          </p:nvPr>
        </p:nvSpPr>
        <p:spPr>
          <a:xfrm>
            <a:off x="4147724" y="3174348"/>
            <a:ext cx="7208644" cy="692194"/>
          </a:xfrm>
        </p:spPr>
        <p:txBody>
          <a:bodyPr>
            <a:normAutofit/>
          </a:bodyPr>
          <a:lstStyle/>
          <a:p>
            <a:r>
              <a:rPr lang="en-GB" sz="2800" dirty="0">
                <a:hlinkClick r:id="rId4" action="ppaction://hlinksldjump"/>
              </a:rPr>
              <a:t>Digital Wellbeing</a:t>
            </a:r>
            <a:endParaRPr lang="en-GB" sz="2800" dirty="0">
              <a:solidFill>
                <a:srgbClr val="FF0000"/>
              </a:solidFill>
            </a:endParaRPr>
          </a:p>
        </p:txBody>
      </p:sp>
      <p:sp>
        <p:nvSpPr>
          <p:cNvPr id="6" name="Text Placeholder 5">
            <a:extLst>
              <a:ext uri="{FF2B5EF4-FFF2-40B4-BE49-F238E27FC236}">
                <a16:creationId xmlns:a16="http://schemas.microsoft.com/office/drawing/2014/main" id="{6A526560-9F55-F467-17E1-4532984B8C9E}"/>
              </a:ext>
            </a:extLst>
          </p:cNvPr>
          <p:cNvSpPr>
            <a:spLocks noGrp="1"/>
          </p:cNvSpPr>
          <p:nvPr>
            <p:ph type="body" sz="quarter" idx="56"/>
          </p:nvPr>
        </p:nvSpPr>
        <p:spPr>
          <a:xfrm>
            <a:off x="3158057" y="4880294"/>
            <a:ext cx="745417" cy="635000"/>
          </a:xfrm>
        </p:spPr>
        <p:txBody>
          <a:bodyPr>
            <a:normAutofit/>
          </a:bodyPr>
          <a:lstStyle/>
          <a:p>
            <a:r>
              <a:rPr lang="en-GB" dirty="0"/>
              <a:t>05</a:t>
            </a:r>
          </a:p>
        </p:txBody>
      </p:sp>
      <p:sp>
        <p:nvSpPr>
          <p:cNvPr id="8" name="Text Placeholder 7">
            <a:extLst>
              <a:ext uri="{FF2B5EF4-FFF2-40B4-BE49-F238E27FC236}">
                <a16:creationId xmlns:a16="http://schemas.microsoft.com/office/drawing/2014/main" id="{2A3E251E-7E06-AD26-85F4-468E24317233}"/>
              </a:ext>
            </a:extLst>
          </p:cNvPr>
          <p:cNvSpPr>
            <a:spLocks noGrp="1"/>
          </p:cNvSpPr>
          <p:nvPr>
            <p:ph type="body" sz="quarter" idx="57"/>
          </p:nvPr>
        </p:nvSpPr>
        <p:spPr>
          <a:xfrm>
            <a:off x="4147724" y="4025179"/>
            <a:ext cx="7208644" cy="692194"/>
          </a:xfrm>
        </p:spPr>
        <p:txBody>
          <a:bodyPr>
            <a:normAutofit/>
          </a:bodyPr>
          <a:lstStyle/>
          <a:p>
            <a:r>
              <a:rPr lang="en-GB" sz="2800" dirty="0">
                <a:hlinkClick r:id="rId5" action="ppaction://hlinksldjump"/>
              </a:rPr>
              <a:t>Quiz – what have you learnt?</a:t>
            </a:r>
            <a:endParaRPr lang="en-GB" sz="2800" dirty="0"/>
          </a:p>
        </p:txBody>
      </p:sp>
      <p:sp>
        <p:nvSpPr>
          <p:cNvPr id="10" name="Text Placeholder 9">
            <a:extLst>
              <a:ext uri="{FF2B5EF4-FFF2-40B4-BE49-F238E27FC236}">
                <a16:creationId xmlns:a16="http://schemas.microsoft.com/office/drawing/2014/main" id="{C6285844-7141-7D08-5B04-59EF2F027CA1}"/>
              </a:ext>
            </a:extLst>
          </p:cNvPr>
          <p:cNvSpPr>
            <a:spLocks noGrp="1"/>
          </p:cNvSpPr>
          <p:nvPr>
            <p:ph type="body" sz="quarter" idx="59"/>
          </p:nvPr>
        </p:nvSpPr>
        <p:spPr>
          <a:xfrm>
            <a:off x="4147724" y="4876010"/>
            <a:ext cx="7208644" cy="692194"/>
          </a:xfrm>
        </p:spPr>
        <p:txBody>
          <a:bodyPr>
            <a:normAutofit/>
          </a:bodyPr>
          <a:lstStyle/>
          <a:p>
            <a:r>
              <a:rPr lang="en-GB" sz="2800" dirty="0">
                <a:hlinkClick r:id="rId6" action="ppaction://hlinksldjump"/>
              </a:rPr>
              <a:t>Conclusions</a:t>
            </a:r>
            <a:endParaRPr lang="en-GB" sz="2800" dirty="0"/>
          </a:p>
        </p:txBody>
      </p:sp>
      <p:sp>
        <p:nvSpPr>
          <p:cNvPr id="13" name="Text Placeholder 4">
            <a:extLst>
              <a:ext uri="{FF2B5EF4-FFF2-40B4-BE49-F238E27FC236}">
                <a16:creationId xmlns:a16="http://schemas.microsoft.com/office/drawing/2014/main" id="{F78437FD-0762-274D-9674-F4AC794C04D9}"/>
              </a:ext>
            </a:extLst>
          </p:cNvPr>
          <p:cNvSpPr txBox="1">
            <a:spLocks/>
          </p:cNvSpPr>
          <p:nvPr/>
        </p:nvSpPr>
        <p:spPr>
          <a:xfrm>
            <a:off x="3158057" y="3174348"/>
            <a:ext cx="745417" cy="635000"/>
          </a:xfrm>
          <a:prstGeom prst="rect">
            <a:avLst/>
          </a:prstGeom>
          <a:noFill/>
        </p:spPr>
        <p:txBody>
          <a:bodyPr vert="horz" lIns="91440" tIns="45720" rIns="91440" bIns="45720" rtlCol="0" anchor="ctr">
            <a:normAutofit/>
          </a:bodyPr>
          <a:lstStyle>
            <a:lvl1pPr marL="0" indent="0" algn="ctr" defTabSz="914400" rtl="0" eaLnBrk="1" latinLnBrk="0" hangingPunct="1">
              <a:lnSpc>
                <a:spcPct val="90000"/>
              </a:lnSpc>
              <a:spcBef>
                <a:spcPts val="1000"/>
              </a:spcBef>
              <a:buFont typeface="Arial" panose="020B0604020202020204" pitchFamily="34" charset="0"/>
              <a:buNone/>
              <a:defRPr sz="3200" b="1" kern="1200" baseline="0">
                <a:solidFill>
                  <a:srgbClr val="14B4CB"/>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03</a:t>
            </a:r>
          </a:p>
        </p:txBody>
      </p:sp>
      <p:sp>
        <p:nvSpPr>
          <p:cNvPr id="14" name="Text Placeholder 6">
            <a:extLst>
              <a:ext uri="{FF2B5EF4-FFF2-40B4-BE49-F238E27FC236}">
                <a16:creationId xmlns:a16="http://schemas.microsoft.com/office/drawing/2014/main" id="{F841F254-986E-4C40-9981-344EEDB87D6E}"/>
              </a:ext>
            </a:extLst>
          </p:cNvPr>
          <p:cNvSpPr txBox="1">
            <a:spLocks/>
          </p:cNvSpPr>
          <p:nvPr/>
        </p:nvSpPr>
        <p:spPr>
          <a:xfrm>
            <a:off x="4092489" y="3813739"/>
            <a:ext cx="7208644" cy="692194"/>
          </a:xfrm>
          <a:prstGeom prst="rect">
            <a:avLst/>
          </a:prstGeom>
        </p:spPr>
        <p:txBody>
          <a:bodyPr vert="horz" lIns="91440" tIns="45720" rIns="91440" bIns="45720" rtlCol="0" anchor="ctr">
            <a:noAutofit/>
          </a:bodyPr>
          <a:lstStyle>
            <a:lvl1pPr marL="0" indent="0" algn="l" defTabSz="914400" rtl="0" eaLnBrk="1" latinLnBrk="0" hangingPunct="1">
              <a:lnSpc>
                <a:spcPct val="90000"/>
              </a:lnSpc>
              <a:spcBef>
                <a:spcPts val="1000"/>
              </a:spcBef>
              <a:buFont typeface="Arial" panose="020B0604020202020204" pitchFamily="34" charset="0"/>
              <a:buNone/>
              <a:defRPr sz="2200" kern="1200" baseline="0">
                <a:solidFill>
                  <a:srgbClr val="595959"/>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sz="2800" dirty="0">
              <a:solidFill>
                <a:srgbClr val="FF0000"/>
              </a:solidFill>
            </a:endParaRPr>
          </a:p>
        </p:txBody>
      </p:sp>
    </p:spTree>
    <p:extLst>
      <p:ext uri="{BB962C8B-B14F-4D97-AF65-F5344CB8AC3E}">
        <p14:creationId xmlns:p14="http://schemas.microsoft.com/office/powerpoint/2010/main" val="92158542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8644619-92F5-22CA-B72F-CA6A425F7D6A}"/>
              </a:ext>
            </a:extLst>
          </p:cNvPr>
          <p:cNvSpPr>
            <a:spLocks noGrp="1"/>
          </p:cNvSpPr>
          <p:nvPr>
            <p:ph type="body" sz="quarter" idx="22"/>
          </p:nvPr>
        </p:nvSpPr>
        <p:spPr>
          <a:xfrm>
            <a:off x="5937817" y="209881"/>
            <a:ext cx="5606913" cy="857158"/>
          </a:xfrm>
        </p:spPr>
        <p:txBody>
          <a:bodyPr>
            <a:normAutofit/>
          </a:bodyPr>
          <a:lstStyle/>
          <a:p>
            <a:r>
              <a:rPr lang="en-GB" b="1" dirty="0"/>
              <a:t>Switching Off</a:t>
            </a:r>
          </a:p>
        </p:txBody>
      </p:sp>
      <p:sp>
        <p:nvSpPr>
          <p:cNvPr id="3" name="Text Placeholder 2">
            <a:extLst>
              <a:ext uri="{FF2B5EF4-FFF2-40B4-BE49-F238E27FC236}">
                <a16:creationId xmlns:a16="http://schemas.microsoft.com/office/drawing/2014/main" id="{5675C37E-9173-FA11-7B8D-D93CDDEAE287}"/>
              </a:ext>
            </a:extLst>
          </p:cNvPr>
          <p:cNvSpPr>
            <a:spLocks noGrp="1"/>
          </p:cNvSpPr>
          <p:nvPr>
            <p:ph type="body" sz="quarter" idx="24"/>
          </p:nvPr>
        </p:nvSpPr>
        <p:spPr/>
        <p:txBody>
          <a:bodyPr/>
          <a:lstStyle/>
          <a:p>
            <a:r>
              <a:rPr lang="en-GB" dirty="0"/>
              <a:t>3</a:t>
            </a:r>
          </a:p>
        </p:txBody>
      </p:sp>
      <p:sp>
        <p:nvSpPr>
          <p:cNvPr id="4" name="Text Placeholder 3">
            <a:extLst>
              <a:ext uri="{FF2B5EF4-FFF2-40B4-BE49-F238E27FC236}">
                <a16:creationId xmlns:a16="http://schemas.microsoft.com/office/drawing/2014/main" id="{8D616F1B-B60F-A84C-0A7E-031E538A5757}"/>
              </a:ext>
            </a:extLst>
          </p:cNvPr>
          <p:cNvSpPr>
            <a:spLocks noGrp="1"/>
          </p:cNvSpPr>
          <p:nvPr>
            <p:ph type="body" sz="quarter" idx="20"/>
          </p:nvPr>
        </p:nvSpPr>
        <p:spPr>
          <a:xfrm>
            <a:off x="5937817" y="777498"/>
            <a:ext cx="6186196" cy="5787406"/>
          </a:xfrm>
        </p:spPr>
        <p:txBody>
          <a:bodyPr/>
          <a:lstStyle/>
          <a:p>
            <a:r>
              <a:rPr lang="en-GB" sz="2000" dirty="0"/>
              <a:t>Switching off may seem nearly impossible in today’s working environment which is increasingly developing into “an always-on culture”.</a:t>
            </a:r>
          </a:p>
          <a:p>
            <a:r>
              <a:rPr lang="en-GB" sz="2000" dirty="0"/>
              <a:t>The impact of being constantly connected can have a </a:t>
            </a:r>
            <a:r>
              <a:rPr lang="en-GB" sz="2000" b="1" dirty="0">
                <a:solidFill>
                  <a:srgbClr val="8A4199"/>
                </a:solidFill>
              </a:rPr>
              <a:t>detrimental effect on our mental health</a:t>
            </a:r>
            <a:r>
              <a:rPr lang="en-GB" sz="2000" dirty="0"/>
              <a:t>. Despite technologies that have enabled remote and flexible working and, in theory, a better work-life balance, workplace stress is on the rise. A UK study by the Chartered Management Institute found that ‘always on’ managers are now </a:t>
            </a:r>
            <a:r>
              <a:rPr lang="en-GB" sz="2000" b="1" dirty="0">
                <a:solidFill>
                  <a:srgbClr val="8A4199"/>
                </a:solidFill>
              </a:rPr>
              <a:t>working 29 extra days a year </a:t>
            </a:r>
            <a:r>
              <a:rPr lang="en-GB" sz="2000" dirty="0"/>
              <a:t>and are suffering from rising levels of stress. </a:t>
            </a:r>
          </a:p>
          <a:p>
            <a:r>
              <a:rPr lang="en-GB" sz="2000" dirty="0"/>
              <a:t>It’s a similar picture globally. In Singapore, in a study by Willis Towers Watson</a:t>
            </a:r>
            <a:r>
              <a:rPr lang="en-GB" sz="2000" b="1" dirty="0">
                <a:solidFill>
                  <a:srgbClr val="8A4199"/>
                </a:solidFill>
              </a:rPr>
              <a:t>, 60 per cent of employees </a:t>
            </a:r>
            <a:r>
              <a:rPr lang="en-GB" sz="2000" dirty="0"/>
              <a:t>admitted to having above-average or high levels of stress. A study by HR think tank </a:t>
            </a:r>
            <a:r>
              <a:rPr lang="en-GB" sz="2000" dirty="0" err="1"/>
              <a:t>Reventure</a:t>
            </a:r>
            <a:r>
              <a:rPr lang="en-GB" sz="2000" dirty="0"/>
              <a:t> in Australia revealed that almost three-quarters of workers feel stressed out by technology and cannot completely shut off from it.  </a:t>
            </a:r>
          </a:p>
          <a:p>
            <a:r>
              <a:rPr lang="en-GB" sz="2000" dirty="0"/>
              <a:t>So what should employers do to protect to encourage employees to “switch off?”</a:t>
            </a:r>
          </a:p>
          <a:p>
            <a:endParaRPr lang="en-GB" sz="1800" dirty="0"/>
          </a:p>
          <a:p>
            <a:endParaRPr lang="en-GB" dirty="0"/>
          </a:p>
        </p:txBody>
      </p:sp>
      <p:sp>
        <p:nvSpPr>
          <p:cNvPr id="8" name="Text Placeholder 4">
            <a:extLst>
              <a:ext uri="{FF2B5EF4-FFF2-40B4-BE49-F238E27FC236}">
                <a16:creationId xmlns:a16="http://schemas.microsoft.com/office/drawing/2014/main" id="{B0797B88-A559-F397-C4C1-279F34DFBE76}"/>
              </a:ext>
            </a:extLst>
          </p:cNvPr>
          <p:cNvSpPr txBox="1">
            <a:spLocks/>
          </p:cNvSpPr>
          <p:nvPr/>
        </p:nvSpPr>
        <p:spPr>
          <a:xfrm>
            <a:off x="1255874" y="860494"/>
            <a:ext cx="3452394" cy="3433969"/>
          </a:xfrm>
          <a:prstGeom prst="rect">
            <a:avLst/>
          </a:prstGeom>
          <a:noFill/>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panose="020B0604020202020204" pitchFamily="34" charset="0"/>
              <a:buNone/>
              <a:defRPr sz="3600" i="0" kern="1200">
                <a:solidFill>
                  <a:srgbClr val="5959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solidFill>
                  <a:srgbClr val="8A4199"/>
                </a:solidFill>
              </a:rPr>
              <a:t>How to minimise digital overload impacts on </a:t>
            </a:r>
            <a:r>
              <a:rPr lang="en-GB" b="1" dirty="0">
                <a:solidFill>
                  <a:srgbClr val="8A4199"/>
                </a:solidFill>
              </a:rPr>
              <a:t>mental health</a:t>
            </a:r>
          </a:p>
        </p:txBody>
      </p:sp>
      <p:sp>
        <p:nvSpPr>
          <p:cNvPr id="9" name="TextBox 8">
            <a:extLst>
              <a:ext uri="{FF2B5EF4-FFF2-40B4-BE49-F238E27FC236}">
                <a16:creationId xmlns:a16="http://schemas.microsoft.com/office/drawing/2014/main" id="{75B90A2D-2A70-0AF8-A873-421A6489BC27}"/>
              </a:ext>
            </a:extLst>
          </p:cNvPr>
          <p:cNvSpPr txBox="1"/>
          <p:nvPr/>
        </p:nvSpPr>
        <p:spPr>
          <a:xfrm>
            <a:off x="5937817" y="6449488"/>
            <a:ext cx="5764397" cy="230832"/>
          </a:xfrm>
          <a:prstGeom prst="rect">
            <a:avLst/>
          </a:prstGeom>
          <a:noFill/>
        </p:spPr>
        <p:txBody>
          <a:bodyPr wrap="square">
            <a:spAutoFit/>
          </a:bodyPr>
          <a:lstStyle/>
          <a:p>
            <a:r>
              <a:rPr lang="en-GB" sz="900" dirty="0">
                <a:solidFill>
                  <a:srgbClr val="595959"/>
                </a:solidFill>
              </a:rPr>
              <a:t> https://www.peoplemanagement.co.uk/voices/comment/employees-encouraged-switch-off-from-technology#gref</a:t>
            </a:r>
          </a:p>
        </p:txBody>
      </p:sp>
    </p:spTree>
    <p:extLst>
      <p:ext uri="{BB962C8B-B14F-4D97-AF65-F5344CB8AC3E}">
        <p14:creationId xmlns:p14="http://schemas.microsoft.com/office/powerpoint/2010/main" val="17326280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4DB53EE0-61E2-49D6-4366-44A8E261938B}"/>
              </a:ext>
            </a:extLst>
          </p:cNvPr>
          <p:cNvSpPr>
            <a:spLocks noGrp="1"/>
          </p:cNvSpPr>
          <p:nvPr>
            <p:ph type="body" sz="quarter" idx="18"/>
          </p:nvPr>
        </p:nvSpPr>
        <p:spPr/>
        <p:txBody>
          <a:bodyPr/>
          <a:lstStyle/>
          <a:p>
            <a:pPr marL="342900" indent="-342900">
              <a:buFont typeface="Arial" panose="020B0604020202020204" pitchFamily="34" charset="0"/>
              <a:buChar char="•"/>
            </a:pPr>
            <a:r>
              <a:rPr lang="en-GB" dirty="0"/>
              <a:t>The right to disconnect from work might seem like a given, but it’s only recently getting an official legal framework – albeit proposed. As the EU Parliament sets in stone permission for workers to “sign off,” it will mean new responsibilities for businesses to take on.</a:t>
            </a:r>
          </a:p>
          <a:p>
            <a:pPr marL="342900" indent="-342900">
              <a:buFont typeface="Arial" panose="020B0604020202020204" pitchFamily="34" charset="0"/>
              <a:buChar char="•"/>
            </a:pPr>
            <a:r>
              <a:rPr lang="en-GB" dirty="0"/>
              <a:t>Follow the link on the image to look ahead as regulators work to turn off this “always-on” culture. Learn what’s already in place, what’s in the pipeline, and the practical steps your company can take to get ready!</a:t>
            </a:r>
          </a:p>
          <a:p>
            <a:endParaRPr lang="en-GB" dirty="0"/>
          </a:p>
        </p:txBody>
      </p:sp>
      <p:sp>
        <p:nvSpPr>
          <p:cNvPr id="4" name="Text Placeholder 3">
            <a:extLst>
              <a:ext uri="{FF2B5EF4-FFF2-40B4-BE49-F238E27FC236}">
                <a16:creationId xmlns:a16="http://schemas.microsoft.com/office/drawing/2014/main" id="{DF5760E0-551C-EEC5-679E-FFD549E45AFD}"/>
              </a:ext>
            </a:extLst>
          </p:cNvPr>
          <p:cNvSpPr>
            <a:spLocks noGrp="1"/>
          </p:cNvSpPr>
          <p:nvPr>
            <p:ph type="body" sz="quarter" idx="16"/>
          </p:nvPr>
        </p:nvSpPr>
        <p:spPr/>
        <p:txBody>
          <a:bodyPr/>
          <a:lstStyle/>
          <a:p>
            <a:r>
              <a:rPr lang="en-GB" dirty="0"/>
              <a:t>The “right to disconnect”</a:t>
            </a:r>
          </a:p>
          <a:p>
            <a:endParaRPr lang="en-GB" dirty="0"/>
          </a:p>
        </p:txBody>
      </p:sp>
      <p:pic>
        <p:nvPicPr>
          <p:cNvPr id="5" name="Picture Placeholder 4">
            <a:hlinkClick r:id="rId2"/>
            <a:extLst>
              <a:ext uri="{FF2B5EF4-FFF2-40B4-BE49-F238E27FC236}">
                <a16:creationId xmlns:a16="http://schemas.microsoft.com/office/drawing/2014/main" id="{590C5F83-A2A7-85A6-BE1E-2327EEC5F593}"/>
              </a:ext>
            </a:extLst>
          </p:cNvPr>
          <p:cNvPicPr>
            <a:picLocks noGrp="1" noChangeAspect="1"/>
          </p:cNvPicPr>
          <p:nvPr>
            <p:ph type="pic" sz="quarter" idx="10"/>
          </p:nvPr>
        </p:nvPicPr>
        <p:blipFill rotWithShape="1">
          <a:blip r:embed="rId3"/>
          <a:srcRect l="1014" t="-963" r="58107" b="-678"/>
          <a:stretch/>
        </p:blipFill>
        <p:spPr>
          <a:xfrm>
            <a:off x="8801099" y="1208088"/>
            <a:ext cx="2339651" cy="3978275"/>
          </a:xfrm>
          <a:prstGeom prst="rect">
            <a:avLst/>
          </a:prstGeom>
        </p:spPr>
      </p:pic>
      <p:sp>
        <p:nvSpPr>
          <p:cNvPr id="6" name="Text Placeholder 2">
            <a:extLst>
              <a:ext uri="{FF2B5EF4-FFF2-40B4-BE49-F238E27FC236}">
                <a16:creationId xmlns:a16="http://schemas.microsoft.com/office/drawing/2014/main" id="{0A7BAD07-C942-547D-38B8-1E0E1A594387}"/>
              </a:ext>
            </a:extLst>
          </p:cNvPr>
          <p:cNvSpPr txBox="1">
            <a:spLocks/>
          </p:cNvSpPr>
          <p:nvPr/>
        </p:nvSpPr>
        <p:spPr>
          <a:xfrm>
            <a:off x="7873799" y="5948900"/>
            <a:ext cx="4318201" cy="582221"/>
          </a:xfrm>
          <a:prstGeom prst="rect">
            <a:avLst/>
          </a:prstGeom>
        </p:spPr>
        <p:txBody>
          <a:bodyPr vert="horz" lIns="91440" tIns="45720" rIns="91440" bIns="45720" rtlCol="0">
            <a:normAutofit fontScale="92500" lnSpcReduction="20000"/>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4500" b="1" dirty="0">
                <a:solidFill>
                  <a:srgbClr val="8A4199"/>
                </a:solidFill>
              </a:rPr>
              <a:t>*Click the </a:t>
            </a:r>
            <a:r>
              <a:rPr lang="en-GB" sz="4500" b="1" dirty="0">
                <a:solidFill>
                  <a:srgbClr val="8A4199"/>
                </a:solidFill>
                <a:hlinkClick r:id="rId2"/>
              </a:rPr>
              <a:t>HERE</a:t>
            </a:r>
            <a:r>
              <a:rPr lang="en-GB" sz="4500" b="1" dirty="0">
                <a:solidFill>
                  <a:srgbClr val="8A4199"/>
                </a:solidFill>
              </a:rPr>
              <a:t>*</a:t>
            </a:r>
          </a:p>
        </p:txBody>
      </p:sp>
    </p:spTree>
    <p:extLst>
      <p:ext uri="{BB962C8B-B14F-4D97-AF65-F5344CB8AC3E}">
        <p14:creationId xmlns:p14="http://schemas.microsoft.com/office/powerpoint/2010/main" val="162693084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79CC739-8A82-4CD4-270E-D2E24B52C8A2}"/>
              </a:ext>
            </a:extLst>
          </p:cNvPr>
          <p:cNvSpPr>
            <a:spLocks noGrp="1"/>
          </p:cNvSpPr>
          <p:nvPr>
            <p:ph type="body" sz="quarter" idx="18"/>
          </p:nvPr>
        </p:nvSpPr>
        <p:spPr/>
        <p:txBody>
          <a:bodyPr/>
          <a:lstStyle/>
          <a:p>
            <a:pPr marL="342900" indent="-342900">
              <a:buFont typeface="Arial" panose="020B0604020202020204" pitchFamily="34" charset="0"/>
              <a:buChar char="•"/>
            </a:pPr>
            <a:r>
              <a:rPr lang="en-GB" dirty="0"/>
              <a:t>Is your boss texting you after your shift has ended? In Portugal, you can now sue them for doing so. Portugal has passed a law that bans bosses from contacting employees once they've left office. Which other countries have this law or similar laws that help employees “switch off”? Palki Sharma has a report</a:t>
            </a:r>
          </a:p>
        </p:txBody>
      </p:sp>
      <p:sp>
        <p:nvSpPr>
          <p:cNvPr id="3" name="Text Placeholder 2">
            <a:extLst>
              <a:ext uri="{FF2B5EF4-FFF2-40B4-BE49-F238E27FC236}">
                <a16:creationId xmlns:a16="http://schemas.microsoft.com/office/drawing/2014/main" id="{F63317C1-6FC5-2841-F12D-447964906041}"/>
              </a:ext>
            </a:extLst>
          </p:cNvPr>
          <p:cNvSpPr>
            <a:spLocks noGrp="1"/>
          </p:cNvSpPr>
          <p:nvPr>
            <p:ph type="body" sz="quarter" idx="16"/>
          </p:nvPr>
        </p:nvSpPr>
        <p:spPr/>
        <p:txBody>
          <a:bodyPr/>
          <a:lstStyle/>
          <a:p>
            <a:r>
              <a:rPr lang="en-GB" dirty="0"/>
              <a:t>Activity : Watch</a:t>
            </a:r>
          </a:p>
        </p:txBody>
      </p:sp>
      <p:pic>
        <p:nvPicPr>
          <p:cNvPr id="5" name="Picture Placeholder 4">
            <a:hlinkClick r:id="rId2"/>
            <a:extLst>
              <a:ext uri="{FF2B5EF4-FFF2-40B4-BE49-F238E27FC236}">
                <a16:creationId xmlns:a16="http://schemas.microsoft.com/office/drawing/2014/main" id="{3416ADF3-C7CB-6174-051A-190FC99BC705}"/>
              </a:ext>
            </a:extLst>
          </p:cNvPr>
          <p:cNvPicPr>
            <a:picLocks noGrp="1" noChangeAspect="1"/>
          </p:cNvPicPr>
          <p:nvPr>
            <p:ph type="pic" sz="quarter" idx="10"/>
          </p:nvPr>
        </p:nvPicPr>
        <p:blipFill>
          <a:blip r:embed="rId3"/>
          <a:srcRect l="6295" r="6295"/>
          <a:stretch>
            <a:fillRect/>
          </a:stretch>
        </p:blipFill>
        <p:spPr>
          <a:xfrm>
            <a:off x="7061200" y="1338263"/>
            <a:ext cx="5130800" cy="3913187"/>
          </a:xfrm>
          <a:prstGeom prst="rect">
            <a:avLst/>
          </a:prstGeom>
        </p:spPr>
      </p:pic>
    </p:spTree>
    <p:extLst>
      <p:ext uri="{BB962C8B-B14F-4D97-AF65-F5344CB8AC3E}">
        <p14:creationId xmlns:p14="http://schemas.microsoft.com/office/powerpoint/2010/main" val="83722374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41B3CB0-1A3C-378B-3C20-52D6C0DD0A8F}"/>
              </a:ext>
            </a:extLst>
          </p:cNvPr>
          <p:cNvSpPr>
            <a:spLocks noGrp="1"/>
          </p:cNvSpPr>
          <p:nvPr>
            <p:ph type="body" sz="quarter" idx="18"/>
          </p:nvPr>
        </p:nvSpPr>
        <p:spPr>
          <a:xfrm>
            <a:off x="335877" y="1439989"/>
            <a:ext cx="7082192" cy="5257800"/>
          </a:xfrm>
        </p:spPr>
        <p:txBody>
          <a:bodyPr>
            <a:normAutofit/>
          </a:bodyPr>
          <a:lstStyle/>
          <a:p>
            <a:pPr marL="342900" indent="-342900">
              <a:buFont typeface="Arial" panose="020B0604020202020204" pitchFamily="34" charset="0"/>
              <a:buChar char="•"/>
            </a:pPr>
            <a:r>
              <a:rPr lang="en-GB" sz="1800" dirty="0">
                <a:latin typeface="Calibri" panose="020F0502020204030204" pitchFamily="34" charset="0"/>
                <a:cs typeface="Calibri" panose="020F0502020204030204" pitchFamily="34" charset="0"/>
              </a:rPr>
              <a:t>A less-heralded problem associated with heavy screen use is the damage done to physical health e.g. poor eyesight, muscle pain, weight gain from sedentary behaviour. </a:t>
            </a:r>
          </a:p>
          <a:p>
            <a:pPr marL="342900" indent="-342900">
              <a:buFont typeface="Arial" panose="020B0604020202020204" pitchFamily="34" charset="0"/>
              <a:buChar char="•"/>
            </a:pPr>
            <a:r>
              <a:rPr lang="en-GB" sz="1800" dirty="0">
                <a:latin typeface="Calibri" panose="020F0502020204030204" pitchFamily="34" charset="0"/>
                <a:cs typeface="Calibri" panose="020F0502020204030204" pitchFamily="34" charset="0"/>
              </a:rPr>
              <a:t>Teleworking also poses specific occupational safety and health risks, including temperature, lighting, noise, and potential slips, trips, and falls from electrical wiring and cables. Ergonomic problems like eyestrain from visual display unit (VDU) work, glare, image vibration, and inadequate screen contrast are additional concerns. Neck and tendon pain, potentially causing repetitive strain injury (RSI), may result from improper workstation setup, including the keyboard, desk, and chair.</a:t>
            </a:r>
          </a:p>
          <a:p>
            <a:pPr marL="342900" indent="-342900">
              <a:buFont typeface="Arial" panose="020B0604020202020204" pitchFamily="34" charset="0"/>
              <a:buChar char="•"/>
            </a:pPr>
            <a:r>
              <a:rPr lang="en-GB" sz="1800" dirty="0">
                <a:latin typeface="Calibri" panose="020F0502020204030204" pitchFamily="34" charset="0"/>
                <a:cs typeface="Calibri" panose="020F0502020204030204" pitchFamily="34" charset="0"/>
              </a:rPr>
              <a:t>While office-based workstations are typically checked ergonomically, home workstations are harder for employers to monitor regularly. This lack of oversight can lead to unsuitable setups in terms of desks, chairs, screens, and lighting, which may increase the risk of physical damage for workers. For instance, using a kitchen table and chair for an extended period can exacerbate these issues.</a:t>
            </a:r>
            <a:endParaRPr lang="en-GB" sz="2400" dirty="0"/>
          </a:p>
        </p:txBody>
      </p:sp>
      <p:sp>
        <p:nvSpPr>
          <p:cNvPr id="3" name="Text Placeholder 2">
            <a:extLst>
              <a:ext uri="{FF2B5EF4-FFF2-40B4-BE49-F238E27FC236}">
                <a16:creationId xmlns:a16="http://schemas.microsoft.com/office/drawing/2014/main" id="{97B4D746-25A0-0D2C-8041-2346F4E1EDD4}"/>
              </a:ext>
            </a:extLst>
          </p:cNvPr>
          <p:cNvSpPr>
            <a:spLocks noGrp="1"/>
          </p:cNvSpPr>
          <p:nvPr>
            <p:ph type="body" sz="quarter" idx="16"/>
          </p:nvPr>
        </p:nvSpPr>
        <p:spPr>
          <a:xfrm>
            <a:off x="573809" y="287338"/>
            <a:ext cx="6289089" cy="1006116"/>
          </a:xfrm>
        </p:spPr>
        <p:txBody>
          <a:bodyPr>
            <a:normAutofit/>
          </a:bodyPr>
          <a:lstStyle/>
          <a:p>
            <a:r>
              <a:rPr lang="en-GB" sz="3200" dirty="0"/>
              <a:t>Consequences of digital overload on Physical health</a:t>
            </a:r>
          </a:p>
          <a:p>
            <a:endParaRPr lang="en-GB" dirty="0"/>
          </a:p>
        </p:txBody>
      </p:sp>
      <p:pic>
        <p:nvPicPr>
          <p:cNvPr id="8" name="Picture Placeholder 7">
            <a:extLst>
              <a:ext uri="{FF2B5EF4-FFF2-40B4-BE49-F238E27FC236}">
                <a16:creationId xmlns:a16="http://schemas.microsoft.com/office/drawing/2014/main" id="{3BC19EDD-5C5A-47CC-1DC7-9D5374738F06}"/>
              </a:ext>
            </a:extLst>
          </p:cNvPr>
          <p:cNvPicPr>
            <a:picLocks noGrp="1" noChangeAspect="1"/>
          </p:cNvPicPr>
          <p:nvPr>
            <p:ph type="pic" sz="quarter" idx="15"/>
          </p:nvPr>
        </p:nvPicPr>
        <p:blipFill>
          <a:blip r:embed="rId2"/>
          <a:srcRect l="20130" r="20130"/>
          <a:stretch>
            <a:fillRect/>
          </a:stretch>
        </p:blipFill>
        <p:spPr>
          <a:xfrm>
            <a:off x="7810500" y="287338"/>
            <a:ext cx="4381500" cy="5348287"/>
          </a:xfrm>
        </p:spPr>
      </p:pic>
      <p:sp>
        <p:nvSpPr>
          <p:cNvPr id="6" name="TextBox 5">
            <a:extLst>
              <a:ext uri="{FF2B5EF4-FFF2-40B4-BE49-F238E27FC236}">
                <a16:creationId xmlns:a16="http://schemas.microsoft.com/office/drawing/2014/main" id="{C370377A-C7AE-3143-44A5-8746DBC8DF99}"/>
              </a:ext>
            </a:extLst>
          </p:cNvPr>
          <p:cNvSpPr txBox="1"/>
          <p:nvPr/>
        </p:nvSpPr>
        <p:spPr>
          <a:xfrm>
            <a:off x="7771880" y="5750777"/>
            <a:ext cx="3785896" cy="646331"/>
          </a:xfrm>
          <a:prstGeom prst="rect">
            <a:avLst/>
          </a:prstGeom>
          <a:noFill/>
        </p:spPr>
        <p:txBody>
          <a:bodyPr wrap="square">
            <a:spAutoFit/>
          </a:bodyPr>
          <a:lstStyle/>
          <a:p>
            <a:pPr>
              <a:buAutoNum type="arabicParenBoth"/>
            </a:pPr>
            <a:r>
              <a:rPr lang="en-GB" sz="900" dirty="0">
                <a:solidFill>
                  <a:srgbClr val="595959"/>
                </a:solidFill>
              </a:rPr>
              <a:t>European Agency for Safety and Health at Work “Teleworking during the COVID-19 pandemic: risks and prevention strategies”, Literature review, 2021</a:t>
            </a:r>
          </a:p>
          <a:p>
            <a:r>
              <a:rPr lang="en-GB" sz="900" dirty="0">
                <a:solidFill>
                  <a:srgbClr val="595959"/>
                </a:solidFill>
              </a:rPr>
              <a:t>(2) Harvard School of Public Health (2016). Smartphone, tablet use linked with obesity in teens; </a:t>
            </a:r>
            <a:r>
              <a:rPr lang="en-GB" sz="900" dirty="0">
                <a:solidFill>
                  <a:srgbClr val="595959"/>
                </a:solidFill>
                <a:hlinkClick r:id="rId3">
                  <a:extLst>
                    <a:ext uri="{A12FA001-AC4F-418D-AE19-62706E023703}">
                      <ahyp:hlinkClr xmlns:ahyp="http://schemas.microsoft.com/office/drawing/2018/hyperlinkcolor" val="tx"/>
                    </a:ext>
                  </a:extLst>
                </a:hlinkClick>
              </a:rPr>
              <a:t>https://bit.ly/2Bh4ko7</a:t>
            </a:r>
            <a:r>
              <a:rPr lang="en-GB" sz="900" dirty="0">
                <a:solidFill>
                  <a:srgbClr val="595959"/>
                </a:solidFill>
              </a:rPr>
              <a:t> </a:t>
            </a:r>
          </a:p>
        </p:txBody>
      </p:sp>
    </p:spTree>
    <p:extLst>
      <p:ext uri="{BB962C8B-B14F-4D97-AF65-F5344CB8AC3E}">
        <p14:creationId xmlns:p14="http://schemas.microsoft.com/office/powerpoint/2010/main" val="325379886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73F9F57-E1CF-21FA-0B74-8CA680A3A6B9}"/>
              </a:ext>
            </a:extLst>
          </p:cNvPr>
          <p:cNvSpPr>
            <a:spLocks noGrp="1"/>
          </p:cNvSpPr>
          <p:nvPr>
            <p:ph type="body" sz="quarter" idx="20"/>
          </p:nvPr>
        </p:nvSpPr>
        <p:spPr>
          <a:xfrm>
            <a:off x="6032423" y="1478716"/>
            <a:ext cx="5747656" cy="3998353"/>
          </a:xfrm>
        </p:spPr>
        <p:txBody>
          <a:bodyPr/>
          <a:lstStyle/>
          <a:p>
            <a:r>
              <a:rPr lang="en-GB" sz="2000" dirty="0"/>
              <a:t>Some researchers suggest that computer vision syndrome is the number one occupational health hazard of the 21st century (1). Constant exposure to digital devices can be </a:t>
            </a:r>
            <a:r>
              <a:rPr lang="en-GB" sz="2000" b="1" dirty="0">
                <a:solidFill>
                  <a:srgbClr val="14B4CB"/>
                </a:solidFill>
              </a:rPr>
              <a:t>harmful to our eyes</a:t>
            </a:r>
            <a:r>
              <a:rPr lang="en-GB" sz="2000" dirty="0"/>
              <a:t>. Digital eye strain, sometimes called Computer Vision Syndrome (CVS), is one of the most commonly reported symptoms of too much screen time. For example, one study suggested </a:t>
            </a:r>
            <a:r>
              <a:rPr lang="en-GB" sz="2000" b="1" dirty="0">
                <a:solidFill>
                  <a:srgbClr val="14B4CB"/>
                </a:solidFill>
              </a:rPr>
              <a:t>over 60% </a:t>
            </a:r>
            <a:r>
              <a:rPr lang="en-GB" sz="2000" dirty="0"/>
              <a:t>of Americans were affected by it. (2) Symptoms of digital eye strain include dry eyes, redness around the eyes, headaches, blurred vision, plus neck and shoulder pain. Research shows that people blink less when in front of a screen and this aggravates the problem, causing dryness of the eyes and discomfort (3). </a:t>
            </a:r>
          </a:p>
          <a:p>
            <a:r>
              <a:rPr lang="en-GB" sz="1000" dirty="0"/>
              <a:t>The Guardian (2016) What is computer vision syndrome – and how can I prevent it?; https://bit.ly/1Oa8GjR</a:t>
            </a:r>
          </a:p>
          <a:p>
            <a:r>
              <a:rPr lang="en-GB" sz="1050" dirty="0"/>
              <a:t>https://www.kaspersky.com/resource-center/preemptive-safety/impacts-of-technology-on-health </a:t>
            </a:r>
          </a:p>
          <a:p>
            <a:r>
              <a:rPr lang="en-GB" sz="1050" dirty="0"/>
              <a:t>University of Iowa Hospitals &amp; Clinics (2015). https://bit.ly/2IlPlz6 </a:t>
            </a:r>
          </a:p>
          <a:p>
            <a:endParaRPr lang="en-GB" dirty="0"/>
          </a:p>
        </p:txBody>
      </p:sp>
      <p:sp>
        <p:nvSpPr>
          <p:cNvPr id="3" name="Text Placeholder 2">
            <a:extLst>
              <a:ext uri="{FF2B5EF4-FFF2-40B4-BE49-F238E27FC236}">
                <a16:creationId xmlns:a16="http://schemas.microsoft.com/office/drawing/2014/main" id="{A3D3B183-7161-2F3D-3C91-9670098CB916}"/>
              </a:ext>
            </a:extLst>
          </p:cNvPr>
          <p:cNvSpPr>
            <a:spLocks noGrp="1"/>
          </p:cNvSpPr>
          <p:nvPr>
            <p:ph type="body" sz="quarter" idx="22"/>
          </p:nvPr>
        </p:nvSpPr>
        <p:spPr/>
        <p:txBody>
          <a:bodyPr/>
          <a:lstStyle/>
          <a:p>
            <a:r>
              <a:rPr lang="en-GB" dirty="0"/>
              <a:t>Eye strain</a:t>
            </a:r>
          </a:p>
        </p:txBody>
      </p:sp>
      <p:sp>
        <p:nvSpPr>
          <p:cNvPr id="4" name="Text Placeholder 3">
            <a:extLst>
              <a:ext uri="{FF2B5EF4-FFF2-40B4-BE49-F238E27FC236}">
                <a16:creationId xmlns:a16="http://schemas.microsoft.com/office/drawing/2014/main" id="{7AA3D16C-F165-868E-FE05-EAAE454F4D64}"/>
              </a:ext>
            </a:extLst>
          </p:cNvPr>
          <p:cNvSpPr>
            <a:spLocks noGrp="1"/>
          </p:cNvSpPr>
          <p:nvPr>
            <p:ph type="body" sz="quarter" idx="23"/>
          </p:nvPr>
        </p:nvSpPr>
        <p:spPr/>
        <p:txBody>
          <a:bodyPr/>
          <a:lstStyle/>
          <a:p>
            <a:r>
              <a:rPr lang="en-GB" dirty="0">
                <a:solidFill>
                  <a:srgbClr val="14B4CB"/>
                </a:solidFill>
              </a:rPr>
              <a:t>How to minimise digital overload impacts on </a:t>
            </a:r>
            <a:r>
              <a:rPr lang="en-GB" b="1" dirty="0">
                <a:solidFill>
                  <a:srgbClr val="14B4CB"/>
                </a:solidFill>
              </a:rPr>
              <a:t>Physical health</a:t>
            </a:r>
          </a:p>
          <a:p>
            <a:endParaRPr lang="en-GB" dirty="0"/>
          </a:p>
        </p:txBody>
      </p:sp>
      <p:sp>
        <p:nvSpPr>
          <p:cNvPr id="5" name="Text Placeholder 4">
            <a:extLst>
              <a:ext uri="{FF2B5EF4-FFF2-40B4-BE49-F238E27FC236}">
                <a16:creationId xmlns:a16="http://schemas.microsoft.com/office/drawing/2014/main" id="{57DBB82C-02F6-A9DA-CFC8-B2FCA47BB669}"/>
              </a:ext>
            </a:extLst>
          </p:cNvPr>
          <p:cNvSpPr>
            <a:spLocks noGrp="1"/>
          </p:cNvSpPr>
          <p:nvPr>
            <p:ph type="body" sz="quarter" idx="24"/>
          </p:nvPr>
        </p:nvSpPr>
        <p:spPr/>
        <p:txBody>
          <a:bodyPr/>
          <a:lstStyle/>
          <a:p>
            <a:r>
              <a:rPr lang="en-GB" dirty="0"/>
              <a:t>1</a:t>
            </a:r>
          </a:p>
        </p:txBody>
      </p:sp>
    </p:spTree>
    <p:extLst>
      <p:ext uri="{BB962C8B-B14F-4D97-AF65-F5344CB8AC3E}">
        <p14:creationId xmlns:p14="http://schemas.microsoft.com/office/powerpoint/2010/main" val="359437348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414535F-0555-6741-CF3B-A51EEC496C11}"/>
              </a:ext>
            </a:extLst>
          </p:cNvPr>
          <p:cNvSpPr>
            <a:spLocks noGrp="1"/>
          </p:cNvSpPr>
          <p:nvPr>
            <p:ph type="body" sz="quarter" idx="18"/>
          </p:nvPr>
        </p:nvSpPr>
        <p:spPr>
          <a:xfrm>
            <a:off x="713768" y="1950098"/>
            <a:ext cx="9204673" cy="4254759"/>
          </a:xfrm>
        </p:spPr>
        <p:txBody>
          <a:bodyPr>
            <a:normAutofit fontScale="70000" lnSpcReduction="20000"/>
          </a:bodyPr>
          <a:lstStyle/>
          <a:p>
            <a:r>
              <a:rPr lang="en-GB" sz="2600" b="1" dirty="0"/>
              <a:t>How to reduce digital eye strain:</a:t>
            </a:r>
          </a:p>
          <a:p>
            <a:pPr marL="457200" indent="-457200">
              <a:buFont typeface="+mj-lt"/>
              <a:buAutoNum type="arabicPeriod"/>
            </a:pPr>
            <a:r>
              <a:rPr lang="en-GB" sz="2600" dirty="0"/>
              <a:t>Practice the 20-20-20 rule for healthy digital device usage – i.e., take a 20-second break from the screen every 20 minutes and look at something 20 feet away. You could set a timer every 20 minutes to act as a reminder.</a:t>
            </a:r>
          </a:p>
          <a:p>
            <a:pPr marL="457200" indent="-457200">
              <a:buFont typeface="+mj-lt"/>
              <a:buAutoNum type="arabicPeriod"/>
            </a:pPr>
            <a:r>
              <a:rPr lang="en-GB" sz="2600" dirty="0"/>
              <a:t>Reduce overhead lighting to minimize screen glare.</a:t>
            </a:r>
          </a:p>
          <a:p>
            <a:pPr marL="457200" indent="-457200">
              <a:buFont typeface="+mj-lt"/>
              <a:buAutoNum type="arabicPeriod"/>
            </a:pPr>
            <a:r>
              <a:rPr lang="en-GB" sz="2600" dirty="0"/>
              <a:t>Increase text size on devices so you can read comfortably.</a:t>
            </a:r>
          </a:p>
          <a:p>
            <a:pPr marL="457200" indent="-457200">
              <a:buFont typeface="+mj-lt"/>
              <a:buAutoNum type="arabicPeriod"/>
            </a:pPr>
            <a:r>
              <a:rPr lang="en-GB" sz="2600" dirty="0"/>
              <a:t>Make sure you are blinking – when we stare at digital devices, we can blink less frequently, leading to dry eyes. If dry eyes are bothering you, using eye drops could help.</a:t>
            </a:r>
          </a:p>
          <a:p>
            <a:pPr marL="457200" indent="-457200">
              <a:buFont typeface="+mj-lt"/>
              <a:buAutoNum type="arabicPeriod"/>
            </a:pPr>
            <a:r>
              <a:rPr lang="en-GB" sz="2600" dirty="0"/>
              <a:t>Get regular eye check-ups. Poor eyesight contributes to eye strain. Regular check-ups will help ensure timely prescriptions when you need them.</a:t>
            </a:r>
          </a:p>
          <a:p>
            <a:endParaRPr lang="en-US" sz="2600" dirty="0"/>
          </a:p>
          <a:p>
            <a:pPr marL="0"/>
            <a:r>
              <a:rPr lang="en-US" sz="2600" dirty="0"/>
              <a:t>Have you any other suggestions to minimize eyesight damage:</a:t>
            </a:r>
          </a:p>
          <a:p>
            <a:pPr marL="0"/>
            <a:r>
              <a:rPr lang="en-US" sz="2600" dirty="0"/>
              <a:t>________________________________________________________________________________________________________________________________________________________________________________________________________________________________________________________________________</a:t>
            </a:r>
          </a:p>
          <a:p>
            <a:endParaRPr lang="en-GB" dirty="0"/>
          </a:p>
        </p:txBody>
      </p:sp>
      <p:sp>
        <p:nvSpPr>
          <p:cNvPr id="3" name="Text Placeholder 2">
            <a:extLst>
              <a:ext uri="{FF2B5EF4-FFF2-40B4-BE49-F238E27FC236}">
                <a16:creationId xmlns:a16="http://schemas.microsoft.com/office/drawing/2014/main" id="{B74B4BA2-C60E-ED15-8CA6-D90FC4874BAB}"/>
              </a:ext>
            </a:extLst>
          </p:cNvPr>
          <p:cNvSpPr>
            <a:spLocks noGrp="1"/>
          </p:cNvSpPr>
          <p:nvPr>
            <p:ph type="body" sz="quarter" idx="16"/>
          </p:nvPr>
        </p:nvSpPr>
        <p:spPr/>
        <p:txBody>
          <a:bodyPr>
            <a:normAutofit fontScale="70000" lnSpcReduction="20000"/>
          </a:bodyPr>
          <a:lstStyle/>
          <a:p>
            <a:r>
              <a:rPr lang="en-GB" sz="6000" dirty="0"/>
              <a:t>ACTIVITY: Checklist to reduce eye strain</a:t>
            </a:r>
          </a:p>
          <a:p>
            <a:endParaRPr lang="en-GB" dirty="0"/>
          </a:p>
        </p:txBody>
      </p:sp>
    </p:spTree>
    <p:extLst>
      <p:ext uri="{BB962C8B-B14F-4D97-AF65-F5344CB8AC3E}">
        <p14:creationId xmlns:p14="http://schemas.microsoft.com/office/powerpoint/2010/main" val="300686976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73F9F57-E1CF-21FA-0B74-8CA680A3A6B9}"/>
              </a:ext>
            </a:extLst>
          </p:cNvPr>
          <p:cNvSpPr>
            <a:spLocks noGrp="1"/>
          </p:cNvSpPr>
          <p:nvPr>
            <p:ph type="body" sz="quarter" idx="20"/>
          </p:nvPr>
        </p:nvSpPr>
        <p:spPr>
          <a:xfrm>
            <a:off x="6032423" y="1478716"/>
            <a:ext cx="5747656" cy="3998353"/>
          </a:xfrm>
        </p:spPr>
        <p:txBody>
          <a:bodyPr/>
          <a:lstStyle/>
          <a:p>
            <a:r>
              <a:rPr lang="en-GB" sz="2000" dirty="0"/>
              <a:t>Ergonomics is commonly associated only with office-based settings. Increasingly, as more of us work remotely, the importance of </a:t>
            </a:r>
            <a:r>
              <a:rPr lang="en-GB" sz="2000" b="1" dirty="0">
                <a:solidFill>
                  <a:srgbClr val="14B4CB"/>
                </a:solidFill>
              </a:rPr>
              <a:t>good ergonomics </a:t>
            </a:r>
            <a:r>
              <a:rPr lang="en-GB" sz="2000" dirty="0"/>
              <a:t>when working from home is more and more apparent.</a:t>
            </a:r>
          </a:p>
          <a:p>
            <a:r>
              <a:rPr lang="en-GB" sz="2000" dirty="0"/>
              <a:t>When employees spend too much time looking down at an electronic gadget it can lead to neck and back </a:t>
            </a:r>
            <a:r>
              <a:rPr lang="en-GB" sz="2000" b="1" dirty="0">
                <a:solidFill>
                  <a:srgbClr val="14B4CB"/>
                </a:solidFill>
              </a:rPr>
              <a:t>pain, as well as pains in elbows, wrists, and hands</a:t>
            </a:r>
            <a:r>
              <a:rPr lang="en-GB" sz="2000" dirty="0"/>
              <a:t>. In addition, laptop and smartphone usage can involve people sitting in positions consistent with poor ergonomic function and poor ergonomic positioning. As well as back pain from computer use, often caused by poor posture. There have also been reports of “selfie elbow” or “texting thumb” caused by technology overuse. It is important for managers to ensure employees have a workspace (home or in office) that is ergonomically correct.</a:t>
            </a:r>
          </a:p>
          <a:p>
            <a:r>
              <a:rPr lang="en-GB" sz="1000" dirty="0"/>
              <a:t>(1) https://www.kaspersky.com/resource-center/preemptive-safety/impacts-of-technology-on-health </a:t>
            </a:r>
          </a:p>
          <a:p>
            <a:endParaRPr lang="en-GB" dirty="0"/>
          </a:p>
        </p:txBody>
      </p:sp>
      <p:sp>
        <p:nvSpPr>
          <p:cNvPr id="3" name="Text Placeholder 2">
            <a:extLst>
              <a:ext uri="{FF2B5EF4-FFF2-40B4-BE49-F238E27FC236}">
                <a16:creationId xmlns:a16="http://schemas.microsoft.com/office/drawing/2014/main" id="{A3D3B183-7161-2F3D-3C91-9670098CB916}"/>
              </a:ext>
            </a:extLst>
          </p:cNvPr>
          <p:cNvSpPr>
            <a:spLocks noGrp="1"/>
          </p:cNvSpPr>
          <p:nvPr>
            <p:ph type="body" sz="quarter" idx="22"/>
          </p:nvPr>
        </p:nvSpPr>
        <p:spPr/>
        <p:txBody>
          <a:bodyPr>
            <a:normAutofit fontScale="92500" lnSpcReduction="20000"/>
          </a:bodyPr>
          <a:lstStyle/>
          <a:p>
            <a:r>
              <a:rPr lang="en-GB" dirty="0"/>
              <a:t>Need for proper desk ergonomics </a:t>
            </a:r>
          </a:p>
        </p:txBody>
      </p:sp>
      <p:sp>
        <p:nvSpPr>
          <p:cNvPr id="4" name="Text Placeholder 3">
            <a:extLst>
              <a:ext uri="{FF2B5EF4-FFF2-40B4-BE49-F238E27FC236}">
                <a16:creationId xmlns:a16="http://schemas.microsoft.com/office/drawing/2014/main" id="{7AA3D16C-F165-868E-FE05-EAAE454F4D64}"/>
              </a:ext>
            </a:extLst>
          </p:cNvPr>
          <p:cNvSpPr>
            <a:spLocks noGrp="1"/>
          </p:cNvSpPr>
          <p:nvPr>
            <p:ph type="body" sz="quarter" idx="23"/>
          </p:nvPr>
        </p:nvSpPr>
        <p:spPr/>
        <p:txBody>
          <a:bodyPr/>
          <a:lstStyle/>
          <a:p>
            <a:r>
              <a:rPr lang="en-GB" dirty="0">
                <a:solidFill>
                  <a:srgbClr val="14B4CB"/>
                </a:solidFill>
              </a:rPr>
              <a:t>How to minimise digital overload impacts on </a:t>
            </a:r>
            <a:r>
              <a:rPr lang="en-GB" b="1" dirty="0">
                <a:solidFill>
                  <a:srgbClr val="14B4CB"/>
                </a:solidFill>
              </a:rPr>
              <a:t>Physical health</a:t>
            </a:r>
          </a:p>
          <a:p>
            <a:endParaRPr lang="en-GB" dirty="0"/>
          </a:p>
        </p:txBody>
      </p:sp>
      <p:sp>
        <p:nvSpPr>
          <p:cNvPr id="5" name="Text Placeholder 4">
            <a:extLst>
              <a:ext uri="{FF2B5EF4-FFF2-40B4-BE49-F238E27FC236}">
                <a16:creationId xmlns:a16="http://schemas.microsoft.com/office/drawing/2014/main" id="{57DBB82C-02F6-A9DA-CFC8-B2FCA47BB669}"/>
              </a:ext>
            </a:extLst>
          </p:cNvPr>
          <p:cNvSpPr>
            <a:spLocks noGrp="1"/>
          </p:cNvSpPr>
          <p:nvPr>
            <p:ph type="body" sz="quarter" idx="24"/>
          </p:nvPr>
        </p:nvSpPr>
        <p:spPr/>
        <p:txBody>
          <a:bodyPr/>
          <a:lstStyle/>
          <a:p>
            <a:r>
              <a:rPr lang="en-GB" dirty="0"/>
              <a:t>2</a:t>
            </a:r>
          </a:p>
        </p:txBody>
      </p:sp>
    </p:spTree>
    <p:extLst>
      <p:ext uri="{BB962C8B-B14F-4D97-AF65-F5344CB8AC3E}">
        <p14:creationId xmlns:p14="http://schemas.microsoft.com/office/powerpoint/2010/main" val="92940061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8C4BD80-CF71-1613-5C98-527811F96D9E}"/>
              </a:ext>
            </a:extLst>
          </p:cNvPr>
          <p:cNvSpPr>
            <a:spLocks noGrp="1"/>
          </p:cNvSpPr>
          <p:nvPr>
            <p:ph type="body" sz="quarter" idx="18"/>
          </p:nvPr>
        </p:nvSpPr>
        <p:spPr/>
        <p:txBody>
          <a:bodyPr>
            <a:normAutofit fontScale="77500" lnSpcReduction="20000"/>
          </a:bodyPr>
          <a:lstStyle/>
          <a:p>
            <a:pPr marL="457200" indent="-457200">
              <a:buFont typeface="+mj-lt"/>
              <a:buAutoNum type="arabicPeriod"/>
            </a:pPr>
            <a:r>
              <a:rPr lang="en-GB" sz="2000" dirty="0"/>
              <a:t>To relieve back and neck pain, adjust your posture when using a device:</a:t>
            </a:r>
          </a:p>
          <a:p>
            <a:pPr marL="457200" indent="-457200">
              <a:buFont typeface="+mj-lt"/>
              <a:buAutoNum type="arabicPeriod"/>
            </a:pPr>
            <a:r>
              <a:rPr lang="en-GB" sz="2000" dirty="0"/>
              <a:t>Ensure proper sitting posture at the computer by ensuring that your desk, seat, and screen set-up is optimized – the UK's NHS has detailed guidance on achieving this here.</a:t>
            </a:r>
          </a:p>
          <a:p>
            <a:pPr marL="457200" indent="-457200">
              <a:buFont typeface="+mj-lt"/>
              <a:buAutoNum type="arabicPeriod"/>
            </a:pPr>
            <a:r>
              <a:rPr lang="en-GB" sz="2000" dirty="0"/>
              <a:t>Instead of holding your phone in your lap, you can minimize neck problems by holding it out in front of you. Positioning the device so it is in front of your face with your head sitting squarely on your shoulders is helpful to your neck.</a:t>
            </a:r>
          </a:p>
          <a:p>
            <a:pPr marL="457200" indent="-457200">
              <a:buFont typeface="+mj-lt"/>
              <a:buAutoNum type="arabicPeriod"/>
            </a:pPr>
            <a:r>
              <a:rPr lang="en-GB" sz="2000" dirty="0"/>
              <a:t>Consider using a body-standing desk. These make staring straight at your computer screen possible and help you avoid the health dangers of sitting all day.</a:t>
            </a:r>
          </a:p>
          <a:p>
            <a:pPr marL="457200" indent="-457200">
              <a:buFont typeface="+mj-lt"/>
              <a:buAutoNum type="arabicPeriod"/>
            </a:pPr>
            <a:r>
              <a:rPr lang="en-GB" sz="2000" dirty="0"/>
              <a:t>If texting with your thumbs causes pain, you may need to use other fingers to text or use a stylus.</a:t>
            </a:r>
          </a:p>
          <a:p>
            <a:pPr marL="457200" indent="-457200">
              <a:buFont typeface="+mj-lt"/>
              <a:buAutoNum type="arabicPeriod"/>
            </a:pPr>
            <a:r>
              <a:rPr lang="en-GB" sz="2000" dirty="0"/>
              <a:t>Regular screen breaks – allowing you to walk around, stand up, or stretch – will help relieve muscle pain and stress.</a:t>
            </a:r>
          </a:p>
          <a:p>
            <a:pPr marL="457200" indent="-457200">
              <a:buFont typeface="+mj-lt"/>
              <a:buAutoNum type="arabicPeriod"/>
            </a:pPr>
            <a:endParaRPr lang="en-GB" sz="2000" dirty="0"/>
          </a:p>
          <a:p>
            <a:r>
              <a:rPr lang="en-US" dirty="0"/>
              <a:t>Have you any other suggestions that will help reduce muscle problems caused by excessive digital usage:</a:t>
            </a:r>
          </a:p>
          <a:p>
            <a:pPr marL="0"/>
            <a:r>
              <a:rPr lang="en-US" dirty="0"/>
              <a:t>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a:t>
            </a:r>
          </a:p>
          <a:p>
            <a:endParaRPr lang="en-GB" dirty="0"/>
          </a:p>
        </p:txBody>
      </p:sp>
      <p:sp>
        <p:nvSpPr>
          <p:cNvPr id="3" name="Text Placeholder 2">
            <a:extLst>
              <a:ext uri="{FF2B5EF4-FFF2-40B4-BE49-F238E27FC236}">
                <a16:creationId xmlns:a16="http://schemas.microsoft.com/office/drawing/2014/main" id="{D340130F-3138-2D5B-332A-87DD4324515B}"/>
              </a:ext>
            </a:extLst>
          </p:cNvPr>
          <p:cNvSpPr>
            <a:spLocks noGrp="1"/>
          </p:cNvSpPr>
          <p:nvPr>
            <p:ph type="body" sz="quarter" idx="16"/>
          </p:nvPr>
        </p:nvSpPr>
        <p:spPr/>
        <p:txBody>
          <a:bodyPr>
            <a:normAutofit fontScale="92500"/>
          </a:bodyPr>
          <a:lstStyle/>
          <a:p>
            <a:r>
              <a:rPr lang="en-GB" dirty="0"/>
              <a:t>Activity: Top tips-How to minimize musculoskeletal issues</a:t>
            </a:r>
          </a:p>
          <a:p>
            <a:endParaRPr lang="en-GB" dirty="0"/>
          </a:p>
        </p:txBody>
      </p:sp>
    </p:spTree>
    <p:extLst>
      <p:ext uri="{BB962C8B-B14F-4D97-AF65-F5344CB8AC3E}">
        <p14:creationId xmlns:p14="http://schemas.microsoft.com/office/powerpoint/2010/main" val="386139948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a:extLst>
              <a:ext uri="{FF2B5EF4-FFF2-40B4-BE49-F238E27FC236}">
                <a16:creationId xmlns:a16="http://schemas.microsoft.com/office/drawing/2014/main" id="{1B98953A-3F1F-4441-1EC8-1BD57C187DE4}"/>
              </a:ext>
            </a:extLst>
          </p:cNvPr>
          <p:cNvPicPr>
            <a:picLocks noGrp="1" noChangeAspect="1"/>
          </p:cNvPicPr>
          <p:nvPr>
            <p:ph type="pic" sz="quarter" idx="10"/>
          </p:nvPr>
        </p:nvPicPr>
        <p:blipFill>
          <a:blip r:embed="rId2"/>
          <a:srcRect l="7263" r="7263"/>
          <a:stretch>
            <a:fillRect/>
          </a:stretch>
        </p:blipFill>
        <p:spPr/>
      </p:pic>
      <p:sp>
        <p:nvSpPr>
          <p:cNvPr id="5" name="Text Placeholder 4">
            <a:extLst>
              <a:ext uri="{FF2B5EF4-FFF2-40B4-BE49-F238E27FC236}">
                <a16:creationId xmlns:a16="http://schemas.microsoft.com/office/drawing/2014/main" id="{501BAC7A-8D73-54D8-0852-8B927C390ADF}"/>
              </a:ext>
            </a:extLst>
          </p:cNvPr>
          <p:cNvSpPr>
            <a:spLocks noGrp="1"/>
          </p:cNvSpPr>
          <p:nvPr>
            <p:ph type="body" sz="quarter" idx="18"/>
          </p:nvPr>
        </p:nvSpPr>
        <p:spPr/>
        <p:txBody>
          <a:bodyPr/>
          <a:lstStyle/>
          <a:p>
            <a:r>
              <a:rPr lang="en-GB" sz="2400" dirty="0"/>
              <a:t>	These are 4 CONDENSED steps that you can follow to prevent digital burnout:</a:t>
            </a:r>
          </a:p>
          <a:p>
            <a:endParaRPr lang="en-GB" sz="2400" dirty="0"/>
          </a:p>
          <a:p>
            <a:pPr marL="0" indent="0"/>
            <a:r>
              <a:rPr lang="en-GB" sz="2800" dirty="0"/>
              <a:t>	</a:t>
            </a:r>
            <a:r>
              <a:rPr lang="en-GB" sz="2400" b="1" dirty="0"/>
              <a:t>Step 1. Focus your time with tech</a:t>
            </a:r>
          </a:p>
          <a:p>
            <a:pPr marL="0" indent="0"/>
            <a:r>
              <a:rPr lang="en-GB" sz="2400" b="1" dirty="0"/>
              <a:t>	Step 2. Unplug more often</a:t>
            </a:r>
          </a:p>
          <a:p>
            <a:pPr marL="0" indent="0"/>
            <a:r>
              <a:rPr lang="en-GB" sz="2400" b="1" dirty="0"/>
              <a:t>	Step 3. Minimise distractions</a:t>
            </a:r>
          </a:p>
          <a:p>
            <a:pPr marL="0" indent="0"/>
            <a:r>
              <a:rPr lang="en-GB" sz="2400" b="1" dirty="0"/>
              <a:t>	Step 4. Find balance </a:t>
            </a:r>
          </a:p>
        </p:txBody>
      </p:sp>
      <p:sp>
        <p:nvSpPr>
          <p:cNvPr id="4" name="Text Placeholder 3">
            <a:extLst>
              <a:ext uri="{FF2B5EF4-FFF2-40B4-BE49-F238E27FC236}">
                <a16:creationId xmlns:a16="http://schemas.microsoft.com/office/drawing/2014/main" id="{DD91076A-627A-887B-359D-B1FFDEF045C5}"/>
              </a:ext>
            </a:extLst>
          </p:cNvPr>
          <p:cNvSpPr>
            <a:spLocks noGrp="1"/>
          </p:cNvSpPr>
          <p:nvPr>
            <p:ph type="body" sz="quarter" idx="16"/>
          </p:nvPr>
        </p:nvSpPr>
        <p:spPr>
          <a:xfrm>
            <a:off x="712183" y="495859"/>
            <a:ext cx="7540566" cy="1136171"/>
          </a:xfrm>
        </p:spPr>
        <p:txBody>
          <a:bodyPr>
            <a:normAutofit/>
          </a:bodyPr>
          <a:lstStyle/>
          <a:p>
            <a:r>
              <a:rPr lang="en-US" dirty="0"/>
              <a:t>Step by step guide to ensure digital wellbeing</a:t>
            </a:r>
          </a:p>
        </p:txBody>
      </p:sp>
    </p:spTree>
    <p:extLst>
      <p:ext uri="{BB962C8B-B14F-4D97-AF65-F5344CB8AC3E}">
        <p14:creationId xmlns:p14="http://schemas.microsoft.com/office/powerpoint/2010/main" val="343304929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descr="A computer and tablet on a table&#10;&#10;Description automatically generated">
            <a:extLst>
              <a:ext uri="{FF2B5EF4-FFF2-40B4-BE49-F238E27FC236}">
                <a16:creationId xmlns:a16="http://schemas.microsoft.com/office/drawing/2014/main" id="{08103B8D-DFE0-ED4A-3225-9FB2E1E47541}"/>
              </a:ext>
            </a:extLst>
          </p:cNvPr>
          <p:cNvPicPr>
            <a:picLocks noGrp="1" noChangeAspect="1"/>
          </p:cNvPicPr>
          <p:nvPr>
            <p:ph type="pic" sz="quarter" idx="33"/>
          </p:nvPr>
        </p:nvPicPr>
        <p:blipFill>
          <a:blip r:embed="rId2"/>
          <a:srcRect l="20756" r="20756"/>
          <a:stretch>
            <a:fillRect/>
          </a:stretch>
        </p:blipFill>
        <p:spPr/>
      </p:pic>
      <p:sp>
        <p:nvSpPr>
          <p:cNvPr id="3" name="Text Placeholder 2">
            <a:extLst>
              <a:ext uri="{FF2B5EF4-FFF2-40B4-BE49-F238E27FC236}">
                <a16:creationId xmlns:a16="http://schemas.microsoft.com/office/drawing/2014/main" id="{DCF37153-D686-4ED7-B1E5-1E96092BDE02}"/>
              </a:ext>
            </a:extLst>
          </p:cNvPr>
          <p:cNvSpPr>
            <a:spLocks noGrp="1"/>
          </p:cNvSpPr>
          <p:nvPr>
            <p:ph type="body" sz="quarter" idx="34"/>
          </p:nvPr>
        </p:nvSpPr>
        <p:spPr/>
        <p:txBody>
          <a:bodyPr/>
          <a:lstStyle/>
          <a:p>
            <a:r>
              <a:rPr lang="es-ES" sz="4000" dirty="0"/>
              <a:t>STEP 1</a:t>
            </a:r>
            <a:endParaRPr lang="en-GB" sz="4000" dirty="0"/>
          </a:p>
        </p:txBody>
      </p:sp>
      <p:sp>
        <p:nvSpPr>
          <p:cNvPr id="4" name="Text Placeholder 3">
            <a:extLst>
              <a:ext uri="{FF2B5EF4-FFF2-40B4-BE49-F238E27FC236}">
                <a16:creationId xmlns:a16="http://schemas.microsoft.com/office/drawing/2014/main" id="{9B96BA2C-B9D6-04DA-EC22-7111E80BBDC3}"/>
              </a:ext>
            </a:extLst>
          </p:cNvPr>
          <p:cNvSpPr>
            <a:spLocks noGrp="1"/>
          </p:cNvSpPr>
          <p:nvPr>
            <p:ph type="body" sz="quarter" idx="18"/>
          </p:nvPr>
        </p:nvSpPr>
        <p:spPr>
          <a:xfrm>
            <a:off x="6650836" y="1627094"/>
            <a:ext cx="5088446" cy="4703226"/>
          </a:xfrm>
        </p:spPr>
        <p:txBody>
          <a:bodyPr>
            <a:normAutofit lnSpcReduction="10000"/>
          </a:bodyPr>
          <a:lstStyle/>
          <a:p>
            <a:pPr marL="342900" indent="-342900">
              <a:buAutoNum type="arabicPeriod"/>
            </a:pPr>
            <a:r>
              <a:rPr lang="en-GB" sz="2000" b="1" dirty="0"/>
              <a:t>Assess and monitor your habits</a:t>
            </a:r>
            <a:r>
              <a:rPr lang="en-GB" sz="2000" dirty="0"/>
              <a:t>. It is important to understand how you’re using your devices. How much time do you spend? Which programmes or apps do you use? Take this test to know if your phone usage could be considered as an addiction: </a:t>
            </a:r>
            <a:r>
              <a:rPr lang="en-GB" sz="2000" dirty="0">
                <a:hlinkClick r:id="rId3"/>
              </a:rPr>
              <a:t>https://virtual-addiction.com/smartphone-compulsion-test/</a:t>
            </a:r>
            <a:endParaRPr lang="en-GB" sz="2000" dirty="0"/>
          </a:p>
          <a:p>
            <a:endParaRPr lang="en-GB" sz="2000" dirty="0"/>
          </a:p>
          <a:p>
            <a:pPr marL="342900" indent="-342900">
              <a:buAutoNum type="arabicPeriod" startAt="2"/>
            </a:pPr>
            <a:r>
              <a:rPr lang="en-GB" sz="2000" b="1" dirty="0"/>
              <a:t>Establish boundaries. </a:t>
            </a:r>
            <a:r>
              <a:rPr lang="en-GB" sz="2000" dirty="0"/>
              <a:t>Keep the work for the working hours. </a:t>
            </a:r>
          </a:p>
          <a:p>
            <a:pPr marL="342900" indent="-342900">
              <a:buAutoNum type="arabicPeriod" startAt="2"/>
            </a:pPr>
            <a:endParaRPr lang="en-GB" sz="2000" dirty="0"/>
          </a:p>
          <a:p>
            <a:pPr marL="342900" indent="-342900">
              <a:buAutoNum type="arabicPeriod" startAt="2"/>
            </a:pPr>
            <a:r>
              <a:rPr lang="en-GB" sz="2000" b="1" dirty="0"/>
              <a:t>Try single tasking</a:t>
            </a:r>
            <a:r>
              <a:rPr lang="en-GB" sz="2000" dirty="0"/>
              <a:t>. Studies indicate that multitasking can reduce productivity by up to 40%. Better to focus on one goal before moving to the next one.</a:t>
            </a:r>
          </a:p>
          <a:p>
            <a:endParaRPr lang="en-GB" dirty="0"/>
          </a:p>
        </p:txBody>
      </p:sp>
      <p:sp>
        <p:nvSpPr>
          <p:cNvPr id="5" name="Text Placeholder 4">
            <a:extLst>
              <a:ext uri="{FF2B5EF4-FFF2-40B4-BE49-F238E27FC236}">
                <a16:creationId xmlns:a16="http://schemas.microsoft.com/office/drawing/2014/main" id="{659C25F9-B9EC-CAA9-C718-4A2607BF61B6}"/>
              </a:ext>
            </a:extLst>
          </p:cNvPr>
          <p:cNvSpPr>
            <a:spLocks noGrp="1"/>
          </p:cNvSpPr>
          <p:nvPr>
            <p:ph type="body" sz="quarter" idx="16"/>
          </p:nvPr>
        </p:nvSpPr>
        <p:spPr/>
        <p:txBody>
          <a:bodyPr>
            <a:normAutofit fontScale="92500"/>
          </a:bodyPr>
          <a:lstStyle/>
          <a:p>
            <a:r>
              <a:rPr lang="en-GB"/>
              <a:t>Focus your time with tech</a:t>
            </a:r>
          </a:p>
        </p:txBody>
      </p:sp>
    </p:spTree>
    <p:extLst>
      <p:ext uri="{BB962C8B-B14F-4D97-AF65-F5344CB8AC3E}">
        <p14:creationId xmlns:p14="http://schemas.microsoft.com/office/powerpoint/2010/main" val="3036178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DFA566C5-3F6A-6FF6-D512-08388CE82530}"/>
              </a:ext>
            </a:extLst>
          </p:cNvPr>
          <p:cNvPicPr>
            <a:picLocks noGrp="1" noChangeAspect="1"/>
          </p:cNvPicPr>
          <p:nvPr>
            <p:ph type="pic" sz="quarter" idx="15"/>
          </p:nvPr>
        </p:nvPicPr>
        <p:blipFill>
          <a:blip r:embed="rId2"/>
          <a:srcRect l="21798" r="21798"/>
          <a:stretch>
            <a:fillRect/>
          </a:stretch>
        </p:blipFill>
        <p:spPr/>
      </p:pic>
      <p:sp>
        <p:nvSpPr>
          <p:cNvPr id="3" name="Text Placeholder 2">
            <a:extLst>
              <a:ext uri="{FF2B5EF4-FFF2-40B4-BE49-F238E27FC236}">
                <a16:creationId xmlns:a16="http://schemas.microsoft.com/office/drawing/2014/main" id="{66E16BD0-0300-C2B7-1E27-09022299CFE2}"/>
              </a:ext>
            </a:extLst>
          </p:cNvPr>
          <p:cNvSpPr>
            <a:spLocks noGrp="1"/>
          </p:cNvSpPr>
          <p:nvPr>
            <p:ph type="body" sz="quarter" idx="17"/>
          </p:nvPr>
        </p:nvSpPr>
        <p:spPr>
          <a:xfrm>
            <a:off x="2362833" y="602335"/>
            <a:ext cx="3791493" cy="1366423"/>
          </a:xfrm>
        </p:spPr>
        <p:txBody>
          <a:bodyPr>
            <a:normAutofit/>
          </a:bodyPr>
          <a:lstStyle/>
          <a:p>
            <a:r>
              <a:rPr lang="en-GB" sz="3600" b="1" dirty="0"/>
              <a:t>Learning Objectives</a:t>
            </a:r>
          </a:p>
          <a:p>
            <a:endParaRPr lang="en-GB" dirty="0"/>
          </a:p>
        </p:txBody>
      </p:sp>
      <p:sp>
        <p:nvSpPr>
          <p:cNvPr id="4" name="Text Placeholder 3">
            <a:extLst>
              <a:ext uri="{FF2B5EF4-FFF2-40B4-BE49-F238E27FC236}">
                <a16:creationId xmlns:a16="http://schemas.microsoft.com/office/drawing/2014/main" id="{75272039-AB5C-997C-3745-3B876A40CDAD}"/>
              </a:ext>
            </a:extLst>
          </p:cNvPr>
          <p:cNvSpPr>
            <a:spLocks noGrp="1"/>
          </p:cNvSpPr>
          <p:nvPr>
            <p:ph type="body" sz="quarter" idx="18"/>
          </p:nvPr>
        </p:nvSpPr>
        <p:spPr/>
        <p:txBody>
          <a:bodyPr/>
          <a:lstStyle/>
          <a:p>
            <a:r>
              <a:rPr lang="en-GB" dirty="0"/>
              <a:t>01</a:t>
            </a:r>
          </a:p>
        </p:txBody>
      </p:sp>
    </p:spTree>
    <p:extLst>
      <p:ext uri="{BB962C8B-B14F-4D97-AF65-F5344CB8AC3E}">
        <p14:creationId xmlns:p14="http://schemas.microsoft.com/office/powerpoint/2010/main" val="207462160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descr="Hands tied together with a phone and a charger&#10;&#10;Description automatically generated">
            <a:extLst>
              <a:ext uri="{FF2B5EF4-FFF2-40B4-BE49-F238E27FC236}">
                <a16:creationId xmlns:a16="http://schemas.microsoft.com/office/drawing/2014/main" id="{2DC39CBC-BDEC-D837-CFEC-BAE398D14DEE}"/>
              </a:ext>
            </a:extLst>
          </p:cNvPr>
          <p:cNvPicPr>
            <a:picLocks noGrp="1" noChangeAspect="1"/>
          </p:cNvPicPr>
          <p:nvPr>
            <p:ph type="pic" sz="quarter" idx="33"/>
          </p:nvPr>
        </p:nvPicPr>
        <p:blipFill>
          <a:blip r:embed="rId2"/>
          <a:srcRect l="20759" r="20759"/>
          <a:stretch>
            <a:fillRect/>
          </a:stretch>
        </p:blipFill>
        <p:spPr/>
      </p:pic>
      <p:sp>
        <p:nvSpPr>
          <p:cNvPr id="3" name="Text Placeholder 2">
            <a:extLst>
              <a:ext uri="{FF2B5EF4-FFF2-40B4-BE49-F238E27FC236}">
                <a16:creationId xmlns:a16="http://schemas.microsoft.com/office/drawing/2014/main" id="{43A994A8-940E-788F-0A79-28F42D88EE4D}"/>
              </a:ext>
            </a:extLst>
          </p:cNvPr>
          <p:cNvSpPr>
            <a:spLocks noGrp="1"/>
          </p:cNvSpPr>
          <p:nvPr>
            <p:ph type="body" sz="quarter" idx="34"/>
          </p:nvPr>
        </p:nvSpPr>
        <p:spPr/>
        <p:txBody>
          <a:bodyPr/>
          <a:lstStyle/>
          <a:p>
            <a:r>
              <a:rPr lang="es-ES" sz="4000" dirty="0"/>
              <a:t>STEP 2</a:t>
            </a:r>
            <a:endParaRPr lang="en-GB" sz="4000" dirty="0"/>
          </a:p>
        </p:txBody>
      </p:sp>
      <p:sp>
        <p:nvSpPr>
          <p:cNvPr id="4" name="Text Placeholder 3">
            <a:extLst>
              <a:ext uri="{FF2B5EF4-FFF2-40B4-BE49-F238E27FC236}">
                <a16:creationId xmlns:a16="http://schemas.microsoft.com/office/drawing/2014/main" id="{257D43D1-4166-F1A9-B478-81058C370B74}"/>
              </a:ext>
            </a:extLst>
          </p:cNvPr>
          <p:cNvSpPr>
            <a:spLocks noGrp="1"/>
          </p:cNvSpPr>
          <p:nvPr>
            <p:ph type="body" sz="quarter" idx="18"/>
          </p:nvPr>
        </p:nvSpPr>
        <p:spPr/>
        <p:txBody>
          <a:bodyPr/>
          <a:lstStyle/>
          <a:p>
            <a:pPr marL="342900" lvl="0" indent="-342900">
              <a:lnSpc>
                <a:spcPct val="115000"/>
              </a:lnSpc>
              <a:buFont typeface="+mj-lt"/>
              <a:buAutoNum type="arabicPeriod"/>
            </a:pPr>
            <a:r>
              <a:rPr lang="en-GB" sz="2000" b="1" dirty="0">
                <a:effectLst/>
                <a:latin typeface="Arial" panose="020B0604020202020204" pitchFamily="34" charset="0"/>
                <a:ea typeface="Calibri" panose="020F0502020204030204" pitchFamily="34" charset="0"/>
                <a:cs typeface="Times New Roman" panose="02020603050405020304" pitchFamily="18" charset="0"/>
              </a:rPr>
              <a:t>Limit the use of your phone</a:t>
            </a:r>
            <a:r>
              <a:rPr lang="en-GB" sz="2000" dirty="0">
                <a:effectLst/>
                <a:latin typeface="Arial" panose="020B0604020202020204" pitchFamily="34" charset="0"/>
                <a:ea typeface="Calibri" panose="020F0502020204030204" pitchFamily="34" charset="0"/>
                <a:cs typeface="Times New Roman" panose="02020603050405020304" pitchFamily="18" charset="0"/>
              </a:rPr>
              <a:t> by creating device-free zones or device-free time during the day. </a:t>
            </a:r>
          </a:p>
          <a:p>
            <a:pPr marL="342900" lvl="0" indent="-342900">
              <a:lnSpc>
                <a:spcPct val="115000"/>
              </a:lnSpc>
              <a:buFont typeface="+mj-lt"/>
              <a:buAutoNum type="arabicPeriod"/>
            </a:pP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1000"/>
              </a:spcAft>
              <a:buFont typeface="+mj-lt"/>
              <a:buAutoNum type="arabicPeriod"/>
            </a:pPr>
            <a:r>
              <a:rPr lang="en-GB" sz="2000" b="1" dirty="0">
                <a:effectLst/>
                <a:latin typeface="Arial" panose="020B0604020202020204" pitchFamily="34" charset="0"/>
                <a:ea typeface="Calibri" panose="020F0502020204030204" pitchFamily="34" charset="0"/>
                <a:cs typeface="Times New Roman" panose="02020603050405020304" pitchFamily="18" charset="0"/>
              </a:rPr>
              <a:t>Take some breaks</a:t>
            </a:r>
            <a:r>
              <a:rPr lang="en-GB" sz="2000" dirty="0">
                <a:effectLst/>
                <a:latin typeface="Arial" panose="020B0604020202020204" pitchFamily="34" charset="0"/>
                <a:ea typeface="Calibri" panose="020F0502020204030204" pitchFamily="34" charset="0"/>
                <a:cs typeface="Times New Roman" panose="02020603050405020304" pitchFamily="18" charset="0"/>
              </a:rPr>
              <a:t>. Taking short intermittent breaks reduces the chance of burnout, helps maintain good mental health and combats digital overload.</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p>
            <a:endParaRPr lang="en-GB" dirty="0"/>
          </a:p>
        </p:txBody>
      </p:sp>
      <p:sp>
        <p:nvSpPr>
          <p:cNvPr id="5" name="Text Placeholder 4">
            <a:extLst>
              <a:ext uri="{FF2B5EF4-FFF2-40B4-BE49-F238E27FC236}">
                <a16:creationId xmlns:a16="http://schemas.microsoft.com/office/drawing/2014/main" id="{8375E18C-4927-33A4-CB98-F8341C9E036D}"/>
              </a:ext>
            </a:extLst>
          </p:cNvPr>
          <p:cNvSpPr>
            <a:spLocks noGrp="1"/>
          </p:cNvSpPr>
          <p:nvPr>
            <p:ph type="body" sz="quarter" idx="16"/>
          </p:nvPr>
        </p:nvSpPr>
        <p:spPr/>
        <p:txBody>
          <a:bodyPr>
            <a:normAutofit lnSpcReduction="10000"/>
          </a:bodyPr>
          <a:lstStyle/>
          <a:p>
            <a:r>
              <a:rPr lang="en-GB"/>
              <a:t>Unplug more often</a:t>
            </a:r>
          </a:p>
        </p:txBody>
      </p:sp>
    </p:spTree>
    <p:extLst>
      <p:ext uri="{BB962C8B-B14F-4D97-AF65-F5344CB8AC3E}">
        <p14:creationId xmlns:p14="http://schemas.microsoft.com/office/powerpoint/2010/main" val="94360283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descr="A person holding a phone&#10;&#10;Description automatically generated">
            <a:extLst>
              <a:ext uri="{FF2B5EF4-FFF2-40B4-BE49-F238E27FC236}">
                <a16:creationId xmlns:a16="http://schemas.microsoft.com/office/drawing/2014/main" id="{FCC56FF8-F79C-150E-E8DE-7424DECAC479}"/>
              </a:ext>
            </a:extLst>
          </p:cNvPr>
          <p:cNvPicPr>
            <a:picLocks noGrp="1" noChangeAspect="1"/>
          </p:cNvPicPr>
          <p:nvPr>
            <p:ph type="pic" sz="quarter" idx="33"/>
          </p:nvPr>
        </p:nvPicPr>
        <p:blipFill>
          <a:blip r:embed="rId2"/>
          <a:srcRect l="20756" r="20756"/>
          <a:stretch>
            <a:fillRect/>
          </a:stretch>
        </p:blipFill>
        <p:spPr/>
      </p:pic>
      <p:sp>
        <p:nvSpPr>
          <p:cNvPr id="3" name="Text Placeholder 2">
            <a:extLst>
              <a:ext uri="{FF2B5EF4-FFF2-40B4-BE49-F238E27FC236}">
                <a16:creationId xmlns:a16="http://schemas.microsoft.com/office/drawing/2014/main" id="{A292086D-42FB-F768-4B63-929C55A5DD96}"/>
              </a:ext>
            </a:extLst>
          </p:cNvPr>
          <p:cNvSpPr>
            <a:spLocks noGrp="1"/>
          </p:cNvSpPr>
          <p:nvPr>
            <p:ph type="body" sz="quarter" idx="34"/>
          </p:nvPr>
        </p:nvSpPr>
        <p:spPr/>
        <p:txBody>
          <a:bodyPr/>
          <a:lstStyle/>
          <a:p>
            <a:r>
              <a:rPr lang="es-ES" sz="4000" dirty="0"/>
              <a:t>STEP 3</a:t>
            </a:r>
            <a:endParaRPr lang="en-GB" sz="4000" dirty="0"/>
          </a:p>
        </p:txBody>
      </p:sp>
      <p:sp>
        <p:nvSpPr>
          <p:cNvPr id="4" name="Text Placeholder 3">
            <a:extLst>
              <a:ext uri="{FF2B5EF4-FFF2-40B4-BE49-F238E27FC236}">
                <a16:creationId xmlns:a16="http://schemas.microsoft.com/office/drawing/2014/main" id="{2D39DF7E-5DE3-BD76-1EB0-747168A50B53}"/>
              </a:ext>
            </a:extLst>
          </p:cNvPr>
          <p:cNvSpPr>
            <a:spLocks noGrp="1"/>
          </p:cNvSpPr>
          <p:nvPr>
            <p:ph type="body" sz="quarter" idx="18"/>
          </p:nvPr>
        </p:nvSpPr>
        <p:spPr/>
        <p:txBody>
          <a:bodyPr/>
          <a:lstStyle/>
          <a:p>
            <a:pPr marL="457200" indent="-457200">
              <a:buAutoNum type="arabicPeriod"/>
            </a:pPr>
            <a:r>
              <a:rPr lang="en-GB" sz="2400" b="1" dirty="0"/>
              <a:t>Manage</a:t>
            </a:r>
            <a:r>
              <a:rPr lang="en-GB" sz="2400" dirty="0"/>
              <a:t> your apps and notifications to reduce distractions.</a:t>
            </a:r>
          </a:p>
          <a:p>
            <a:pPr marL="457200" indent="-457200">
              <a:buAutoNum type="arabicPeriod"/>
            </a:pPr>
            <a:endParaRPr lang="en-GB" sz="2400" dirty="0"/>
          </a:p>
          <a:p>
            <a:pPr marL="457200" indent="-457200">
              <a:buAutoNum type="arabicPeriod" startAt="2"/>
            </a:pPr>
            <a:r>
              <a:rPr lang="en-GB" sz="2400" b="1" dirty="0"/>
              <a:t>Minimise</a:t>
            </a:r>
            <a:r>
              <a:rPr lang="en-GB" sz="2400" dirty="0"/>
              <a:t> your device use when with others and off work.</a:t>
            </a:r>
          </a:p>
          <a:p>
            <a:pPr marL="457200" indent="-457200">
              <a:buAutoNum type="arabicPeriod" startAt="2"/>
            </a:pPr>
            <a:endParaRPr lang="en-GB" sz="2400" dirty="0"/>
          </a:p>
          <a:p>
            <a:pPr marL="457200" indent="-457200">
              <a:buAutoNum type="arabicPeriod" startAt="3"/>
            </a:pPr>
            <a:r>
              <a:rPr lang="en-GB" sz="2400" dirty="0"/>
              <a:t>Put your phone </a:t>
            </a:r>
            <a:r>
              <a:rPr lang="en-GB" sz="2400" b="1" dirty="0"/>
              <a:t>out of your sight and mind.</a:t>
            </a:r>
          </a:p>
          <a:p>
            <a:pPr marL="457200" indent="-457200">
              <a:buAutoNum type="arabicPeriod" startAt="3"/>
            </a:pPr>
            <a:endParaRPr lang="en-GB" b="1" dirty="0"/>
          </a:p>
          <a:p>
            <a:endParaRPr lang="en-GB" dirty="0"/>
          </a:p>
        </p:txBody>
      </p:sp>
      <p:sp>
        <p:nvSpPr>
          <p:cNvPr id="5" name="Text Placeholder 4">
            <a:extLst>
              <a:ext uri="{FF2B5EF4-FFF2-40B4-BE49-F238E27FC236}">
                <a16:creationId xmlns:a16="http://schemas.microsoft.com/office/drawing/2014/main" id="{39A3ABE2-0272-A05D-B7CC-3ACEED825D86}"/>
              </a:ext>
            </a:extLst>
          </p:cNvPr>
          <p:cNvSpPr>
            <a:spLocks noGrp="1"/>
          </p:cNvSpPr>
          <p:nvPr>
            <p:ph type="body" sz="quarter" idx="16"/>
          </p:nvPr>
        </p:nvSpPr>
        <p:spPr/>
        <p:txBody>
          <a:bodyPr>
            <a:normAutofit lnSpcReduction="10000"/>
          </a:bodyPr>
          <a:lstStyle/>
          <a:p>
            <a:r>
              <a:rPr lang="en-GB"/>
              <a:t>Minimise distractions</a:t>
            </a:r>
          </a:p>
        </p:txBody>
      </p:sp>
    </p:spTree>
    <p:extLst>
      <p:ext uri="{BB962C8B-B14F-4D97-AF65-F5344CB8AC3E}">
        <p14:creationId xmlns:p14="http://schemas.microsoft.com/office/powerpoint/2010/main" val="124239431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descr="A group of people jumping in the air&#10;&#10;Description automatically generated">
            <a:extLst>
              <a:ext uri="{FF2B5EF4-FFF2-40B4-BE49-F238E27FC236}">
                <a16:creationId xmlns:a16="http://schemas.microsoft.com/office/drawing/2014/main" id="{7BF55107-1D0C-FD9D-20A4-0AE49891ADF7}"/>
              </a:ext>
            </a:extLst>
          </p:cNvPr>
          <p:cNvPicPr>
            <a:picLocks noGrp="1" noChangeAspect="1"/>
          </p:cNvPicPr>
          <p:nvPr>
            <p:ph type="pic" sz="quarter" idx="33"/>
          </p:nvPr>
        </p:nvPicPr>
        <p:blipFill>
          <a:blip r:embed="rId2"/>
          <a:srcRect l="20756" r="20756"/>
          <a:stretch>
            <a:fillRect/>
          </a:stretch>
        </p:blipFill>
        <p:spPr/>
      </p:pic>
      <p:sp>
        <p:nvSpPr>
          <p:cNvPr id="3" name="Text Placeholder 2">
            <a:extLst>
              <a:ext uri="{FF2B5EF4-FFF2-40B4-BE49-F238E27FC236}">
                <a16:creationId xmlns:a16="http://schemas.microsoft.com/office/drawing/2014/main" id="{68786F10-C6F7-66B1-185B-BB35E0E2ADF6}"/>
              </a:ext>
            </a:extLst>
          </p:cNvPr>
          <p:cNvSpPr>
            <a:spLocks noGrp="1"/>
          </p:cNvSpPr>
          <p:nvPr>
            <p:ph type="body" sz="quarter" idx="34"/>
          </p:nvPr>
        </p:nvSpPr>
        <p:spPr/>
        <p:txBody>
          <a:bodyPr/>
          <a:lstStyle/>
          <a:p>
            <a:r>
              <a:rPr lang="es-ES" sz="4000" dirty="0"/>
              <a:t>STEP 4</a:t>
            </a:r>
            <a:endParaRPr lang="en-GB" sz="4000" dirty="0"/>
          </a:p>
        </p:txBody>
      </p:sp>
      <p:sp>
        <p:nvSpPr>
          <p:cNvPr id="4" name="Text Placeholder 3">
            <a:extLst>
              <a:ext uri="{FF2B5EF4-FFF2-40B4-BE49-F238E27FC236}">
                <a16:creationId xmlns:a16="http://schemas.microsoft.com/office/drawing/2014/main" id="{7E6F3A6D-50BC-EB27-E56B-1261D44B7127}"/>
              </a:ext>
            </a:extLst>
          </p:cNvPr>
          <p:cNvSpPr>
            <a:spLocks noGrp="1"/>
          </p:cNvSpPr>
          <p:nvPr>
            <p:ph type="body" sz="quarter" idx="18"/>
          </p:nvPr>
        </p:nvSpPr>
        <p:spPr/>
        <p:txBody>
          <a:bodyPr/>
          <a:lstStyle/>
          <a:p>
            <a:pPr marL="342900" lvl="0" indent="-342900">
              <a:lnSpc>
                <a:spcPct val="115000"/>
              </a:lnSpc>
              <a:buFont typeface="+mj-lt"/>
              <a:buAutoNum type="arabicPeriod"/>
            </a:pPr>
            <a:r>
              <a:rPr lang="en-GB" sz="2000" b="1" dirty="0">
                <a:effectLst/>
                <a:latin typeface="Arial" panose="020B0604020202020204" pitchFamily="34" charset="0"/>
                <a:ea typeface="Calibri" panose="020F0502020204030204" pitchFamily="34" charset="0"/>
                <a:cs typeface="Times New Roman" panose="02020603050405020304" pitchFamily="18" charset="0"/>
              </a:rPr>
              <a:t>Explore</a:t>
            </a:r>
            <a:r>
              <a:rPr lang="en-GB" sz="2000" dirty="0">
                <a:effectLst/>
                <a:latin typeface="Arial" panose="020B0604020202020204" pitchFamily="34" charset="0"/>
                <a:ea typeface="Calibri" panose="020F0502020204030204" pitchFamily="34" charset="0"/>
                <a:cs typeface="Times New Roman" panose="02020603050405020304" pitchFamily="18" charset="0"/>
              </a:rPr>
              <a:t> off-line activities.</a:t>
            </a:r>
          </a:p>
          <a:p>
            <a:pPr marL="342900" lvl="0" indent="-342900">
              <a:lnSpc>
                <a:spcPct val="115000"/>
              </a:lnSpc>
              <a:buFont typeface="+mj-lt"/>
              <a:buAutoNum type="arabicPeriod"/>
            </a:pP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buFont typeface="+mj-lt"/>
              <a:buAutoNum type="arabicPeriod"/>
            </a:pPr>
            <a:r>
              <a:rPr lang="en-GB" sz="2000" b="1" dirty="0">
                <a:effectLst/>
                <a:latin typeface="Arial" panose="020B0604020202020204" pitchFamily="34" charset="0"/>
                <a:ea typeface="Calibri" panose="020F0502020204030204" pitchFamily="34" charset="0"/>
                <a:cs typeface="Times New Roman" panose="02020603050405020304" pitchFamily="18" charset="0"/>
              </a:rPr>
              <a:t>Prioritise</a:t>
            </a:r>
            <a:r>
              <a:rPr lang="en-GB" sz="2000" dirty="0">
                <a:effectLst/>
                <a:latin typeface="Arial" panose="020B0604020202020204" pitchFamily="34" charset="0"/>
                <a:ea typeface="Calibri" panose="020F0502020204030204" pitchFamily="34" charset="0"/>
                <a:cs typeface="Times New Roman" panose="02020603050405020304" pitchFamily="18" charset="0"/>
              </a:rPr>
              <a:t> face-to-face interactions over online interactions. </a:t>
            </a:r>
          </a:p>
          <a:p>
            <a:pPr marL="342900" lvl="0" indent="-342900">
              <a:lnSpc>
                <a:spcPct val="115000"/>
              </a:lnSpc>
              <a:buFont typeface="+mj-lt"/>
              <a:buAutoNum type="arabicPeriod"/>
            </a:pP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1000"/>
              </a:spcAft>
              <a:buFont typeface="+mj-lt"/>
              <a:buAutoNum type="arabicPeriod"/>
            </a:pPr>
            <a:r>
              <a:rPr lang="en-GB" sz="2000" b="1" dirty="0">
                <a:effectLst/>
                <a:latin typeface="Arial" panose="020B0604020202020204" pitchFamily="34" charset="0"/>
                <a:ea typeface="Calibri" panose="020F0502020204030204" pitchFamily="34" charset="0"/>
                <a:cs typeface="Times New Roman" panose="02020603050405020304" pitchFamily="18" charset="0"/>
              </a:rPr>
              <a:t>Reduce</a:t>
            </a:r>
            <a:r>
              <a:rPr lang="en-GB" sz="2000" dirty="0">
                <a:effectLst/>
                <a:latin typeface="Arial" panose="020B0604020202020204" pitchFamily="34" charset="0"/>
                <a:ea typeface="Calibri" panose="020F0502020204030204" pitchFamily="34" charset="0"/>
                <a:cs typeface="Times New Roman" panose="02020603050405020304" pitchFamily="18" charset="0"/>
              </a:rPr>
              <a:t> the use of digital devices on your free time. </a:t>
            </a:r>
          </a:p>
          <a:p>
            <a:pPr marL="342900" lvl="0" indent="-342900">
              <a:lnSpc>
                <a:spcPct val="115000"/>
              </a:lnSpc>
              <a:spcAft>
                <a:spcPts val="1000"/>
              </a:spcAft>
              <a:buFont typeface="+mj-lt"/>
              <a:buAutoNum type="arabicPeriod"/>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GB" dirty="0"/>
          </a:p>
        </p:txBody>
      </p:sp>
      <p:sp>
        <p:nvSpPr>
          <p:cNvPr id="5" name="Text Placeholder 4">
            <a:extLst>
              <a:ext uri="{FF2B5EF4-FFF2-40B4-BE49-F238E27FC236}">
                <a16:creationId xmlns:a16="http://schemas.microsoft.com/office/drawing/2014/main" id="{DFCD0713-83DA-CEFD-2AE7-4BCB2DC8A945}"/>
              </a:ext>
            </a:extLst>
          </p:cNvPr>
          <p:cNvSpPr>
            <a:spLocks noGrp="1"/>
          </p:cNvSpPr>
          <p:nvPr>
            <p:ph type="body" sz="quarter" idx="16"/>
          </p:nvPr>
        </p:nvSpPr>
        <p:spPr/>
        <p:txBody>
          <a:bodyPr>
            <a:normAutofit fontScale="92500"/>
          </a:bodyPr>
          <a:lstStyle/>
          <a:p>
            <a:r>
              <a:rPr lang="en-GB"/>
              <a:t>Find balance on socialising</a:t>
            </a:r>
          </a:p>
        </p:txBody>
      </p:sp>
    </p:spTree>
    <p:extLst>
      <p:ext uri="{BB962C8B-B14F-4D97-AF65-F5344CB8AC3E}">
        <p14:creationId xmlns:p14="http://schemas.microsoft.com/office/powerpoint/2010/main" val="147851119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7C570CF-0663-5133-7872-A5759C817C8C}"/>
              </a:ext>
            </a:extLst>
          </p:cNvPr>
          <p:cNvSpPr>
            <a:spLocks noGrp="1"/>
          </p:cNvSpPr>
          <p:nvPr>
            <p:ph type="body" sz="quarter" idx="22"/>
          </p:nvPr>
        </p:nvSpPr>
        <p:spPr>
          <a:xfrm>
            <a:off x="1128639" y="3003050"/>
            <a:ext cx="3380731" cy="2235523"/>
          </a:xfrm>
        </p:spPr>
        <p:txBody>
          <a:bodyPr/>
          <a:lstStyle/>
          <a:p>
            <a:r>
              <a:rPr lang="en-GB" dirty="0"/>
              <a:t>Some tools that may be useful</a:t>
            </a:r>
          </a:p>
        </p:txBody>
      </p:sp>
      <p:sp>
        <p:nvSpPr>
          <p:cNvPr id="4" name="Text Placeholder 3">
            <a:extLst>
              <a:ext uri="{FF2B5EF4-FFF2-40B4-BE49-F238E27FC236}">
                <a16:creationId xmlns:a16="http://schemas.microsoft.com/office/drawing/2014/main" id="{8B1406C1-E316-5163-F7A0-DD31CFFACC8A}"/>
              </a:ext>
            </a:extLst>
          </p:cNvPr>
          <p:cNvSpPr>
            <a:spLocks noGrp="1"/>
          </p:cNvSpPr>
          <p:nvPr>
            <p:ph type="body" sz="quarter" idx="20"/>
          </p:nvPr>
        </p:nvSpPr>
        <p:spPr>
          <a:xfrm>
            <a:off x="6096000" y="1528176"/>
            <a:ext cx="5132263" cy="4536454"/>
          </a:xfrm>
        </p:spPr>
        <p:txBody>
          <a:bodyPr/>
          <a:lstStyle/>
          <a:p>
            <a:pPr marL="342900" lvl="0" indent="-342900">
              <a:lnSpc>
                <a:spcPct val="115000"/>
              </a:lnSpc>
              <a:buClr>
                <a:srgbClr val="8A4199"/>
              </a:buClr>
              <a:buFont typeface="Arial" panose="020B0604020202020204" pitchFamily="34" charset="0"/>
              <a:buChar char="•"/>
            </a:pPr>
            <a:r>
              <a:rPr lang="en-GB" dirty="0">
                <a:effectLst/>
                <a:latin typeface="Arial" panose="020B0604020202020204" pitchFamily="34" charset="0"/>
                <a:ea typeface="Calibri" panose="020F0502020204030204" pitchFamily="34" charset="0"/>
                <a:cs typeface="Times New Roman" panose="02020603050405020304" pitchFamily="18" charset="0"/>
              </a:rPr>
              <a:t>Time tracking tools (e.g. </a:t>
            </a:r>
            <a:r>
              <a:rPr lang="en-GB" dirty="0" err="1">
                <a:effectLst/>
                <a:latin typeface="Arial" panose="020B0604020202020204" pitchFamily="34" charset="0"/>
                <a:ea typeface="Calibri" panose="020F0502020204030204" pitchFamily="34" charset="0"/>
                <a:cs typeface="Times New Roman" panose="02020603050405020304" pitchFamily="18" charset="0"/>
              </a:rPr>
              <a:t>RescueTime</a:t>
            </a:r>
            <a:r>
              <a:rPr lang="en-GB" dirty="0">
                <a:effectLst/>
                <a:latin typeface="Arial" panose="020B0604020202020204" pitchFamily="34" charset="0"/>
                <a:ea typeface="Calibri" panose="020F0502020204030204" pitchFamily="34" charset="0"/>
                <a:cs typeface="Times New Roman" panose="02020603050405020304" pitchFamily="18" charset="0"/>
              </a:rPr>
              <a:t>, Pomodoro): These platforms help you to identify where you're spending the most time and can help you prioritize your work more effectively and have also necessary breaks regularly </a:t>
            </a:r>
          </a:p>
          <a:p>
            <a:pPr lvl="0">
              <a:lnSpc>
                <a:spcPct val="115000"/>
              </a:lnSpc>
              <a:buClr>
                <a:srgbClr val="8A4199"/>
              </a:buClr>
            </a:pPr>
            <a:endParaRPr lang="en-GB"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buClr>
                <a:srgbClr val="8A4199"/>
              </a:buClr>
              <a:buFont typeface="Arial" panose="020B0604020202020204" pitchFamily="34" charset="0"/>
              <a:buChar char="•"/>
            </a:pPr>
            <a:r>
              <a:rPr lang="en-GB" dirty="0">
                <a:effectLst/>
                <a:latin typeface="Arial" panose="020B0604020202020204" pitchFamily="34" charset="0"/>
                <a:ea typeface="Calibri" panose="020F0502020204030204" pitchFamily="34" charset="0"/>
                <a:cs typeface="Times New Roman" panose="02020603050405020304" pitchFamily="18" charset="0"/>
              </a:rPr>
              <a:t>Time management tools (e.g. Asana, Trello)</a:t>
            </a:r>
          </a:p>
          <a:p>
            <a:pPr lvl="0">
              <a:lnSpc>
                <a:spcPct val="115000"/>
              </a:lnSpc>
              <a:buClr>
                <a:srgbClr val="8A4199"/>
              </a:buClr>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61811270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3822484-B3FC-51CA-DF27-7A969BFFB21E}"/>
              </a:ext>
            </a:extLst>
          </p:cNvPr>
          <p:cNvSpPr>
            <a:spLocks noGrp="1"/>
          </p:cNvSpPr>
          <p:nvPr>
            <p:ph type="body" sz="quarter" idx="18"/>
          </p:nvPr>
        </p:nvSpPr>
        <p:spPr>
          <a:xfrm>
            <a:off x="929028" y="469726"/>
            <a:ext cx="10834986" cy="3071760"/>
          </a:xfrm>
        </p:spPr>
        <p:txBody>
          <a:bodyPr>
            <a:normAutofit fontScale="92500"/>
          </a:bodyPr>
          <a:lstStyle/>
          <a:p>
            <a:pPr>
              <a:lnSpc>
                <a:spcPct val="115000"/>
              </a:lnSpc>
              <a:spcAft>
                <a:spcPts val="1000"/>
              </a:spcAft>
            </a:pPr>
            <a:r>
              <a:rPr lang="en-GB" sz="3000" b="1" dirty="0">
                <a:solidFill>
                  <a:srgbClr val="8A4199"/>
                </a:solidFill>
                <a:effectLst/>
                <a:latin typeface="Calibri" panose="020F0502020204030204" pitchFamily="34" charset="0"/>
                <a:ea typeface="Times New Roman" panose="02020603050405020304" pitchFamily="18" charset="0"/>
                <a:cs typeface="Calibri" panose="020F0502020204030204" pitchFamily="34" charset="0"/>
              </a:rPr>
              <a:t>Managing our own digital wellbeing is key</a:t>
            </a:r>
            <a:endParaRPr lang="en-GB" sz="3000" b="1" dirty="0">
              <a:solidFill>
                <a:srgbClr val="8A4199"/>
              </a:solidFill>
              <a:effectLst/>
              <a:latin typeface="Calibri" panose="020F0502020204030204" pitchFamily="34" charset="0"/>
              <a:ea typeface="Calibri" panose="020F0502020204030204" pitchFamily="34" charset="0"/>
              <a:cs typeface="Calibri" panose="020F0502020204030204" pitchFamily="34" charset="0"/>
            </a:endParaRPr>
          </a:p>
          <a:p>
            <a:pPr marL="457200" indent="-457200">
              <a:lnSpc>
                <a:spcPct val="115000"/>
              </a:lnSpc>
              <a:spcAft>
                <a:spcPts val="1000"/>
              </a:spcAft>
              <a:buFont typeface="Arial" panose="020B0604020202020204" pitchFamily="34" charset="0"/>
              <a:buChar char="•"/>
            </a:pPr>
            <a:r>
              <a:rPr lang="en-GB" sz="2400" dirty="0">
                <a:effectLst/>
                <a:latin typeface="Calibri" panose="020F0502020204030204" pitchFamily="34" charset="0"/>
                <a:ea typeface="Times New Roman" panose="02020603050405020304" pitchFamily="18" charset="0"/>
                <a:cs typeface="Calibri" panose="020F0502020204030204" pitchFamily="34" charset="0"/>
              </a:rPr>
              <a:t>But to guarantee the digital wellness of the employers, it is essential that companies provide support to ensure that there is work-life balance, positive staff morale and productivity.</a:t>
            </a:r>
            <a:endParaRPr lang="en-GB" sz="2400" dirty="0">
              <a:effectLst/>
              <a:latin typeface="Calibri" panose="020F0502020204030204" pitchFamily="34" charset="0"/>
              <a:ea typeface="Calibri" panose="020F0502020204030204" pitchFamily="34" charset="0"/>
              <a:cs typeface="Calibri" panose="020F0502020204030204" pitchFamily="34" charset="0"/>
            </a:endParaRPr>
          </a:p>
          <a:p>
            <a:pPr marL="457200" indent="-457200">
              <a:lnSpc>
                <a:spcPct val="115000"/>
              </a:lnSpc>
              <a:spcAft>
                <a:spcPts val="1000"/>
              </a:spcAft>
              <a:buFont typeface="Arial" panose="020B0604020202020204" pitchFamily="34" charset="0"/>
              <a:buChar char="•"/>
            </a:pPr>
            <a:r>
              <a:rPr lang="en-GB" sz="2400" dirty="0">
                <a:effectLst/>
                <a:latin typeface="Calibri" panose="020F0502020204030204" pitchFamily="34" charset="0"/>
                <a:ea typeface="Calibri" panose="020F0502020204030204" pitchFamily="34" charset="0"/>
                <a:cs typeface="Calibri" panose="020F0502020204030204" pitchFamily="34" charset="0"/>
              </a:rPr>
              <a:t>Developing strategies for promoting digital wellbeing for all employees, including setting boundaries and managing technology use, becomes a need in the workplace. </a:t>
            </a:r>
          </a:p>
        </p:txBody>
      </p:sp>
      <p:sp>
        <p:nvSpPr>
          <p:cNvPr id="2" name="Text Placeholder 1">
            <a:extLst>
              <a:ext uri="{FF2B5EF4-FFF2-40B4-BE49-F238E27FC236}">
                <a16:creationId xmlns:a16="http://schemas.microsoft.com/office/drawing/2014/main" id="{244B9BF8-363E-6FA5-4EDE-8EE394F46136}"/>
              </a:ext>
            </a:extLst>
          </p:cNvPr>
          <p:cNvSpPr>
            <a:spLocks noGrp="1"/>
          </p:cNvSpPr>
          <p:nvPr>
            <p:ph type="body" sz="quarter" idx="16"/>
          </p:nvPr>
        </p:nvSpPr>
        <p:spPr>
          <a:xfrm>
            <a:off x="475370" y="4002614"/>
            <a:ext cx="11013542" cy="2385660"/>
          </a:xfrm>
        </p:spPr>
        <p:txBody>
          <a:bodyPr>
            <a:normAutofit/>
          </a:bodyPr>
          <a:lstStyle/>
          <a:p>
            <a:pPr>
              <a:lnSpc>
                <a:spcPct val="115000"/>
              </a:lnSpc>
              <a:spcAft>
                <a:spcPts val="1000"/>
              </a:spcAft>
            </a:pPr>
            <a:r>
              <a:rPr lang="en-GB" sz="2000" dirty="0">
                <a:effectLst/>
                <a:latin typeface="Arial" panose="020B0604020202020204" pitchFamily="34" charset="0"/>
                <a:ea typeface="Times New Roman" panose="02020603050405020304" pitchFamily="18" charset="0"/>
                <a:cs typeface="Times New Roman" panose="02020603050405020304" pitchFamily="18" charset="0"/>
              </a:rPr>
              <a:t>It´s easier to change your habits if your colleagues are acting in the same way.</a:t>
            </a:r>
          </a:p>
          <a:p>
            <a:pPr>
              <a:lnSpc>
                <a:spcPct val="115000"/>
              </a:lnSpc>
              <a:spcAft>
                <a:spcPts val="1000"/>
              </a:spcAft>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en-GB" sz="2000" dirty="0">
                <a:effectLst/>
                <a:latin typeface="Arial" panose="020B0604020202020204" pitchFamily="34" charset="0"/>
                <a:ea typeface="Times New Roman" panose="02020603050405020304" pitchFamily="18" charset="0"/>
                <a:cs typeface="Times New Roman" panose="02020603050405020304" pitchFamily="18" charset="0"/>
              </a:rPr>
              <a:t>Let´s create norms and practices together!  </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Arrow: Down 6">
            <a:extLst>
              <a:ext uri="{FF2B5EF4-FFF2-40B4-BE49-F238E27FC236}">
                <a16:creationId xmlns:a16="http://schemas.microsoft.com/office/drawing/2014/main" id="{96D8FC47-E25E-9D43-E5B0-F5A2505AA3A8}"/>
              </a:ext>
            </a:extLst>
          </p:cNvPr>
          <p:cNvSpPr/>
          <p:nvPr/>
        </p:nvSpPr>
        <p:spPr>
          <a:xfrm>
            <a:off x="5845479" y="4972833"/>
            <a:ext cx="501042" cy="551145"/>
          </a:xfrm>
          <a:prstGeom prst="downArrow">
            <a:avLst/>
          </a:prstGeom>
          <a:solidFill>
            <a:srgbClr val="14B4CB"/>
          </a:solidFill>
          <a:ln>
            <a:solidFill>
              <a:srgbClr val="59595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68394715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092D3F50-407F-687F-DF0F-5F50AC2B9D70}"/>
              </a:ext>
            </a:extLst>
          </p:cNvPr>
          <p:cNvSpPr>
            <a:spLocks noGrp="1"/>
          </p:cNvSpPr>
          <p:nvPr>
            <p:ph type="body" sz="quarter" idx="18"/>
          </p:nvPr>
        </p:nvSpPr>
        <p:spPr/>
        <p:txBody>
          <a:bodyPr>
            <a:normAutofit/>
          </a:bodyPr>
          <a:lstStyle/>
          <a:p>
            <a:r>
              <a:rPr lang="en-GB" sz="2800"/>
              <a:t>Organisational support is needed:</a:t>
            </a:r>
          </a:p>
        </p:txBody>
      </p:sp>
      <p:sp>
        <p:nvSpPr>
          <p:cNvPr id="16" name="Text Placeholder 15">
            <a:extLst>
              <a:ext uri="{FF2B5EF4-FFF2-40B4-BE49-F238E27FC236}">
                <a16:creationId xmlns:a16="http://schemas.microsoft.com/office/drawing/2014/main" id="{11432318-A6F7-5A2B-8659-5ADC7D68524C}"/>
              </a:ext>
            </a:extLst>
          </p:cNvPr>
          <p:cNvSpPr>
            <a:spLocks noGrp="1"/>
          </p:cNvSpPr>
          <p:nvPr>
            <p:ph type="body" sz="quarter" idx="16"/>
          </p:nvPr>
        </p:nvSpPr>
        <p:spPr/>
        <p:txBody>
          <a:bodyPr>
            <a:normAutofit lnSpcReduction="10000"/>
          </a:bodyPr>
          <a:lstStyle/>
          <a:p>
            <a:r>
              <a:rPr lang="en-US" dirty="0"/>
              <a:t>The need for a plan!</a:t>
            </a:r>
          </a:p>
        </p:txBody>
      </p:sp>
      <p:grpSp>
        <p:nvGrpSpPr>
          <p:cNvPr id="4" name="Group 3">
            <a:extLst>
              <a:ext uri="{FF2B5EF4-FFF2-40B4-BE49-F238E27FC236}">
                <a16:creationId xmlns:a16="http://schemas.microsoft.com/office/drawing/2014/main" id="{57940204-1982-442C-88CB-0065FB570984}"/>
              </a:ext>
            </a:extLst>
          </p:cNvPr>
          <p:cNvGrpSpPr/>
          <p:nvPr/>
        </p:nvGrpSpPr>
        <p:grpSpPr>
          <a:xfrm>
            <a:off x="5132736" y="3015601"/>
            <a:ext cx="1926528" cy="1832526"/>
            <a:chOff x="859827" y="237682"/>
            <a:chExt cx="1187580" cy="1185794"/>
          </a:xfrm>
        </p:grpSpPr>
        <p:sp>
          <p:nvSpPr>
            <p:cNvPr id="5" name="Rectangle: Rounded Corners 4">
              <a:extLst>
                <a:ext uri="{FF2B5EF4-FFF2-40B4-BE49-F238E27FC236}">
                  <a16:creationId xmlns:a16="http://schemas.microsoft.com/office/drawing/2014/main" id="{268FAA2B-D687-48BE-9CED-9F4C30CD7362}"/>
                </a:ext>
              </a:extLst>
            </p:cNvPr>
            <p:cNvSpPr/>
            <p:nvPr/>
          </p:nvSpPr>
          <p:spPr>
            <a:xfrm>
              <a:off x="859827" y="237682"/>
              <a:ext cx="1187580" cy="1185794"/>
            </a:xfrm>
            <a:prstGeom prst="roundRect">
              <a:avLst>
                <a:gd name="adj" fmla="val 10000"/>
              </a:avLst>
            </a:prstGeom>
            <a:solidFill>
              <a:srgbClr val="14B4CB"/>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6" name="Rectangle: Rounded Corners 4">
              <a:extLst>
                <a:ext uri="{FF2B5EF4-FFF2-40B4-BE49-F238E27FC236}">
                  <a16:creationId xmlns:a16="http://schemas.microsoft.com/office/drawing/2014/main" id="{50FFBA4C-C1F8-407F-A5F6-2DEF909C1880}"/>
                </a:ext>
              </a:extLst>
            </p:cNvPr>
            <p:cNvSpPr txBox="1"/>
            <p:nvPr/>
          </p:nvSpPr>
          <p:spPr>
            <a:xfrm>
              <a:off x="882317" y="237682"/>
              <a:ext cx="1118118" cy="111633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GB" sz="2400" kern="1200"/>
                <a:t>Danger of digital overload</a:t>
              </a:r>
            </a:p>
          </p:txBody>
        </p:sp>
      </p:grpSp>
      <p:grpSp>
        <p:nvGrpSpPr>
          <p:cNvPr id="7" name="Group 6">
            <a:extLst>
              <a:ext uri="{FF2B5EF4-FFF2-40B4-BE49-F238E27FC236}">
                <a16:creationId xmlns:a16="http://schemas.microsoft.com/office/drawing/2014/main" id="{2B7B48CF-B678-4891-B208-04F4813DF391}"/>
              </a:ext>
            </a:extLst>
          </p:cNvPr>
          <p:cNvGrpSpPr/>
          <p:nvPr/>
        </p:nvGrpSpPr>
        <p:grpSpPr>
          <a:xfrm>
            <a:off x="8969615" y="3016524"/>
            <a:ext cx="2146565" cy="1832526"/>
            <a:chOff x="3814638" y="118664"/>
            <a:chExt cx="1668958" cy="1423830"/>
          </a:xfrm>
          <a:solidFill>
            <a:srgbClr val="14B4CB"/>
          </a:solidFill>
        </p:grpSpPr>
        <p:sp>
          <p:nvSpPr>
            <p:cNvPr id="8" name="Rectangle: Rounded Corners 7">
              <a:extLst>
                <a:ext uri="{FF2B5EF4-FFF2-40B4-BE49-F238E27FC236}">
                  <a16:creationId xmlns:a16="http://schemas.microsoft.com/office/drawing/2014/main" id="{3F4A9EA7-8C71-49CC-8870-6E8EC82E5DA5}"/>
                </a:ext>
              </a:extLst>
            </p:cNvPr>
            <p:cNvSpPr/>
            <p:nvPr/>
          </p:nvSpPr>
          <p:spPr>
            <a:xfrm>
              <a:off x="3814638" y="118664"/>
              <a:ext cx="1668958" cy="1423830"/>
            </a:xfrm>
            <a:prstGeom prst="roundRect">
              <a:avLst>
                <a:gd name="adj" fmla="val 10000"/>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9" name="Rectangle: Rounded Corners 4">
              <a:extLst>
                <a:ext uri="{FF2B5EF4-FFF2-40B4-BE49-F238E27FC236}">
                  <a16:creationId xmlns:a16="http://schemas.microsoft.com/office/drawing/2014/main" id="{1B28E064-642B-4788-8580-8D0384B02C73}"/>
                </a:ext>
              </a:extLst>
            </p:cNvPr>
            <p:cNvSpPr txBox="1"/>
            <p:nvPr/>
          </p:nvSpPr>
          <p:spPr>
            <a:xfrm>
              <a:off x="3856341" y="160367"/>
              <a:ext cx="1585552" cy="1340424"/>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GB" sz="2400" kern="1200"/>
                <a:t>A digital wellbeing plan is needed </a:t>
              </a:r>
            </a:p>
          </p:txBody>
        </p:sp>
      </p:grpSp>
      <p:grpSp>
        <p:nvGrpSpPr>
          <p:cNvPr id="11" name="Group 10">
            <a:extLst>
              <a:ext uri="{FF2B5EF4-FFF2-40B4-BE49-F238E27FC236}">
                <a16:creationId xmlns:a16="http://schemas.microsoft.com/office/drawing/2014/main" id="{9FFC5C5A-0B8C-4246-878C-C331E80CE114}"/>
              </a:ext>
            </a:extLst>
          </p:cNvPr>
          <p:cNvGrpSpPr/>
          <p:nvPr/>
        </p:nvGrpSpPr>
        <p:grpSpPr>
          <a:xfrm>
            <a:off x="1075820" y="2937797"/>
            <a:ext cx="2352132" cy="1857579"/>
            <a:chOff x="-878764" y="211086"/>
            <a:chExt cx="1289086" cy="1175784"/>
          </a:xfrm>
          <a:solidFill>
            <a:srgbClr val="14B4CB"/>
          </a:solidFill>
        </p:grpSpPr>
        <p:sp>
          <p:nvSpPr>
            <p:cNvPr id="12" name="Rectangle: Rounded Corners 11">
              <a:extLst>
                <a:ext uri="{FF2B5EF4-FFF2-40B4-BE49-F238E27FC236}">
                  <a16:creationId xmlns:a16="http://schemas.microsoft.com/office/drawing/2014/main" id="{4BA8CCB5-E40E-482F-A74F-CFB00989CCE5}"/>
                </a:ext>
              </a:extLst>
            </p:cNvPr>
            <p:cNvSpPr/>
            <p:nvPr/>
          </p:nvSpPr>
          <p:spPr>
            <a:xfrm>
              <a:off x="-878764" y="211086"/>
              <a:ext cx="1289086" cy="1175784"/>
            </a:xfrm>
            <a:prstGeom prst="roundRect">
              <a:avLst>
                <a:gd name="adj" fmla="val 10000"/>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3" name="Rectangle: Rounded Corners 4">
              <a:extLst>
                <a:ext uri="{FF2B5EF4-FFF2-40B4-BE49-F238E27FC236}">
                  <a16:creationId xmlns:a16="http://schemas.microsoft.com/office/drawing/2014/main" id="{58444973-7785-4EE6-B2AA-0C08F1E41851}"/>
                </a:ext>
              </a:extLst>
            </p:cNvPr>
            <p:cNvSpPr txBox="1"/>
            <p:nvPr/>
          </p:nvSpPr>
          <p:spPr>
            <a:xfrm>
              <a:off x="-844326" y="260333"/>
              <a:ext cx="1220210" cy="1106908"/>
            </a:xfrm>
            <a:prstGeom prst="rect">
              <a:avLst/>
            </a:prstGeom>
            <a:noFill/>
          </p:spPr>
          <p:style>
            <a:lnRef idx="0">
              <a:scrgbClr r="0" g="0" b="0"/>
            </a:lnRef>
            <a:fillRef idx="0">
              <a:scrgbClr r="0" g="0" b="0"/>
            </a:fillRef>
            <a:effectRef idx="0">
              <a:scrgbClr r="0" g="0" b="0"/>
            </a:effectRef>
            <a:fontRef idx="minor">
              <a:schemeClr val="lt1"/>
            </a:fontRef>
          </p:style>
          <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GB" sz="2400" kern="1200" dirty="0"/>
                <a:t>The world of work is becoming more and more digitalised</a:t>
              </a:r>
            </a:p>
          </p:txBody>
        </p:sp>
      </p:grpSp>
      <p:grpSp>
        <p:nvGrpSpPr>
          <p:cNvPr id="14" name="Group 13">
            <a:extLst>
              <a:ext uri="{FF2B5EF4-FFF2-40B4-BE49-F238E27FC236}">
                <a16:creationId xmlns:a16="http://schemas.microsoft.com/office/drawing/2014/main" id="{DF09005C-D72D-4E94-B5AB-2DAF9804A502}"/>
              </a:ext>
            </a:extLst>
          </p:cNvPr>
          <p:cNvGrpSpPr/>
          <p:nvPr/>
        </p:nvGrpSpPr>
        <p:grpSpPr>
          <a:xfrm>
            <a:off x="3930275" y="3643026"/>
            <a:ext cx="698111" cy="413901"/>
            <a:chOff x="1458786" y="623629"/>
            <a:chExt cx="353819" cy="413901"/>
          </a:xfrm>
          <a:solidFill>
            <a:srgbClr val="14B4CB"/>
          </a:solidFill>
        </p:grpSpPr>
        <p:sp>
          <p:nvSpPr>
            <p:cNvPr id="15" name="Arrow: Right 14">
              <a:extLst>
                <a:ext uri="{FF2B5EF4-FFF2-40B4-BE49-F238E27FC236}">
                  <a16:creationId xmlns:a16="http://schemas.microsoft.com/office/drawing/2014/main" id="{F906D679-E615-4533-AE6C-D3151CCA832A}"/>
                </a:ext>
              </a:extLst>
            </p:cNvPr>
            <p:cNvSpPr/>
            <p:nvPr/>
          </p:nvSpPr>
          <p:spPr>
            <a:xfrm>
              <a:off x="1458786" y="623629"/>
              <a:ext cx="353819" cy="413901"/>
            </a:xfrm>
            <a:prstGeom prst="rightArrow">
              <a:avLst>
                <a:gd name="adj1" fmla="val 60000"/>
                <a:gd name="adj2" fmla="val 50000"/>
              </a:avLst>
            </a:prstGeom>
            <a:grpFill/>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sp>
        <p:sp>
          <p:nvSpPr>
            <p:cNvPr id="17" name="Arrow: Right 4">
              <a:extLst>
                <a:ext uri="{FF2B5EF4-FFF2-40B4-BE49-F238E27FC236}">
                  <a16:creationId xmlns:a16="http://schemas.microsoft.com/office/drawing/2014/main" id="{D20E003C-91A8-4B78-93EC-0210C8833F05}"/>
                </a:ext>
              </a:extLst>
            </p:cNvPr>
            <p:cNvSpPr txBox="1"/>
            <p:nvPr/>
          </p:nvSpPr>
          <p:spPr>
            <a:xfrm>
              <a:off x="1458786" y="706409"/>
              <a:ext cx="247673" cy="248341"/>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fi-FI" sz="1100" kern="1200" dirty="0"/>
            </a:p>
          </p:txBody>
        </p:sp>
      </p:grpSp>
      <p:grpSp>
        <p:nvGrpSpPr>
          <p:cNvPr id="2" name="Group 1">
            <a:extLst>
              <a:ext uri="{FF2B5EF4-FFF2-40B4-BE49-F238E27FC236}">
                <a16:creationId xmlns:a16="http://schemas.microsoft.com/office/drawing/2014/main" id="{3A635D79-1487-E181-A0BA-6CED78805F57}"/>
              </a:ext>
            </a:extLst>
          </p:cNvPr>
          <p:cNvGrpSpPr/>
          <p:nvPr/>
        </p:nvGrpSpPr>
        <p:grpSpPr>
          <a:xfrm>
            <a:off x="7665384" y="3659635"/>
            <a:ext cx="698111" cy="413901"/>
            <a:chOff x="1458786" y="623629"/>
            <a:chExt cx="353819" cy="413901"/>
          </a:xfrm>
          <a:solidFill>
            <a:srgbClr val="14B4CB"/>
          </a:solidFill>
        </p:grpSpPr>
        <p:sp>
          <p:nvSpPr>
            <p:cNvPr id="3" name="Arrow: Right 2">
              <a:extLst>
                <a:ext uri="{FF2B5EF4-FFF2-40B4-BE49-F238E27FC236}">
                  <a16:creationId xmlns:a16="http://schemas.microsoft.com/office/drawing/2014/main" id="{1FC56D19-6646-EA97-75E5-ED1DBEA721BB}"/>
                </a:ext>
              </a:extLst>
            </p:cNvPr>
            <p:cNvSpPr/>
            <p:nvPr/>
          </p:nvSpPr>
          <p:spPr>
            <a:xfrm>
              <a:off x="1458786" y="623629"/>
              <a:ext cx="353819" cy="413901"/>
            </a:xfrm>
            <a:prstGeom prst="rightArrow">
              <a:avLst>
                <a:gd name="adj1" fmla="val 60000"/>
                <a:gd name="adj2" fmla="val 50000"/>
              </a:avLst>
            </a:prstGeom>
            <a:grpFill/>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sp>
        <p:sp>
          <p:nvSpPr>
            <p:cNvPr id="21" name="Arrow: Right 4">
              <a:extLst>
                <a:ext uri="{FF2B5EF4-FFF2-40B4-BE49-F238E27FC236}">
                  <a16:creationId xmlns:a16="http://schemas.microsoft.com/office/drawing/2014/main" id="{F5ADA790-E2E4-6732-FA54-D3CB1CF8899C}"/>
                </a:ext>
              </a:extLst>
            </p:cNvPr>
            <p:cNvSpPr txBox="1"/>
            <p:nvPr/>
          </p:nvSpPr>
          <p:spPr>
            <a:xfrm>
              <a:off x="1458786" y="706409"/>
              <a:ext cx="247673" cy="248341"/>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fi-FI" sz="1100" kern="1200" dirty="0"/>
            </a:p>
          </p:txBody>
        </p:sp>
      </p:grpSp>
    </p:spTree>
    <p:extLst>
      <p:ext uri="{BB962C8B-B14F-4D97-AF65-F5344CB8AC3E}">
        <p14:creationId xmlns:p14="http://schemas.microsoft.com/office/powerpoint/2010/main" val="17901375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A group of people working on a calendar&#10;&#10;Description automatically generated">
            <a:extLst>
              <a:ext uri="{FF2B5EF4-FFF2-40B4-BE49-F238E27FC236}">
                <a16:creationId xmlns:a16="http://schemas.microsoft.com/office/drawing/2014/main" id="{9C2A8342-9642-35C7-B687-A0ABA3C148B8}"/>
              </a:ext>
            </a:extLst>
          </p:cNvPr>
          <p:cNvPicPr>
            <a:picLocks noGrp="1" noChangeAspect="1"/>
          </p:cNvPicPr>
          <p:nvPr>
            <p:ph type="pic" sz="quarter" idx="21"/>
          </p:nvPr>
        </p:nvPicPr>
        <p:blipFill>
          <a:blip r:embed="rId2"/>
          <a:srcRect t="6797" b="6797"/>
          <a:stretch>
            <a:fillRect/>
          </a:stretch>
        </p:blipFill>
        <p:spPr/>
      </p:pic>
      <p:sp>
        <p:nvSpPr>
          <p:cNvPr id="3" name="Text Placeholder 2">
            <a:extLst>
              <a:ext uri="{FF2B5EF4-FFF2-40B4-BE49-F238E27FC236}">
                <a16:creationId xmlns:a16="http://schemas.microsoft.com/office/drawing/2014/main" id="{EC38223D-A340-4A6A-A1DD-816903BFE2DF}"/>
              </a:ext>
            </a:extLst>
          </p:cNvPr>
          <p:cNvSpPr>
            <a:spLocks noGrp="1"/>
          </p:cNvSpPr>
          <p:nvPr>
            <p:ph type="body" sz="quarter" idx="19"/>
          </p:nvPr>
        </p:nvSpPr>
        <p:spPr>
          <a:xfrm>
            <a:off x="503238" y="421023"/>
            <a:ext cx="4695063" cy="1031996"/>
          </a:xfrm>
        </p:spPr>
        <p:txBody>
          <a:bodyPr>
            <a:noAutofit/>
          </a:bodyPr>
          <a:lstStyle/>
          <a:p>
            <a:r>
              <a:rPr lang="fi-FI" sz="3200" b="1" dirty="0">
                <a:solidFill>
                  <a:srgbClr val="ECECEC"/>
                </a:solidFill>
              </a:rPr>
              <a:t>The need for a digital wellbeing plan</a:t>
            </a:r>
          </a:p>
        </p:txBody>
      </p:sp>
      <p:sp>
        <p:nvSpPr>
          <p:cNvPr id="4" name="Text Placeholder 3">
            <a:extLst>
              <a:ext uri="{FF2B5EF4-FFF2-40B4-BE49-F238E27FC236}">
                <a16:creationId xmlns:a16="http://schemas.microsoft.com/office/drawing/2014/main" id="{C3780C2B-B0F4-4552-8029-F6A7BCF42E9E}"/>
              </a:ext>
            </a:extLst>
          </p:cNvPr>
          <p:cNvSpPr>
            <a:spLocks noGrp="1"/>
          </p:cNvSpPr>
          <p:nvPr>
            <p:ph type="body" sz="quarter" idx="20"/>
          </p:nvPr>
        </p:nvSpPr>
        <p:spPr>
          <a:xfrm>
            <a:off x="503238" y="1766170"/>
            <a:ext cx="4332233" cy="2614632"/>
          </a:xfrm>
        </p:spPr>
        <p:txBody>
          <a:bodyPr>
            <a:normAutofit lnSpcReduction="10000"/>
          </a:bodyPr>
          <a:lstStyle/>
          <a:p>
            <a:r>
              <a:rPr lang="en-GB" dirty="0"/>
              <a:t>	</a:t>
            </a:r>
            <a:r>
              <a:rPr lang="en-GB" sz="2400" dirty="0"/>
              <a:t>A digital wellbeing plan should be tailored to the specific needs and goals of your workplace, taking into consideration the unique challenges and opportunities presented by your organisational context.</a:t>
            </a:r>
          </a:p>
        </p:txBody>
      </p:sp>
    </p:spTree>
    <p:extLst>
      <p:ext uri="{BB962C8B-B14F-4D97-AF65-F5344CB8AC3E}">
        <p14:creationId xmlns:p14="http://schemas.microsoft.com/office/powerpoint/2010/main" val="356963550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475243BB-1854-66C3-B7BD-B33DA0C5B164}"/>
              </a:ext>
            </a:extLst>
          </p:cNvPr>
          <p:cNvPicPr>
            <a:picLocks noGrp="1" noChangeAspect="1"/>
          </p:cNvPicPr>
          <p:nvPr>
            <p:ph type="pic" sz="quarter" idx="33"/>
          </p:nvPr>
        </p:nvPicPr>
        <p:blipFill rotWithShape="1">
          <a:blip r:embed="rId2"/>
          <a:srcRect t="57" b="57"/>
          <a:stretch/>
        </p:blipFill>
        <p:spPr/>
      </p:pic>
      <p:sp>
        <p:nvSpPr>
          <p:cNvPr id="5" name="Text Placeholder 4">
            <a:extLst>
              <a:ext uri="{FF2B5EF4-FFF2-40B4-BE49-F238E27FC236}">
                <a16:creationId xmlns:a16="http://schemas.microsoft.com/office/drawing/2014/main" id="{9C1405FD-CA3F-3997-6E58-3607D4D1FE61}"/>
              </a:ext>
            </a:extLst>
          </p:cNvPr>
          <p:cNvSpPr>
            <a:spLocks noGrp="1"/>
          </p:cNvSpPr>
          <p:nvPr>
            <p:ph type="body" sz="quarter" idx="34"/>
          </p:nvPr>
        </p:nvSpPr>
        <p:spPr>
          <a:xfrm>
            <a:off x="4007559" y="4083485"/>
            <a:ext cx="2507741" cy="1589528"/>
          </a:xfrm>
        </p:spPr>
        <p:txBody>
          <a:bodyPr/>
          <a:lstStyle/>
          <a:p>
            <a:r>
              <a:rPr lang="en-GB" sz="1800" dirty="0">
                <a:effectLst/>
                <a:latin typeface="Arial" panose="020B0604020202020204" pitchFamily="34" charset="0"/>
                <a:ea typeface="Calibri" panose="020F0502020204030204" pitchFamily="34" charset="0"/>
              </a:rPr>
              <a:t>The “digital wellbeing plan” is an important mean in preventing digital overload</a:t>
            </a:r>
            <a:endParaRPr lang="en-GB" dirty="0"/>
          </a:p>
        </p:txBody>
      </p:sp>
      <p:sp>
        <p:nvSpPr>
          <p:cNvPr id="3" name="Text Placeholder 2">
            <a:extLst>
              <a:ext uri="{FF2B5EF4-FFF2-40B4-BE49-F238E27FC236}">
                <a16:creationId xmlns:a16="http://schemas.microsoft.com/office/drawing/2014/main" id="{0731DDB5-45BE-2564-A3CE-482D54109C49}"/>
              </a:ext>
            </a:extLst>
          </p:cNvPr>
          <p:cNvSpPr>
            <a:spLocks noGrp="1"/>
          </p:cNvSpPr>
          <p:nvPr>
            <p:ph type="body" sz="quarter" idx="18"/>
          </p:nvPr>
        </p:nvSpPr>
        <p:spPr/>
        <p:txBody>
          <a:bodyPr/>
          <a:lstStyle/>
          <a:p>
            <a:pPr marL="457200" indent="-457200">
              <a:buAutoNum type="arabicPeriod"/>
            </a:pPr>
            <a:r>
              <a:rPr lang="fi-FI" sz="2400" b="1" dirty="0"/>
              <a:t>Identifying goals </a:t>
            </a:r>
          </a:p>
          <a:p>
            <a:pPr marL="457200" indent="-457200">
              <a:buAutoNum type="arabicPeriod"/>
            </a:pPr>
            <a:endParaRPr lang="fi-FI" sz="2400" b="1" dirty="0"/>
          </a:p>
          <a:p>
            <a:pPr marL="457200" indent="-457200">
              <a:buAutoNum type="arabicPeriod"/>
            </a:pPr>
            <a:r>
              <a:rPr lang="fi-FI" sz="2400" b="1" dirty="0"/>
              <a:t>Assessing current technology use</a:t>
            </a:r>
          </a:p>
          <a:p>
            <a:pPr marL="457200" indent="-457200">
              <a:buAutoNum type="arabicPeriod"/>
            </a:pPr>
            <a:endParaRPr lang="fi-FI" sz="2400" b="1" dirty="0"/>
          </a:p>
          <a:p>
            <a:pPr marL="457200" indent="-457200">
              <a:buAutoNum type="arabicPeriod"/>
            </a:pPr>
            <a:r>
              <a:rPr lang="fi-FI" sz="2400" b="1" dirty="0"/>
              <a:t>Creating actionable steps for improvement</a:t>
            </a:r>
          </a:p>
          <a:p>
            <a:pPr marL="457200" indent="-457200">
              <a:buAutoNum type="arabicPeriod"/>
            </a:pPr>
            <a:endParaRPr lang="fi-FI" sz="2400" b="1" dirty="0"/>
          </a:p>
          <a:p>
            <a:pPr marL="457200" indent="-457200">
              <a:buAutoNum type="arabicPeriod"/>
            </a:pPr>
            <a:r>
              <a:rPr lang="fi-FI" sz="2400" b="1" dirty="0"/>
              <a:t>Follow up and continuing development </a:t>
            </a:r>
          </a:p>
          <a:p>
            <a:endParaRPr lang="en-GB" dirty="0"/>
          </a:p>
        </p:txBody>
      </p:sp>
      <p:sp>
        <p:nvSpPr>
          <p:cNvPr id="2" name="Text Placeholder 1">
            <a:extLst>
              <a:ext uri="{FF2B5EF4-FFF2-40B4-BE49-F238E27FC236}">
                <a16:creationId xmlns:a16="http://schemas.microsoft.com/office/drawing/2014/main" id="{0762B96C-EEC1-ECE4-5F7C-6023F5B8C016}"/>
              </a:ext>
            </a:extLst>
          </p:cNvPr>
          <p:cNvSpPr>
            <a:spLocks noGrp="1"/>
          </p:cNvSpPr>
          <p:nvPr>
            <p:ph type="body" sz="quarter" idx="16"/>
          </p:nvPr>
        </p:nvSpPr>
        <p:spPr>
          <a:xfrm>
            <a:off x="6629890" y="731710"/>
            <a:ext cx="4918863" cy="838471"/>
          </a:xfrm>
        </p:spPr>
        <p:txBody>
          <a:bodyPr>
            <a:normAutofit fontScale="85000" lnSpcReduction="20000"/>
          </a:bodyPr>
          <a:lstStyle/>
          <a:p>
            <a:r>
              <a:rPr lang="en-GB"/>
              <a:t>The components of a digital wellbeing plan</a:t>
            </a:r>
          </a:p>
          <a:p>
            <a:endParaRPr lang="en-GB"/>
          </a:p>
        </p:txBody>
      </p:sp>
    </p:spTree>
    <p:extLst>
      <p:ext uri="{BB962C8B-B14F-4D97-AF65-F5344CB8AC3E}">
        <p14:creationId xmlns:p14="http://schemas.microsoft.com/office/powerpoint/2010/main" val="93441689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descr="A hand placing a block on top of a stair&#10;&#10;Description automatically generated">
            <a:extLst>
              <a:ext uri="{FF2B5EF4-FFF2-40B4-BE49-F238E27FC236}">
                <a16:creationId xmlns:a16="http://schemas.microsoft.com/office/drawing/2014/main" id="{177A62DD-E506-CB93-A873-2F51B282542C}"/>
              </a:ext>
            </a:extLst>
          </p:cNvPr>
          <p:cNvPicPr>
            <a:picLocks noGrp="1" noChangeAspect="1"/>
          </p:cNvPicPr>
          <p:nvPr>
            <p:ph type="pic" sz="quarter" idx="33"/>
          </p:nvPr>
        </p:nvPicPr>
        <p:blipFill>
          <a:blip r:embed="rId2"/>
          <a:srcRect l="20814" r="20814"/>
          <a:stretch>
            <a:fillRect/>
          </a:stretch>
        </p:blipFill>
        <p:spPr/>
      </p:pic>
      <p:sp>
        <p:nvSpPr>
          <p:cNvPr id="3" name="Text Placeholder 2">
            <a:extLst>
              <a:ext uri="{FF2B5EF4-FFF2-40B4-BE49-F238E27FC236}">
                <a16:creationId xmlns:a16="http://schemas.microsoft.com/office/drawing/2014/main" id="{1A684ED0-4758-C1A3-841E-DA73852E4607}"/>
              </a:ext>
            </a:extLst>
          </p:cNvPr>
          <p:cNvSpPr>
            <a:spLocks noGrp="1"/>
          </p:cNvSpPr>
          <p:nvPr>
            <p:ph type="body" sz="quarter" idx="34"/>
          </p:nvPr>
        </p:nvSpPr>
        <p:spPr>
          <a:xfrm>
            <a:off x="3985257" y="4897276"/>
            <a:ext cx="2507741" cy="1026368"/>
          </a:xfrm>
        </p:spPr>
        <p:txBody>
          <a:bodyPr/>
          <a:lstStyle/>
          <a:p>
            <a:r>
              <a:rPr lang="es-ES" sz="4000" dirty="0"/>
              <a:t>1. </a:t>
            </a:r>
            <a:endParaRPr lang="en-GB" sz="4000" dirty="0"/>
          </a:p>
        </p:txBody>
      </p:sp>
      <p:sp>
        <p:nvSpPr>
          <p:cNvPr id="4" name="Text Placeholder 3">
            <a:extLst>
              <a:ext uri="{FF2B5EF4-FFF2-40B4-BE49-F238E27FC236}">
                <a16:creationId xmlns:a16="http://schemas.microsoft.com/office/drawing/2014/main" id="{00BB81B1-0382-560A-B2E0-DB05AB888010}"/>
              </a:ext>
            </a:extLst>
          </p:cNvPr>
          <p:cNvSpPr>
            <a:spLocks noGrp="1"/>
          </p:cNvSpPr>
          <p:nvPr>
            <p:ph type="body" sz="quarter" idx="18"/>
          </p:nvPr>
        </p:nvSpPr>
        <p:spPr/>
        <p:txBody>
          <a:bodyPr>
            <a:normAutofit/>
          </a:bodyPr>
          <a:lstStyle/>
          <a:p>
            <a:r>
              <a:rPr lang="en-GB" sz="2400" dirty="0">
                <a:effectLst/>
                <a:latin typeface="Arial" panose="020B0604020202020204" pitchFamily="34" charset="0"/>
                <a:ea typeface="Times New Roman" panose="02020603050405020304" pitchFamily="18" charset="0"/>
                <a:cs typeface="Times New Roman" panose="02020603050405020304" pitchFamily="18" charset="0"/>
              </a:rPr>
              <a:t>	It’s important to open the discussion about the digital wellbeing in your organisation:</a:t>
            </a:r>
          </a:p>
          <a:p>
            <a:r>
              <a:rPr lang="en-GB" sz="2400" dirty="0">
                <a:latin typeface="Arial" panose="020B0604020202020204" pitchFamily="34" charset="0"/>
                <a:ea typeface="Times New Roman" panose="02020603050405020304" pitchFamily="18" charset="0"/>
                <a:cs typeface="Times New Roman" panose="02020603050405020304" pitchFamily="18" charset="0"/>
              </a:rPr>
              <a:t>	</a:t>
            </a:r>
            <a:endParaRPr lang="en-GB" sz="2400" i="1" dirty="0">
              <a:latin typeface="Arial" panose="020B0604020202020204" pitchFamily="34" charset="0"/>
              <a:ea typeface="Times New Roman" panose="02020603050405020304" pitchFamily="18" charset="0"/>
              <a:cs typeface="Times New Roman" panose="02020603050405020304" pitchFamily="18" charset="0"/>
            </a:endParaRPr>
          </a:p>
          <a:p>
            <a:r>
              <a:rPr lang="en-GB" sz="2400" i="1" dirty="0">
                <a:effectLst/>
                <a:latin typeface="Arial" panose="020B0604020202020204" pitchFamily="34" charset="0"/>
                <a:ea typeface="Times New Roman" panose="02020603050405020304" pitchFamily="18" charset="0"/>
                <a:cs typeface="Times New Roman" panose="02020603050405020304" pitchFamily="18" charset="0"/>
              </a:rPr>
              <a:t>	How are things done in your organisation and what is your desire? </a:t>
            </a:r>
            <a:endParaRPr lang="en-GB" sz="2400" i="1"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Text Placeholder 4">
            <a:extLst>
              <a:ext uri="{FF2B5EF4-FFF2-40B4-BE49-F238E27FC236}">
                <a16:creationId xmlns:a16="http://schemas.microsoft.com/office/drawing/2014/main" id="{E6C8541B-2107-468A-A3A8-2DBA06DF95E1}"/>
              </a:ext>
            </a:extLst>
          </p:cNvPr>
          <p:cNvSpPr>
            <a:spLocks noGrp="1"/>
          </p:cNvSpPr>
          <p:nvPr>
            <p:ph type="body" sz="quarter" idx="16"/>
          </p:nvPr>
        </p:nvSpPr>
        <p:spPr/>
        <p:txBody>
          <a:bodyPr>
            <a:normAutofit lnSpcReduction="10000"/>
          </a:bodyPr>
          <a:lstStyle/>
          <a:p>
            <a:r>
              <a:rPr lang="en-GB" dirty="0"/>
              <a:t>Identifying goals</a:t>
            </a:r>
          </a:p>
        </p:txBody>
      </p:sp>
    </p:spTree>
    <p:extLst>
      <p:ext uri="{BB962C8B-B14F-4D97-AF65-F5344CB8AC3E}">
        <p14:creationId xmlns:p14="http://schemas.microsoft.com/office/powerpoint/2010/main" val="286177399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descr="A computer on a wooden surface&#10;&#10;Description automatically generated">
            <a:extLst>
              <a:ext uri="{FF2B5EF4-FFF2-40B4-BE49-F238E27FC236}">
                <a16:creationId xmlns:a16="http://schemas.microsoft.com/office/drawing/2014/main" id="{5871A74E-BDD6-4CDE-4A4D-D1D476AB3CA8}"/>
              </a:ext>
            </a:extLst>
          </p:cNvPr>
          <p:cNvPicPr>
            <a:picLocks noGrp="1" noChangeAspect="1"/>
          </p:cNvPicPr>
          <p:nvPr>
            <p:ph type="pic" sz="quarter" idx="33"/>
          </p:nvPr>
        </p:nvPicPr>
        <p:blipFill>
          <a:blip r:embed="rId2"/>
          <a:srcRect t="12006" b="12006"/>
          <a:stretch>
            <a:fillRect/>
          </a:stretch>
        </p:blipFill>
        <p:spPr/>
      </p:pic>
      <p:sp>
        <p:nvSpPr>
          <p:cNvPr id="3" name="Text Placeholder 2">
            <a:extLst>
              <a:ext uri="{FF2B5EF4-FFF2-40B4-BE49-F238E27FC236}">
                <a16:creationId xmlns:a16="http://schemas.microsoft.com/office/drawing/2014/main" id="{01981E44-AB12-758D-25F0-76EAEF4C9E96}"/>
              </a:ext>
            </a:extLst>
          </p:cNvPr>
          <p:cNvSpPr>
            <a:spLocks noGrp="1"/>
          </p:cNvSpPr>
          <p:nvPr>
            <p:ph type="body" sz="quarter" idx="34"/>
          </p:nvPr>
        </p:nvSpPr>
        <p:spPr>
          <a:xfrm>
            <a:off x="3985257" y="4897276"/>
            <a:ext cx="2507741" cy="1026368"/>
          </a:xfrm>
        </p:spPr>
        <p:txBody>
          <a:bodyPr/>
          <a:lstStyle/>
          <a:p>
            <a:r>
              <a:rPr lang="es-ES" sz="4000" dirty="0"/>
              <a:t>2.</a:t>
            </a:r>
            <a:endParaRPr lang="en-GB" sz="4000" dirty="0"/>
          </a:p>
        </p:txBody>
      </p:sp>
      <p:sp>
        <p:nvSpPr>
          <p:cNvPr id="4" name="Text Placeholder 3">
            <a:extLst>
              <a:ext uri="{FF2B5EF4-FFF2-40B4-BE49-F238E27FC236}">
                <a16:creationId xmlns:a16="http://schemas.microsoft.com/office/drawing/2014/main" id="{C827ED1E-D8FE-DC4B-E4BF-54EC37D8306A}"/>
              </a:ext>
            </a:extLst>
          </p:cNvPr>
          <p:cNvSpPr>
            <a:spLocks noGrp="1"/>
          </p:cNvSpPr>
          <p:nvPr>
            <p:ph type="body" sz="quarter" idx="18"/>
          </p:nvPr>
        </p:nvSpPr>
        <p:spPr>
          <a:xfrm>
            <a:off x="6650836" y="2016690"/>
            <a:ext cx="4918863" cy="3906954"/>
          </a:xfrm>
        </p:spPr>
        <p:txBody>
          <a:bodyPr/>
          <a:lstStyle/>
          <a:p>
            <a:pPr marL="342900" indent="-342900">
              <a:buFont typeface="Arial" panose="020B0604020202020204" pitchFamily="34" charset="0"/>
              <a:buChar char="•"/>
            </a:pPr>
            <a:r>
              <a:rPr lang="en-GB" dirty="0"/>
              <a:t>Utilise the existing information gathered by personnel surveys, development discussions with employees, information from occupational health care, risk analysis etc.</a:t>
            </a:r>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r>
              <a:rPr lang="en-GB" dirty="0"/>
              <a:t>Assess, if there is enough information about the current state and collect more information if needed</a:t>
            </a:r>
          </a:p>
          <a:p>
            <a:endParaRPr lang="en-GB" dirty="0"/>
          </a:p>
        </p:txBody>
      </p:sp>
      <p:sp>
        <p:nvSpPr>
          <p:cNvPr id="5" name="Text Placeholder 4">
            <a:extLst>
              <a:ext uri="{FF2B5EF4-FFF2-40B4-BE49-F238E27FC236}">
                <a16:creationId xmlns:a16="http://schemas.microsoft.com/office/drawing/2014/main" id="{AD4893C9-2B19-EB5B-ABEA-C65CBC6B180F}"/>
              </a:ext>
            </a:extLst>
          </p:cNvPr>
          <p:cNvSpPr>
            <a:spLocks noGrp="1"/>
          </p:cNvSpPr>
          <p:nvPr>
            <p:ph type="body" sz="quarter" idx="16"/>
          </p:nvPr>
        </p:nvSpPr>
        <p:spPr>
          <a:xfrm>
            <a:off x="6629890" y="731710"/>
            <a:ext cx="4918863" cy="1162403"/>
          </a:xfrm>
        </p:spPr>
        <p:txBody>
          <a:bodyPr>
            <a:normAutofit fontScale="85000" lnSpcReduction="20000"/>
          </a:bodyPr>
          <a:lstStyle/>
          <a:p>
            <a:r>
              <a:rPr lang="en-GB"/>
              <a:t>Assessing current technology use and its effects </a:t>
            </a:r>
          </a:p>
        </p:txBody>
      </p:sp>
    </p:spTree>
    <p:extLst>
      <p:ext uri="{BB962C8B-B14F-4D97-AF65-F5344CB8AC3E}">
        <p14:creationId xmlns:p14="http://schemas.microsoft.com/office/powerpoint/2010/main" val="24445482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092D3F50-407F-687F-DF0F-5F50AC2B9D70}"/>
              </a:ext>
            </a:extLst>
          </p:cNvPr>
          <p:cNvSpPr>
            <a:spLocks noGrp="1"/>
          </p:cNvSpPr>
          <p:nvPr>
            <p:ph type="body" sz="quarter" idx="18"/>
          </p:nvPr>
        </p:nvSpPr>
        <p:spPr>
          <a:xfrm>
            <a:off x="734714" y="2193890"/>
            <a:ext cx="6423886" cy="4664110"/>
          </a:xfrm>
        </p:spPr>
        <p:txBody>
          <a:bodyPr>
            <a:noAutofit/>
          </a:bodyPr>
          <a:lstStyle/>
          <a:p>
            <a:pPr marL="514350" indent="-514350">
              <a:buAutoNum type="arabicPlain"/>
            </a:pPr>
            <a:r>
              <a:rPr lang="en-US" sz="2600" dirty="0"/>
              <a:t>Understand the concept of digital wellbeing</a:t>
            </a:r>
          </a:p>
          <a:p>
            <a:pPr marL="514350" indent="-514350">
              <a:buAutoNum type="arabicPlain"/>
            </a:pPr>
            <a:r>
              <a:rPr lang="en-US" sz="2600" dirty="0"/>
              <a:t>Identify the signs of digital overload</a:t>
            </a:r>
          </a:p>
          <a:p>
            <a:pPr marL="514350" indent="-514350">
              <a:buAutoNum type="arabicPlain"/>
            </a:pPr>
            <a:r>
              <a:rPr lang="en-US" sz="2600" dirty="0"/>
              <a:t>Develop strategies for promoting digital wellbeing</a:t>
            </a:r>
          </a:p>
          <a:p>
            <a:pPr marL="514350" indent="-514350">
              <a:buAutoNum type="arabicPlain"/>
            </a:pPr>
            <a:r>
              <a:rPr lang="en-US" sz="2600" dirty="0"/>
              <a:t>Identify the components of a digital wellbeing plan</a:t>
            </a:r>
          </a:p>
          <a:p>
            <a:pPr marL="514350" indent="-514350">
              <a:buAutoNum type="arabicPlain"/>
            </a:pPr>
            <a:r>
              <a:rPr lang="en-US" sz="2600" dirty="0"/>
              <a:t>Develop a digital wellbeing plan</a:t>
            </a:r>
          </a:p>
          <a:p>
            <a:pPr marL="357188" indent="-357188"/>
            <a:endParaRPr lang="en-US" sz="2800" dirty="0"/>
          </a:p>
        </p:txBody>
      </p:sp>
      <p:sp>
        <p:nvSpPr>
          <p:cNvPr id="16" name="Text Placeholder 15">
            <a:extLst>
              <a:ext uri="{FF2B5EF4-FFF2-40B4-BE49-F238E27FC236}">
                <a16:creationId xmlns:a16="http://schemas.microsoft.com/office/drawing/2014/main" id="{11432318-A6F7-5A2B-8659-5ADC7D68524C}"/>
              </a:ext>
            </a:extLst>
          </p:cNvPr>
          <p:cNvSpPr>
            <a:spLocks noGrp="1"/>
          </p:cNvSpPr>
          <p:nvPr>
            <p:ph type="body" sz="quarter" idx="16"/>
          </p:nvPr>
        </p:nvSpPr>
        <p:spPr>
          <a:xfrm>
            <a:off x="734714" y="344285"/>
            <a:ext cx="10834985" cy="580518"/>
          </a:xfrm>
        </p:spPr>
        <p:txBody>
          <a:bodyPr>
            <a:noAutofit/>
          </a:bodyPr>
          <a:lstStyle/>
          <a:p>
            <a:r>
              <a:rPr lang="en-US" sz="4400" dirty="0">
                <a:solidFill>
                  <a:srgbClr val="14B4CB"/>
                </a:solidFill>
              </a:rPr>
              <a:t>01         Learning Objectives</a:t>
            </a:r>
          </a:p>
        </p:txBody>
      </p:sp>
      <p:pic>
        <p:nvPicPr>
          <p:cNvPr id="4" name="Picture Placeholder 5">
            <a:extLst>
              <a:ext uri="{FF2B5EF4-FFF2-40B4-BE49-F238E27FC236}">
                <a16:creationId xmlns:a16="http://schemas.microsoft.com/office/drawing/2014/main" id="{AE89FF0E-F445-DA46-B009-A015C9F2A17D}"/>
              </a:ext>
            </a:extLst>
          </p:cNvPr>
          <p:cNvPicPr>
            <a:picLocks noChangeAspect="1"/>
          </p:cNvPicPr>
          <p:nvPr/>
        </p:nvPicPr>
        <p:blipFill rotWithShape="1">
          <a:blip r:embed="rId2"/>
          <a:srcRect t="39" b="39"/>
          <a:stretch/>
        </p:blipFill>
        <p:spPr>
          <a:xfrm>
            <a:off x="7158600" y="0"/>
            <a:ext cx="5033400" cy="5949282"/>
          </a:xfrm>
          <a:custGeom>
            <a:avLst/>
            <a:gdLst>
              <a:gd name="connsiteX0" fmla="*/ 2543445 w 4303924"/>
              <a:gd name="connsiteY0" fmla="*/ 0 h 5087070"/>
              <a:gd name="connsiteX1" fmla="*/ 4161312 w 4303924"/>
              <a:gd name="connsiteY1" fmla="*/ 580820 h 5087070"/>
              <a:gd name="connsiteX2" fmla="*/ 4303924 w 4303924"/>
              <a:gd name="connsiteY2" fmla="*/ 710439 h 5087070"/>
              <a:gd name="connsiteX3" fmla="*/ 4303924 w 4303924"/>
              <a:gd name="connsiteY3" fmla="*/ 4376631 h 5087070"/>
              <a:gd name="connsiteX4" fmla="*/ 4161312 w 4303924"/>
              <a:gd name="connsiteY4" fmla="*/ 4506250 h 5087070"/>
              <a:gd name="connsiteX5" fmla="*/ 2543445 w 4303924"/>
              <a:gd name="connsiteY5" fmla="*/ 5087070 h 5087070"/>
              <a:gd name="connsiteX6" fmla="*/ 0 w 4303924"/>
              <a:gd name="connsiteY6" fmla="*/ 2543535 h 5087070"/>
              <a:gd name="connsiteX7" fmla="*/ 2543445 w 4303924"/>
              <a:gd name="connsiteY7" fmla="*/ 0 h 50870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03924" h="5087070">
                <a:moveTo>
                  <a:pt x="2543445" y="0"/>
                </a:moveTo>
                <a:cubicBezTo>
                  <a:pt x="3158004" y="0"/>
                  <a:pt x="3721655" y="217970"/>
                  <a:pt x="4161312" y="580820"/>
                </a:cubicBezTo>
                <a:lnTo>
                  <a:pt x="4303924" y="710439"/>
                </a:lnTo>
                <a:lnTo>
                  <a:pt x="4303924" y="4376631"/>
                </a:lnTo>
                <a:lnTo>
                  <a:pt x="4161312" y="4506250"/>
                </a:lnTo>
                <a:cubicBezTo>
                  <a:pt x="3721655" y="4869101"/>
                  <a:pt x="3158004" y="5087070"/>
                  <a:pt x="2543445" y="5087070"/>
                </a:cubicBezTo>
                <a:cubicBezTo>
                  <a:pt x="1138739" y="5087070"/>
                  <a:pt x="0" y="3948291"/>
                  <a:pt x="0" y="2543535"/>
                </a:cubicBezTo>
                <a:cubicBezTo>
                  <a:pt x="0" y="1138779"/>
                  <a:pt x="1138739" y="0"/>
                  <a:pt x="2543445" y="0"/>
                </a:cubicBezTo>
                <a:close/>
              </a:path>
            </a:pathLst>
          </a:custGeom>
        </p:spPr>
      </p:pic>
      <p:cxnSp>
        <p:nvCxnSpPr>
          <p:cNvPr id="3" name="Straight Connector 2">
            <a:extLst>
              <a:ext uri="{FF2B5EF4-FFF2-40B4-BE49-F238E27FC236}">
                <a16:creationId xmlns:a16="http://schemas.microsoft.com/office/drawing/2014/main" id="{E14D87FF-3B10-C342-B5E1-B5F00765EBF3}"/>
              </a:ext>
            </a:extLst>
          </p:cNvPr>
          <p:cNvCxnSpPr/>
          <p:nvPr/>
        </p:nvCxnSpPr>
        <p:spPr>
          <a:xfrm>
            <a:off x="2111003" y="0"/>
            <a:ext cx="0" cy="1244600"/>
          </a:xfrm>
          <a:prstGeom prst="line">
            <a:avLst/>
          </a:prstGeom>
          <a:ln w="60325">
            <a:solidFill>
              <a:srgbClr val="8A4199"/>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8497452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descr="A graph of a line of wooden cubes&#10;&#10;Description automatically generated">
            <a:extLst>
              <a:ext uri="{FF2B5EF4-FFF2-40B4-BE49-F238E27FC236}">
                <a16:creationId xmlns:a16="http://schemas.microsoft.com/office/drawing/2014/main" id="{50AA6911-0C9D-B772-2A10-F2532B3F05E7}"/>
              </a:ext>
            </a:extLst>
          </p:cNvPr>
          <p:cNvPicPr>
            <a:picLocks noGrp="1" noChangeAspect="1"/>
          </p:cNvPicPr>
          <p:nvPr>
            <p:ph type="pic" sz="quarter" idx="33"/>
          </p:nvPr>
        </p:nvPicPr>
        <p:blipFill>
          <a:blip r:embed="rId2"/>
          <a:srcRect l="25005" r="25005"/>
          <a:stretch>
            <a:fillRect/>
          </a:stretch>
        </p:blipFill>
        <p:spPr/>
      </p:pic>
      <p:sp>
        <p:nvSpPr>
          <p:cNvPr id="3" name="Text Placeholder 2">
            <a:extLst>
              <a:ext uri="{FF2B5EF4-FFF2-40B4-BE49-F238E27FC236}">
                <a16:creationId xmlns:a16="http://schemas.microsoft.com/office/drawing/2014/main" id="{D22615F5-7B48-D598-A917-EC921D03544C}"/>
              </a:ext>
            </a:extLst>
          </p:cNvPr>
          <p:cNvSpPr>
            <a:spLocks noGrp="1"/>
          </p:cNvSpPr>
          <p:nvPr>
            <p:ph type="body" sz="quarter" idx="34"/>
          </p:nvPr>
        </p:nvSpPr>
        <p:spPr>
          <a:xfrm>
            <a:off x="3985257" y="4897275"/>
            <a:ext cx="2507741" cy="1026368"/>
          </a:xfrm>
        </p:spPr>
        <p:txBody>
          <a:bodyPr/>
          <a:lstStyle/>
          <a:p>
            <a:r>
              <a:rPr lang="es-ES" sz="4000" dirty="0"/>
              <a:t>3.</a:t>
            </a:r>
            <a:endParaRPr lang="en-GB" sz="4000" dirty="0"/>
          </a:p>
        </p:txBody>
      </p:sp>
      <p:sp>
        <p:nvSpPr>
          <p:cNvPr id="4" name="Text Placeholder 3">
            <a:extLst>
              <a:ext uri="{FF2B5EF4-FFF2-40B4-BE49-F238E27FC236}">
                <a16:creationId xmlns:a16="http://schemas.microsoft.com/office/drawing/2014/main" id="{8DDC1AB8-B50A-ADD5-BFD3-2D09C487FEF8}"/>
              </a:ext>
            </a:extLst>
          </p:cNvPr>
          <p:cNvSpPr>
            <a:spLocks noGrp="1"/>
          </p:cNvSpPr>
          <p:nvPr>
            <p:ph type="body" sz="quarter" idx="18"/>
          </p:nvPr>
        </p:nvSpPr>
        <p:spPr>
          <a:xfrm>
            <a:off x="6650836" y="2304788"/>
            <a:ext cx="4918863" cy="3618855"/>
          </a:xfrm>
        </p:spPr>
        <p:txBody>
          <a:bodyPr/>
          <a:lstStyle/>
          <a:p>
            <a:pPr marL="342900" indent="-342900">
              <a:buFont typeface="Wingdings" panose="05000000000000000000" pitchFamily="2" charset="2"/>
              <a:buChar char="Ø"/>
            </a:pPr>
            <a:r>
              <a:rPr lang="en-GB" sz="2400" dirty="0"/>
              <a:t>Objectives</a:t>
            </a:r>
          </a:p>
          <a:p>
            <a:pPr marL="342900" indent="-342900">
              <a:buFont typeface="Wingdings" panose="05000000000000000000" pitchFamily="2" charset="2"/>
              <a:buChar char="Ø"/>
            </a:pPr>
            <a:r>
              <a:rPr lang="en-GB" sz="2400" dirty="0"/>
              <a:t>Actions to be taken</a:t>
            </a:r>
          </a:p>
          <a:p>
            <a:pPr marL="342900" indent="-342900">
              <a:buFont typeface="Wingdings" panose="05000000000000000000" pitchFamily="2" charset="2"/>
              <a:buChar char="Ø"/>
            </a:pPr>
            <a:r>
              <a:rPr lang="en-GB" sz="2400" dirty="0"/>
              <a:t>Resources needed</a:t>
            </a:r>
          </a:p>
          <a:p>
            <a:pPr marL="342900" indent="-342900">
              <a:buFont typeface="Wingdings" panose="05000000000000000000" pitchFamily="2" charset="2"/>
              <a:buChar char="Ø"/>
            </a:pPr>
            <a:r>
              <a:rPr lang="en-GB" sz="2400" dirty="0"/>
              <a:t>Responsible actor (unit, person)</a:t>
            </a:r>
          </a:p>
          <a:p>
            <a:pPr marL="342900" indent="-342900">
              <a:buFont typeface="Wingdings" panose="05000000000000000000" pitchFamily="2" charset="2"/>
              <a:buChar char="Ø"/>
            </a:pPr>
            <a:r>
              <a:rPr lang="en-GB" sz="2400" dirty="0"/>
              <a:t>Time frame</a:t>
            </a:r>
          </a:p>
          <a:p>
            <a:pPr marL="342900" indent="-342900">
              <a:buFont typeface="Wingdings" panose="05000000000000000000" pitchFamily="2" charset="2"/>
              <a:buChar char="Ø"/>
            </a:pPr>
            <a:r>
              <a:rPr lang="en-GB" sz="2400" dirty="0"/>
              <a:t>Follow up: Ways and indicators</a:t>
            </a:r>
          </a:p>
          <a:p>
            <a:endParaRPr lang="en-GB" dirty="0"/>
          </a:p>
        </p:txBody>
      </p:sp>
      <p:sp>
        <p:nvSpPr>
          <p:cNvPr id="6" name="Text Placeholder 2">
            <a:extLst>
              <a:ext uri="{FF2B5EF4-FFF2-40B4-BE49-F238E27FC236}">
                <a16:creationId xmlns:a16="http://schemas.microsoft.com/office/drawing/2014/main" id="{3A6268A2-6FDE-99B3-8916-488485C127E2}"/>
              </a:ext>
            </a:extLst>
          </p:cNvPr>
          <p:cNvSpPr>
            <a:spLocks noGrp="1"/>
          </p:cNvSpPr>
          <p:nvPr>
            <p:ph type="body" sz="quarter" idx="16"/>
          </p:nvPr>
        </p:nvSpPr>
        <p:spPr>
          <a:xfrm>
            <a:off x="6629400" y="731838"/>
            <a:ext cx="4919663" cy="959176"/>
          </a:xfrm>
        </p:spPr>
        <p:txBody>
          <a:bodyPr>
            <a:normAutofit fontScale="92500" lnSpcReduction="10000"/>
          </a:bodyPr>
          <a:lstStyle/>
          <a:p>
            <a:r>
              <a:rPr lang="en-GB" b="1"/>
              <a:t>Creating actionable steps for improvement</a:t>
            </a:r>
            <a:endParaRPr lang="en-GB"/>
          </a:p>
          <a:p>
            <a:endParaRPr lang="en-GB"/>
          </a:p>
        </p:txBody>
      </p:sp>
    </p:spTree>
    <p:extLst>
      <p:ext uri="{BB962C8B-B14F-4D97-AF65-F5344CB8AC3E}">
        <p14:creationId xmlns:p14="http://schemas.microsoft.com/office/powerpoint/2010/main" val="55933116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FB6B792-6F3F-19BB-C7F2-F1F166C37685}"/>
              </a:ext>
            </a:extLst>
          </p:cNvPr>
          <p:cNvSpPr>
            <a:spLocks noGrp="1"/>
          </p:cNvSpPr>
          <p:nvPr>
            <p:ph type="body" sz="quarter" idx="34"/>
          </p:nvPr>
        </p:nvSpPr>
        <p:spPr>
          <a:xfrm>
            <a:off x="3985257" y="4897276"/>
            <a:ext cx="2507741" cy="1026368"/>
          </a:xfrm>
        </p:spPr>
        <p:txBody>
          <a:bodyPr/>
          <a:lstStyle/>
          <a:p>
            <a:r>
              <a:rPr lang="es-ES" sz="4000" dirty="0"/>
              <a:t>4. </a:t>
            </a:r>
            <a:endParaRPr lang="en-GB" sz="4000" dirty="0"/>
          </a:p>
        </p:txBody>
      </p:sp>
      <p:sp>
        <p:nvSpPr>
          <p:cNvPr id="4" name="Text Placeholder 3">
            <a:extLst>
              <a:ext uri="{FF2B5EF4-FFF2-40B4-BE49-F238E27FC236}">
                <a16:creationId xmlns:a16="http://schemas.microsoft.com/office/drawing/2014/main" id="{27394FC2-3F13-728D-1BA7-877DBC0BDB28}"/>
              </a:ext>
            </a:extLst>
          </p:cNvPr>
          <p:cNvSpPr>
            <a:spLocks noGrp="1"/>
          </p:cNvSpPr>
          <p:nvPr>
            <p:ph type="body" sz="quarter" idx="18"/>
          </p:nvPr>
        </p:nvSpPr>
        <p:spPr/>
        <p:txBody>
          <a:bodyPr/>
          <a:lstStyle/>
          <a:p>
            <a:endParaRPr lang="en-GB" dirty="0"/>
          </a:p>
          <a:p>
            <a:pPr marL="342900" indent="-342900">
              <a:buFont typeface="Arial" panose="020B0604020202020204" pitchFamily="34" charset="0"/>
              <a:buChar char="•"/>
            </a:pPr>
            <a:r>
              <a:rPr lang="en-GB" dirty="0"/>
              <a:t>Remember to follow and update your plan!</a:t>
            </a:r>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r>
              <a:rPr lang="en-GB" dirty="0"/>
              <a:t>It is a new theme and there is the danger that digital wellbeing might be forgotten, even if it is here to stay.</a:t>
            </a:r>
          </a:p>
          <a:p>
            <a:endParaRPr lang="en-GB" dirty="0"/>
          </a:p>
        </p:txBody>
      </p:sp>
      <p:sp>
        <p:nvSpPr>
          <p:cNvPr id="5" name="Text Placeholder 4">
            <a:extLst>
              <a:ext uri="{FF2B5EF4-FFF2-40B4-BE49-F238E27FC236}">
                <a16:creationId xmlns:a16="http://schemas.microsoft.com/office/drawing/2014/main" id="{1539DFCE-9F20-2EC1-BEF8-FEBC661C69CC}"/>
              </a:ext>
            </a:extLst>
          </p:cNvPr>
          <p:cNvSpPr>
            <a:spLocks noGrp="1"/>
          </p:cNvSpPr>
          <p:nvPr>
            <p:ph type="body" sz="quarter" idx="16"/>
          </p:nvPr>
        </p:nvSpPr>
        <p:spPr>
          <a:xfrm>
            <a:off x="6629890" y="731710"/>
            <a:ext cx="4918863" cy="909199"/>
          </a:xfrm>
        </p:spPr>
        <p:txBody>
          <a:bodyPr/>
          <a:lstStyle/>
          <a:p>
            <a:r>
              <a:rPr lang="en-GB" sz="2800" b="1" dirty="0">
                <a:effectLst/>
                <a:latin typeface="Arial" panose="020B0604020202020204" pitchFamily="34" charset="0"/>
                <a:ea typeface="Calibri" panose="020F0502020204030204" pitchFamily="34" charset="0"/>
                <a:cs typeface="Times New Roman" panose="02020603050405020304" pitchFamily="18" charset="0"/>
              </a:rPr>
              <a:t>Follow up and continue developing it</a:t>
            </a:r>
            <a:endParaRPr lang="en-GB" sz="28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1" name="Picture Placeholder 10" descr="A group of people working on a computer&#10;&#10;Description automatically generated">
            <a:extLst>
              <a:ext uri="{FF2B5EF4-FFF2-40B4-BE49-F238E27FC236}">
                <a16:creationId xmlns:a16="http://schemas.microsoft.com/office/drawing/2014/main" id="{1A7D3D4D-AFF0-990D-8F6E-783546567F3B}"/>
              </a:ext>
            </a:extLst>
          </p:cNvPr>
          <p:cNvPicPr>
            <a:picLocks noGrp="1" noChangeAspect="1"/>
          </p:cNvPicPr>
          <p:nvPr>
            <p:ph type="pic" sz="quarter" idx="33"/>
          </p:nvPr>
        </p:nvPicPr>
        <p:blipFill>
          <a:blip r:embed="rId2"/>
          <a:srcRect l="20756" r="20756"/>
          <a:stretch>
            <a:fillRect/>
          </a:stretch>
        </p:blipFill>
        <p:spPr>
          <a:xfrm>
            <a:off x="16252" y="381417"/>
            <a:ext cx="5222875" cy="5953125"/>
          </a:xfrm>
        </p:spPr>
      </p:pic>
    </p:spTree>
    <p:extLst>
      <p:ext uri="{BB962C8B-B14F-4D97-AF65-F5344CB8AC3E}">
        <p14:creationId xmlns:p14="http://schemas.microsoft.com/office/powerpoint/2010/main" val="315689620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765B41F-D237-89FB-8FFB-7D9AEEA40A8B}"/>
              </a:ext>
            </a:extLst>
          </p:cNvPr>
          <p:cNvSpPr>
            <a:spLocks noGrp="1"/>
          </p:cNvSpPr>
          <p:nvPr>
            <p:ph type="body" sz="quarter" idx="13"/>
          </p:nvPr>
        </p:nvSpPr>
        <p:spPr>
          <a:xfrm>
            <a:off x="3911600" y="1557866"/>
            <a:ext cx="4368800" cy="3742267"/>
          </a:xfrm>
        </p:spPr>
        <p:txBody>
          <a:bodyPr>
            <a:normAutofit fontScale="85000" lnSpcReduction="20000"/>
          </a:bodyPr>
          <a:lstStyle/>
          <a:p>
            <a:r>
              <a:rPr lang="en-GB" i="0" dirty="0"/>
              <a:t>Discuss digital wellbeing in weekly meetings.</a:t>
            </a:r>
          </a:p>
          <a:p>
            <a:pPr marL="457200" indent="-457200">
              <a:buFont typeface="Arial" panose="020B0604020202020204" pitchFamily="34" charset="0"/>
              <a:buChar char="•"/>
            </a:pPr>
            <a:endParaRPr lang="en-GB" i="0" dirty="0"/>
          </a:p>
          <a:p>
            <a:r>
              <a:rPr lang="en-GB" i="0" dirty="0"/>
              <a:t>Inform about the developments and good practices in intranet.</a:t>
            </a:r>
          </a:p>
          <a:p>
            <a:pPr marL="457200" indent="-457200">
              <a:buFont typeface="Arial" panose="020B0604020202020204" pitchFamily="34" charset="0"/>
              <a:buChar char="•"/>
            </a:pPr>
            <a:endParaRPr lang="en-GB" i="0" dirty="0"/>
          </a:p>
          <a:p>
            <a:r>
              <a:rPr lang="en-GB" i="0" dirty="0"/>
              <a:t>Remind managers in different levels to follow and keep this theme in agenda.</a:t>
            </a:r>
          </a:p>
          <a:p>
            <a:endParaRPr lang="en-GB" dirty="0"/>
          </a:p>
        </p:txBody>
      </p:sp>
      <p:sp>
        <p:nvSpPr>
          <p:cNvPr id="9" name="TextBox 8">
            <a:extLst>
              <a:ext uri="{FF2B5EF4-FFF2-40B4-BE49-F238E27FC236}">
                <a16:creationId xmlns:a16="http://schemas.microsoft.com/office/drawing/2014/main" id="{9CB6A7BE-C4EC-9611-BF58-F387D8B87B3E}"/>
              </a:ext>
            </a:extLst>
          </p:cNvPr>
          <p:cNvSpPr txBox="1"/>
          <p:nvPr/>
        </p:nvSpPr>
        <p:spPr>
          <a:xfrm>
            <a:off x="465551" y="718428"/>
            <a:ext cx="6093912" cy="480131"/>
          </a:xfrm>
          <a:prstGeom prst="rect">
            <a:avLst/>
          </a:prstGeom>
          <a:noFill/>
        </p:spPr>
        <p:txBody>
          <a:bodyPr wrap="square">
            <a:sp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2800" b="1" i="0" u="none" strike="noStrike" kern="1200" cap="none" spc="0" normalizeH="0" baseline="0" noProof="0" dirty="0">
                <a:ln>
                  <a:noFill/>
                </a:ln>
                <a:solidFill>
                  <a:srgbClr val="8A4199"/>
                </a:solidFill>
                <a:effectLst/>
                <a:uLnTx/>
                <a:uFillTx/>
                <a:latin typeface="Arial" panose="020B0604020202020204" pitchFamily="34" charset="0"/>
                <a:ea typeface="Calibri" panose="020F0502020204030204" pitchFamily="34" charset="0"/>
                <a:cs typeface="Times New Roman" panose="02020603050405020304" pitchFamily="18" charset="0"/>
              </a:rPr>
              <a:t>Communicate!</a:t>
            </a:r>
            <a:endParaRPr kumimoji="0" lang="en-GB" sz="2800" b="1" i="0" u="none" strike="noStrike" kern="1200" cap="none" spc="0" normalizeH="0" baseline="0" noProof="0" dirty="0">
              <a:ln>
                <a:noFill/>
              </a:ln>
              <a:solidFill>
                <a:srgbClr val="8A4199"/>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65663400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A person and person standing next to a question mark&#10;&#10;Description automatically generated">
            <a:extLst>
              <a:ext uri="{FF2B5EF4-FFF2-40B4-BE49-F238E27FC236}">
                <a16:creationId xmlns:a16="http://schemas.microsoft.com/office/drawing/2014/main" id="{ACDC1FC6-52FF-49C2-DA05-4CDE494B36EE}"/>
              </a:ext>
            </a:extLst>
          </p:cNvPr>
          <p:cNvPicPr>
            <a:picLocks noGrp="1" noChangeAspect="1"/>
          </p:cNvPicPr>
          <p:nvPr>
            <p:ph type="pic" sz="quarter" idx="15"/>
          </p:nvPr>
        </p:nvPicPr>
        <p:blipFill>
          <a:blip r:embed="rId2"/>
          <a:srcRect l="7697" r="7697"/>
          <a:stretch>
            <a:fillRect/>
          </a:stretch>
        </p:blipFill>
        <p:spPr/>
      </p:pic>
      <p:sp>
        <p:nvSpPr>
          <p:cNvPr id="3" name="Text Placeholder 2">
            <a:extLst>
              <a:ext uri="{FF2B5EF4-FFF2-40B4-BE49-F238E27FC236}">
                <a16:creationId xmlns:a16="http://schemas.microsoft.com/office/drawing/2014/main" id="{EE5DE582-EDB0-5A4C-CAFA-237792531214}"/>
              </a:ext>
            </a:extLst>
          </p:cNvPr>
          <p:cNvSpPr>
            <a:spLocks noGrp="1"/>
          </p:cNvSpPr>
          <p:nvPr>
            <p:ph type="body" sz="quarter" idx="17"/>
          </p:nvPr>
        </p:nvSpPr>
        <p:spPr>
          <a:xfrm>
            <a:off x="2362833" y="602336"/>
            <a:ext cx="3791493" cy="1740814"/>
          </a:xfrm>
        </p:spPr>
        <p:txBody>
          <a:bodyPr>
            <a:normAutofit fontScale="92500" lnSpcReduction="20000"/>
          </a:bodyPr>
          <a:lstStyle/>
          <a:p>
            <a:pPr algn="ctr"/>
            <a:r>
              <a:rPr lang="en-GB" b="1"/>
              <a:t>QUIZ</a:t>
            </a:r>
          </a:p>
          <a:p>
            <a:pPr algn="ctr"/>
            <a:r>
              <a:rPr lang="en-GB" b="1"/>
              <a:t>What have you learned?</a:t>
            </a:r>
          </a:p>
        </p:txBody>
      </p:sp>
      <p:sp>
        <p:nvSpPr>
          <p:cNvPr id="4" name="Text Placeholder 3">
            <a:extLst>
              <a:ext uri="{FF2B5EF4-FFF2-40B4-BE49-F238E27FC236}">
                <a16:creationId xmlns:a16="http://schemas.microsoft.com/office/drawing/2014/main" id="{1EEAA815-6F01-97BF-50A5-AA712D9C4A11}"/>
              </a:ext>
            </a:extLst>
          </p:cNvPr>
          <p:cNvSpPr>
            <a:spLocks noGrp="1"/>
          </p:cNvSpPr>
          <p:nvPr>
            <p:ph type="body" sz="quarter" idx="18"/>
          </p:nvPr>
        </p:nvSpPr>
        <p:spPr/>
        <p:txBody>
          <a:bodyPr/>
          <a:lstStyle/>
          <a:p>
            <a:r>
              <a:rPr lang="es-ES" b="1" dirty="0"/>
              <a:t>04</a:t>
            </a:r>
            <a:endParaRPr lang="en-GB" b="1" dirty="0"/>
          </a:p>
        </p:txBody>
      </p:sp>
      <p:sp>
        <p:nvSpPr>
          <p:cNvPr id="7" name="TextBox 6">
            <a:extLst>
              <a:ext uri="{FF2B5EF4-FFF2-40B4-BE49-F238E27FC236}">
                <a16:creationId xmlns:a16="http://schemas.microsoft.com/office/drawing/2014/main" id="{D491D931-D347-5355-74D8-CD34D7800C5A}"/>
              </a:ext>
            </a:extLst>
          </p:cNvPr>
          <p:cNvSpPr txBox="1"/>
          <p:nvPr/>
        </p:nvSpPr>
        <p:spPr>
          <a:xfrm>
            <a:off x="661247" y="4594860"/>
            <a:ext cx="5228496" cy="1200329"/>
          </a:xfrm>
          <a:prstGeom prst="rect">
            <a:avLst/>
          </a:prstGeom>
          <a:noFill/>
        </p:spPr>
        <p:txBody>
          <a:bodyPr wrap="square" rtlCol="0">
            <a:spAutoFit/>
          </a:bodyPr>
          <a:lstStyle/>
          <a:p>
            <a:r>
              <a:rPr lang="en-GB" sz="2400" dirty="0"/>
              <a:t>Now, some questions to see if you have understand and interiorised the contents of this module!</a:t>
            </a:r>
          </a:p>
        </p:txBody>
      </p:sp>
    </p:spTree>
    <p:extLst>
      <p:ext uri="{BB962C8B-B14F-4D97-AF65-F5344CB8AC3E}">
        <p14:creationId xmlns:p14="http://schemas.microsoft.com/office/powerpoint/2010/main" val="352835687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94F65DF-7B0D-0B1C-0C55-C5EC15970A00}"/>
              </a:ext>
            </a:extLst>
          </p:cNvPr>
          <p:cNvSpPr>
            <a:spLocks noGrp="1"/>
          </p:cNvSpPr>
          <p:nvPr>
            <p:ph type="body" sz="quarter" idx="18"/>
          </p:nvPr>
        </p:nvSpPr>
        <p:spPr/>
        <p:txBody>
          <a:bodyPr>
            <a:noAutofit/>
          </a:bodyPr>
          <a:lstStyle/>
          <a:p>
            <a:pPr marL="457200" indent="-457200">
              <a:buAutoNum type="arabicPeriod"/>
            </a:pPr>
            <a:r>
              <a:rPr lang="en-US" b="1" dirty="0">
                <a:solidFill>
                  <a:srgbClr val="8A4199"/>
                </a:solidFill>
              </a:rPr>
              <a:t>Digital well-being…</a:t>
            </a:r>
          </a:p>
          <a:p>
            <a:pPr marL="457200" indent="-457200">
              <a:buAutoNum type="alphaLcPeriod"/>
            </a:pPr>
            <a:r>
              <a:rPr lang="en-GB" spc="0" dirty="0">
                <a:solidFill>
                  <a:srgbClr val="595959"/>
                </a:solidFill>
                <a:latin typeface="+mn-lt"/>
              </a:rPr>
              <a:t>Is based on the idea that digital devices and the internet are harmful and have a negative impact. </a:t>
            </a:r>
          </a:p>
          <a:p>
            <a:pPr marL="457200" indent="-457200">
              <a:buAutoNum type="alphaLcPeriod"/>
            </a:pPr>
            <a:r>
              <a:rPr lang="en-GB" spc="0" dirty="0">
                <a:solidFill>
                  <a:srgbClr val="595959"/>
                </a:solidFill>
                <a:highlight>
                  <a:srgbClr val="00FF00"/>
                </a:highlight>
                <a:latin typeface="+mn-lt"/>
              </a:rPr>
              <a:t>Refers to the mental, physical, social and emotional state of someone who has a healthy relationship with the internet and their various devices. </a:t>
            </a:r>
          </a:p>
          <a:p>
            <a:pPr marL="457200" indent="-457200">
              <a:buAutoNum type="alphaLcPeriod"/>
            </a:pPr>
            <a:r>
              <a:rPr lang="en-GB" spc="0" dirty="0">
                <a:solidFill>
                  <a:srgbClr val="595959"/>
                </a:solidFill>
                <a:latin typeface="+mn-lt"/>
              </a:rPr>
              <a:t>Refers to the need for technologies to secure the well-being of one own</a:t>
            </a:r>
            <a:endParaRPr lang="en-US" spc="0" dirty="0">
              <a:solidFill>
                <a:srgbClr val="595959"/>
              </a:solidFill>
              <a:latin typeface="+mn-lt"/>
            </a:endParaRPr>
          </a:p>
          <a:p>
            <a:pPr marL="914400" lvl="1" indent="-457200">
              <a:buFont typeface="Arial" panose="020B0604020202020204" pitchFamily="34" charset="0"/>
              <a:buChar char="•"/>
            </a:pPr>
            <a:endParaRPr lang="en-US" sz="2200" spc="0" dirty="0">
              <a:solidFill>
                <a:srgbClr val="595959"/>
              </a:solidFill>
              <a:latin typeface="+mn-lt"/>
            </a:endParaRPr>
          </a:p>
          <a:p>
            <a:pPr marL="457200" indent="-457200">
              <a:buAutoNum type="arabicPeriod" startAt="2"/>
            </a:pPr>
            <a:r>
              <a:rPr lang="en-US" b="1" dirty="0">
                <a:solidFill>
                  <a:srgbClr val="8A4199"/>
                </a:solidFill>
              </a:rPr>
              <a:t>To prevent digital overload, one should…</a:t>
            </a:r>
          </a:p>
          <a:p>
            <a:pPr marL="457200" indent="-457200">
              <a:buAutoNum type="alphaLcPeriod"/>
            </a:pPr>
            <a:r>
              <a:rPr lang="en-US" spc="0" dirty="0">
                <a:solidFill>
                  <a:srgbClr val="595959"/>
                </a:solidFill>
                <a:latin typeface="+mn-lt"/>
              </a:rPr>
              <a:t>Stop using digital devices. </a:t>
            </a:r>
            <a:endParaRPr lang="en-US" dirty="0"/>
          </a:p>
          <a:p>
            <a:pPr marL="457200" indent="-457200">
              <a:buAutoNum type="alphaLcPeriod"/>
            </a:pPr>
            <a:r>
              <a:rPr lang="en-US" spc="0" dirty="0">
                <a:solidFill>
                  <a:srgbClr val="595959"/>
                </a:solidFill>
                <a:highlight>
                  <a:srgbClr val="00FF00"/>
                </a:highlight>
                <a:latin typeface="+mn-lt"/>
              </a:rPr>
              <a:t>Find a balance between the use of digital devices and time off digital devices. </a:t>
            </a:r>
            <a:endParaRPr lang="en-US" dirty="0">
              <a:highlight>
                <a:srgbClr val="00FF00"/>
              </a:highlight>
            </a:endParaRPr>
          </a:p>
          <a:p>
            <a:pPr marL="457200" indent="-457200">
              <a:buAutoNum type="alphaLcPeriod"/>
            </a:pPr>
            <a:r>
              <a:rPr lang="en-US" spc="0" dirty="0">
                <a:solidFill>
                  <a:srgbClr val="595959"/>
                </a:solidFill>
                <a:latin typeface="+mn-lt"/>
              </a:rPr>
              <a:t>Delete all entertainment apps of one's device. </a:t>
            </a:r>
          </a:p>
        </p:txBody>
      </p:sp>
      <p:sp>
        <p:nvSpPr>
          <p:cNvPr id="2" name="Text Placeholder 1">
            <a:extLst>
              <a:ext uri="{FF2B5EF4-FFF2-40B4-BE49-F238E27FC236}">
                <a16:creationId xmlns:a16="http://schemas.microsoft.com/office/drawing/2014/main" id="{F1D1D2B1-DC81-2440-BDDC-DC485C1AF4F9}"/>
              </a:ext>
            </a:extLst>
          </p:cNvPr>
          <p:cNvSpPr>
            <a:spLocks noGrp="1"/>
          </p:cNvSpPr>
          <p:nvPr>
            <p:ph type="body" sz="quarter" idx="16"/>
          </p:nvPr>
        </p:nvSpPr>
        <p:spPr/>
        <p:txBody>
          <a:bodyPr>
            <a:normAutofit lnSpcReduction="10000"/>
          </a:bodyPr>
          <a:lstStyle/>
          <a:p>
            <a:r>
              <a:rPr lang="en-US" dirty="0"/>
              <a:t>SELF- ASSESSMENT 1/4</a:t>
            </a:r>
          </a:p>
          <a:p>
            <a:endParaRPr lang="en-GB" dirty="0"/>
          </a:p>
        </p:txBody>
      </p:sp>
    </p:spTree>
    <p:extLst>
      <p:ext uri="{BB962C8B-B14F-4D97-AF65-F5344CB8AC3E}">
        <p14:creationId xmlns:p14="http://schemas.microsoft.com/office/powerpoint/2010/main" val="395476916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94F65DF-7B0D-0B1C-0C55-C5EC15970A00}"/>
              </a:ext>
            </a:extLst>
          </p:cNvPr>
          <p:cNvSpPr>
            <a:spLocks noGrp="1"/>
          </p:cNvSpPr>
          <p:nvPr>
            <p:ph type="body" sz="quarter" idx="18"/>
          </p:nvPr>
        </p:nvSpPr>
        <p:spPr/>
        <p:txBody>
          <a:bodyPr/>
          <a:lstStyle/>
          <a:p>
            <a:r>
              <a:rPr lang="en-US" b="1" dirty="0">
                <a:solidFill>
                  <a:srgbClr val="8A4199"/>
                </a:solidFill>
              </a:rPr>
              <a:t>3. The digital well-being plan in the workplace should be adapted…</a:t>
            </a:r>
          </a:p>
          <a:p>
            <a:pPr marL="457200" indent="-457200">
              <a:buAutoNum type="alphaLcPeriod"/>
            </a:pPr>
            <a:r>
              <a:rPr lang="en-US" dirty="0"/>
              <a:t>According to the needs of the manager.</a:t>
            </a:r>
          </a:p>
          <a:p>
            <a:pPr marL="457200" indent="-457200">
              <a:buAutoNum type="alphaLcPeriod"/>
            </a:pPr>
            <a:r>
              <a:rPr lang="en-US" dirty="0"/>
              <a:t>According to the desires of the workers. </a:t>
            </a:r>
          </a:p>
          <a:p>
            <a:pPr marL="457200" indent="-457200">
              <a:buAutoNum type="alphaLcPeriod"/>
            </a:pPr>
            <a:r>
              <a:rPr lang="en-US" dirty="0">
                <a:highlight>
                  <a:srgbClr val="00FF00"/>
                </a:highlight>
              </a:rPr>
              <a:t>Taking into consideration the characteristics of the </a:t>
            </a:r>
            <a:r>
              <a:rPr lang="en-US" dirty="0" err="1">
                <a:highlight>
                  <a:srgbClr val="00FF00"/>
                </a:highlight>
              </a:rPr>
              <a:t>organisation</a:t>
            </a:r>
            <a:r>
              <a:rPr lang="en-US" dirty="0">
                <a:highlight>
                  <a:srgbClr val="00FF00"/>
                </a:highlight>
              </a:rPr>
              <a:t>.</a:t>
            </a:r>
          </a:p>
          <a:p>
            <a:pPr marL="342900" indent="-342900">
              <a:buFont typeface="Arial" panose="020B0604020202020204" pitchFamily="34" charset="0"/>
              <a:buChar char="•"/>
            </a:pPr>
            <a:endParaRPr lang="en-US" dirty="0"/>
          </a:p>
          <a:p>
            <a:pPr marL="0" indent="0"/>
            <a:r>
              <a:rPr lang="en-US" b="1" dirty="0">
                <a:solidFill>
                  <a:srgbClr val="8A4199"/>
                </a:solidFill>
              </a:rPr>
              <a:t>4. Who is responsible in taking care of digital wellbeing?</a:t>
            </a:r>
          </a:p>
          <a:p>
            <a:pPr marL="457200" indent="-457200">
              <a:buAutoNum type="alphaLcPeriod"/>
            </a:pPr>
            <a:r>
              <a:rPr lang="en-US" dirty="0"/>
              <a:t>It is up to every employer to take care of his/her digital well-being.</a:t>
            </a:r>
          </a:p>
          <a:p>
            <a:pPr marL="457200" indent="-457200">
              <a:buAutoNum type="alphaLcPeriod"/>
            </a:pPr>
            <a:r>
              <a:rPr lang="en-US" dirty="0"/>
              <a:t>It is the employer’s responsibility to control digital wellbeing as part of managing.</a:t>
            </a:r>
          </a:p>
          <a:p>
            <a:pPr marL="457200" indent="-457200">
              <a:buAutoNum type="alphaLcPeriod"/>
            </a:pPr>
            <a:r>
              <a:rPr lang="en-US" dirty="0">
                <a:highlight>
                  <a:srgbClr val="00FF00"/>
                </a:highlight>
              </a:rPr>
              <a:t>Both employees and employers are responsible for taking care of digital wellbeing. </a:t>
            </a:r>
          </a:p>
          <a:p>
            <a:pPr marL="342900" indent="-342900">
              <a:buFont typeface="Arial" panose="020B0604020202020204" pitchFamily="34" charset="0"/>
              <a:buChar char="•"/>
            </a:pPr>
            <a:endParaRPr lang="en-US" dirty="0"/>
          </a:p>
          <a:p>
            <a:pPr marL="342900" indent="-342900">
              <a:buFontTx/>
              <a:buChar char="-"/>
            </a:pPr>
            <a:endParaRPr lang="en-US" dirty="0"/>
          </a:p>
        </p:txBody>
      </p:sp>
      <p:sp>
        <p:nvSpPr>
          <p:cNvPr id="2" name="Text Placeholder 1">
            <a:extLst>
              <a:ext uri="{FF2B5EF4-FFF2-40B4-BE49-F238E27FC236}">
                <a16:creationId xmlns:a16="http://schemas.microsoft.com/office/drawing/2014/main" id="{F1D1D2B1-DC81-2440-BDDC-DC485C1AF4F9}"/>
              </a:ext>
            </a:extLst>
          </p:cNvPr>
          <p:cNvSpPr>
            <a:spLocks noGrp="1"/>
          </p:cNvSpPr>
          <p:nvPr>
            <p:ph type="body" sz="quarter" idx="16"/>
          </p:nvPr>
        </p:nvSpPr>
        <p:spPr/>
        <p:txBody>
          <a:bodyPr>
            <a:normAutofit lnSpcReduction="10000"/>
          </a:bodyPr>
          <a:lstStyle/>
          <a:p>
            <a:r>
              <a:rPr lang="en-US" dirty="0"/>
              <a:t>SELF- ASSESSMENT 2/4</a:t>
            </a:r>
          </a:p>
          <a:p>
            <a:endParaRPr lang="en-GB" dirty="0"/>
          </a:p>
          <a:p>
            <a:endParaRPr lang="en-US" dirty="0"/>
          </a:p>
          <a:p>
            <a:endParaRPr lang="en-GB" dirty="0"/>
          </a:p>
        </p:txBody>
      </p:sp>
    </p:spTree>
    <p:extLst>
      <p:ext uri="{BB962C8B-B14F-4D97-AF65-F5344CB8AC3E}">
        <p14:creationId xmlns:p14="http://schemas.microsoft.com/office/powerpoint/2010/main" val="411136750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1D1D2B1-DC81-2440-BDDC-DC485C1AF4F9}"/>
              </a:ext>
            </a:extLst>
          </p:cNvPr>
          <p:cNvSpPr>
            <a:spLocks noGrp="1"/>
          </p:cNvSpPr>
          <p:nvPr>
            <p:ph type="body" sz="quarter" idx="16"/>
          </p:nvPr>
        </p:nvSpPr>
        <p:spPr/>
        <p:txBody>
          <a:bodyPr>
            <a:normAutofit lnSpcReduction="10000"/>
          </a:bodyPr>
          <a:lstStyle/>
          <a:p>
            <a:r>
              <a:rPr lang="en-US" dirty="0"/>
              <a:t>SELF- ASSESSMENT 3/4</a:t>
            </a:r>
          </a:p>
          <a:p>
            <a:endParaRPr lang="en-GB" dirty="0"/>
          </a:p>
          <a:p>
            <a:endParaRPr lang="en-US" dirty="0"/>
          </a:p>
        </p:txBody>
      </p:sp>
      <p:sp>
        <p:nvSpPr>
          <p:cNvPr id="5" name="Text Placeholder 2">
            <a:extLst>
              <a:ext uri="{FF2B5EF4-FFF2-40B4-BE49-F238E27FC236}">
                <a16:creationId xmlns:a16="http://schemas.microsoft.com/office/drawing/2014/main" id="{206E9FA0-D164-4AC0-B66A-8BC7725AB0F3}"/>
              </a:ext>
            </a:extLst>
          </p:cNvPr>
          <p:cNvSpPr txBox="1">
            <a:spLocks/>
          </p:cNvSpPr>
          <p:nvPr/>
        </p:nvSpPr>
        <p:spPr>
          <a:xfrm>
            <a:off x="734714" y="1583871"/>
            <a:ext cx="10834986" cy="402953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None/>
              <a:defRPr sz="2200" b="0" i="0" kern="1200" spc="0">
                <a:solidFill>
                  <a:srgbClr val="5959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solidFill>
                  <a:srgbClr val="8A4199"/>
                </a:solidFill>
              </a:rPr>
              <a:t>5. The use of technologies</a:t>
            </a:r>
          </a:p>
          <a:p>
            <a:pPr marL="457200" indent="-457200">
              <a:buFont typeface="Arial" panose="020B0604020202020204" pitchFamily="34" charset="0"/>
              <a:buAutoNum type="alphaLcPeriod"/>
            </a:pPr>
            <a:r>
              <a:rPr lang="en-US" dirty="0"/>
              <a:t>Has improved our lives in all aspects. </a:t>
            </a:r>
          </a:p>
          <a:p>
            <a:pPr marL="457200" indent="-457200">
              <a:buFont typeface="Arial" panose="020B0604020202020204" pitchFamily="34" charset="0"/>
              <a:buAutoNum type="alphaLcPeriod"/>
            </a:pPr>
            <a:r>
              <a:rPr lang="en-US" dirty="0"/>
              <a:t>Has negative effects that are irreversible</a:t>
            </a:r>
          </a:p>
          <a:p>
            <a:pPr marL="457200" indent="-457200">
              <a:buFont typeface="Arial" panose="020B0604020202020204" pitchFamily="34" charset="0"/>
              <a:buAutoNum type="alphaLcPeriod"/>
            </a:pPr>
            <a:r>
              <a:rPr lang="en-US" dirty="0">
                <a:highlight>
                  <a:srgbClr val="00FF00"/>
                </a:highlight>
              </a:rPr>
              <a:t>Can have positive outcomes when used correctly and in good measure. </a:t>
            </a:r>
          </a:p>
          <a:p>
            <a:pPr marL="342900" indent="-342900">
              <a:buFont typeface="Arial" panose="020B0604020202020204" pitchFamily="34" charset="0"/>
              <a:buChar char="•"/>
            </a:pPr>
            <a:endParaRPr lang="en-US" dirty="0"/>
          </a:p>
          <a:p>
            <a:pPr marL="0" indent="0"/>
            <a:r>
              <a:rPr lang="en-US" b="1" dirty="0">
                <a:solidFill>
                  <a:srgbClr val="8A4199"/>
                </a:solidFill>
              </a:rPr>
              <a:t>6. </a:t>
            </a:r>
            <a:r>
              <a:rPr lang="en-GB" b="1" dirty="0">
                <a:solidFill>
                  <a:srgbClr val="8A4199"/>
                </a:solidFill>
              </a:rPr>
              <a:t>The increment of digitalisation in the workplace</a:t>
            </a:r>
          </a:p>
          <a:p>
            <a:pPr marL="457200" indent="-457200">
              <a:buFont typeface="Arial" panose="020B0604020202020204" pitchFamily="34" charset="0"/>
              <a:buAutoNum type="alphaLcPeriod"/>
            </a:pPr>
            <a:r>
              <a:rPr lang="en-US" dirty="0"/>
              <a:t>Has negative effects on the employers.</a:t>
            </a:r>
          </a:p>
          <a:p>
            <a:pPr marL="457200" indent="-457200">
              <a:buFont typeface="Arial" panose="020B0604020202020204" pitchFamily="34" charset="0"/>
              <a:buAutoNum type="alphaLcPeriod"/>
            </a:pPr>
            <a:r>
              <a:rPr lang="en-US" dirty="0">
                <a:highlight>
                  <a:srgbClr val="00FF00"/>
                </a:highlight>
              </a:rPr>
              <a:t>Can have negative effects on the work dynamic.</a:t>
            </a:r>
          </a:p>
          <a:p>
            <a:pPr marL="457200" indent="-457200">
              <a:buFont typeface="Arial" panose="020B0604020202020204" pitchFamily="34" charset="0"/>
              <a:buAutoNum type="alphaLcPeriod"/>
            </a:pPr>
            <a:r>
              <a:rPr lang="en-US" dirty="0"/>
              <a:t>Has only simplified and improved the work of employees. </a:t>
            </a:r>
          </a:p>
          <a:p>
            <a:pPr marL="342900" indent="-342900">
              <a:buFont typeface="Arial" panose="020B0604020202020204" pitchFamily="34" charset="0"/>
              <a:buChar char="•"/>
            </a:pPr>
            <a:endParaRPr lang="en-US" dirty="0"/>
          </a:p>
          <a:p>
            <a:pPr marL="342900" indent="-342900">
              <a:buFontTx/>
              <a:buChar char="-"/>
            </a:pPr>
            <a:endParaRPr lang="en-US" dirty="0"/>
          </a:p>
        </p:txBody>
      </p:sp>
    </p:spTree>
    <p:extLst>
      <p:ext uri="{BB962C8B-B14F-4D97-AF65-F5344CB8AC3E}">
        <p14:creationId xmlns:p14="http://schemas.microsoft.com/office/powerpoint/2010/main" val="221490519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1D1D2B1-DC81-2440-BDDC-DC485C1AF4F9}"/>
              </a:ext>
            </a:extLst>
          </p:cNvPr>
          <p:cNvSpPr>
            <a:spLocks noGrp="1"/>
          </p:cNvSpPr>
          <p:nvPr>
            <p:ph type="body" sz="quarter" idx="16"/>
          </p:nvPr>
        </p:nvSpPr>
        <p:spPr/>
        <p:txBody>
          <a:bodyPr>
            <a:normAutofit fontScale="25000" lnSpcReduction="20000"/>
          </a:bodyPr>
          <a:lstStyle/>
          <a:p>
            <a:r>
              <a:rPr lang="en-US" sz="14400" dirty="0"/>
              <a:t>SELF-ASSESSMENT 4/4</a:t>
            </a:r>
          </a:p>
          <a:p>
            <a:endParaRPr lang="en-GB" dirty="0"/>
          </a:p>
          <a:p>
            <a:pPr marL="457200" indent="-457200">
              <a:buFont typeface="Arial" panose="020B0604020202020204" pitchFamily="34" charset="0"/>
              <a:buAutoNum type="arabicPeriod"/>
            </a:pPr>
            <a:endParaRPr lang="en-US" dirty="0"/>
          </a:p>
          <a:p>
            <a:pPr marL="457200" indent="-457200">
              <a:buFont typeface="Arial" panose="020B0604020202020204" pitchFamily="34" charset="0"/>
              <a:buAutoNum type="arabicPeriod"/>
            </a:pPr>
            <a:endParaRPr lang="en-US" dirty="0"/>
          </a:p>
          <a:p>
            <a:endParaRPr lang="en-GB" dirty="0"/>
          </a:p>
        </p:txBody>
      </p:sp>
      <p:sp>
        <p:nvSpPr>
          <p:cNvPr id="3" name="Text Placeholder 2">
            <a:extLst>
              <a:ext uri="{FF2B5EF4-FFF2-40B4-BE49-F238E27FC236}">
                <a16:creationId xmlns:a16="http://schemas.microsoft.com/office/drawing/2014/main" id="{DDD742CF-8CBB-3F3A-6ECD-4F8095ED9792}"/>
              </a:ext>
            </a:extLst>
          </p:cNvPr>
          <p:cNvSpPr txBox="1">
            <a:spLocks/>
          </p:cNvSpPr>
          <p:nvPr/>
        </p:nvSpPr>
        <p:spPr>
          <a:xfrm>
            <a:off x="734714" y="1583871"/>
            <a:ext cx="10834986" cy="402953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None/>
              <a:defRPr sz="2200" b="0" i="0" kern="1200" spc="0">
                <a:solidFill>
                  <a:srgbClr val="5959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solidFill>
                  <a:srgbClr val="8A4199"/>
                </a:solidFill>
              </a:rPr>
              <a:t>7. The digital wellbeing plan…</a:t>
            </a:r>
          </a:p>
          <a:p>
            <a:pPr marL="457200" indent="-457200">
              <a:buFont typeface="Arial" panose="020B0604020202020204" pitchFamily="34" charset="0"/>
              <a:buAutoNum type="alphaLcPeriod"/>
            </a:pPr>
            <a:r>
              <a:rPr lang="en-US" dirty="0"/>
              <a:t>Has to be formal and strict. </a:t>
            </a:r>
          </a:p>
          <a:p>
            <a:pPr marL="457200" indent="-457200">
              <a:buFont typeface="Arial" panose="020B0604020202020204" pitchFamily="34" charset="0"/>
              <a:buAutoNum type="alphaLcPeriod"/>
            </a:pPr>
            <a:r>
              <a:rPr lang="en-US" dirty="0">
                <a:highlight>
                  <a:srgbClr val="00FF00"/>
                </a:highlight>
              </a:rPr>
              <a:t>Needs to be constantly adapted. </a:t>
            </a:r>
          </a:p>
          <a:p>
            <a:pPr marL="457200" indent="-457200">
              <a:buFont typeface="Arial" panose="020B0604020202020204" pitchFamily="34" charset="0"/>
              <a:buAutoNum type="alphaLcPeriod"/>
            </a:pPr>
            <a:r>
              <a:rPr lang="en-US" dirty="0"/>
              <a:t>Will only serve for some time. </a:t>
            </a:r>
          </a:p>
          <a:p>
            <a:pPr marL="342900" indent="-342900">
              <a:buFont typeface="Arial" panose="020B0604020202020204" pitchFamily="34" charset="0"/>
              <a:buChar char="•"/>
            </a:pPr>
            <a:endParaRPr lang="en-US" dirty="0"/>
          </a:p>
          <a:p>
            <a:pPr marL="0" indent="0"/>
            <a:r>
              <a:rPr lang="en-US" b="1" dirty="0">
                <a:solidFill>
                  <a:srgbClr val="8A4199"/>
                </a:solidFill>
              </a:rPr>
              <a:t>8. </a:t>
            </a:r>
            <a:r>
              <a:rPr lang="en-GB" b="1" dirty="0">
                <a:solidFill>
                  <a:srgbClr val="8A4199"/>
                </a:solidFill>
              </a:rPr>
              <a:t>One recommendation to prevent digital overload is to…</a:t>
            </a:r>
          </a:p>
          <a:p>
            <a:pPr marL="457200" indent="-457200">
              <a:buFont typeface="Arial" panose="020B0604020202020204" pitchFamily="34" charset="0"/>
              <a:buAutoNum type="alphaLcPeriod"/>
            </a:pPr>
            <a:r>
              <a:rPr lang="en-US" dirty="0"/>
              <a:t>Keep changing tasks so you don’t get bored. </a:t>
            </a:r>
          </a:p>
          <a:p>
            <a:pPr marL="457200" indent="-457200">
              <a:buFont typeface="Arial" panose="020B0604020202020204" pitchFamily="34" charset="0"/>
              <a:buAutoNum type="alphaLcPeriod"/>
            </a:pPr>
            <a:r>
              <a:rPr lang="en-US" dirty="0"/>
              <a:t>Don’t take any brakes so your concentration isn’t broken. </a:t>
            </a:r>
          </a:p>
          <a:p>
            <a:pPr marL="457200" indent="-457200">
              <a:buFont typeface="Arial" panose="020B0604020202020204" pitchFamily="34" charset="0"/>
              <a:buAutoNum type="alphaLcPeriod"/>
            </a:pPr>
            <a:r>
              <a:rPr lang="en-US" dirty="0">
                <a:highlight>
                  <a:srgbClr val="00FF00"/>
                </a:highlight>
              </a:rPr>
              <a:t>Try single-tasking to avoid getting distracted and focus, but take breaks from time to time. </a:t>
            </a:r>
          </a:p>
          <a:p>
            <a:pPr marL="342900" indent="-342900">
              <a:buFont typeface="Arial" panose="020B0604020202020204" pitchFamily="34" charset="0"/>
              <a:buChar char="•"/>
            </a:pPr>
            <a:endParaRPr lang="en-US" dirty="0"/>
          </a:p>
          <a:p>
            <a:pPr marL="342900" indent="-342900">
              <a:buFontTx/>
              <a:buChar char="-"/>
            </a:pPr>
            <a:endParaRPr lang="en-US" dirty="0"/>
          </a:p>
        </p:txBody>
      </p:sp>
    </p:spTree>
    <p:extLst>
      <p:ext uri="{BB962C8B-B14F-4D97-AF65-F5344CB8AC3E}">
        <p14:creationId xmlns:p14="http://schemas.microsoft.com/office/powerpoint/2010/main" val="6817678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A person standing in front of a diagram&#10;&#10;Description automatically generated">
            <a:extLst>
              <a:ext uri="{FF2B5EF4-FFF2-40B4-BE49-F238E27FC236}">
                <a16:creationId xmlns:a16="http://schemas.microsoft.com/office/drawing/2014/main" id="{3BE57BFF-5474-D552-A750-50465571E8F0}"/>
              </a:ext>
            </a:extLst>
          </p:cNvPr>
          <p:cNvPicPr>
            <a:picLocks noGrp="1" noChangeAspect="1"/>
          </p:cNvPicPr>
          <p:nvPr>
            <p:ph type="pic" sz="quarter" idx="15"/>
          </p:nvPr>
        </p:nvPicPr>
        <p:blipFill>
          <a:blip r:embed="rId2"/>
          <a:srcRect l="7697" r="7697"/>
          <a:stretch>
            <a:fillRect/>
          </a:stretch>
        </p:blipFill>
        <p:spPr/>
      </p:pic>
      <p:sp>
        <p:nvSpPr>
          <p:cNvPr id="3" name="Text Placeholder 2">
            <a:extLst>
              <a:ext uri="{FF2B5EF4-FFF2-40B4-BE49-F238E27FC236}">
                <a16:creationId xmlns:a16="http://schemas.microsoft.com/office/drawing/2014/main" id="{A7160EDC-1F89-1AD6-E477-992B86EB2CD1}"/>
              </a:ext>
            </a:extLst>
          </p:cNvPr>
          <p:cNvSpPr>
            <a:spLocks noGrp="1"/>
          </p:cNvSpPr>
          <p:nvPr>
            <p:ph type="body" sz="quarter" idx="17"/>
          </p:nvPr>
        </p:nvSpPr>
        <p:spPr/>
        <p:txBody>
          <a:bodyPr/>
          <a:lstStyle/>
          <a:p>
            <a:r>
              <a:rPr lang="en-GB" b="1" dirty="0"/>
              <a:t>Conclusions</a:t>
            </a:r>
          </a:p>
        </p:txBody>
      </p:sp>
      <p:sp>
        <p:nvSpPr>
          <p:cNvPr id="4" name="Text Placeholder 3">
            <a:extLst>
              <a:ext uri="{FF2B5EF4-FFF2-40B4-BE49-F238E27FC236}">
                <a16:creationId xmlns:a16="http://schemas.microsoft.com/office/drawing/2014/main" id="{8A3EC7B9-3F14-9A67-055D-BC2A3EB90B8E}"/>
              </a:ext>
            </a:extLst>
          </p:cNvPr>
          <p:cNvSpPr>
            <a:spLocks noGrp="1"/>
          </p:cNvSpPr>
          <p:nvPr>
            <p:ph type="body" sz="quarter" idx="18"/>
          </p:nvPr>
        </p:nvSpPr>
        <p:spPr/>
        <p:txBody>
          <a:bodyPr/>
          <a:lstStyle/>
          <a:p>
            <a:r>
              <a:rPr lang="es-ES" b="1" dirty="0"/>
              <a:t>05</a:t>
            </a:r>
            <a:endParaRPr lang="en-GB" b="1" dirty="0"/>
          </a:p>
        </p:txBody>
      </p:sp>
      <p:sp>
        <p:nvSpPr>
          <p:cNvPr id="7" name="TextBox 6">
            <a:extLst>
              <a:ext uri="{FF2B5EF4-FFF2-40B4-BE49-F238E27FC236}">
                <a16:creationId xmlns:a16="http://schemas.microsoft.com/office/drawing/2014/main" id="{29861B20-659D-20F0-45CF-2325713E548B}"/>
              </a:ext>
            </a:extLst>
          </p:cNvPr>
          <p:cNvSpPr txBox="1"/>
          <p:nvPr/>
        </p:nvSpPr>
        <p:spPr>
          <a:xfrm>
            <a:off x="661247" y="2148840"/>
            <a:ext cx="6231043" cy="3785652"/>
          </a:xfrm>
          <a:prstGeom prst="rect">
            <a:avLst/>
          </a:prstGeom>
          <a:solidFill>
            <a:schemeClr val="bg1"/>
          </a:solidFill>
        </p:spPr>
        <p:txBody>
          <a:bodyPr wrap="square" rtlCol="0">
            <a:spAutoFit/>
          </a:bodyPr>
          <a:lstStyle/>
          <a:p>
            <a:r>
              <a:rPr lang="en-GB" sz="2400" dirty="0">
                <a:solidFill>
                  <a:srgbClr val="595959"/>
                </a:solidFill>
              </a:rPr>
              <a:t>As we have seen maintaining digital wellbeing and preventing digital overload is crucial to ensure a healthy life and workstyle. In this module, we have seen some tips and recommendations to prevent digital overload. The importance of the digital wellbeing plan has also been shown, with some recommendations to develop a digital wellbeing plan in the workplace as a key way to enable the balance that staff need. </a:t>
            </a:r>
          </a:p>
        </p:txBody>
      </p:sp>
    </p:spTree>
    <p:extLst>
      <p:ext uri="{BB962C8B-B14F-4D97-AF65-F5344CB8AC3E}">
        <p14:creationId xmlns:p14="http://schemas.microsoft.com/office/powerpoint/2010/main" val="378768551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9CD7DD4-9814-B595-4452-A810D949DC68}"/>
              </a:ext>
            </a:extLst>
          </p:cNvPr>
          <p:cNvSpPr>
            <a:spLocks noGrp="1"/>
          </p:cNvSpPr>
          <p:nvPr>
            <p:ph type="body" sz="quarter" idx="18"/>
          </p:nvPr>
        </p:nvSpPr>
        <p:spPr/>
        <p:txBody>
          <a:bodyPr>
            <a:normAutofit/>
          </a:bodyPr>
          <a:lstStyle/>
          <a:p>
            <a:pPr marL="0" indent="0" algn="ctr" defTabSz="914400" rtl="0" eaLnBrk="1" latinLnBrk="0" hangingPunct="1">
              <a:lnSpc>
                <a:spcPct val="90000"/>
              </a:lnSpc>
              <a:spcBef>
                <a:spcPts val="1000"/>
              </a:spcBef>
              <a:buFont typeface="Arial" panose="020B0604020202020204" pitchFamily="34" charset="0"/>
              <a:buNone/>
            </a:pPr>
            <a:r>
              <a:rPr lang="en-GB"/>
              <a:t>www.</a:t>
            </a:r>
            <a:r>
              <a:rPr lang="en-GB" b="1"/>
              <a:t>balance</a:t>
            </a:r>
            <a:r>
              <a:rPr lang="en-GB"/>
              <a:t>.eu</a:t>
            </a:r>
          </a:p>
        </p:txBody>
      </p:sp>
      <p:sp>
        <p:nvSpPr>
          <p:cNvPr id="22" name="Text Placeholder 21">
            <a:extLst>
              <a:ext uri="{FF2B5EF4-FFF2-40B4-BE49-F238E27FC236}">
                <a16:creationId xmlns:a16="http://schemas.microsoft.com/office/drawing/2014/main" id="{5964C763-79FF-7E69-4B91-ECBFBCB60A93}"/>
              </a:ext>
            </a:extLst>
          </p:cNvPr>
          <p:cNvSpPr>
            <a:spLocks noGrp="1"/>
          </p:cNvSpPr>
          <p:nvPr>
            <p:ph type="body" sz="quarter" idx="20"/>
          </p:nvPr>
        </p:nvSpPr>
        <p:spPr/>
        <p:txBody>
          <a:bodyPr/>
          <a:lstStyle/>
          <a:p>
            <a:r>
              <a:rPr lang="en-US" dirty="0"/>
              <a:t>Thank you!</a:t>
            </a:r>
          </a:p>
        </p:txBody>
      </p:sp>
      <p:grpSp>
        <p:nvGrpSpPr>
          <p:cNvPr id="4" name="Graphic 3">
            <a:extLst>
              <a:ext uri="{FF2B5EF4-FFF2-40B4-BE49-F238E27FC236}">
                <a16:creationId xmlns:a16="http://schemas.microsoft.com/office/drawing/2014/main" id="{C4ACF31E-621C-D189-7352-677A3DAF9FE2}"/>
              </a:ext>
            </a:extLst>
          </p:cNvPr>
          <p:cNvGrpSpPr/>
          <p:nvPr/>
        </p:nvGrpSpPr>
        <p:grpSpPr>
          <a:xfrm>
            <a:off x="1832466" y="5096758"/>
            <a:ext cx="280634" cy="280634"/>
            <a:chOff x="1950027" y="2499889"/>
            <a:chExt cx="850463" cy="850463"/>
          </a:xfrm>
        </p:grpSpPr>
        <p:sp>
          <p:nvSpPr>
            <p:cNvPr id="5" name="Freeform 4">
              <a:extLst>
                <a:ext uri="{FF2B5EF4-FFF2-40B4-BE49-F238E27FC236}">
                  <a16:creationId xmlns:a16="http://schemas.microsoft.com/office/drawing/2014/main" id="{D6A72B2A-3513-398F-D187-1001A376518B}"/>
                </a:ext>
              </a:extLst>
            </p:cNvPr>
            <p:cNvSpPr/>
            <p:nvPr/>
          </p:nvSpPr>
          <p:spPr>
            <a:xfrm>
              <a:off x="1950027"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12B4CB"/>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6" name="Graphic 3">
              <a:extLst>
                <a:ext uri="{FF2B5EF4-FFF2-40B4-BE49-F238E27FC236}">
                  <a16:creationId xmlns:a16="http://schemas.microsoft.com/office/drawing/2014/main" id="{A96C6E1C-2DB5-8145-BB63-B47F526CE2C7}"/>
                </a:ext>
              </a:extLst>
            </p:cNvPr>
            <p:cNvGrpSpPr/>
            <p:nvPr/>
          </p:nvGrpSpPr>
          <p:grpSpPr>
            <a:xfrm>
              <a:off x="2107521" y="2657382"/>
              <a:ext cx="535476" cy="535477"/>
              <a:chOff x="2107521" y="2657382"/>
              <a:chExt cx="535476" cy="535477"/>
            </a:xfrm>
            <a:solidFill>
              <a:srgbClr val="FFFFFF"/>
            </a:solidFill>
          </p:grpSpPr>
          <p:sp>
            <p:nvSpPr>
              <p:cNvPr id="7" name="Freeform 6">
                <a:extLst>
                  <a:ext uri="{FF2B5EF4-FFF2-40B4-BE49-F238E27FC236}">
                    <a16:creationId xmlns:a16="http://schemas.microsoft.com/office/drawing/2014/main" id="{CFF7B232-6FFB-511D-DF3F-D432ADDE3735}"/>
                  </a:ext>
                </a:extLst>
              </p:cNvPr>
              <p:cNvSpPr/>
              <p:nvPr/>
            </p:nvSpPr>
            <p:spPr>
              <a:xfrm>
                <a:off x="2107521" y="2657382"/>
                <a:ext cx="535476" cy="535477"/>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8" name="Freeform 7">
                <a:extLst>
                  <a:ext uri="{FF2B5EF4-FFF2-40B4-BE49-F238E27FC236}">
                    <a16:creationId xmlns:a16="http://schemas.microsoft.com/office/drawing/2014/main" id="{8CAC8350-D9B3-310F-2FED-EFC836A358E1}"/>
                  </a:ext>
                </a:extLst>
              </p:cNvPr>
              <p:cNvSpPr/>
              <p:nvPr/>
            </p:nvSpPr>
            <p:spPr>
              <a:xfrm>
                <a:off x="2237925" y="2787786"/>
                <a:ext cx="274668" cy="274668"/>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9" name="Freeform 8">
                <a:extLst>
                  <a:ext uri="{FF2B5EF4-FFF2-40B4-BE49-F238E27FC236}">
                    <a16:creationId xmlns:a16="http://schemas.microsoft.com/office/drawing/2014/main" id="{DFCEA249-85A8-4DB2-7E52-D21E8D21C4C0}"/>
                  </a:ext>
                </a:extLst>
              </p:cNvPr>
              <p:cNvSpPr/>
              <p:nvPr/>
            </p:nvSpPr>
            <p:spPr>
              <a:xfrm>
                <a:off x="2486134" y="2749988"/>
                <a:ext cx="64257" cy="64257"/>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grpSp>
        <p:nvGrpSpPr>
          <p:cNvPr id="10" name="Graphic 3">
            <a:extLst>
              <a:ext uri="{FF2B5EF4-FFF2-40B4-BE49-F238E27FC236}">
                <a16:creationId xmlns:a16="http://schemas.microsoft.com/office/drawing/2014/main" id="{2D583160-4B46-2651-A8DB-8A47F3976453}"/>
              </a:ext>
            </a:extLst>
          </p:cNvPr>
          <p:cNvGrpSpPr/>
          <p:nvPr/>
        </p:nvGrpSpPr>
        <p:grpSpPr>
          <a:xfrm>
            <a:off x="1140235" y="5096758"/>
            <a:ext cx="280634" cy="280634"/>
            <a:chOff x="-147782" y="2499889"/>
            <a:chExt cx="850463" cy="850463"/>
          </a:xfrm>
        </p:grpSpPr>
        <p:sp>
          <p:nvSpPr>
            <p:cNvPr id="11" name="Freeform 10">
              <a:extLst>
                <a:ext uri="{FF2B5EF4-FFF2-40B4-BE49-F238E27FC236}">
                  <a16:creationId xmlns:a16="http://schemas.microsoft.com/office/drawing/2014/main" id="{7D02FE33-A720-E698-A4C4-E6B663390AA9}"/>
                </a:ext>
              </a:extLst>
            </p:cNvPr>
            <p:cNvSpPr/>
            <p:nvPr/>
          </p:nvSpPr>
          <p:spPr>
            <a:xfrm>
              <a:off x="-147782"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12B4CB"/>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2" name="Freeform 11">
              <a:extLst>
                <a:ext uri="{FF2B5EF4-FFF2-40B4-BE49-F238E27FC236}">
                  <a16:creationId xmlns:a16="http://schemas.microsoft.com/office/drawing/2014/main" id="{C97A1327-E172-E0E6-F70E-085BA6B022E8}"/>
                </a:ext>
              </a:extLst>
            </p:cNvPr>
            <p:cNvSpPr/>
            <p:nvPr/>
          </p:nvSpPr>
          <p:spPr>
            <a:xfrm>
              <a:off x="18530" y="2722899"/>
              <a:ext cx="549966" cy="447280"/>
            </a:xfrm>
            <a:custGeom>
              <a:avLst/>
              <a:gdLst>
                <a:gd name="connsiteX0" fmla="*/ 173243 w 549966"/>
                <a:gd name="connsiteY0" fmla="*/ 447281 h 447280"/>
                <a:gd name="connsiteX1" fmla="*/ 494529 w 549966"/>
                <a:gd name="connsiteY1" fmla="*/ 125995 h 447280"/>
                <a:gd name="connsiteX2" fmla="*/ 493899 w 549966"/>
                <a:gd name="connsiteY2" fmla="*/ 111505 h 447280"/>
                <a:gd name="connsiteX3" fmla="*/ 549966 w 549966"/>
                <a:gd name="connsiteY3" fmla="*/ 52918 h 447280"/>
                <a:gd name="connsiteX4" fmla="*/ 485079 w 549966"/>
                <a:gd name="connsiteY4" fmla="*/ 70557 h 447280"/>
                <a:gd name="connsiteX5" fmla="*/ 534847 w 549966"/>
                <a:gd name="connsiteY5" fmla="*/ 8190 h 447280"/>
                <a:gd name="connsiteX6" fmla="*/ 463030 w 549966"/>
                <a:gd name="connsiteY6" fmla="*/ 35908 h 447280"/>
                <a:gd name="connsiteX7" fmla="*/ 380504 w 549966"/>
                <a:gd name="connsiteY7" fmla="*/ 0 h 447280"/>
                <a:gd name="connsiteX8" fmla="*/ 267739 w 549966"/>
                <a:gd name="connsiteY8" fmla="*/ 112765 h 447280"/>
                <a:gd name="connsiteX9" fmla="*/ 270888 w 549966"/>
                <a:gd name="connsiteY9" fmla="*/ 138594 h 447280"/>
                <a:gd name="connsiteX10" fmla="*/ 38428 w 549966"/>
                <a:gd name="connsiteY10" fmla="*/ 20789 h 447280"/>
                <a:gd name="connsiteX11" fmla="*/ 23309 w 549966"/>
                <a:gd name="connsiteY11" fmla="*/ 77487 h 447280"/>
                <a:gd name="connsiteX12" fmla="*/ 73707 w 549966"/>
                <a:gd name="connsiteY12" fmla="*/ 171353 h 447280"/>
                <a:gd name="connsiteX13" fmla="*/ 22679 w 549966"/>
                <a:gd name="connsiteY13" fmla="*/ 157493 h 447280"/>
                <a:gd name="connsiteX14" fmla="*/ 22679 w 549966"/>
                <a:gd name="connsiteY14" fmla="*/ 158753 h 447280"/>
                <a:gd name="connsiteX15" fmla="*/ 113395 w 549966"/>
                <a:gd name="connsiteY15" fmla="*/ 269628 h 447280"/>
                <a:gd name="connsiteX16" fmla="*/ 83786 w 549966"/>
                <a:gd name="connsiteY16" fmla="*/ 273408 h 447280"/>
                <a:gd name="connsiteX17" fmla="*/ 62367 w 549966"/>
                <a:gd name="connsiteY17" fmla="*/ 271518 h 447280"/>
                <a:gd name="connsiteX18" fmla="*/ 167573 w 549966"/>
                <a:gd name="connsiteY18" fmla="*/ 349635 h 447280"/>
                <a:gd name="connsiteX19" fmla="*/ 27089 w 549966"/>
                <a:gd name="connsiteY19" fmla="*/ 398143 h 447280"/>
                <a:gd name="connsiteX20" fmla="*/ 0 w 549966"/>
                <a:gd name="connsiteY20" fmla="*/ 396883 h 447280"/>
                <a:gd name="connsiteX21" fmla="*/ 173243 w 549966"/>
                <a:gd name="connsiteY21" fmla="*/ 447281 h 447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49966" h="447280">
                  <a:moveTo>
                    <a:pt x="173243" y="447281"/>
                  </a:moveTo>
                  <a:cubicBezTo>
                    <a:pt x="381134" y="447281"/>
                    <a:pt x="494529" y="275298"/>
                    <a:pt x="494529" y="125995"/>
                  </a:cubicBezTo>
                  <a:cubicBezTo>
                    <a:pt x="494529" y="120955"/>
                    <a:pt x="494529" y="116545"/>
                    <a:pt x="493899" y="111505"/>
                  </a:cubicBezTo>
                  <a:cubicBezTo>
                    <a:pt x="515948" y="95756"/>
                    <a:pt x="534847" y="75597"/>
                    <a:pt x="549966" y="52918"/>
                  </a:cubicBezTo>
                  <a:cubicBezTo>
                    <a:pt x="529807" y="61737"/>
                    <a:pt x="507758" y="68037"/>
                    <a:pt x="485079" y="70557"/>
                  </a:cubicBezTo>
                  <a:cubicBezTo>
                    <a:pt x="508388" y="56698"/>
                    <a:pt x="526027" y="34649"/>
                    <a:pt x="534847" y="8190"/>
                  </a:cubicBezTo>
                  <a:cubicBezTo>
                    <a:pt x="512798" y="21419"/>
                    <a:pt x="488859" y="30239"/>
                    <a:pt x="463030" y="35908"/>
                  </a:cubicBezTo>
                  <a:cubicBezTo>
                    <a:pt x="442241" y="13859"/>
                    <a:pt x="413262" y="0"/>
                    <a:pt x="380504" y="0"/>
                  </a:cubicBezTo>
                  <a:cubicBezTo>
                    <a:pt x="318136" y="0"/>
                    <a:pt x="267739" y="50398"/>
                    <a:pt x="267739" y="112765"/>
                  </a:cubicBezTo>
                  <a:cubicBezTo>
                    <a:pt x="267739" y="121585"/>
                    <a:pt x="268998" y="130404"/>
                    <a:pt x="270888" y="138594"/>
                  </a:cubicBezTo>
                  <a:cubicBezTo>
                    <a:pt x="177022" y="134184"/>
                    <a:pt x="93866" y="88826"/>
                    <a:pt x="38428" y="20789"/>
                  </a:cubicBezTo>
                  <a:cubicBezTo>
                    <a:pt x="28979" y="37168"/>
                    <a:pt x="23309" y="56698"/>
                    <a:pt x="23309" y="77487"/>
                  </a:cubicBezTo>
                  <a:cubicBezTo>
                    <a:pt x="23309" y="116545"/>
                    <a:pt x="43468" y="151194"/>
                    <a:pt x="73707" y="171353"/>
                  </a:cubicBezTo>
                  <a:cubicBezTo>
                    <a:pt x="55438" y="170723"/>
                    <a:pt x="37798" y="165683"/>
                    <a:pt x="22679" y="157493"/>
                  </a:cubicBezTo>
                  <a:cubicBezTo>
                    <a:pt x="22679" y="158123"/>
                    <a:pt x="22679" y="158123"/>
                    <a:pt x="22679" y="158753"/>
                  </a:cubicBezTo>
                  <a:cubicBezTo>
                    <a:pt x="22679" y="213561"/>
                    <a:pt x="61737" y="258919"/>
                    <a:pt x="113395" y="269628"/>
                  </a:cubicBezTo>
                  <a:cubicBezTo>
                    <a:pt x="103946" y="272148"/>
                    <a:pt x="93866" y="273408"/>
                    <a:pt x="83786" y="273408"/>
                  </a:cubicBezTo>
                  <a:cubicBezTo>
                    <a:pt x="76227" y="273408"/>
                    <a:pt x="69297" y="272778"/>
                    <a:pt x="62367" y="271518"/>
                  </a:cubicBezTo>
                  <a:cubicBezTo>
                    <a:pt x="76857" y="316246"/>
                    <a:pt x="118435" y="349005"/>
                    <a:pt x="167573" y="349635"/>
                  </a:cubicBezTo>
                  <a:cubicBezTo>
                    <a:pt x="129144" y="379874"/>
                    <a:pt x="80006" y="398143"/>
                    <a:pt x="27089" y="398143"/>
                  </a:cubicBezTo>
                  <a:cubicBezTo>
                    <a:pt x="18269" y="398143"/>
                    <a:pt x="8820" y="397513"/>
                    <a:pt x="0" y="396883"/>
                  </a:cubicBezTo>
                  <a:cubicBezTo>
                    <a:pt x="50398" y="428382"/>
                    <a:pt x="109615" y="447281"/>
                    <a:pt x="173243" y="447281"/>
                  </a:cubicBezTo>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13" name="Graphic 3">
            <a:extLst>
              <a:ext uri="{FF2B5EF4-FFF2-40B4-BE49-F238E27FC236}">
                <a16:creationId xmlns:a16="http://schemas.microsoft.com/office/drawing/2014/main" id="{6D11AB0A-1DD1-E9DD-A79A-557D9302F564}"/>
              </a:ext>
            </a:extLst>
          </p:cNvPr>
          <p:cNvGrpSpPr/>
          <p:nvPr/>
        </p:nvGrpSpPr>
        <p:grpSpPr>
          <a:xfrm>
            <a:off x="2178374" y="5096758"/>
            <a:ext cx="280634" cy="280634"/>
            <a:chOff x="2998302" y="2499889"/>
            <a:chExt cx="850463" cy="850463"/>
          </a:xfrm>
        </p:grpSpPr>
        <p:sp>
          <p:nvSpPr>
            <p:cNvPr id="14" name="Freeform 13">
              <a:extLst>
                <a:ext uri="{FF2B5EF4-FFF2-40B4-BE49-F238E27FC236}">
                  <a16:creationId xmlns:a16="http://schemas.microsoft.com/office/drawing/2014/main" id="{F5E7C90A-422D-53A3-1AA1-0057EDB323BC}"/>
                </a:ext>
              </a:extLst>
            </p:cNvPr>
            <p:cNvSpPr/>
            <p:nvPr/>
          </p:nvSpPr>
          <p:spPr>
            <a:xfrm>
              <a:off x="2998302" y="2499889"/>
              <a:ext cx="850463" cy="850463"/>
            </a:xfrm>
            <a:custGeom>
              <a:avLst/>
              <a:gdLst>
                <a:gd name="connsiteX0" fmla="*/ 850463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3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12B4CB"/>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5" name="Freeform 14">
              <a:extLst>
                <a:ext uri="{FF2B5EF4-FFF2-40B4-BE49-F238E27FC236}">
                  <a16:creationId xmlns:a16="http://schemas.microsoft.com/office/drawing/2014/main" id="{AA5D68E6-CA59-4091-1032-BECBA87243D7}"/>
                </a:ext>
              </a:extLst>
            </p:cNvPr>
            <p:cNvSpPr/>
            <p:nvPr/>
          </p:nvSpPr>
          <p:spPr>
            <a:xfrm>
              <a:off x="3139416" y="2726679"/>
              <a:ext cx="568235" cy="398142"/>
            </a:xfrm>
            <a:custGeom>
              <a:avLst/>
              <a:gdLst>
                <a:gd name="connsiteX0" fmla="*/ 556266 w 568235"/>
                <a:gd name="connsiteY0" fmla="*/ 62367 h 398142"/>
                <a:gd name="connsiteX1" fmla="*/ 505868 w 568235"/>
                <a:gd name="connsiteY1" fmla="*/ 11969 h 398142"/>
                <a:gd name="connsiteX2" fmla="*/ 284118 w 568235"/>
                <a:gd name="connsiteY2" fmla="*/ 0 h 398142"/>
                <a:gd name="connsiteX3" fmla="*/ 62367 w 568235"/>
                <a:gd name="connsiteY3" fmla="*/ 11969 h 398142"/>
                <a:gd name="connsiteX4" fmla="*/ 11970 w 568235"/>
                <a:gd name="connsiteY4" fmla="*/ 62367 h 398142"/>
                <a:gd name="connsiteX5" fmla="*/ 0 w 568235"/>
                <a:gd name="connsiteY5" fmla="*/ 199071 h 398142"/>
                <a:gd name="connsiteX6" fmla="*/ 11970 w 568235"/>
                <a:gd name="connsiteY6" fmla="*/ 335776 h 398142"/>
                <a:gd name="connsiteX7" fmla="*/ 62367 w 568235"/>
                <a:gd name="connsiteY7" fmla="*/ 386173 h 398142"/>
                <a:gd name="connsiteX8" fmla="*/ 284118 w 568235"/>
                <a:gd name="connsiteY8" fmla="*/ 398143 h 398142"/>
                <a:gd name="connsiteX9" fmla="*/ 505868 w 568235"/>
                <a:gd name="connsiteY9" fmla="*/ 386173 h 398142"/>
                <a:gd name="connsiteX10" fmla="*/ 556266 w 568235"/>
                <a:gd name="connsiteY10" fmla="*/ 335776 h 398142"/>
                <a:gd name="connsiteX11" fmla="*/ 568236 w 568235"/>
                <a:gd name="connsiteY11" fmla="*/ 199071 h 398142"/>
                <a:gd name="connsiteX12" fmla="*/ 556266 w 568235"/>
                <a:gd name="connsiteY12" fmla="*/ 62367 h 398142"/>
                <a:gd name="connsiteX13" fmla="*/ 227420 w 568235"/>
                <a:gd name="connsiteY13" fmla="*/ 283488 h 398142"/>
                <a:gd name="connsiteX14" fmla="*/ 227420 w 568235"/>
                <a:gd name="connsiteY14" fmla="*/ 113395 h 398142"/>
                <a:gd name="connsiteX15" fmla="*/ 374834 w 568235"/>
                <a:gd name="connsiteY15" fmla="*/ 198441 h 398142"/>
                <a:gd name="connsiteX16" fmla="*/ 227420 w 568235"/>
                <a:gd name="connsiteY16" fmla="*/ 283488 h 398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68235" h="398142">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16" name="Graphic 3">
            <a:extLst>
              <a:ext uri="{FF2B5EF4-FFF2-40B4-BE49-F238E27FC236}">
                <a16:creationId xmlns:a16="http://schemas.microsoft.com/office/drawing/2014/main" id="{9E7E748B-3D02-DCDE-5903-66FB4B0FDBEC}"/>
              </a:ext>
            </a:extLst>
          </p:cNvPr>
          <p:cNvGrpSpPr/>
          <p:nvPr/>
        </p:nvGrpSpPr>
        <p:grpSpPr>
          <a:xfrm>
            <a:off x="794328" y="5096758"/>
            <a:ext cx="280634" cy="280842"/>
            <a:chOff x="-1196056" y="2499889"/>
            <a:chExt cx="850463" cy="851093"/>
          </a:xfrm>
        </p:grpSpPr>
        <p:sp>
          <p:nvSpPr>
            <p:cNvPr id="17" name="Freeform 16">
              <a:extLst>
                <a:ext uri="{FF2B5EF4-FFF2-40B4-BE49-F238E27FC236}">
                  <a16:creationId xmlns:a16="http://schemas.microsoft.com/office/drawing/2014/main" id="{5B3CA641-B4BE-FE5F-17FD-1095846A3A04}"/>
                </a:ext>
              </a:extLst>
            </p:cNvPr>
            <p:cNvSpPr/>
            <p:nvPr/>
          </p:nvSpPr>
          <p:spPr>
            <a:xfrm>
              <a:off x="-1196056" y="2499889"/>
              <a:ext cx="850463" cy="845423"/>
            </a:xfrm>
            <a:custGeom>
              <a:avLst/>
              <a:gdLst>
                <a:gd name="connsiteX0" fmla="*/ 850463 w 850463"/>
                <a:gd name="connsiteY0" fmla="*/ 425232 h 845423"/>
                <a:gd name="connsiteX1" fmla="*/ 425232 w 850463"/>
                <a:gd name="connsiteY1" fmla="*/ 0 h 845423"/>
                <a:gd name="connsiteX2" fmla="*/ 0 w 850463"/>
                <a:gd name="connsiteY2" fmla="*/ 425232 h 845423"/>
                <a:gd name="connsiteX3" fmla="*/ 359085 w 850463"/>
                <a:gd name="connsiteY3" fmla="*/ 845424 h 845423"/>
                <a:gd name="connsiteX4" fmla="*/ 359085 w 850463"/>
                <a:gd name="connsiteY4" fmla="*/ 548076 h 845423"/>
                <a:gd name="connsiteX5" fmla="*/ 251359 w 850463"/>
                <a:gd name="connsiteY5" fmla="*/ 548076 h 845423"/>
                <a:gd name="connsiteX6" fmla="*/ 251359 w 850463"/>
                <a:gd name="connsiteY6" fmla="*/ 425232 h 845423"/>
                <a:gd name="connsiteX7" fmla="*/ 359085 w 850463"/>
                <a:gd name="connsiteY7" fmla="*/ 425232 h 845423"/>
                <a:gd name="connsiteX8" fmla="*/ 359085 w 850463"/>
                <a:gd name="connsiteY8" fmla="*/ 331996 h 845423"/>
                <a:gd name="connsiteX9" fmla="*/ 519728 w 850463"/>
                <a:gd name="connsiteY9" fmla="*/ 166313 h 845423"/>
                <a:gd name="connsiteX10" fmla="*/ 614854 w 850463"/>
                <a:gd name="connsiteY10" fmla="*/ 174503 h 845423"/>
                <a:gd name="connsiteX11" fmla="*/ 614854 w 850463"/>
                <a:gd name="connsiteY11" fmla="*/ 279078 h 845423"/>
                <a:gd name="connsiteX12" fmla="*/ 561306 w 850463"/>
                <a:gd name="connsiteY12" fmla="*/ 279078 h 845423"/>
                <a:gd name="connsiteX13" fmla="*/ 492009 w 850463"/>
                <a:gd name="connsiteY13" fmla="*/ 345225 h 845423"/>
                <a:gd name="connsiteX14" fmla="*/ 492009 w 850463"/>
                <a:gd name="connsiteY14" fmla="*/ 425232 h 845423"/>
                <a:gd name="connsiteX15" fmla="*/ 609184 w 850463"/>
                <a:gd name="connsiteY15" fmla="*/ 425232 h 845423"/>
                <a:gd name="connsiteX16" fmla="*/ 590285 w 850463"/>
                <a:gd name="connsiteY16" fmla="*/ 548076 h 845423"/>
                <a:gd name="connsiteX17" fmla="*/ 491379 w 850463"/>
                <a:gd name="connsiteY17" fmla="*/ 548076 h 845423"/>
                <a:gd name="connsiteX18" fmla="*/ 491379 w 850463"/>
                <a:gd name="connsiteY18" fmla="*/ 845424 h 845423"/>
                <a:gd name="connsiteX19" fmla="*/ 850463 w 850463"/>
                <a:gd name="connsiteY19" fmla="*/ 425232 h 84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50463" h="84542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12B4CB"/>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8" name="Freeform 17">
              <a:extLst>
                <a:ext uri="{FF2B5EF4-FFF2-40B4-BE49-F238E27FC236}">
                  <a16:creationId xmlns:a16="http://schemas.microsoft.com/office/drawing/2014/main" id="{CB6B8298-196F-BB3B-5D86-2FB4BE7BD965}"/>
                </a:ext>
              </a:extLst>
            </p:cNvPr>
            <p:cNvSpPr/>
            <p:nvPr/>
          </p:nvSpPr>
          <p:spPr>
            <a:xfrm>
              <a:off x="-945327" y="2666201"/>
              <a:ext cx="363494" cy="684780"/>
            </a:xfrm>
            <a:custGeom>
              <a:avLst/>
              <a:gdLst>
                <a:gd name="connsiteX0" fmla="*/ 339555 w 363494"/>
                <a:gd name="connsiteY0" fmla="*/ 381764 h 684780"/>
                <a:gd name="connsiteX1" fmla="*/ 358455 w 363494"/>
                <a:gd name="connsiteY1" fmla="*/ 258919 h 684780"/>
                <a:gd name="connsiteX2" fmla="*/ 240650 w 363494"/>
                <a:gd name="connsiteY2" fmla="*/ 258919 h 684780"/>
                <a:gd name="connsiteX3" fmla="*/ 240650 w 363494"/>
                <a:gd name="connsiteY3" fmla="*/ 179542 h 684780"/>
                <a:gd name="connsiteX4" fmla="*/ 309947 w 363494"/>
                <a:gd name="connsiteY4" fmla="*/ 113395 h 684780"/>
                <a:gd name="connsiteX5" fmla="*/ 363494 w 363494"/>
                <a:gd name="connsiteY5" fmla="*/ 113395 h 684780"/>
                <a:gd name="connsiteX6" fmla="*/ 363494 w 363494"/>
                <a:gd name="connsiteY6" fmla="*/ 8190 h 684780"/>
                <a:gd name="connsiteX7" fmla="*/ 268368 w 363494"/>
                <a:gd name="connsiteY7" fmla="*/ 0 h 684780"/>
                <a:gd name="connsiteX8" fmla="*/ 107725 w 363494"/>
                <a:gd name="connsiteY8" fmla="*/ 165683 h 684780"/>
                <a:gd name="connsiteX9" fmla="*/ 107725 w 363494"/>
                <a:gd name="connsiteY9" fmla="*/ 259549 h 684780"/>
                <a:gd name="connsiteX10" fmla="*/ 0 w 363494"/>
                <a:gd name="connsiteY10" fmla="*/ 259549 h 684780"/>
                <a:gd name="connsiteX11" fmla="*/ 0 w 363494"/>
                <a:gd name="connsiteY11" fmla="*/ 382394 h 684780"/>
                <a:gd name="connsiteX12" fmla="*/ 107725 w 363494"/>
                <a:gd name="connsiteY12" fmla="*/ 382394 h 684780"/>
                <a:gd name="connsiteX13" fmla="*/ 107725 w 363494"/>
                <a:gd name="connsiteY13" fmla="*/ 679741 h 684780"/>
                <a:gd name="connsiteX14" fmla="*/ 173873 w 363494"/>
                <a:gd name="connsiteY14" fmla="*/ 684781 h 684780"/>
                <a:gd name="connsiteX15" fmla="*/ 240020 w 363494"/>
                <a:gd name="connsiteY15" fmla="*/ 679741 h 684780"/>
                <a:gd name="connsiteX16" fmla="*/ 240020 w 363494"/>
                <a:gd name="connsiteY16" fmla="*/ 382394 h 684780"/>
                <a:gd name="connsiteX17" fmla="*/ 339555 w 363494"/>
                <a:gd name="connsiteY17" fmla="*/ 382394 h 684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3494" h="68478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19" name="Group 18">
            <a:extLst>
              <a:ext uri="{FF2B5EF4-FFF2-40B4-BE49-F238E27FC236}">
                <a16:creationId xmlns:a16="http://schemas.microsoft.com/office/drawing/2014/main" id="{32F04AD9-2275-8018-F801-356D6D6C1E9C}"/>
              </a:ext>
            </a:extLst>
          </p:cNvPr>
          <p:cNvGrpSpPr/>
          <p:nvPr/>
        </p:nvGrpSpPr>
        <p:grpSpPr>
          <a:xfrm>
            <a:off x="1486351" y="5096758"/>
            <a:ext cx="280634" cy="280634"/>
            <a:chOff x="5339337" y="8702010"/>
            <a:chExt cx="280634" cy="280634"/>
          </a:xfrm>
          <a:solidFill>
            <a:srgbClr val="12B4CB"/>
          </a:solidFill>
        </p:grpSpPr>
        <p:sp>
          <p:nvSpPr>
            <p:cNvPr id="20" name="Freeform 19">
              <a:extLst>
                <a:ext uri="{FF2B5EF4-FFF2-40B4-BE49-F238E27FC236}">
                  <a16:creationId xmlns:a16="http://schemas.microsoft.com/office/drawing/2014/main" id="{DEB8E37F-E738-B6BA-9CBB-A66FB3EC523D}"/>
                </a:ext>
              </a:extLst>
            </p:cNvPr>
            <p:cNvSpPr/>
            <p:nvPr/>
          </p:nvSpPr>
          <p:spPr>
            <a:xfrm>
              <a:off x="5339337" y="8702010"/>
              <a:ext cx="280634" cy="280634"/>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grp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pic>
          <p:nvPicPr>
            <p:cNvPr id="21" name="Graphic 20" descr="World with solid fill">
              <a:extLst>
                <a:ext uri="{FF2B5EF4-FFF2-40B4-BE49-F238E27FC236}">
                  <a16:creationId xmlns:a16="http://schemas.microsoft.com/office/drawing/2014/main" id="{B0EBD445-681C-9C20-2C93-2CFD48978AC2}"/>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356616" y="8719289"/>
              <a:ext cx="246077" cy="246077"/>
            </a:xfrm>
            <a:prstGeom prst="rect">
              <a:avLst/>
            </a:prstGeom>
          </p:spPr>
        </p:pic>
      </p:grpSp>
      <p:sp>
        <p:nvSpPr>
          <p:cNvPr id="25" name="Text Placeholder 2">
            <a:extLst>
              <a:ext uri="{FF2B5EF4-FFF2-40B4-BE49-F238E27FC236}">
                <a16:creationId xmlns:a16="http://schemas.microsoft.com/office/drawing/2014/main" id="{9561EECB-C60B-D93E-146E-860B91EC07CA}"/>
              </a:ext>
            </a:extLst>
          </p:cNvPr>
          <p:cNvSpPr txBox="1">
            <a:spLocks/>
          </p:cNvSpPr>
          <p:nvPr/>
        </p:nvSpPr>
        <p:spPr>
          <a:xfrm>
            <a:off x="642678" y="4380793"/>
            <a:ext cx="3195486" cy="731140"/>
          </a:xfrm>
          <a:prstGeom prst="rect">
            <a:avLst/>
          </a:prstGeom>
        </p:spPr>
        <p:txBody>
          <a:bodyPr vert="horz" lIns="91440" tIns="45720" rIns="91440" bIns="45720" rtlCol="0" anchor="ctr">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baseline="0">
                <a:solidFill>
                  <a:srgbClr val="5959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200" b="1" dirty="0">
                <a:solidFill>
                  <a:srgbClr val="14B4CB"/>
                </a:solidFill>
              </a:rPr>
              <a:t>Follow Our Journey</a:t>
            </a:r>
          </a:p>
        </p:txBody>
      </p:sp>
      <p:sp>
        <p:nvSpPr>
          <p:cNvPr id="23" name="Text Placeholder 22">
            <a:extLst>
              <a:ext uri="{FF2B5EF4-FFF2-40B4-BE49-F238E27FC236}">
                <a16:creationId xmlns:a16="http://schemas.microsoft.com/office/drawing/2014/main" id="{7FE3FE42-8BEA-0512-6620-3F5AF12A3A56}"/>
              </a:ext>
            </a:extLst>
          </p:cNvPr>
          <p:cNvSpPr>
            <a:spLocks noGrp="1"/>
          </p:cNvSpPr>
          <p:nvPr>
            <p:ph type="body" sz="quarter" idx="19"/>
          </p:nvPr>
        </p:nvSpPr>
        <p:spPr/>
        <p:txBody>
          <a:bodyPr/>
          <a:lstStyle/>
          <a:p>
            <a:endParaRPr lang="en-GB" dirty="0"/>
          </a:p>
        </p:txBody>
      </p:sp>
    </p:spTree>
    <p:extLst>
      <p:ext uri="{BB962C8B-B14F-4D97-AF65-F5344CB8AC3E}">
        <p14:creationId xmlns:p14="http://schemas.microsoft.com/office/powerpoint/2010/main" val="1191938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DFA566C5-3F6A-6FF6-D512-08388CE82530}"/>
              </a:ext>
            </a:extLst>
          </p:cNvPr>
          <p:cNvPicPr>
            <a:picLocks noGrp="1" noChangeAspect="1"/>
          </p:cNvPicPr>
          <p:nvPr>
            <p:ph type="pic" sz="quarter" idx="15"/>
          </p:nvPr>
        </p:nvPicPr>
        <p:blipFill>
          <a:blip r:embed="rId2"/>
          <a:srcRect l="21761" r="21761"/>
          <a:stretch/>
        </p:blipFill>
        <p:spPr/>
      </p:pic>
      <p:sp>
        <p:nvSpPr>
          <p:cNvPr id="3" name="Text Placeholder 2">
            <a:extLst>
              <a:ext uri="{FF2B5EF4-FFF2-40B4-BE49-F238E27FC236}">
                <a16:creationId xmlns:a16="http://schemas.microsoft.com/office/drawing/2014/main" id="{66E16BD0-0300-C2B7-1E27-09022299CFE2}"/>
              </a:ext>
            </a:extLst>
          </p:cNvPr>
          <p:cNvSpPr>
            <a:spLocks noGrp="1"/>
          </p:cNvSpPr>
          <p:nvPr>
            <p:ph type="body" sz="quarter" idx="17"/>
          </p:nvPr>
        </p:nvSpPr>
        <p:spPr>
          <a:xfrm>
            <a:off x="2304507" y="676979"/>
            <a:ext cx="4394873" cy="1366423"/>
          </a:xfrm>
        </p:spPr>
        <p:txBody>
          <a:bodyPr>
            <a:normAutofit fontScale="92500"/>
          </a:bodyPr>
          <a:lstStyle/>
          <a:p>
            <a:r>
              <a:rPr lang="en-GB" sz="4200" b="1" dirty="0"/>
              <a:t>Welcome: What is this module about?</a:t>
            </a:r>
          </a:p>
          <a:p>
            <a:endParaRPr lang="en-GB" dirty="0"/>
          </a:p>
        </p:txBody>
      </p:sp>
      <p:sp>
        <p:nvSpPr>
          <p:cNvPr id="4" name="Text Placeholder 3">
            <a:extLst>
              <a:ext uri="{FF2B5EF4-FFF2-40B4-BE49-F238E27FC236}">
                <a16:creationId xmlns:a16="http://schemas.microsoft.com/office/drawing/2014/main" id="{75272039-AB5C-997C-3745-3B876A40CDAD}"/>
              </a:ext>
            </a:extLst>
          </p:cNvPr>
          <p:cNvSpPr>
            <a:spLocks noGrp="1"/>
          </p:cNvSpPr>
          <p:nvPr>
            <p:ph type="body" sz="quarter" idx="18"/>
          </p:nvPr>
        </p:nvSpPr>
        <p:spPr/>
        <p:txBody>
          <a:bodyPr/>
          <a:lstStyle/>
          <a:p>
            <a:r>
              <a:rPr lang="en-GB" dirty="0"/>
              <a:t>02</a:t>
            </a:r>
          </a:p>
        </p:txBody>
      </p:sp>
    </p:spTree>
    <p:extLst>
      <p:ext uri="{BB962C8B-B14F-4D97-AF65-F5344CB8AC3E}">
        <p14:creationId xmlns:p14="http://schemas.microsoft.com/office/powerpoint/2010/main" val="17269081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EA8AFB3-F93E-79DB-FADC-326E932B1150}"/>
              </a:ext>
            </a:extLst>
          </p:cNvPr>
          <p:cNvSpPr>
            <a:spLocks noGrp="1"/>
          </p:cNvSpPr>
          <p:nvPr>
            <p:ph type="body" sz="quarter" idx="18"/>
          </p:nvPr>
        </p:nvSpPr>
        <p:spPr/>
        <p:txBody>
          <a:bodyPr anchor="ctr">
            <a:normAutofit/>
          </a:bodyPr>
          <a:lstStyle/>
          <a:p>
            <a:pPr>
              <a:lnSpc>
                <a:spcPct val="150000"/>
              </a:lnSpc>
            </a:pPr>
            <a:r>
              <a:rPr lang="en-GB" sz="2400" dirty="0"/>
              <a:t>	This module aims at exhibiting the importance of maintaining digital wellbeing and how to change and improve our habits to ensure a healthy use of digitalisation. In this module we will learn what is digital wellbeing, how can it improve our life and how to plan a digital wellbeing plan. </a:t>
            </a:r>
          </a:p>
        </p:txBody>
      </p:sp>
      <p:sp>
        <p:nvSpPr>
          <p:cNvPr id="3" name="Text Placeholder 2">
            <a:extLst>
              <a:ext uri="{FF2B5EF4-FFF2-40B4-BE49-F238E27FC236}">
                <a16:creationId xmlns:a16="http://schemas.microsoft.com/office/drawing/2014/main" id="{63E631A9-635C-F93D-559D-41173204AD8C}"/>
              </a:ext>
            </a:extLst>
          </p:cNvPr>
          <p:cNvSpPr>
            <a:spLocks noGrp="1"/>
          </p:cNvSpPr>
          <p:nvPr>
            <p:ph type="body" sz="quarter" idx="16"/>
          </p:nvPr>
        </p:nvSpPr>
        <p:spPr>
          <a:xfrm>
            <a:off x="0" y="412137"/>
            <a:ext cx="10834985" cy="580518"/>
          </a:xfrm>
        </p:spPr>
        <p:txBody>
          <a:bodyPr>
            <a:normAutofit fontScale="85000" lnSpcReduction="20000"/>
          </a:bodyPr>
          <a:lstStyle/>
          <a:p>
            <a:r>
              <a:rPr lang="en-GB" dirty="0">
                <a:solidFill>
                  <a:srgbClr val="14B4CB"/>
                </a:solidFill>
              </a:rPr>
              <a:t>         </a:t>
            </a:r>
            <a:r>
              <a:rPr lang="en-GB" sz="5200" dirty="0">
                <a:solidFill>
                  <a:srgbClr val="14B4CB"/>
                </a:solidFill>
              </a:rPr>
              <a:t>Welcome: What is this module about?</a:t>
            </a:r>
          </a:p>
          <a:p>
            <a:endParaRPr lang="en-GB" dirty="0"/>
          </a:p>
        </p:txBody>
      </p:sp>
    </p:spTree>
    <p:extLst>
      <p:ext uri="{BB962C8B-B14F-4D97-AF65-F5344CB8AC3E}">
        <p14:creationId xmlns:p14="http://schemas.microsoft.com/office/powerpoint/2010/main" val="21280577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DFA566C5-3F6A-6FF6-D512-08388CE82530}"/>
              </a:ext>
            </a:extLst>
          </p:cNvPr>
          <p:cNvPicPr>
            <a:picLocks noGrp="1" noChangeAspect="1"/>
          </p:cNvPicPr>
          <p:nvPr>
            <p:ph type="pic" sz="quarter" idx="15"/>
          </p:nvPr>
        </p:nvPicPr>
        <p:blipFill>
          <a:blip r:embed="rId2"/>
          <a:srcRect l="21798" r="21798"/>
          <a:stretch/>
        </p:blipFill>
        <p:spPr/>
      </p:pic>
      <p:sp>
        <p:nvSpPr>
          <p:cNvPr id="3" name="Text Placeholder 2">
            <a:extLst>
              <a:ext uri="{FF2B5EF4-FFF2-40B4-BE49-F238E27FC236}">
                <a16:creationId xmlns:a16="http://schemas.microsoft.com/office/drawing/2014/main" id="{66E16BD0-0300-C2B7-1E27-09022299CFE2}"/>
              </a:ext>
            </a:extLst>
          </p:cNvPr>
          <p:cNvSpPr>
            <a:spLocks noGrp="1"/>
          </p:cNvSpPr>
          <p:nvPr>
            <p:ph type="body" sz="quarter" idx="17"/>
          </p:nvPr>
        </p:nvSpPr>
        <p:spPr>
          <a:xfrm>
            <a:off x="2304507" y="676979"/>
            <a:ext cx="4394873" cy="1366423"/>
          </a:xfrm>
        </p:spPr>
        <p:txBody>
          <a:bodyPr>
            <a:normAutofit/>
          </a:bodyPr>
          <a:lstStyle/>
          <a:p>
            <a:r>
              <a:rPr lang="en-GB" sz="3600" b="1" dirty="0"/>
              <a:t>Digital Wellbeing</a:t>
            </a:r>
          </a:p>
          <a:p>
            <a:endParaRPr lang="en-GB" dirty="0"/>
          </a:p>
        </p:txBody>
      </p:sp>
      <p:sp>
        <p:nvSpPr>
          <p:cNvPr id="4" name="Text Placeholder 3">
            <a:extLst>
              <a:ext uri="{FF2B5EF4-FFF2-40B4-BE49-F238E27FC236}">
                <a16:creationId xmlns:a16="http://schemas.microsoft.com/office/drawing/2014/main" id="{75272039-AB5C-997C-3745-3B876A40CDAD}"/>
              </a:ext>
            </a:extLst>
          </p:cNvPr>
          <p:cNvSpPr>
            <a:spLocks noGrp="1"/>
          </p:cNvSpPr>
          <p:nvPr>
            <p:ph type="body" sz="quarter" idx="18"/>
          </p:nvPr>
        </p:nvSpPr>
        <p:spPr/>
        <p:txBody>
          <a:bodyPr/>
          <a:lstStyle/>
          <a:p>
            <a:r>
              <a:rPr lang="en-GB" dirty="0"/>
              <a:t>03</a:t>
            </a:r>
          </a:p>
        </p:txBody>
      </p:sp>
    </p:spTree>
    <p:extLst>
      <p:ext uri="{BB962C8B-B14F-4D97-AF65-F5344CB8AC3E}">
        <p14:creationId xmlns:p14="http://schemas.microsoft.com/office/powerpoint/2010/main" val="14164596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8A5F23C4-16ED-C3C9-C030-C90EC1F93C62}"/>
              </a:ext>
            </a:extLst>
          </p:cNvPr>
          <p:cNvSpPr>
            <a:spLocks noGrp="1"/>
          </p:cNvSpPr>
          <p:nvPr>
            <p:ph type="body" sz="quarter" idx="13"/>
          </p:nvPr>
        </p:nvSpPr>
        <p:spPr>
          <a:xfrm>
            <a:off x="3751653" y="720651"/>
            <a:ext cx="4496608" cy="4931620"/>
          </a:xfrm>
        </p:spPr>
        <p:txBody>
          <a:bodyPr>
            <a:normAutofit lnSpcReduction="10000"/>
          </a:bodyPr>
          <a:lstStyle/>
          <a:p>
            <a:pPr>
              <a:lnSpc>
                <a:spcPct val="140000"/>
              </a:lnSpc>
            </a:pPr>
            <a:r>
              <a:rPr lang="en-GB" sz="2200" dirty="0">
                <a:effectLst/>
                <a:latin typeface="Helvetica" pitchFamily="2" charset="0"/>
              </a:rPr>
              <a:t>A way of life, while using technology, that promotes optimal health and well-being in which body, mind, and spirit are integrated by the individual to live more fully within the human, natural, and digital communities. Ideally, it is the optimum state of health and well-being that each individual using technology is capable of achieving. </a:t>
            </a:r>
          </a:p>
        </p:txBody>
      </p:sp>
      <p:sp>
        <p:nvSpPr>
          <p:cNvPr id="8" name="Freeform 7">
            <a:extLst>
              <a:ext uri="{FF2B5EF4-FFF2-40B4-BE49-F238E27FC236}">
                <a16:creationId xmlns:a16="http://schemas.microsoft.com/office/drawing/2014/main" id="{25C26B22-458D-7AC8-5366-DDF981CF70D4}"/>
              </a:ext>
            </a:extLst>
          </p:cNvPr>
          <p:cNvSpPr/>
          <p:nvPr/>
        </p:nvSpPr>
        <p:spPr>
          <a:xfrm>
            <a:off x="1757456" y="2633623"/>
            <a:ext cx="1843087" cy="1334220"/>
          </a:xfrm>
          <a:custGeom>
            <a:avLst/>
            <a:gdLst>
              <a:gd name="connsiteX0" fmla="*/ 355667 w 1522388"/>
              <a:gd name="connsiteY0" fmla="*/ 1102064 h 1102064"/>
              <a:gd name="connsiteX1" fmla="*/ 331425 w 1522388"/>
              <a:gd name="connsiteY1" fmla="*/ 1101167 h 1102064"/>
              <a:gd name="connsiteX2" fmla="*/ 67016 w 1522388"/>
              <a:gd name="connsiteY2" fmla="*/ 970589 h 1102064"/>
              <a:gd name="connsiteX3" fmla="*/ 67016 w 1522388"/>
              <a:gd name="connsiteY3" fmla="*/ 970589 h 1102064"/>
              <a:gd name="connsiteX4" fmla="*/ 1475 w 1522388"/>
              <a:gd name="connsiteY4" fmla="*/ 694624 h 1102064"/>
              <a:gd name="connsiteX5" fmla="*/ 69261 w 1522388"/>
              <a:gd name="connsiteY5" fmla="*/ 411030 h 1102064"/>
              <a:gd name="connsiteX6" fmla="*/ 449489 w 1522388"/>
              <a:gd name="connsiteY6" fmla="*/ 6282 h 1102064"/>
              <a:gd name="connsiteX7" fmla="*/ 460712 w 1522388"/>
              <a:gd name="connsiteY7" fmla="*/ 449 h 1102064"/>
              <a:gd name="connsiteX8" fmla="*/ 582367 w 1522388"/>
              <a:gd name="connsiteY8" fmla="*/ 221221 h 1102064"/>
              <a:gd name="connsiteX9" fmla="*/ 568451 w 1522388"/>
              <a:gd name="connsiteY9" fmla="*/ 226605 h 1102064"/>
              <a:gd name="connsiteX10" fmla="*/ 340853 w 1522388"/>
              <a:gd name="connsiteY10" fmla="*/ 463531 h 1102064"/>
              <a:gd name="connsiteX11" fmla="*/ 346688 w 1522388"/>
              <a:gd name="connsiteY11" fmla="*/ 463531 h 1102064"/>
              <a:gd name="connsiteX12" fmla="*/ 597181 w 1522388"/>
              <a:gd name="connsiteY12" fmla="*/ 555520 h 1102064"/>
              <a:gd name="connsiteX13" fmla="*/ 685617 w 1522388"/>
              <a:gd name="connsiteY13" fmla="*/ 781676 h 1102064"/>
              <a:gd name="connsiteX14" fmla="*/ 597630 w 1522388"/>
              <a:gd name="connsiteY14" fmla="*/ 1007384 h 1102064"/>
              <a:gd name="connsiteX15" fmla="*/ 355667 w 1522388"/>
              <a:gd name="connsiteY15" fmla="*/ 1102064 h 1102064"/>
              <a:gd name="connsiteX16" fmla="*/ 87217 w 1522388"/>
              <a:gd name="connsiteY16" fmla="*/ 954883 h 1102064"/>
              <a:gd name="connsiteX17" fmla="*/ 332772 w 1522388"/>
              <a:gd name="connsiteY17" fmla="*/ 1075590 h 1102064"/>
              <a:gd name="connsiteX18" fmla="*/ 579225 w 1522388"/>
              <a:gd name="connsiteY18" fmla="*/ 989883 h 1102064"/>
              <a:gd name="connsiteX19" fmla="*/ 660029 w 1522388"/>
              <a:gd name="connsiteY19" fmla="*/ 781676 h 1102064"/>
              <a:gd name="connsiteX20" fmla="*/ 579225 w 1522388"/>
              <a:gd name="connsiteY20" fmla="*/ 573469 h 1102064"/>
              <a:gd name="connsiteX21" fmla="*/ 346688 w 1522388"/>
              <a:gd name="connsiteY21" fmla="*/ 488660 h 1102064"/>
              <a:gd name="connsiteX22" fmla="*/ 304940 w 1522388"/>
              <a:gd name="connsiteY22" fmla="*/ 488660 h 1102064"/>
              <a:gd name="connsiteX23" fmla="*/ 310776 w 1522388"/>
              <a:gd name="connsiteY23" fmla="*/ 471608 h 1102064"/>
              <a:gd name="connsiteX24" fmla="*/ 546005 w 1522388"/>
              <a:gd name="connsiteY24" fmla="*/ 207759 h 1102064"/>
              <a:gd name="connsiteX25" fmla="*/ 450387 w 1522388"/>
              <a:gd name="connsiteY25" fmla="*/ 34103 h 1102064"/>
              <a:gd name="connsiteX26" fmla="*/ 93053 w 1522388"/>
              <a:gd name="connsiteY26" fmla="*/ 419556 h 1102064"/>
              <a:gd name="connsiteX27" fmla="*/ 87217 w 1522388"/>
              <a:gd name="connsiteY27" fmla="*/ 954883 h 1102064"/>
              <a:gd name="connsiteX28" fmla="*/ 1190194 w 1522388"/>
              <a:gd name="connsiteY28" fmla="*/ 1101616 h 1102064"/>
              <a:gd name="connsiteX29" fmla="*/ 1166402 w 1522388"/>
              <a:gd name="connsiteY29" fmla="*/ 1100718 h 1102064"/>
              <a:gd name="connsiteX30" fmla="*/ 904237 w 1522388"/>
              <a:gd name="connsiteY30" fmla="*/ 970140 h 1102064"/>
              <a:gd name="connsiteX31" fmla="*/ 904237 w 1522388"/>
              <a:gd name="connsiteY31" fmla="*/ 970140 h 1102064"/>
              <a:gd name="connsiteX32" fmla="*/ 902441 w 1522388"/>
              <a:gd name="connsiteY32" fmla="*/ 411030 h 1102064"/>
              <a:gd name="connsiteX33" fmla="*/ 1286710 w 1522388"/>
              <a:gd name="connsiteY33" fmla="*/ 5834 h 1102064"/>
              <a:gd name="connsiteX34" fmla="*/ 1297933 w 1522388"/>
              <a:gd name="connsiteY34" fmla="*/ 0 h 1102064"/>
              <a:gd name="connsiteX35" fmla="*/ 1419588 w 1522388"/>
              <a:gd name="connsiteY35" fmla="*/ 220772 h 1102064"/>
              <a:gd name="connsiteX36" fmla="*/ 1405671 w 1522388"/>
              <a:gd name="connsiteY36" fmla="*/ 226157 h 1102064"/>
              <a:gd name="connsiteX37" fmla="*/ 1178073 w 1522388"/>
              <a:gd name="connsiteY37" fmla="*/ 463083 h 1102064"/>
              <a:gd name="connsiteX38" fmla="*/ 1183909 w 1522388"/>
              <a:gd name="connsiteY38" fmla="*/ 463083 h 1102064"/>
              <a:gd name="connsiteX39" fmla="*/ 1430362 w 1522388"/>
              <a:gd name="connsiteY39" fmla="*/ 555071 h 1102064"/>
              <a:gd name="connsiteX40" fmla="*/ 1522389 w 1522388"/>
              <a:gd name="connsiteY40" fmla="*/ 781227 h 1102064"/>
              <a:gd name="connsiteX41" fmla="*/ 1429913 w 1522388"/>
              <a:gd name="connsiteY41" fmla="*/ 1007384 h 1102064"/>
              <a:gd name="connsiteX42" fmla="*/ 1190194 w 1522388"/>
              <a:gd name="connsiteY42" fmla="*/ 1101616 h 1102064"/>
              <a:gd name="connsiteX43" fmla="*/ 923989 w 1522388"/>
              <a:gd name="connsiteY43" fmla="*/ 954883 h 1102064"/>
              <a:gd name="connsiteX44" fmla="*/ 1167748 w 1522388"/>
              <a:gd name="connsiteY44" fmla="*/ 1075590 h 1102064"/>
              <a:gd name="connsiteX45" fmla="*/ 1411956 w 1522388"/>
              <a:gd name="connsiteY45" fmla="*/ 989883 h 1102064"/>
              <a:gd name="connsiteX46" fmla="*/ 1496801 w 1522388"/>
              <a:gd name="connsiteY46" fmla="*/ 781676 h 1102064"/>
              <a:gd name="connsiteX47" fmla="*/ 1412405 w 1522388"/>
              <a:gd name="connsiteY47" fmla="*/ 573917 h 1102064"/>
              <a:gd name="connsiteX48" fmla="*/ 1411956 w 1522388"/>
              <a:gd name="connsiteY48" fmla="*/ 573469 h 1102064"/>
              <a:gd name="connsiteX49" fmla="*/ 1183909 w 1522388"/>
              <a:gd name="connsiteY49" fmla="*/ 489108 h 1102064"/>
              <a:gd name="connsiteX50" fmla="*/ 1142160 w 1522388"/>
              <a:gd name="connsiteY50" fmla="*/ 489108 h 1102064"/>
              <a:gd name="connsiteX51" fmla="*/ 1147996 w 1522388"/>
              <a:gd name="connsiteY51" fmla="*/ 472057 h 1102064"/>
              <a:gd name="connsiteX52" fmla="*/ 1383226 w 1522388"/>
              <a:gd name="connsiteY52" fmla="*/ 208208 h 1102064"/>
              <a:gd name="connsiteX53" fmla="*/ 1287608 w 1522388"/>
              <a:gd name="connsiteY53" fmla="*/ 34552 h 1102064"/>
              <a:gd name="connsiteX54" fmla="*/ 926234 w 1522388"/>
              <a:gd name="connsiteY54" fmla="*/ 420454 h 1102064"/>
              <a:gd name="connsiteX55" fmla="*/ 923989 w 1522388"/>
              <a:gd name="connsiteY55" fmla="*/ 954883 h 1102064"/>
              <a:gd name="connsiteX56" fmla="*/ 923989 w 1522388"/>
              <a:gd name="connsiteY56" fmla="*/ 954883 h 1102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522388" h="1102064">
                <a:moveTo>
                  <a:pt x="355667" y="1102064"/>
                </a:moveTo>
                <a:cubicBezTo>
                  <a:pt x="347586" y="1102064"/>
                  <a:pt x="339506" y="1101616"/>
                  <a:pt x="331425" y="1101167"/>
                </a:cubicBezTo>
                <a:cubicBezTo>
                  <a:pt x="225033" y="1094885"/>
                  <a:pt x="126273" y="1045974"/>
                  <a:pt x="67016" y="970589"/>
                </a:cubicBezTo>
                <a:lnTo>
                  <a:pt x="67016" y="970589"/>
                </a:lnTo>
                <a:cubicBezTo>
                  <a:pt x="15840" y="902382"/>
                  <a:pt x="-6156" y="809946"/>
                  <a:pt x="1475" y="694624"/>
                </a:cubicBezTo>
                <a:cubicBezTo>
                  <a:pt x="7311" y="606674"/>
                  <a:pt x="31552" y="505711"/>
                  <a:pt x="69261" y="411030"/>
                </a:cubicBezTo>
                <a:cubicBezTo>
                  <a:pt x="134353" y="242311"/>
                  <a:pt x="265884" y="102309"/>
                  <a:pt x="449489" y="6282"/>
                </a:cubicBezTo>
                <a:lnTo>
                  <a:pt x="460712" y="449"/>
                </a:lnTo>
                <a:lnTo>
                  <a:pt x="582367" y="221221"/>
                </a:lnTo>
                <a:lnTo>
                  <a:pt x="568451" y="226605"/>
                </a:lnTo>
                <a:cubicBezTo>
                  <a:pt x="461610" y="266990"/>
                  <a:pt x="384846" y="346863"/>
                  <a:pt x="340853" y="463531"/>
                </a:cubicBezTo>
                <a:lnTo>
                  <a:pt x="346688" y="463531"/>
                </a:lnTo>
                <a:cubicBezTo>
                  <a:pt x="453081" y="463531"/>
                  <a:pt x="535231" y="493596"/>
                  <a:pt x="597181" y="555520"/>
                </a:cubicBezTo>
                <a:cubicBezTo>
                  <a:pt x="655540" y="613854"/>
                  <a:pt x="685617" y="690137"/>
                  <a:pt x="685617" y="781676"/>
                </a:cubicBezTo>
                <a:cubicBezTo>
                  <a:pt x="685617" y="869177"/>
                  <a:pt x="655989" y="945011"/>
                  <a:pt x="597630" y="1007384"/>
                </a:cubicBezTo>
                <a:cubicBezTo>
                  <a:pt x="537027" y="1068410"/>
                  <a:pt x="449938" y="1102064"/>
                  <a:pt x="355667" y="1102064"/>
                </a:cubicBezTo>
                <a:close/>
                <a:moveTo>
                  <a:pt x="87217" y="954883"/>
                </a:moveTo>
                <a:cubicBezTo>
                  <a:pt x="141985" y="1024435"/>
                  <a:pt x="233563" y="1069756"/>
                  <a:pt x="332772" y="1075590"/>
                </a:cubicBezTo>
                <a:cubicBezTo>
                  <a:pt x="428839" y="1081423"/>
                  <a:pt x="518622" y="1050013"/>
                  <a:pt x="579225" y="989883"/>
                </a:cubicBezTo>
                <a:cubicBezTo>
                  <a:pt x="632645" y="932447"/>
                  <a:pt x="660029" y="862446"/>
                  <a:pt x="660029" y="781676"/>
                </a:cubicBezTo>
                <a:cubicBezTo>
                  <a:pt x="660029" y="697316"/>
                  <a:pt x="632645" y="626867"/>
                  <a:pt x="579225" y="573469"/>
                </a:cubicBezTo>
                <a:cubicBezTo>
                  <a:pt x="522213" y="516480"/>
                  <a:pt x="446347" y="488660"/>
                  <a:pt x="346688" y="488660"/>
                </a:cubicBezTo>
                <a:lnTo>
                  <a:pt x="304940" y="488660"/>
                </a:lnTo>
                <a:lnTo>
                  <a:pt x="310776" y="471608"/>
                </a:lnTo>
                <a:cubicBezTo>
                  <a:pt x="354769" y="343273"/>
                  <a:pt x="434226" y="254875"/>
                  <a:pt x="546005" y="207759"/>
                </a:cubicBezTo>
                <a:lnTo>
                  <a:pt x="450387" y="34103"/>
                </a:lnTo>
                <a:cubicBezTo>
                  <a:pt x="278005" y="126989"/>
                  <a:pt x="155003" y="260260"/>
                  <a:pt x="93053" y="419556"/>
                </a:cubicBezTo>
                <a:cubicBezTo>
                  <a:pt x="24819" y="591418"/>
                  <a:pt x="-12890" y="821612"/>
                  <a:pt x="87217" y="954883"/>
                </a:cubicBezTo>
                <a:close/>
                <a:moveTo>
                  <a:pt x="1190194" y="1101616"/>
                </a:moveTo>
                <a:cubicBezTo>
                  <a:pt x="1182562" y="1101616"/>
                  <a:pt x="1174482" y="1101167"/>
                  <a:pt x="1166402" y="1100718"/>
                </a:cubicBezTo>
                <a:cubicBezTo>
                  <a:pt x="1061356" y="1094436"/>
                  <a:pt x="963044" y="1045525"/>
                  <a:pt x="904237" y="970140"/>
                </a:cubicBezTo>
                <a:lnTo>
                  <a:pt x="904237" y="970140"/>
                </a:lnTo>
                <a:cubicBezTo>
                  <a:pt x="775399" y="804561"/>
                  <a:pt x="859795" y="523660"/>
                  <a:pt x="902441" y="411030"/>
                </a:cubicBezTo>
                <a:cubicBezTo>
                  <a:pt x="972023" y="241413"/>
                  <a:pt x="1104901" y="101411"/>
                  <a:pt x="1286710" y="5834"/>
                </a:cubicBezTo>
                <a:lnTo>
                  <a:pt x="1297933" y="0"/>
                </a:lnTo>
                <a:lnTo>
                  <a:pt x="1419588" y="220772"/>
                </a:lnTo>
                <a:lnTo>
                  <a:pt x="1405671" y="226157"/>
                </a:lnTo>
                <a:cubicBezTo>
                  <a:pt x="1298831" y="266542"/>
                  <a:pt x="1222067" y="346415"/>
                  <a:pt x="1178073" y="463083"/>
                </a:cubicBezTo>
                <a:lnTo>
                  <a:pt x="1183909" y="463083"/>
                </a:lnTo>
                <a:cubicBezTo>
                  <a:pt x="1290301" y="463083"/>
                  <a:pt x="1372901" y="494044"/>
                  <a:pt x="1430362" y="555071"/>
                </a:cubicBezTo>
                <a:cubicBezTo>
                  <a:pt x="1492311" y="612956"/>
                  <a:pt x="1522389" y="686995"/>
                  <a:pt x="1522389" y="781227"/>
                </a:cubicBezTo>
                <a:cubicBezTo>
                  <a:pt x="1522389" y="870075"/>
                  <a:pt x="1491414" y="946358"/>
                  <a:pt x="1429913" y="1007384"/>
                </a:cubicBezTo>
                <a:cubicBezTo>
                  <a:pt x="1369759" y="1068410"/>
                  <a:pt x="1283119" y="1101616"/>
                  <a:pt x="1190194" y="1101616"/>
                </a:cubicBezTo>
                <a:close/>
                <a:moveTo>
                  <a:pt x="923989" y="954883"/>
                </a:moveTo>
                <a:cubicBezTo>
                  <a:pt x="978756" y="1024435"/>
                  <a:pt x="1069885" y="1069756"/>
                  <a:pt x="1167748" y="1075590"/>
                </a:cubicBezTo>
                <a:cubicBezTo>
                  <a:pt x="1262469" y="1081423"/>
                  <a:pt x="1351802" y="1050013"/>
                  <a:pt x="1411956" y="989883"/>
                </a:cubicBezTo>
                <a:cubicBezTo>
                  <a:pt x="1468968" y="932896"/>
                  <a:pt x="1496801" y="864690"/>
                  <a:pt x="1496801" y="781676"/>
                </a:cubicBezTo>
                <a:cubicBezTo>
                  <a:pt x="1496801" y="694624"/>
                  <a:pt x="1468968" y="626867"/>
                  <a:pt x="1412405" y="573917"/>
                </a:cubicBezTo>
                <a:lnTo>
                  <a:pt x="1411956" y="573469"/>
                </a:lnTo>
                <a:cubicBezTo>
                  <a:pt x="1359434" y="517378"/>
                  <a:pt x="1282670" y="489108"/>
                  <a:pt x="1183909" y="489108"/>
                </a:cubicBezTo>
                <a:lnTo>
                  <a:pt x="1142160" y="489108"/>
                </a:lnTo>
                <a:lnTo>
                  <a:pt x="1147996" y="472057"/>
                </a:lnTo>
                <a:cubicBezTo>
                  <a:pt x="1191989" y="343722"/>
                  <a:pt x="1271447" y="255324"/>
                  <a:pt x="1383226" y="208208"/>
                </a:cubicBezTo>
                <a:lnTo>
                  <a:pt x="1287608" y="34552"/>
                </a:lnTo>
                <a:cubicBezTo>
                  <a:pt x="1116572" y="126989"/>
                  <a:pt x="991775" y="259811"/>
                  <a:pt x="926234" y="420454"/>
                </a:cubicBezTo>
                <a:cubicBezTo>
                  <a:pt x="885383" y="529045"/>
                  <a:pt x="803232" y="799176"/>
                  <a:pt x="923989" y="954883"/>
                </a:cubicBezTo>
                <a:lnTo>
                  <a:pt x="923989" y="954883"/>
                </a:lnTo>
                <a:close/>
              </a:path>
            </a:pathLst>
          </a:custGeom>
          <a:solidFill>
            <a:srgbClr val="8A4199"/>
          </a:solidFill>
          <a:ln w="4485" cap="flat">
            <a:solidFill>
              <a:srgbClr val="8A4199"/>
            </a:solid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 name="TextBox 1">
            <a:extLst>
              <a:ext uri="{FF2B5EF4-FFF2-40B4-BE49-F238E27FC236}">
                <a16:creationId xmlns:a16="http://schemas.microsoft.com/office/drawing/2014/main" id="{BFA8CB4D-65DB-8243-8FB7-045C1ECCF506}"/>
              </a:ext>
            </a:extLst>
          </p:cNvPr>
          <p:cNvSpPr txBox="1"/>
          <p:nvPr/>
        </p:nvSpPr>
        <p:spPr>
          <a:xfrm>
            <a:off x="486137" y="428263"/>
            <a:ext cx="3822457" cy="584775"/>
          </a:xfrm>
          <a:prstGeom prst="rect">
            <a:avLst/>
          </a:prstGeom>
          <a:noFill/>
        </p:spPr>
        <p:txBody>
          <a:bodyPr wrap="none" rtlCol="0">
            <a:spAutoFit/>
          </a:bodyPr>
          <a:lstStyle/>
          <a:p>
            <a:r>
              <a:rPr lang="en-ES" sz="3200" b="1" dirty="0">
                <a:solidFill>
                  <a:srgbClr val="8A4199"/>
                </a:solidFill>
              </a:rPr>
              <a:t>Digital Wellbeing is… </a:t>
            </a:r>
          </a:p>
        </p:txBody>
      </p:sp>
      <p:sp>
        <p:nvSpPr>
          <p:cNvPr id="6" name="TextBox 5">
            <a:extLst>
              <a:ext uri="{FF2B5EF4-FFF2-40B4-BE49-F238E27FC236}">
                <a16:creationId xmlns:a16="http://schemas.microsoft.com/office/drawing/2014/main" id="{2AA71D26-504A-E84D-86B6-6039B18A1A49}"/>
              </a:ext>
            </a:extLst>
          </p:cNvPr>
          <p:cNvSpPr txBox="1"/>
          <p:nvPr/>
        </p:nvSpPr>
        <p:spPr>
          <a:xfrm>
            <a:off x="7939126" y="5491817"/>
            <a:ext cx="3766737" cy="523220"/>
          </a:xfrm>
          <a:prstGeom prst="rect">
            <a:avLst/>
          </a:prstGeom>
          <a:noFill/>
        </p:spPr>
        <p:txBody>
          <a:bodyPr wrap="none" rtlCol="0">
            <a:spAutoFit/>
          </a:bodyPr>
          <a:lstStyle/>
          <a:p>
            <a:r>
              <a:rPr lang="en-GB" sz="2800" i="1" dirty="0">
                <a:solidFill>
                  <a:srgbClr val="8A4199"/>
                </a:solidFill>
              </a:rPr>
              <a:t>Royal, et al., 2017, p.106</a:t>
            </a:r>
            <a:endParaRPr lang="en-ES" sz="2800" i="1" dirty="0">
              <a:solidFill>
                <a:srgbClr val="8A4199"/>
              </a:solidFill>
            </a:endParaRPr>
          </a:p>
        </p:txBody>
      </p:sp>
    </p:spTree>
    <p:extLst>
      <p:ext uri="{BB962C8B-B14F-4D97-AF65-F5344CB8AC3E}">
        <p14:creationId xmlns:p14="http://schemas.microsoft.com/office/powerpoint/2010/main" val="332572784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01BAC7A-8D73-54D8-0852-8B927C390ADF}"/>
              </a:ext>
            </a:extLst>
          </p:cNvPr>
          <p:cNvSpPr>
            <a:spLocks noGrp="1"/>
          </p:cNvSpPr>
          <p:nvPr>
            <p:ph type="body" sz="quarter" idx="18"/>
          </p:nvPr>
        </p:nvSpPr>
        <p:spPr/>
        <p:txBody>
          <a:bodyPr>
            <a:normAutofit/>
          </a:bodyPr>
          <a:lstStyle/>
          <a:p>
            <a:r>
              <a:rPr lang="en-GB" dirty="0"/>
              <a:t>Digital wellbeing is the capacity to look after </a:t>
            </a:r>
          </a:p>
          <a:p>
            <a:endParaRPr lang="en-GB" dirty="0"/>
          </a:p>
          <a:p>
            <a:r>
              <a:rPr lang="en-GB" dirty="0"/>
              <a:t>•	personal health, </a:t>
            </a:r>
          </a:p>
          <a:p>
            <a:r>
              <a:rPr lang="en-GB" dirty="0"/>
              <a:t>•	safety, </a:t>
            </a:r>
          </a:p>
          <a:p>
            <a:r>
              <a:rPr lang="en-GB" dirty="0"/>
              <a:t>•	relationships, and </a:t>
            </a:r>
          </a:p>
          <a:p>
            <a:r>
              <a:rPr lang="en-GB" dirty="0"/>
              <a:t>•	work-life balance</a:t>
            </a:r>
          </a:p>
          <a:p>
            <a:r>
              <a:rPr lang="en-GB" dirty="0"/>
              <a:t> 	                                    ….in digital settings.</a:t>
            </a:r>
          </a:p>
          <a:p>
            <a:endParaRPr lang="en-US" dirty="0"/>
          </a:p>
        </p:txBody>
      </p:sp>
      <p:sp>
        <p:nvSpPr>
          <p:cNvPr id="4" name="Text Placeholder 3">
            <a:extLst>
              <a:ext uri="{FF2B5EF4-FFF2-40B4-BE49-F238E27FC236}">
                <a16:creationId xmlns:a16="http://schemas.microsoft.com/office/drawing/2014/main" id="{DD91076A-627A-887B-359D-B1FFDEF045C5}"/>
              </a:ext>
            </a:extLst>
          </p:cNvPr>
          <p:cNvSpPr>
            <a:spLocks noGrp="1"/>
          </p:cNvSpPr>
          <p:nvPr>
            <p:ph type="body" sz="quarter" idx="16"/>
          </p:nvPr>
        </p:nvSpPr>
        <p:spPr/>
        <p:txBody>
          <a:bodyPr/>
          <a:lstStyle/>
          <a:p>
            <a:r>
              <a:rPr lang="en-US" dirty="0"/>
              <a:t>In other words</a:t>
            </a:r>
          </a:p>
        </p:txBody>
      </p:sp>
      <p:pic>
        <p:nvPicPr>
          <p:cNvPr id="6" name="Picture Placeholder 5" descr="A person standing in a field with her arms raised&#10;&#10;Description automatically generated">
            <a:extLst>
              <a:ext uri="{FF2B5EF4-FFF2-40B4-BE49-F238E27FC236}">
                <a16:creationId xmlns:a16="http://schemas.microsoft.com/office/drawing/2014/main" id="{D1727BD9-B6BD-EA4C-118A-EDA909FCB086}"/>
              </a:ext>
            </a:extLst>
          </p:cNvPr>
          <p:cNvPicPr>
            <a:picLocks noGrp="1" noChangeAspect="1"/>
          </p:cNvPicPr>
          <p:nvPr>
            <p:ph type="pic" sz="quarter" idx="10"/>
          </p:nvPr>
        </p:nvPicPr>
        <p:blipFill>
          <a:blip r:embed="rId2"/>
          <a:srcRect l="6295" r="6295"/>
          <a:stretch>
            <a:fillRect/>
          </a:stretch>
        </p:blipFill>
        <p:spPr>
          <a:xfrm>
            <a:off x="7061200" y="1347788"/>
            <a:ext cx="5130800" cy="3913187"/>
          </a:xfrm>
        </p:spPr>
      </p:pic>
    </p:spTree>
    <p:extLst>
      <p:ext uri="{BB962C8B-B14F-4D97-AF65-F5344CB8AC3E}">
        <p14:creationId xmlns:p14="http://schemas.microsoft.com/office/powerpoint/2010/main" val="270038374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1923</TotalTime>
  <Words>3797</Words>
  <Application>Microsoft Office PowerPoint</Application>
  <PresentationFormat>Widescreen</PresentationFormat>
  <Paragraphs>298</Paragraphs>
  <Slides>49</Slides>
  <Notes>0</Notes>
  <HiddenSlides>0</HiddenSlides>
  <MMClips>1</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49</vt:i4>
      </vt:variant>
    </vt:vector>
  </HeadingPairs>
  <TitlesOfParts>
    <vt:vector size="57" baseType="lpstr">
      <vt:lpstr>Arial</vt:lpstr>
      <vt:lpstr>Calibri</vt:lpstr>
      <vt:lpstr>Calibri Light</vt:lpstr>
      <vt:lpstr>Helvetica</vt:lpstr>
      <vt:lpstr>Montserrat</vt:lpstr>
      <vt:lpstr>Montserrat Light</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aine hamill</cp:lastModifiedBy>
  <cp:revision>58</cp:revision>
  <dcterms:created xsi:type="dcterms:W3CDTF">2022-08-04T07:13:02Z</dcterms:created>
  <dcterms:modified xsi:type="dcterms:W3CDTF">2023-08-03T08:23:45Z</dcterms:modified>
</cp:coreProperties>
</file>