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9"/>
  </p:notesMasterIdLst>
  <p:sldIdLst>
    <p:sldId id="256" r:id="rId2"/>
    <p:sldId id="257" r:id="rId3"/>
    <p:sldId id="258" r:id="rId4"/>
    <p:sldId id="311" r:id="rId5"/>
    <p:sldId id="260" r:id="rId6"/>
    <p:sldId id="261" r:id="rId7"/>
    <p:sldId id="306" r:id="rId8"/>
    <p:sldId id="263" r:id="rId9"/>
    <p:sldId id="302" r:id="rId10"/>
    <p:sldId id="265" r:id="rId11"/>
    <p:sldId id="267" r:id="rId12"/>
    <p:sldId id="287" r:id="rId13"/>
    <p:sldId id="288" r:id="rId14"/>
    <p:sldId id="273" r:id="rId15"/>
    <p:sldId id="268" r:id="rId16"/>
    <p:sldId id="269" r:id="rId17"/>
    <p:sldId id="271" r:id="rId18"/>
    <p:sldId id="291" r:id="rId19"/>
    <p:sldId id="292" r:id="rId20"/>
    <p:sldId id="293" r:id="rId21"/>
    <p:sldId id="294" r:id="rId22"/>
    <p:sldId id="300" r:id="rId23"/>
    <p:sldId id="270" r:id="rId24"/>
    <p:sldId id="275" r:id="rId25"/>
    <p:sldId id="297" r:id="rId26"/>
    <p:sldId id="298" r:id="rId27"/>
    <p:sldId id="301" r:id="rId28"/>
    <p:sldId id="272" r:id="rId29"/>
    <p:sldId id="296" r:id="rId30"/>
    <p:sldId id="309" r:id="rId31"/>
    <p:sldId id="299" r:id="rId32"/>
    <p:sldId id="279" r:id="rId33"/>
    <p:sldId id="295" r:id="rId34"/>
    <p:sldId id="305" r:id="rId35"/>
    <p:sldId id="303" r:id="rId36"/>
    <p:sldId id="278" r:id="rId37"/>
    <p:sldId id="312" r:id="rId38"/>
    <p:sldId id="281" r:id="rId39"/>
    <p:sldId id="282" r:id="rId40"/>
    <p:sldId id="283" r:id="rId41"/>
    <p:sldId id="284" r:id="rId42"/>
    <p:sldId id="313" r:id="rId43"/>
    <p:sldId id="285" r:id="rId44"/>
    <p:sldId id="277" r:id="rId45"/>
    <p:sldId id="307" r:id="rId46"/>
    <p:sldId id="308" r:id="rId47"/>
    <p:sldId id="286" r:id="rId48"/>
  </p:sldIdLst>
  <p:sldSz cx="12192000" cy="6858000"/>
  <p:notesSz cx="6858000" cy="9144000"/>
  <p:embeddedFontLst>
    <p:embeddedFont>
      <p:font typeface="Calibri" panose="020F0502020204030204" pitchFamily="34" charset="0"/>
      <p:regular r:id="rId50"/>
      <p:bold r:id="rId51"/>
      <p:italic r:id="rId52"/>
      <p:boldItalic r:id="rId53"/>
    </p:embeddedFont>
    <p:embeddedFont>
      <p:font typeface="Montserrat" panose="00000500000000000000" pitchFamily="2" charset="0"/>
      <p:regular r:id="rId54"/>
      <p:bold r:id="rId55"/>
      <p:italic r:id="rId56"/>
      <p:boldItalic r:id="rId57"/>
    </p:embeddedFont>
    <p:embeddedFont>
      <p:font typeface="Montserrat Light" panose="00000400000000000000" pitchFamily="2"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2" roundtripDataSignature="AMtx7mgZbFLqeYbijJkcamIIqiA4DW18l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pameinondas Koutavelis" initials="EK" lastIdx="8" clrIdx="0">
    <p:extLst>
      <p:ext uri="{19B8F6BF-5375-455C-9EA6-DF929625EA0E}">
        <p15:presenceInfo xmlns:p15="http://schemas.microsoft.com/office/powerpoint/2012/main" userId="S::koutavelis.e@kmop.org::a0672948-61f1-45a5-b0eb-1228b9c657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8A4199"/>
    <a:srgbClr val="14B4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E4D74B-9DD6-420F-B436-038E32C6B50C}" v="14" dt="2023-05-31T10:08:16.7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le" userId="3bef8ea25881847b" providerId="LiveId" clId="{68E4D74B-9DD6-420F-B436-038E32C6B50C}"/>
    <pc:docChg chg="undo redo custSel addSld delSld modSld sldOrd">
      <pc:chgData name="Erle" userId="3bef8ea25881847b" providerId="LiveId" clId="{68E4D74B-9DD6-420F-B436-038E32C6B50C}" dt="2023-05-31T13:20:55.751" v="2074" actId="123"/>
      <pc:docMkLst>
        <pc:docMk/>
      </pc:docMkLst>
      <pc:sldChg chg="modSp mod">
        <pc:chgData name="Erle" userId="3bef8ea25881847b" providerId="LiveId" clId="{68E4D74B-9DD6-420F-B436-038E32C6B50C}" dt="2023-05-30T17:49:25.092" v="246" actId="255"/>
        <pc:sldMkLst>
          <pc:docMk/>
          <pc:sldMk cId="0" sldId="256"/>
        </pc:sldMkLst>
        <pc:spChg chg="mod">
          <ac:chgData name="Erle" userId="3bef8ea25881847b" providerId="LiveId" clId="{68E4D74B-9DD6-420F-B436-038E32C6B50C}" dt="2023-05-30T17:49:25.092" v="246" actId="255"/>
          <ac:spMkLst>
            <pc:docMk/>
            <pc:sldMk cId="0" sldId="256"/>
            <ac:spMk id="232" creationId="{00000000-0000-0000-0000-000000000000}"/>
          </ac:spMkLst>
        </pc:spChg>
        <pc:spChg chg="mod">
          <ac:chgData name="Erle" userId="3bef8ea25881847b" providerId="LiveId" clId="{68E4D74B-9DD6-420F-B436-038E32C6B50C}" dt="2023-05-30T16:37:21.759" v="1" actId="20577"/>
          <ac:spMkLst>
            <pc:docMk/>
            <pc:sldMk cId="0" sldId="256"/>
            <ac:spMk id="233" creationId="{00000000-0000-0000-0000-000000000000}"/>
          </ac:spMkLst>
        </pc:spChg>
      </pc:sldChg>
      <pc:sldChg chg="addSp delSp modSp mod">
        <pc:chgData name="Erle" userId="3bef8ea25881847b" providerId="LiveId" clId="{68E4D74B-9DD6-420F-B436-038E32C6B50C}" dt="2023-05-31T09:23:58.370" v="1137" actId="20577"/>
        <pc:sldMkLst>
          <pc:docMk/>
          <pc:sldMk cId="0" sldId="257"/>
        </pc:sldMkLst>
        <pc:spChg chg="add del mod">
          <ac:chgData name="Erle" userId="3bef8ea25881847b" providerId="LiveId" clId="{68E4D74B-9DD6-420F-B436-038E32C6B50C}" dt="2023-05-31T09:22:36.263" v="1107" actId="478"/>
          <ac:spMkLst>
            <pc:docMk/>
            <pc:sldMk cId="0" sldId="257"/>
            <ac:spMk id="3" creationId="{A1A0B4FE-BF4E-5AC4-58FA-2828535C151B}"/>
          </ac:spMkLst>
        </pc:spChg>
        <pc:spChg chg="add del mod">
          <ac:chgData name="Erle" userId="3bef8ea25881847b" providerId="LiveId" clId="{68E4D74B-9DD6-420F-B436-038E32C6B50C}" dt="2023-05-31T09:22:35.866" v="1106" actId="478"/>
          <ac:spMkLst>
            <pc:docMk/>
            <pc:sldMk cId="0" sldId="257"/>
            <ac:spMk id="5" creationId="{23AB3495-CDA2-AD5F-AFF0-EF9B4E11D229}"/>
          </ac:spMkLst>
        </pc:spChg>
        <pc:spChg chg="add del mod">
          <ac:chgData name="Erle" userId="3bef8ea25881847b" providerId="LiveId" clId="{68E4D74B-9DD6-420F-B436-038E32C6B50C}" dt="2023-05-31T09:23:34.293" v="1127" actId="478"/>
          <ac:spMkLst>
            <pc:docMk/>
            <pc:sldMk cId="0" sldId="257"/>
            <ac:spMk id="7" creationId="{BCE1B412-76FD-FB41-D2B7-A41772D17E98}"/>
          </ac:spMkLst>
        </pc:spChg>
        <pc:spChg chg="add del mod">
          <ac:chgData name="Erle" userId="3bef8ea25881847b" providerId="LiveId" clId="{68E4D74B-9DD6-420F-B436-038E32C6B50C}" dt="2023-05-31T09:23:33.380" v="1125" actId="478"/>
          <ac:spMkLst>
            <pc:docMk/>
            <pc:sldMk cId="0" sldId="257"/>
            <ac:spMk id="9" creationId="{226C1F07-9C63-DD89-E91F-978A80FF06FB}"/>
          </ac:spMkLst>
        </pc:spChg>
        <pc:spChg chg="add del mod">
          <ac:chgData name="Erle" userId="3bef8ea25881847b" providerId="LiveId" clId="{68E4D74B-9DD6-420F-B436-038E32C6B50C}" dt="2023-05-31T09:23:52.132" v="1134" actId="20577"/>
          <ac:spMkLst>
            <pc:docMk/>
            <pc:sldMk cId="0" sldId="257"/>
            <ac:spMk id="239" creationId="{00000000-0000-0000-0000-000000000000}"/>
          </ac:spMkLst>
        </pc:spChg>
        <pc:spChg chg="mod">
          <ac:chgData name="Erle" userId="3bef8ea25881847b" providerId="LiveId" clId="{68E4D74B-9DD6-420F-B436-038E32C6B50C}" dt="2023-05-31T09:21:45.845" v="1100" actId="27636"/>
          <ac:spMkLst>
            <pc:docMk/>
            <pc:sldMk cId="0" sldId="257"/>
            <ac:spMk id="240" creationId="{00000000-0000-0000-0000-000000000000}"/>
          </ac:spMkLst>
        </pc:spChg>
        <pc:spChg chg="add del mod">
          <ac:chgData name="Erle" userId="3bef8ea25881847b" providerId="LiveId" clId="{68E4D74B-9DD6-420F-B436-038E32C6B50C}" dt="2023-05-31T09:23:54.339" v="1135" actId="20577"/>
          <ac:spMkLst>
            <pc:docMk/>
            <pc:sldMk cId="0" sldId="257"/>
            <ac:spMk id="241" creationId="{00000000-0000-0000-0000-000000000000}"/>
          </ac:spMkLst>
        </pc:spChg>
        <pc:spChg chg="mod">
          <ac:chgData name="Erle" userId="3bef8ea25881847b" providerId="LiveId" clId="{68E4D74B-9DD6-420F-B436-038E32C6B50C}" dt="2023-05-31T09:21:48.272" v="1101"/>
          <ac:spMkLst>
            <pc:docMk/>
            <pc:sldMk cId="0" sldId="257"/>
            <ac:spMk id="242" creationId="{00000000-0000-0000-0000-000000000000}"/>
          </ac:spMkLst>
        </pc:spChg>
        <pc:spChg chg="mod">
          <ac:chgData name="Erle" userId="3bef8ea25881847b" providerId="LiveId" clId="{68E4D74B-9DD6-420F-B436-038E32C6B50C}" dt="2023-05-31T09:23:56.322" v="1136" actId="20577"/>
          <ac:spMkLst>
            <pc:docMk/>
            <pc:sldMk cId="0" sldId="257"/>
            <ac:spMk id="243" creationId="{00000000-0000-0000-0000-000000000000}"/>
          </ac:spMkLst>
        </pc:spChg>
        <pc:spChg chg="mod">
          <ac:chgData name="Erle" userId="3bef8ea25881847b" providerId="LiveId" clId="{68E4D74B-9DD6-420F-B436-038E32C6B50C}" dt="2023-05-31T09:22:19.563" v="1102"/>
          <ac:spMkLst>
            <pc:docMk/>
            <pc:sldMk cId="0" sldId="257"/>
            <ac:spMk id="244" creationId="{00000000-0000-0000-0000-000000000000}"/>
          </ac:spMkLst>
        </pc:spChg>
        <pc:spChg chg="mod">
          <ac:chgData name="Erle" userId="3bef8ea25881847b" providerId="LiveId" clId="{68E4D74B-9DD6-420F-B436-038E32C6B50C}" dt="2023-05-31T09:23:58.370" v="1137" actId="20577"/>
          <ac:spMkLst>
            <pc:docMk/>
            <pc:sldMk cId="0" sldId="257"/>
            <ac:spMk id="245" creationId="{00000000-0000-0000-0000-000000000000}"/>
          </ac:spMkLst>
        </pc:spChg>
        <pc:spChg chg="mod">
          <ac:chgData name="Erle" userId="3bef8ea25881847b" providerId="LiveId" clId="{68E4D74B-9DD6-420F-B436-038E32C6B50C}" dt="2023-05-31T09:22:25.260" v="1103"/>
          <ac:spMkLst>
            <pc:docMk/>
            <pc:sldMk cId="0" sldId="257"/>
            <ac:spMk id="246" creationId="{00000000-0000-0000-0000-000000000000}"/>
          </ac:spMkLst>
        </pc:spChg>
        <pc:spChg chg="add del mod">
          <ac:chgData name="Erle" userId="3bef8ea25881847b" providerId="LiveId" clId="{68E4D74B-9DD6-420F-B436-038E32C6B50C}" dt="2023-05-31T09:22:53.331" v="1118" actId="478"/>
          <ac:spMkLst>
            <pc:docMk/>
            <pc:sldMk cId="0" sldId="257"/>
            <ac:spMk id="247" creationId="{00000000-0000-0000-0000-000000000000}"/>
          </ac:spMkLst>
        </pc:spChg>
        <pc:spChg chg="add del mod">
          <ac:chgData name="Erle" userId="3bef8ea25881847b" providerId="LiveId" clId="{68E4D74B-9DD6-420F-B436-038E32C6B50C}" dt="2023-05-31T09:22:55.889" v="1119" actId="478"/>
          <ac:spMkLst>
            <pc:docMk/>
            <pc:sldMk cId="0" sldId="257"/>
            <ac:spMk id="248" creationId="{00000000-0000-0000-0000-000000000000}"/>
          </ac:spMkLst>
        </pc:spChg>
      </pc:sldChg>
      <pc:sldChg chg="modSp mod ord">
        <pc:chgData name="Erle" userId="3bef8ea25881847b" providerId="LiveId" clId="{68E4D74B-9DD6-420F-B436-038E32C6B50C}" dt="2023-05-31T09:28:23.448" v="1196"/>
        <pc:sldMkLst>
          <pc:docMk/>
          <pc:sldMk cId="0" sldId="258"/>
        </pc:sldMkLst>
        <pc:spChg chg="mod">
          <ac:chgData name="Erle" userId="3bef8ea25881847b" providerId="LiveId" clId="{68E4D74B-9DD6-420F-B436-038E32C6B50C}" dt="2023-05-31T09:24:07.474" v="1142" actId="20577"/>
          <ac:spMkLst>
            <pc:docMk/>
            <pc:sldMk cId="0" sldId="258"/>
            <ac:spMk id="254" creationId="{00000000-0000-0000-0000-000000000000}"/>
          </ac:spMkLst>
        </pc:spChg>
        <pc:spChg chg="mod">
          <ac:chgData name="Erle" userId="3bef8ea25881847b" providerId="LiveId" clId="{68E4D74B-9DD6-420F-B436-038E32C6B50C}" dt="2023-05-30T17:53:58.714" v="252" actId="20577"/>
          <ac:spMkLst>
            <pc:docMk/>
            <pc:sldMk cId="0" sldId="258"/>
            <ac:spMk id="255" creationId="{00000000-0000-0000-0000-000000000000}"/>
          </ac:spMkLst>
        </pc:spChg>
        <pc:spChg chg="mod">
          <ac:chgData name="Erle" userId="3bef8ea25881847b" providerId="LiveId" clId="{68E4D74B-9DD6-420F-B436-038E32C6B50C}" dt="2023-05-31T09:24:10.722" v="1145" actId="20577"/>
          <ac:spMkLst>
            <pc:docMk/>
            <pc:sldMk cId="0" sldId="258"/>
            <ac:spMk id="256" creationId="{00000000-0000-0000-0000-000000000000}"/>
          </ac:spMkLst>
        </pc:spChg>
        <pc:spChg chg="mod">
          <ac:chgData name="Erle" userId="3bef8ea25881847b" providerId="LiveId" clId="{68E4D74B-9DD6-420F-B436-038E32C6B50C}" dt="2023-05-30T18:02:04.391" v="256" actId="790"/>
          <ac:spMkLst>
            <pc:docMk/>
            <pc:sldMk cId="0" sldId="258"/>
            <ac:spMk id="257" creationId="{00000000-0000-0000-0000-000000000000}"/>
          </ac:spMkLst>
        </pc:spChg>
        <pc:spChg chg="mod">
          <ac:chgData name="Erle" userId="3bef8ea25881847b" providerId="LiveId" clId="{68E4D74B-9DD6-420F-B436-038E32C6B50C}" dt="2023-05-31T09:24:15.698" v="1150" actId="20577"/>
          <ac:spMkLst>
            <pc:docMk/>
            <pc:sldMk cId="0" sldId="258"/>
            <ac:spMk id="258" creationId="{00000000-0000-0000-0000-000000000000}"/>
          </ac:spMkLst>
        </pc:spChg>
        <pc:spChg chg="mod">
          <ac:chgData name="Erle" userId="3bef8ea25881847b" providerId="LiveId" clId="{68E4D74B-9DD6-420F-B436-038E32C6B50C}" dt="2023-05-30T18:02:55.244" v="270" actId="20577"/>
          <ac:spMkLst>
            <pc:docMk/>
            <pc:sldMk cId="0" sldId="258"/>
            <ac:spMk id="259" creationId="{00000000-0000-0000-0000-000000000000}"/>
          </ac:spMkLst>
        </pc:spChg>
        <pc:spChg chg="mod">
          <ac:chgData name="Erle" userId="3bef8ea25881847b" providerId="LiveId" clId="{68E4D74B-9DD6-420F-B436-038E32C6B50C}" dt="2023-05-31T09:24:18.450" v="1153" actId="20577"/>
          <ac:spMkLst>
            <pc:docMk/>
            <pc:sldMk cId="0" sldId="258"/>
            <ac:spMk id="260" creationId="{00000000-0000-0000-0000-000000000000}"/>
          </ac:spMkLst>
        </pc:spChg>
        <pc:spChg chg="mod">
          <ac:chgData name="Erle" userId="3bef8ea25881847b" providerId="LiveId" clId="{68E4D74B-9DD6-420F-B436-038E32C6B50C}" dt="2023-05-30T18:29:18.149" v="285" actId="790"/>
          <ac:spMkLst>
            <pc:docMk/>
            <pc:sldMk cId="0" sldId="258"/>
            <ac:spMk id="261" creationId="{00000000-0000-0000-0000-000000000000}"/>
          </ac:spMkLst>
        </pc:spChg>
        <pc:spChg chg="mod">
          <ac:chgData name="Erle" userId="3bef8ea25881847b" providerId="LiveId" clId="{68E4D74B-9DD6-420F-B436-038E32C6B50C}" dt="2023-05-31T09:24:21.585" v="1156" actId="20577"/>
          <ac:spMkLst>
            <pc:docMk/>
            <pc:sldMk cId="0" sldId="258"/>
            <ac:spMk id="262" creationId="{00000000-0000-0000-0000-000000000000}"/>
          </ac:spMkLst>
        </pc:spChg>
        <pc:spChg chg="mod">
          <ac:chgData name="Erle" userId="3bef8ea25881847b" providerId="LiveId" clId="{68E4D74B-9DD6-420F-B436-038E32C6B50C}" dt="2023-05-30T18:04:53.497" v="284" actId="20577"/>
          <ac:spMkLst>
            <pc:docMk/>
            <pc:sldMk cId="0" sldId="258"/>
            <ac:spMk id="263" creationId="{00000000-0000-0000-0000-000000000000}"/>
          </ac:spMkLst>
        </pc:spChg>
      </pc:sldChg>
      <pc:sldChg chg="modSp mod">
        <pc:chgData name="Erle" userId="3bef8ea25881847b" providerId="LiveId" clId="{68E4D74B-9DD6-420F-B436-038E32C6B50C}" dt="2023-05-31T09:25:33.361" v="1183" actId="20577"/>
        <pc:sldMkLst>
          <pc:docMk/>
          <pc:sldMk cId="0" sldId="259"/>
        </pc:sldMkLst>
        <pc:spChg chg="mod">
          <ac:chgData name="Erle" userId="3bef8ea25881847b" providerId="LiveId" clId="{68E4D74B-9DD6-420F-B436-038E32C6B50C}" dt="2023-05-31T09:25:33.361" v="1183" actId="20577"/>
          <ac:spMkLst>
            <pc:docMk/>
            <pc:sldMk cId="0" sldId="259"/>
            <ac:spMk id="269" creationId="{00000000-0000-0000-0000-000000000000}"/>
          </ac:spMkLst>
        </pc:spChg>
        <pc:spChg chg="mod">
          <ac:chgData name="Erle" userId="3bef8ea25881847b" providerId="LiveId" clId="{68E4D74B-9DD6-420F-B436-038E32C6B50C}" dt="2023-05-30T19:29:28.102" v="346" actId="207"/>
          <ac:spMkLst>
            <pc:docMk/>
            <pc:sldMk cId="0" sldId="259"/>
            <ac:spMk id="270" creationId="{00000000-0000-0000-0000-000000000000}"/>
          </ac:spMkLst>
        </pc:spChg>
        <pc:picChg chg="ord">
          <ac:chgData name="Erle" userId="3bef8ea25881847b" providerId="LiveId" clId="{68E4D74B-9DD6-420F-B436-038E32C6B50C}" dt="2023-05-30T18:42:59.356" v="311" actId="167"/>
          <ac:picMkLst>
            <pc:docMk/>
            <pc:sldMk cId="0" sldId="259"/>
            <ac:picMk id="268" creationId="{00000000-0000-0000-0000-000000000000}"/>
          </ac:picMkLst>
        </pc:picChg>
      </pc:sldChg>
      <pc:sldChg chg="modSp add del mod">
        <pc:chgData name="Erle" userId="3bef8ea25881847b" providerId="LiveId" clId="{68E4D74B-9DD6-420F-B436-038E32C6B50C}" dt="2023-05-31T09:17:32.925" v="1085" actId="1076"/>
        <pc:sldMkLst>
          <pc:docMk/>
          <pc:sldMk cId="0" sldId="260"/>
        </pc:sldMkLst>
        <pc:spChg chg="mod">
          <ac:chgData name="Erle" userId="3bef8ea25881847b" providerId="LiveId" clId="{68E4D74B-9DD6-420F-B436-038E32C6B50C}" dt="2023-05-31T09:17:32.925" v="1085" actId="1076"/>
          <ac:spMkLst>
            <pc:docMk/>
            <pc:sldMk cId="0" sldId="260"/>
            <ac:spMk id="275" creationId="{00000000-0000-0000-0000-000000000000}"/>
          </ac:spMkLst>
        </pc:spChg>
      </pc:sldChg>
      <pc:sldChg chg="modSp add del mod">
        <pc:chgData name="Erle" userId="3bef8ea25881847b" providerId="LiveId" clId="{68E4D74B-9DD6-420F-B436-038E32C6B50C}" dt="2023-05-30T18:44:47.333" v="332" actId="14100"/>
        <pc:sldMkLst>
          <pc:docMk/>
          <pc:sldMk cId="0" sldId="261"/>
        </pc:sldMkLst>
        <pc:spChg chg="mod">
          <ac:chgData name="Erle" userId="3bef8ea25881847b" providerId="LiveId" clId="{68E4D74B-9DD6-420F-B436-038E32C6B50C}" dt="2023-05-30T18:44:47.333" v="332" actId="14100"/>
          <ac:spMkLst>
            <pc:docMk/>
            <pc:sldMk cId="0" sldId="261"/>
            <ac:spMk id="281" creationId="{00000000-0000-0000-0000-000000000000}"/>
          </ac:spMkLst>
        </pc:spChg>
      </pc:sldChg>
      <pc:sldChg chg="modSp add del mod">
        <pc:chgData name="Erle" userId="3bef8ea25881847b" providerId="LiveId" clId="{68E4D74B-9DD6-420F-B436-038E32C6B50C}" dt="2023-05-30T18:45:04.557" v="333"/>
        <pc:sldMkLst>
          <pc:docMk/>
          <pc:sldMk cId="0" sldId="262"/>
        </pc:sldMkLst>
        <pc:spChg chg="mod">
          <ac:chgData name="Erle" userId="3bef8ea25881847b" providerId="LiveId" clId="{68E4D74B-9DD6-420F-B436-038E32C6B50C}" dt="2023-05-30T18:45:04.557" v="333"/>
          <ac:spMkLst>
            <pc:docMk/>
            <pc:sldMk cId="0" sldId="262"/>
            <ac:spMk id="289" creationId="{00000000-0000-0000-0000-000000000000}"/>
          </ac:spMkLst>
        </pc:spChg>
      </pc:sldChg>
      <pc:sldChg chg="modSp add del mod">
        <pc:chgData name="Erle" userId="3bef8ea25881847b" providerId="LiveId" clId="{68E4D74B-9DD6-420F-B436-038E32C6B50C}" dt="2023-05-31T09:17:23.696" v="1083" actId="1076"/>
        <pc:sldMkLst>
          <pc:docMk/>
          <pc:sldMk cId="0" sldId="263"/>
        </pc:sldMkLst>
        <pc:spChg chg="mod">
          <ac:chgData name="Erle" userId="3bef8ea25881847b" providerId="LiveId" clId="{68E4D74B-9DD6-420F-B436-038E32C6B50C}" dt="2023-05-31T09:17:23.696" v="1083" actId="1076"/>
          <ac:spMkLst>
            <pc:docMk/>
            <pc:sldMk cId="0" sldId="263"/>
            <ac:spMk id="295" creationId="{00000000-0000-0000-0000-000000000000}"/>
          </ac:spMkLst>
        </pc:spChg>
      </pc:sldChg>
      <pc:sldChg chg="addSp delSp modSp del mod">
        <pc:chgData name="Erle" userId="3bef8ea25881847b" providerId="LiveId" clId="{68E4D74B-9DD6-420F-B436-038E32C6B50C}" dt="2023-05-31T09:28:16.094" v="1194" actId="47"/>
        <pc:sldMkLst>
          <pc:docMk/>
          <pc:sldMk cId="0" sldId="264"/>
        </pc:sldMkLst>
        <pc:spChg chg="add del mod">
          <ac:chgData name="Erle" userId="3bef8ea25881847b" providerId="LiveId" clId="{68E4D74B-9DD6-420F-B436-038E32C6B50C}" dt="2023-05-31T09:27:23.299" v="1187" actId="478"/>
          <ac:spMkLst>
            <pc:docMk/>
            <pc:sldMk cId="0" sldId="264"/>
            <ac:spMk id="3" creationId="{770BB4D5-C27D-72EC-AEE9-004F81F44601}"/>
          </ac:spMkLst>
        </pc:spChg>
        <pc:spChg chg="mod">
          <ac:chgData name="Erle" userId="3bef8ea25881847b" providerId="LiveId" clId="{68E4D74B-9DD6-420F-B436-038E32C6B50C}" dt="2023-05-31T09:27:50.005" v="1193" actId="14100"/>
          <ac:spMkLst>
            <pc:docMk/>
            <pc:sldMk cId="0" sldId="264"/>
            <ac:spMk id="302" creationId="{00000000-0000-0000-0000-000000000000}"/>
          </ac:spMkLst>
        </pc:spChg>
        <pc:spChg chg="mod">
          <ac:chgData name="Erle" userId="3bef8ea25881847b" providerId="LiveId" clId="{68E4D74B-9DD6-420F-B436-038E32C6B50C}" dt="2023-05-31T09:27:26.849" v="1189" actId="6549"/>
          <ac:spMkLst>
            <pc:docMk/>
            <pc:sldMk cId="0" sldId="264"/>
            <ac:spMk id="303" creationId="{00000000-0000-0000-0000-000000000000}"/>
          </ac:spMkLst>
        </pc:spChg>
        <pc:picChg chg="del mod">
          <ac:chgData name="Erle" userId="3bef8ea25881847b" providerId="LiveId" clId="{68E4D74B-9DD6-420F-B436-038E32C6B50C}" dt="2023-05-31T09:27:20.308" v="1186" actId="478"/>
          <ac:picMkLst>
            <pc:docMk/>
            <pc:sldMk cId="0" sldId="264"/>
            <ac:picMk id="301" creationId="{00000000-0000-0000-0000-000000000000}"/>
          </ac:picMkLst>
        </pc:picChg>
      </pc:sldChg>
      <pc:sldChg chg="modSp add del mod">
        <pc:chgData name="Erle" userId="3bef8ea25881847b" providerId="LiveId" clId="{68E4D74B-9DD6-420F-B436-038E32C6B50C}" dt="2023-05-31T08:34:17.451" v="442" actId="6549"/>
        <pc:sldMkLst>
          <pc:docMk/>
          <pc:sldMk cId="0" sldId="265"/>
        </pc:sldMkLst>
        <pc:spChg chg="mod">
          <ac:chgData name="Erle" userId="3bef8ea25881847b" providerId="LiveId" clId="{68E4D74B-9DD6-420F-B436-038E32C6B50C}" dt="2023-05-31T08:34:17.451" v="442" actId="6549"/>
          <ac:spMkLst>
            <pc:docMk/>
            <pc:sldMk cId="0" sldId="265"/>
            <ac:spMk id="310" creationId="{00000000-0000-0000-0000-000000000000}"/>
          </ac:spMkLst>
        </pc:spChg>
        <pc:spChg chg="mod">
          <ac:chgData name="Erle" userId="3bef8ea25881847b" providerId="LiveId" clId="{68E4D74B-9DD6-420F-B436-038E32C6B50C}" dt="2023-05-31T08:30:06.875" v="395" actId="1076"/>
          <ac:spMkLst>
            <pc:docMk/>
            <pc:sldMk cId="0" sldId="265"/>
            <ac:spMk id="311" creationId="{00000000-0000-0000-0000-000000000000}"/>
          </ac:spMkLst>
        </pc:spChg>
      </pc:sldChg>
      <pc:sldChg chg="modSp del mod ord">
        <pc:chgData name="Erle" userId="3bef8ea25881847b" providerId="LiveId" clId="{68E4D74B-9DD6-420F-B436-038E32C6B50C}" dt="2023-05-31T09:49:07.748" v="1415" actId="47"/>
        <pc:sldMkLst>
          <pc:docMk/>
          <pc:sldMk cId="0" sldId="266"/>
        </pc:sldMkLst>
        <pc:spChg chg="mod">
          <ac:chgData name="Erle" userId="3bef8ea25881847b" providerId="LiveId" clId="{68E4D74B-9DD6-420F-B436-038E32C6B50C}" dt="2023-05-31T09:48:52.247" v="1411"/>
          <ac:spMkLst>
            <pc:docMk/>
            <pc:sldMk cId="0" sldId="266"/>
            <ac:spMk id="318" creationId="{00000000-0000-0000-0000-000000000000}"/>
          </ac:spMkLst>
        </pc:spChg>
      </pc:sldChg>
      <pc:sldChg chg="modSp mod">
        <pc:chgData name="Erle" userId="3bef8ea25881847b" providerId="LiveId" clId="{68E4D74B-9DD6-420F-B436-038E32C6B50C}" dt="2023-05-31T08:35:34.055" v="468" actId="313"/>
        <pc:sldMkLst>
          <pc:docMk/>
          <pc:sldMk cId="0" sldId="267"/>
        </pc:sldMkLst>
        <pc:spChg chg="mod">
          <ac:chgData name="Erle" userId="3bef8ea25881847b" providerId="LiveId" clId="{68E4D74B-9DD6-420F-B436-038E32C6B50C}" dt="2023-05-31T08:35:06.024" v="458" actId="12"/>
          <ac:spMkLst>
            <pc:docMk/>
            <pc:sldMk cId="0" sldId="267"/>
            <ac:spMk id="324" creationId="{00000000-0000-0000-0000-000000000000}"/>
          </ac:spMkLst>
        </pc:spChg>
        <pc:spChg chg="mod">
          <ac:chgData name="Erle" userId="3bef8ea25881847b" providerId="LiveId" clId="{68E4D74B-9DD6-420F-B436-038E32C6B50C}" dt="2023-05-31T08:35:34.055" v="468" actId="313"/>
          <ac:spMkLst>
            <pc:docMk/>
            <pc:sldMk cId="0" sldId="267"/>
            <ac:spMk id="325" creationId="{00000000-0000-0000-0000-000000000000}"/>
          </ac:spMkLst>
        </pc:spChg>
      </pc:sldChg>
      <pc:sldChg chg="modSp mod">
        <pc:chgData name="Erle" userId="3bef8ea25881847b" providerId="LiveId" clId="{68E4D74B-9DD6-420F-B436-038E32C6B50C}" dt="2023-05-31T09:24:34.386" v="1162" actId="20577"/>
        <pc:sldMkLst>
          <pc:docMk/>
          <pc:sldMk cId="0" sldId="268"/>
        </pc:sldMkLst>
        <pc:spChg chg="mod">
          <ac:chgData name="Erle" userId="3bef8ea25881847b" providerId="LiveId" clId="{68E4D74B-9DD6-420F-B436-038E32C6B50C}" dt="2023-05-31T08:41:05.647" v="545" actId="1076"/>
          <ac:spMkLst>
            <pc:docMk/>
            <pc:sldMk cId="0" sldId="268"/>
            <ac:spMk id="331" creationId="{00000000-0000-0000-0000-000000000000}"/>
          </ac:spMkLst>
        </pc:spChg>
        <pc:spChg chg="mod">
          <ac:chgData name="Erle" userId="3bef8ea25881847b" providerId="LiveId" clId="{68E4D74B-9DD6-420F-B436-038E32C6B50C}" dt="2023-05-31T09:24:34.386" v="1162" actId="20577"/>
          <ac:spMkLst>
            <pc:docMk/>
            <pc:sldMk cId="0" sldId="268"/>
            <ac:spMk id="332" creationId="{00000000-0000-0000-0000-000000000000}"/>
          </ac:spMkLst>
        </pc:spChg>
      </pc:sldChg>
      <pc:sldChg chg="modSp mod">
        <pc:chgData name="Erle" userId="3bef8ea25881847b" providerId="LiveId" clId="{68E4D74B-9DD6-420F-B436-038E32C6B50C}" dt="2023-05-31T08:50:12.047" v="795" actId="27636"/>
        <pc:sldMkLst>
          <pc:docMk/>
          <pc:sldMk cId="0" sldId="269"/>
        </pc:sldMkLst>
        <pc:spChg chg="mod">
          <ac:chgData name="Erle" userId="3bef8ea25881847b" providerId="LiveId" clId="{68E4D74B-9DD6-420F-B436-038E32C6B50C}" dt="2023-05-31T08:50:12.047" v="795" actId="27636"/>
          <ac:spMkLst>
            <pc:docMk/>
            <pc:sldMk cId="0" sldId="269"/>
            <ac:spMk id="337" creationId="{00000000-0000-0000-0000-000000000000}"/>
          </ac:spMkLst>
        </pc:spChg>
        <pc:spChg chg="mod">
          <ac:chgData name="Erle" userId="3bef8ea25881847b" providerId="LiveId" clId="{68E4D74B-9DD6-420F-B436-038E32C6B50C}" dt="2023-05-31T08:41:29.657" v="567"/>
          <ac:spMkLst>
            <pc:docMk/>
            <pc:sldMk cId="0" sldId="269"/>
            <ac:spMk id="338" creationId="{00000000-0000-0000-0000-000000000000}"/>
          </ac:spMkLst>
        </pc:spChg>
        <pc:spChg chg="mod">
          <ac:chgData name="Erle" userId="3bef8ea25881847b" providerId="LiveId" clId="{68E4D74B-9DD6-420F-B436-038E32C6B50C}" dt="2023-05-31T08:45:41.138" v="685" actId="1076"/>
          <ac:spMkLst>
            <pc:docMk/>
            <pc:sldMk cId="0" sldId="269"/>
            <ac:spMk id="339" creationId="{00000000-0000-0000-0000-000000000000}"/>
          </ac:spMkLst>
        </pc:spChg>
      </pc:sldChg>
      <pc:sldChg chg="modSp mod">
        <pc:chgData name="Erle" userId="3bef8ea25881847b" providerId="LiveId" clId="{68E4D74B-9DD6-420F-B436-038E32C6B50C}" dt="2023-05-31T09:24:41.826" v="1165" actId="20577"/>
        <pc:sldMkLst>
          <pc:docMk/>
          <pc:sldMk cId="0" sldId="270"/>
        </pc:sldMkLst>
        <pc:spChg chg="mod">
          <ac:chgData name="Erle" userId="3bef8ea25881847b" providerId="LiveId" clId="{68E4D74B-9DD6-420F-B436-038E32C6B50C}" dt="2023-05-31T08:51:12.852" v="816" actId="1076"/>
          <ac:spMkLst>
            <pc:docMk/>
            <pc:sldMk cId="0" sldId="270"/>
            <ac:spMk id="345" creationId="{00000000-0000-0000-0000-000000000000}"/>
          </ac:spMkLst>
        </pc:spChg>
        <pc:spChg chg="mod">
          <ac:chgData name="Erle" userId="3bef8ea25881847b" providerId="LiveId" clId="{68E4D74B-9DD6-420F-B436-038E32C6B50C}" dt="2023-05-31T09:24:41.826" v="1165" actId="20577"/>
          <ac:spMkLst>
            <pc:docMk/>
            <pc:sldMk cId="0" sldId="270"/>
            <ac:spMk id="346" creationId="{00000000-0000-0000-0000-000000000000}"/>
          </ac:spMkLst>
        </pc:spChg>
      </pc:sldChg>
      <pc:sldChg chg="modSp mod ord">
        <pc:chgData name="Erle" userId="3bef8ea25881847b" providerId="LiveId" clId="{68E4D74B-9DD6-420F-B436-038E32C6B50C}" dt="2023-05-31T08:46:51.255" v="733" actId="12"/>
        <pc:sldMkLst>
          <pc:docMk/>
          <pc:sldMk cId="0" sldId="271"/>
        </pc:sldMkLst>
        <pc:spChg chg="mod">
          <ac:chgData name="Erle" userId="3bef8ea25881847b" providerId="LiveId" clId="{68E4D74B-9DD6-420F-B436-038E32C6B50C}" dt="2023-05-31T08:46:51.255" v="733" actId="12"/>
          <ac:spMkLst>
            <pc:docMk/>
            <pc:sldMk cId="0" sldId="271"/>
            <ac:spMk id="351" creationId="{00000000-0000-0000-0000-000000000000}"/>
          </ac:spMkLst>
        </pc:spChg>
        <pc:spChg chg="mod">
          <ac:chgData name="Erle" userId="3bef8ea25881847b" providerId="LiveId" clId="{68E4D74B-9DD6-420F-B436-038E32C6B50C}" dt="2023-05-31T08:46:11.828" v="717" actId="20577"/>
          <ac:spMkLst>
            <pc:docMk/>
            <pc:sldMk cId="0" sldId="271"/>
            <ac:spMk id="352" creationId="{00000000-0000-0000-0000-000000000000}"/>
          </ac:spMkLst>
        </pc:spChg>
      </pc:sldChg>
      <pc:sldChg chg="modSp mod ord">
        <pc:chgData name="Erle" userId="3bef8ea25881847b" providerId="LiveId" clId="{68E4D74B-9DD6-420F-B436-038E32C6B50C}" dt="2023-05-31T09:24:51.459" v="1174" actId="20577"/>
        <pc:sldMkLst>
          <pc:docMk/>
          <pc:sldMk cId="0" sldId="272"/>
        </pc:sldMkLst>
        <pc:spChg chg="mod">
          <ac:chgData name="Erle" userId="3bef8ea25881847b" providerId="LiveId" clId="{68E4D74B-9DD6-420F-B436-038E32C6B50C}" dt="2023-05-31T09:09:33.239" v="990" actId="14100"/>
          <ac:spMkLst>
            <pc:docMk/>
            <pc:sldMk cId="0" sldId="272"/>
            <ac:spMk id="358" creationId="{00000000-0000-0000-0000-000000000000}"/>
          </ac:spMkLst>
        </pc:spChg>
        <pc:spChg chg="mod">
          <ac:chgData name="Erle" userId="3bef8ea25881847b" providerId="LiveId" clId="{68E4D74B-9DD6-420F-B436-038E32C6B50C}" dt="2023-05-31T09:24:51.459" v="1174" actId="20577"/>
          <ac:spMkLst>
            <pc:docMk/>
            <pc:sldMk cId="0" sldId="272"/>
            <ac:spMk id="359" creationId="{00000000-0000-0000-0000-000000000000}"/>
          </ac:spMkLst>
        </pc:spChg>
      </pc:sldChg>
      <pc:sldChg chg="modSp mod ord">
        <pc:chgData name="Erle" userId="3bef8ea25881847b" providerId="LiveId" clId="{68E4D74B-9DD6-420F-B436-038E32C6B50C}" dt="2023-05-31T08:39:02.646" v="531"/>
        <pc:sldMkLst>
          <pc:docMk/>
          <pc:sldMk cId="0" sldId="273"/>
        </pc:sldMkLst>
        <pc:spChg chg="mod">
          <ac:chgData name="Erle" userId="3bef8ea25881847b" providerId="LiveId" clId="{68E4D74B-9DD6-420F-B436-038E32C6B50C}" dt="2023-05-31T08:39:02.646" v="531"/>
          <ac:spMkLst>
            <pc:docMk/>
            <pc:sldMk cId="0" sldId="273"/>
            <ac:spMk id="366" creationId="{00000000-0000-0000-0000-000000000000}"/>
          </ac:spMkLst>
        </pc:spChg>
        <pc:spChg chg="mod">
          <ac:chgData name="Erle" userId="3bef8ea25881847b" providerId="LiveId" clId="{68E4D74B-9DD6-420F-B436-038E32C6B50C}" dt="2023-05-31T08:38:06.169" v="528" actId="20577"/>
          <ac:spMkLst>
            <pc:docMk/>
            <pc:sldMk cId="0" sldId="273"/>
            <ac:spMk id="367" creationId="{00000000-0000-0000-0000-000000000000}"/>
          </ac:spMkLst>
        </pc:spChg>
      </pc:sldChg>
      <pc:sldChg chg="del ord">
        <pc:chgData name="Erle" userId="3bef8ea25881847b" providerId="LiveId" clId="{68E4D74B-9DD6-420F-B436-038E32C6B50C}" dt="2023-05-31T09:18:43.120" v="1089" actId="47"/>
        <pc:sldMkLst>
          <pc:docMk/>
          <pc:sldMk cId="0" sldId="274"/>
        </pc:sldMkLst>
      </pc:sldChg>
      <pc:sldChg chg="modSp mod ord">
        <pc:chgData name="Erle" userId="3bef8ea25881847b" providerId="LiveId" clId="{68E4D74B-9DD6-420F-B436-038E32C6B50C}" dt="2023-05-31T10:28:16.625" v="1874" actId="20577"/>
        <pc:sldMkLst>
          <pc:docMk/>
          <pc:sldMk cId="0" sldId="275"/>
        </pc:sldMkLst>
        <pc:spChg chg="mod">
          <ac:chgData name="Erle" userId="3bef8ea25881847b" providerId="LiveId" clId="{68E4D74B-9DD6-420F-B436-038E32C6B50C}" dt="2023-05-31T10:28:16.625" v="1874" actId="20577"/>
          <ac:spMkLst>
            <pc:docMk/>
            <pc:sldMk cId="0" sldId="275"/>
            <ac:spMk id="380" creationId="{00000000-0000-0000-0000-000000000000}"/>
          </ac:spMkLst>
        </pc:spChg>
        <pc:spChg chg="mod">
          <ac:chgData name="Erle" userId="3bef8ea25881847b" providerId="LiveId" clId="{68E4D74B-9DD6-420F-B436-038E32C6B50C}" dt="2023-05-31T08:51:53.511" v="830" actId="20577"/>
          <ac:spMkLst>
            <pc:docMk/>
            <pc:sldMk cId="0" sldId="275"/>
            <ac:spMk id="381" creationId="{00000000-0000-0000-0000-000000000000}"/>
          </ac:spMkLst>
        </pc:spChg>
      </pc:sldChg>
      <pc:sldChg chg="del">
        <pc:chgData name="Erle" userId="3bef8ea25881847b" providerId="LiveId" clId="{68E4D74B-9DD6-420F-B436-038E32C6B50C}" dt="2023-05-30T17:29:53.304" v="195" actId="47"/>
        <pc:sldMkLst>
          <pc:docMk/>
          <pc:sldMk cId="0" sldId="276"/>
        </pc:sldMkLst>
      </pc:sldChg>
      <pc:sldChg chg="modSp mod ord">
        <pc:chgData name="Erle" userId="3bef8ea25881847b" providerId="LiveId" clId="{68E4D74B-9DD6-420F-B436-038E32C6B50C}" dt="2023-05-31T13:20:32.795" v="2072" actId="123"/>
        <pc:sldMkLst>
          <pc:docMk/>
          <pc:sldMk cId="0" sldId="277"/>
        </pc:sldMkLst>
        <pc:spChg chg="mod">
          <ac:chgData name="Erle" userId="3bef8ea25881847b" providerId="LiveId" clId="{68E4D74B-9DD6-420F-B436-038E32C6B50C}" dt="2023-05-31T13:20:32.795" v="2072" actId="123"/>
          <ac:spMkLst>
            <pc:docMk/>
            <pc:sldMk cId="0" sldId="277"/>
            <ac:spMk id="393" creationId="{00000000-0000-0000-0000-000000000000}"/>
          </ac:spMkLst>
        </pc:spChg>
        <pc:spChg chg="mod">
          <ac:chgData name="Erle" userId="3bef8ea25881847b" providerId="LiveId" clId="{68E4D74B-9DD6-420F-B436-038E32C6B50C}" dt="2023-05-31T09:29:44.162" v="1227" actId="20577"/>
          <ac:spMkLst>
            <pc:docMk/>
            <pc:sldMk cId="0" sldId="277"/>
            <ac:spMk id="394" creationId="{00000000-0000-0000-0000-000000000000}"/>
          </ac:spMkLst>
        </pc:spChg>
      </pc:sldChg>
      <pc:sldChg chg="modSp mod">
        <pc:chgData name="Erle" userId="3bef8ea25881847b" providerId="LiveId" clId="{68E4D74B-9DD6-420F-B436-038E32C6B50C}" dt="2023-05-31T09:50:23.417" v="1474"/>
        <pc:sldMkLst>
          <pc:docMk/>
          <pc:sldMk cId="0" sldId="278"/>
        </pc:sldMkLst>
        <pc:spChg chg="mod">
          <ac:chgData name="Erle" userId="3bef8ea25881847b" providerId="LiveId" clId="{68E4D74B-9DD6-420F-B436-038E32C6B50C}" dt="2023-05-31T09:50:23.417" v="1474"/>
          <ac:spMkLst>
            <pc:docMk/>
            <pc:sldMk cId="0" sldId="278"/>
            <ac:spMk id="399" creationId="{00000000-0000-0000-0000-000000000000}"/>
          </ac:spMkLst>
        </pc:spChg>
        <pc:spChg chg="mod">
          <ac:chgData name="Erle" userId="3bef8ea25881847b" providerId="LiveId" clId="{68E4D74B-9DD6-420F-B436-038E32C6B50C}" dt="2023-05-31T09:50:17.985" v="1460" actId="20577"/>
          <ac:spMkLst>
            <pc:docMk/>
            <pc:sldMk cId="0" sldId="278"/>
            <ac:spMk id="400" creationId="{00000000-0000-0000-0000-000000000000}"/>
          </ac:spMkLst>
        </pc:spChg>
        <pc:spChg chg="mod">
          <ac:chgData name="Erle" userId="3bef8ea25881847b" providerId="LiveId" clId="{68E4D74B-9DD6-420F-B436-038E32C6B50C}" dt="2023-05-31T09:49:51.812" v="1428" actId="1076"/>
          <ac:spMkLst>
            <pc:docMk/>
            <pc:sldMk cId="0" sldId="278"/>
            <ac:spMk id="401" creationId="{00000000-0000-0000-0000-000000000000}"/>
          </ac:spMkLst>
        </pc:spChg>
      </pc:sldChg>
      <pc:sldChg chg="modSp mod ord">
        <pc:chgData name="Erle" userId="3bef8ea25881847b" providerId="LiveId" clId="{68E4D74B-9DD6-420F-B436-038E32C6B50C}" dt="2023-05-31T09:29:08.155" v="1205" actId="27636"/>
        <pc:sldMkLst>
          <pc:docMk/>
          <pc:sldMk cId="0" sldId="279"/>
        </pc:sldMkLst>
        <pc:spChg chg="mod">
          <ac:chgData name="Erle" userId="3bef8ea25881847b" providerId="LiveId" clId="{68E4D74B-9DD6-420F-B436-038E32C6B50C}" dt="2023-05-31T09:29:08.155" v="1205" actId="27636"/>
          <ac:spMkLst>
            <pc:docMk/>
            <pc:sldMk cId="0" sldId="279"/>
            <ac:spMk id="407" creationId="{00000000-0000-0000-0000-000000000000}"/>
          </ac:spMkLst>
        </pc:spChg>
        <pc:spChg chg="mod">
          <ac:chgData name="Erle" userId="3bef8ea25881847b" providerId="LiveId" clId="{68E4D74B-9DD6-420F-B436-038E32C6B50C}" dt="2023-05-31T09:24:56.418" v="1177" actId="20577"/>
          <ac:spMkLst>
            <pc:docMk/>
            <pc:sldMk cId="0" sldId="279"/>
            <ac:spMk id="408" creationId="{00000000-0000-0000-0000-000000000000}"/>
          </ac:spMkLst>
        </pc:spChg>
      </pc:sldChg>
      <pc:sldChg chg="modSp del mod ord">
        <pc:chgData name="Erle" userId="3bef8ea25881847b" providerId="LiveId" clId="{68E4D74B-9DD6-420F-B436-038E32C6B50C}" dt="2023-05-31T13:18:43.064" v="2062" actId="47"/>
        <pc:sldMkLst>
          <pc:docMk/>
          <pc:sldMk cId="0" sldId="280"/>
        </pc:sldMkLst>
        <pc:spChg chg="mod">
          <ac:chgData name="Erle" userId="3bef8ea25881847b" providerId="LiveId" clId="{68E4D74B-9DD6-420F-B436-038E32C6B50C}" dt="2023-05-31T13:14:28.472" v="2045" actId="20577"/>
          <ac:spMkLst>
            <pc:docMk/>
            <pc:sldMk cId="0" sldId="280"/>
            <ac:spMk id="413" creationId="{00000000-0000-0000-0000-000000000000}"/>
          </ac:spMkLst>
        </pc:spChg>
      </pc:sldChg>
      <pc:sldChg chg="addSp delSp modSp mod">
        <pc:chgData name="Erle" userId="3bef8ea25881847b" providerId="LiveId" clId="{68E4D74B-9DD6-420F-B436-038E32C6B50C}" dt="2023-05-31T10:38:10.014" v="1959" actId="20577"/>
        <pc:sldMkLst>
          <pc:docMk/>
          <pc:sldMk cId="0" sldId="281"/>
        </pc:sldMkLst>
        <pc:spChg chg="add del">
          <ac:chgData name="Erle" userId="3bef8ea25881847b" providerId="LiveId" clId="{68E4D74B-9DD6-420F-B436-038E32C6B50C}" dt="2023-05-31T10:08:15.236" v="1643"/>
          <ac:spMkLst>
            <pc:docMk/>
            <pc:sldMk cId="0" sldId="281"/>
            <ac:spMk id="2" creationId="{419BE106-2297-1B92-86F9-AB468E2E2DC8}"/>
          </ac:spMkLst>
        </pc:spChg>
        <pc:spChg chg="add del mod">
          <ac:chgData name="Erle" userId="3bef8ea25881847b" providerId="LiveId" clId="{68E4D74B-9DD6-420F-B436-038E32C6B50C}" dt="2023-05-31T10:08:14.882" v="1642"/>
          <ac:spMkLst>
            <pc:docMk/>
            <pc:sldMk cId="0" sldId="281"/>
            <ac:spMk id="3" creationId="{8D9E6A11-27C3-7CCC-6E71-73C280355702}"/>
          </ac:spMkLst>
        </pc:spChg>
        <pc:spChg chg="mod">
          <ac:chgData name="Erle" userId="3bef8ea25881847b" providerId="LiveId" clId="{68E4D74B-9DD6-420F-B436-038E32C6B50C}" dt="2023-05-31T10:38:10.014" v="1959" actId="20577"/>
          <ac:spMkLst>
            <pc:docMk/>
            <pc:sldMk cId="0" sldId="281"/>
            <ac:spMk id="419" creationId="{00000000-0000-0000-0000-000000000000}"/>
          </ac:spMkLst>
        </pc:spChg>
        <pc:spChg chg="mod">
          <ac:chgData name="Erle" userId="3bef8ea25881847b" providerId="LiveId" clId="{68E4D74B-9DD6-420F-B436-038E32C6B50C}" dt="2023-05-31T09:30:07.587" v="1229" actId="20577"/>
          <ac:spMkLst>
            <pc:docMk/>
            <pc:sldMk cId="0" sldId="281"/>
            <ac:spMk id="420" creationId="{00000000-0000-0000-0000-000000000000}"/>
          </ac:spMkLst>
        </pc:spChg>
      </pc:sldChg>
      <pc:sldChg chg="addSp delSp modSp mod">
        <pc:chgData name="Erle" userId="3bef8ea25881847b" providerId="LiveId" clId="{68E4D74B-9DD6-420F-B436-038E32C6B50C}" dt="2023-05-31T10:26:23.037" v="1831" actId="14100"/>
        <pc:sldMkLst>
          <pc:docMk/>
          <pc:sldMk cId="0" sldId="282"/>
        </pc:sldMkLst>
        <pc:spChg chg="add del mod">
          <ac:chgData name="Erle" userId="3bef8ea25881847b" providerId="LiveId" clId="{68E4D74B-9DD6-420F-B436-038E32C6B50C}" dt="2023-05-31T09:51:23.601" v="1491" actId="478"/>
          <ac:spMkLst>
            <pc:docMk/>
            <pc:sldMk cId="0" sldId="282"/>
            <ac:spMk id="3" creationId="{329483D1-A0A2-8228-0D3E-543920D99FFC}"/>
          </ac:spMkLst>
        </pc:spChg>
        <pc:spChg chg="add mod">
          <ac:chgData name="Erle" userId="3bef8ea25881847b" providerId="LiveId" clId="{68E4D74B-9DD6-420F-B436-038E32C6B50C}" dt="2023-05-31T10:26:23.037" v="1831" actId="14100"/>
          <ac:spMkLst>
            <pc:docMk/>
            <pc:sldMk cId="0" sldId="282"/>
            <ac:spMk id="4" creationId="{A0EBD7F4-9C48-B9A6-2310-98835845C241}"/>
          </ac:spMkLst>
        </pc:spChg>
        <pc:spChg chg="del">
          <ac:chgData name="Erle" userId="3bef8ea25881847b" providerId="LiveId" clId="{68E4D74B-9DD6-420F-B436-038E32C6B50C}" dt="2023-05-31T09:51:21.331" v="1489" actId="478"/>
          <ac:spMkLst>
            <pc:docMk/>
            <pc:sldMk cId="0" sldId="282"/>
            <ac:spMk id="425" creationId="{00000000-0000-0000-0000-000000000000}"/>
          </ac:spMkLst>
        </pc:spChg>
        <pc:spChg chg="mod">
          <ac:chgData name="Erle" userId="3bef8ea25881847b" providerId="LiveId" clId="{68E4D74B-9DD6-420F-B436-038E32C6B50C}" dt="2023-05-31T09:51:08.290" v="1488" actId="20577"/>
          <ac:spMkLst>
            <pc:docMk/>
            <pc:sldMk cId="0" sldId="282"/>
            <ac:spMk id="426" creationId="{00000000-0000-0000-0000-000000000000}"/>
          </ac:spMkLst>
        </pc:spChg>
      </pc:sldChg>
      <pc:sldChg chg="addSp delSp modSp mod">
        <pc:chgData name="Erle" userId="3bef8ea25881847b" providerId="LiveId" clId="{68E4D74B-9DD6-420F-B436-038E32C6B50C}" dt="2023-05-31T10:41:36.849" v="1960" actId="20577"/>
        <pc:sldMkLst>
          <pc:docMk/>
          <pc:sldMk cId="0" sldId="283"/>
        </pc:sldMkLst>
        <pc:spChg chg="add del mod">
          <ac:chgData name="Erle" userId="3bef8ea25881847b" providerId="LiveId" clId="{68E4D74B-9DD6-420F-B436-038E32C6B50C}" dt="2023-05-31T09:51:35.071" v="1493" actId="478"/>
          <ac:spMkLst>
            <pc:docMk/>
            <pc:sldMk cId="0" sldId="283"/>
            <ac:spMk id="3" creationId="{DD5503AF-AF51-7192-2328-1F61394AFE6F}"/>
          </ac:spMkLst>
        </pc:spChg>
        <pc:spChg chg="add mod">
          <ac:chgData name="Erle" userId="3bef8ea25881847b" providerId="LiveId" clId="{68E4D74B-9DD6-420F-B436-038E32C6B50C}" dt="2023-05-31T10:41:36.849" v="1960" actId="20577"/>
          <ac:spMkLst>
            <pc:docMk/>
            <pc:sldMk cId="0" sldId="283"/>
            <ac:spMk id="4" creationId="{4C0EF080-4671-F66D-BC07-9DE0735369E3}"/>
          </ac:spMkLst>
        </pc:spChg>
        <pc:spChg chg="del">
          <ac:chgData name="Erle" userId="3bef8ea25881847b" providerId="LiveId" clId="{68E4D74B-9DD6-420F-B436-038E32C6B50C}" dt="2023-05-31T09:51:30.387" v="1492" actId="478"/>
          <ac:spMkLst>
            <pc:docMk/>
            <pc:sldMk cId="0" sldId="283"/>
            <ac:spMk id="431" creationId="{00000000-0000-0000-0000-000000000000}"/>
          </ac:spMkLst>
        </pc:spChg>
      </pc:sldChg>
      <pc:sldChg chg="addSp delSp modSp mod">
        <pc:chgData name="Erle" userId="3bef8ea25881847b" providerId="LiveId" clId="{68E4D74B-9DD6-420F-B436-038E32C6B50C}" dt="2023-05-31T10:37:46.890" v="1950" actId="207"/>
        <pc:sldMkLst>
          <pc:docMk/>
          <pc:sldMk cId="0" sldId="284"/>
        </pc:sldMkLst>
        <pc:spChg chg="add del mod">
          <ac:chgData name="Erle" userId="3bef8ea25881847b" providerId="LiveId" clId="{68E4D74B-9DD6-420F-B436-038E32C6B50C}" dt="2023-05-31T09:51:43.072" v="1496" actId="478"/>
          <ac:spMkLst>
            <pc:docMk/>
            <pc:sldMk cId="0" sldId="284"/>
            <ac:spMk id="3" creationId="{EAE525BD-5B76-0B6B-ABC2-81EDE9ED7F43}"/>
          </ac:spMkLst>
        </pc:spChg>
        <pc:spChg chg="add mod">
          <ac:chgData name="Erle" userId="3bef8ea25881847b" providerId="LiveId" clId="{68E4D74B-9DD6-420F-B436-038E32C6B50C}" dt="2023-05-31T10:37:46.890" v="1950" actId="207"/>
          <ac:spMkLst>
            <pc:docMk/>
            <pc:sldMk cId="0" sldId="284"/>
            <ac:spMk id="4" creationId="{FDD5B79F-A65E-3920-5C57-8E5FB7832BB2}"/>
          </ac:spMkLst>
        </pc:spChg>
        <pc:spChg chg="del">
          <ac:chgData name="Erle" userId="3bef8ea25881847b" providerId="LiveId" clId="{68E4D74B-9DD6-420F-B436-038E32C6B50C}" dt="2023-05-31T09:51:41.080" v="1495" actId="478"/>
          <ac:spMkLst>
            <pc:docMk/>
            <pc:sldMk cId="0" sldId="284"/>
            <ac:spMk id="437" creationId="{00000000-0000-0000-0000-000000000000}"/>
          </ac:spMkLst>
        </pc:spChg>
      </pc:sldChg>
      <pc:sldChg chg="modSp mod">
        <pc:chgData name="Erle" userId="3bef8ea25881847b" providerId="LiveId" clId="{68E4D74B-9DD6-420F-B436-038E32C6B50C}" dt="2023-05-31T13:20:37.625" v="2073" actId="123"/>
        <pc:sldMkLst>
          <pc:docMk/>
          <pc:sldMk cId="0" sldId="285"/>
        </pc:sldMkLst>
        <pc:spChg chg="mod">
          <ac:chgData name="Erle" userId="3bef8ea25881847b" providerId="LiveId" clId="{68E4D74B-9DD6-420F-B436-038E32C6B50C}" dt="2023-05-31T13:20:37.625" v="2073" actId="123"/>
          <ac:spMkLst>
            <pc:docMk/>
            <pc:sldMk cId="0" sldId="285"/>
            <ac:spMk id="443" creationId="{00000000-0000-0000-0000-000000000000}"/>
          </ac:spMkLst>
        </pc:spChg>
      </pc:sldChg>
      <pc:sldChg chg="modSp add mod">
        <pc:chgData name="Erle" userId="3bef8ea25881847b" providerId="LiveId" clId="{68E4D74B-9DD6-420F-B436-038E32C6B50C}" dt="2023-05-31T08:35:53.749" v="472" actId="12"/>
        <pc:sldMkLst>
          <pc:docMk/>
          <pc:sldMk cId="1354829253" sldId="287"/>
        </pc:sldMkLst>
        <pc:spChg chg="mod">
          <ac:chgData name="Erle" userId="3bef8ea25881847b" providerId="LiveId" clId="{68E4D74B-9DD6-420F-B436-038E32C6B50C}" dt="2023-05-31T08:35:53.749" v="472" actId="12"/>
          <ac:spMkLst>
            <pc:docMk/>
            <pc:sldMk cId="1354829253" sldId="287"/>
            <ac:spMk id="324" creationId="{00000000-0000-0000-0000-000000000000}"/>
          </ac:spMkLst>
        </pc:spChg>
        <pc:spChg chg="mod">
          <ac:chgData name="Erle" userId="3bef8ea25881847b" providerId="LiveId" clId="{68E4D74B-9DD6-420F-B436-038E32C6B50C}" dt="2023-05-31T08:35:30.039" v="465" actId="313"/>
          <ac:spMkLst>
            <pc:docMk/>
            <pc:sldMk cId="1354829253" sldId="287"/>
            <ac:spMk id="325" creationId="{00000000-0000-0000-0000-000000000000}"/>
          </ac:spMkLst>
        </pc:spChg>
      </pc:sldChg>
      <pc:sldChg chg="add del">
        <pc:chgData name="Erle" userId="3bef8ea25881847b" providerId="LiveId" clId="{68E4D74B-9DD6-420F-B436-038E32C6B50C}" dt="2023-05-31T08:34:22.119" v="443" actId="47"/>
        <pc:sldMkLst>
          <pc:docMk/>
          <pc:sldMk cId="2796129273" sldId="287"/>
        </pc:sldMkLst>
      </pc:sldChg>
      <pc:sldChg chg="modSp add mod">
        <pc:chgData name="Erle" userId="3bef8ea25881847b" providerId="LiveId" clId="{68E4D74B-9DD6-420F-B436-038E32C6B50C}" dt="2023-05-31T08:37:05.477" v="489" actId="20577"/>
        <pc:sldMkLst>
          <pc:docMk/>
          <pc:sldMk cId="1335152065" sldId="288"/>
        </pc:sldMkLst>
        <pc:spChg chg="mod">
          <ac:chgData name="Erle" userId="3bef8ea25881847b" providerId="LiveId" clId="{68E4D74B-9DD6-420F-B436-038E32C6B50C}" dt="2023-05-31T08:37:05.477" v="489" actId="20577"/>
          <ac:spMkLst>
            <pc:docMk/>
            <pc:sldMk cId="1335152065" sldId="288"/>
            <ac:spMk id="324" creationId="{00000000-0000-0000-0000-000000000000}"/>
          </ac:spMkLst>
        </pc:spChg>
        <pc:spChg chg="mod">
          <ac:chgData name="Erle" userId="3bef8ea25881847b" providerId="LiveId" clId="{68E4D74B-9DD6-420F-B436-038E32C6B50C}" dt="2023-05-31T08:36:25.798" v="485" actId="20577"/>
          <ac:spMkLst>
            <pc:docMk/>
            <pc:sldMk cId="1335152065" sldId="288"/>
            <ac:spMk id="325" creationId="{00000000-0000-0000-0000-000000000000}"/>
          </ac:spMkLst>
        </pc:spChg>
      </pc:sldChg>
      <pc:sldChg chg="add del">
        <pc:chgData name="Erle" userId="3bef8ea25881847b" providerId="LiveId" clId="{68E4D74B-9DD6-420F-B436-038E32C6B50C}" dt="2023-05-31T09:46:09.121" v="1386" actId="47"/>
        <pc:sldMkLst>
          <pc:docMk/>
          <pc:sldMk cId="1338019459" sldId="289"/>
        </pc:sldMkLst>
      </pc:sldChg>
      <pc:sldChg chg="add del">
        <pc:chgData name="Erle" userId="3bef8ea25881847b" providerId="LiveId" clId="{68E4D74B-9DD6-420F-B436-038E32C6B50C}" dt="2023-05-31T09:29:18.077" v="1208" actId="47"/>
        <pc:sldMkLst>
          <pc:docMk/>
          <pc:sldMk cId="1629410685" sldId="290"/>
        </pc:sldMkLst>
      </pc:sldChg>
      <pc:sldChg chg="modSp add mod">
        <pc:chgData name="Erle" userId="3bef8ea25881847b" providerId="LiveId" clId="{68E4D74B-9DD6-420F-B436-038E32C6B50C}" dt="2023-05-31T08:47:24.448" v="757" actId="12"/>
        <pc:sldMkLst>
          <pc:docMk/>
          <pc:sldMk cId="2594252816" sldId="291"/>
        </pc:sldMkLst>
        <pc:spChg chg="mod">
          <ac:chgData name="Erle" userId="3bef8ea25881847b" providerId="LiveId" clId="{68E4D74B-9DD6-420F-B436-038E32C6B50C}" dt="2023-05-31T08:47:24.448" v="757" actId="12"/>
          <ac:spMkLst>
            <pc:docMk/>
            <pc:sldMk cId="2594252816" sldId="291"/>
            <ac:spMk id="351" creationId="{00000000-0000-0000-0000-000000000000}"/>
          </ac:spMkLst>
        </pc:spChg>
        <pc:spChg chg="mod">
          <ac:chgData name="Erle" userId="3bef8ea25881847b" providerId="LiveId" clId="{68E4D74B-9DD6-420F-B436-038E32C6B50C}" dt="2023-05-31T08:47:08.103" v="754" actId="20577"/>
          <ac:spMkLst>
            <pc:docMk/>
            <pc:sldMk cId="2594252816" sldId="291"/>
            <ac:spMk id="352" creationId="{00000000-0000-0000-0000-000000000000}"/>
          </ac:spMkLst>
        </pc:spChg>
      </pc:sldChg>
      <pc:sldChg chg="modSp add mod">
        <pc:chgData name="Erle" userId="3bef8ea25881847b" providerId="LiveId" clId="{68E4D74B-9DD6-420F-B436-038E32C6B50C}" dt="2023-05-31T08:48:41.525" v="773" actId="12"/>
        <pc:sldMkLst>
          <pc:docMk/>
          <pc:sldMk cId="3910153177" sldId="292"/>
        </pc:sldMkLst>
        <pc:spChg chg="mod">
          <ac:chgData name="Erle" userId="3bef8ea25881847b" providerId="LiveId" clId="{68E4D74B-9DD6-420F-B436-038E32C6B50C}" dt="2023-05-31T08:48:41.525" v="773" actId="12"/>
          <ac:spMkLst>
            <pc:docMk/>
            <pc:sldMk cId="3910153177" sldId="292"/>
            <ac:spMk id="351" creationId="{00000000-0000-0000-0000-000000000000}"/>
          </ac:spMkLst>
        </pc:spChg>
        <pc:spChg chg="mod">
          <ac:chgData name="Erle" userId="3bef8ea25881847b" providerId="LiveId" clId="{68E4D74B-9DD6-420F-B436-038E32C6B50C}" dt="2023-05-31T08:48:26.526" v="769"/>
          <ac:spMkLst>
            <pc:docMk/>
            <pc:sldMk cId="3910153177" sldId="292"/>
            <ac:spMk id="352" creationId="{00000000-0000-0000-0000-000000000000}"/>
          </ac:spMkLst>
        </pc:spChg>
      </pc:sldChg>
      <pc:sldChg chg="add">
        <pc:chgData name="Erle" userId="3bef8ea25881847b" providerId="LiveId" clId="{68E4D74B-9DD6-420F-B436-038E32C6B50C}" dt="2023-05-31T08:47:58.518" v="764" actId="2890"/>
        <pc:sldMkLst>
          <pc:docMk/>
          <pc:sldMk cId="3294347909" sldId="293"/>
        </pc:sldMkLst>
      </pc:sldChg>
      <pc:sldChg chg="modSp add mod">
        <pc:chgData name="Erle" userId="3bef8ea25881847b" providerId="LiveId" clId="{68E4D74B-9DD6-420F-B436-038E32C6B50C}" dt="2023-05-31T08:49:38.063" v="784" actId="12"/>
        <pc:sldMkLst>
          <pc:docMk/>
          <pc:sldMk cId="1555798716" sldId="294"/>
        </pc:sldMkLst>
        <pc:spChg chg="mod">
          <ac:chgData name="Erle" userId="3bef8ea25881847b" providerId="LiveId" clId="{68E4D74B-9DD6-420F-B436-038E32C6B50C}" dt="2023-05-31T08:49:38.063" v="784" actId="12"/>
          <ac:spMkLst>
            <pc:docMk/>
            <pc:sldMk cId="1555798716" sldId="294"/>
            <ac:spMk id="351" creationId="{00000000-0000-0000-0000-000000000000}"/>
          </ac:spMkLst>
        </pc:spChg>
        <pc:spChg chg="mod">
          <ac:chgData name="Erle" userId="3bef8ea25881847b" providerId="LiveId" clId="{68E4D74B-9DD6-420F-B436-038E32C6B50C}" dt="2023-05-31T08:48:56.678" v="775"/>
          <ac:spMkLst>
            <pc:docMk/>
            <pc:sldMk cId="1555798716" sldId="294"/>
            <ac:spMk id="352" creationId="{00000000-0000-0000-0000-000000000000}"/>
          </ac:spMkLst>
        </pc:spChg>
      </pc:sldChg>
      <pc:sldChg chg="modSp add mod ord">
        <pc:chgData name="Erle" userId="3bef8ea25881847b" providerId="LiveId" clId="{68E4D74B-9DD6-420F-B436-038E32C6B50C}" dt="2023-05-31T09:44:14.271" v="1363" actId="255"/>
        <pc:sldMkLst>
          <pc:docMk/>
          <pc:sldMk cId="3382292613" sldId="295"/>
        </pc:sldMkLst>
        <pc:spChg chg="mod">
          <ac:chgData name="Erle" userId="3bef8ea25881847b" providerId="LiveId" clId="{68E4D74B-9DD6-420F-B436-038E32C6B50C}" dt="2023-05-31T09:44:14.271" v="1363" actId="255"/>
          <ac:spMkLst>
            <pc:docMk/>
            <pc:sldMk cId="3382292613" sldId="295"/>
            <ac:spMk id="380" creationId="{00000000-0000-0000-0000-000000000000}"/>
          </ac:spMkLst>
        </pc:spChg>
        <pc:spChg chg="mod">
          <ac:chgData name="Erle" userId="3bef8ea25881847b" providerId="LiveId" clId="{68E4D74B-9DD6-420F-B436-038E32C6B50C}" dt="2023-05-31T09:40:35.331" v="1322" actId="20577"/>
          <ac:spMkLst>
            <pc:docMk/>
            <pc:sldMk cId="3382292613" sldId="295"/>
            <ac:spMk id="381" creationId="{00000000-0000-0000-0000-000000000000}"/>
          </ac:spMkLst>
        </pc:spChg>
      </pc:sldChg>
      <pc:sldChg chg="modSp add mod">
        <pc:chgData name="Erle" userId="3bef8ea25881847b" providerId="LiveId" clId="{68E4D74B-9DD6-420F-B436-038E32C6B50C}" dt="2023-05-31T09:13:20.807" v="1064" actId="20577"/>
        <pc:sldMkLst>
          <pc:docMk/>
          <pc:sldMk cId="1107150977" sldId="296"/>
        </pc:sldMkLst>
        <pc:spChg chg="mod">
          <ac:chgData name="Erle" userId="3bef8ea25881847b" providerId="LiveId" clId="{68E4D74B-9DD6-420F-B436-038E32C6B50C}" dt="2023-05-31T09:13:20.807" v="1064" actId="20577"/>
          <ac:spMkLst>
            <pc:docMk/>
            <pc:sldMk cId="1107150977" sldId="296"/>
            <ac:spMk id="380" creationId="{00000000-0000-0000-0000-000000000000}"/>
          </ac:spMkLst>
        </pc:spChg>
        <pc:spChg chg="mod">
          <ac:chgData name="Erle" userId="3bef8ea25881847b" providerId="LiveId" clId="{68E4D74B-9DD6-420F-B436-038E32C6B50C}" dt="2023-05-31T09:09:40.693" v="1000" actId="20577"/>
          <ac:spMkLst>
            <pc:docMk/>
            <pc:sldMk cId="1107150977" sldId="296"/>
            <ac:spMk id="381" creationId="{00000000-0000-0000-0000-000000000000}"/>
          </ac:spMkLst>
        </pc:spChg>
      </pc:sldChg>
      <pc:sldChg chg="modSp add mod">
        <pc:chgData name="Erle" userId="3bef8ea25881847b" providerId="LiveId" clId="{68E4D74B-9DD6-420F-B436-038E32C6B50C}" dt="2023-05-31T09:05:04.169" v="961" actId="27636"/>
        <pc:sldMkLst>
          <pc:docMk/>
          <pc:sldMk cId="2817578368" sldId="297"/>
        </pc:sldMkLst>
        <pc:spChg chg="mod">
          <ac:chgData name="Erle" userId="3bef8ea25881847b" providerId="LiveId" clId="{68E4D74B-9DD6-420F-B436-038E32C6B50C}" dt="2023-05-31T09:05:04.169" v="961" actId="27636"/>
          <ac:spMkLst>
            <pc:docMk/>
            <pc:sldMk cId="2817578368" sldId="297"/>
            <ac:spMk id="380" creationId="{00000000-0000-0000-0000-000000000000}"/>
          </ac:spMkLst>
        </pc:spChg>
      </pc:sldChg>
      <pc:sldChg chg="modSp add mod ord">
        <pc:chgData name="Erle" userId="3bef8ea25881847b" providerId="LiveId" clId="{68E4D74B-9DD6-420F-B436-038E32C6B50C}" dt="2023-05-31T09:08:03.947" v="973" actId="27636"/>
        <pc:sldMkLst>
          <pc:docMk/>
          <pc:sldMk cId="582471279" sldId="298"/>
        </pc:sldMkLst>
        <pc:spChg chg="mod">
          <ac:chgData name="Erle" userId="3bef8ea25881847b" providerId="LiveId" clId="{68E4D74B-9DD6-420F-B436-038E32C6B50C}" dt="2023-05-31T09:08:03.947" v="973" actId="27636"/>
          <ac:spMkLst>
            <pc:docMk/>
            <pc:sldMk cId="582471279" sldId="298"/>
            <ac:spMk id="366" creationId="{00000000-0000-0000-0000-000000000000}"/>
          </ac:spMkLst>
        </pc:spChg>
      </pc:sldChg>
      <pc:sldChg chg="modSp add mod ord">
        <pc:chgData name="Erle" userId="3bef8ea25881847b" providerId="LiveId" clId="{68E4D74B-9DD6-420F-B436-038E32C6B50C}" dt="2023-05-31T09:13:35.581" v="1066" actId="27636"/>
        <pc:sldMkLst>
          <pc:docMk/>
          <pc:sldMk cId="1491450197" sldId="299"/>
        </pc:sldMkLst>
        <pc:spChg chg="mod">
          <ac:chgData name="Erle" userId="3bef8ea25881847b" providerId="LiveId" clId="{68E4D74B-9DD6-420F-B436-038E32C6B50C}" dt="2023-05-31T09:13:35.581" v="1066" actId="27636"/>
          <ac:spMkLst>
            <pc:docMk/>
            <pc:sldMk cId="1491450197" sldId="299"/>
            <ac:spMk id="366" creationId="{00000000-0000-0000-0000-000000000000}"/>
          </ac:spMkLst>
        </pc:spChg>
      </pc:sldChg>
      <pc:sldChg chg="modSp add mod ord">
        <pc:chgData name="Erle" userId="3bef8ea25881847b" providerId="LiveId" clId="{68E4D74B-9DD6-420F-B436-038E32C6B50C}" dt="2023-05-31T09:16:54.162" v="1080" actId="14100"/>
        <pc:sldMkLst>
          <pc:docMk/>
          <pc:sldMk cId="2592750307" sldId="300"/>
        </pc:sldMkLst>
        <pc:spChg chg="mod">
          <ac:chgData name="Erle" userId="3bef8ea25881847b" providerId="LiveId" clId="{68E4D74B-9DD6-420F-B436-038E32C6B50C}" dt="2023-05-31T09:16:54.162" v="1080" actId="14100"/>
          <ac:spMkLst>
            <pc:docMk/>
            <pc:sldMk cId="2592750307" sldId="300"/>
            <ac:spMk id="295" creationId="{00000000-0000-0000-0000-000000000000}"/>
          </ac:spMkLst>
        </pc:spChg>
      </pc:sldChg>
      <pc:sldChg chg="modSp add mod ord">
        <pc:chgData name="Erle" userId="3bef8ea25881847b" providerId="LiveId" clId="{68E4D74B-9DD6-420F-B436-038E32C6B50C}" dt="2023-05-31T09:20:07.139" v="1096" actId="20577"/>
        <pc:sldMkLst>
          <pc:docMk/>
          <pc:sldMk cId="3375662181" sldId="301"/>
        </pc:sldMkLst>
        <pc:spChg chg="mod">
          <ac:chgData name="Erle" userId="3bef8ea25881847b" providerId="LiveId" clId="{68E4D74B-9DD6-420F-B436-038E32C6B50C}" dt="2023-05-31T09:20:07.139" v="1096" actId="20577"/>
          <ac:spMkLst>
            <pc:docMk/>
            <pc:sldMk cId="3375662181" sldId="301"/>
            <ac:spMk id="295" creationId="{00000000-0000-0000-0000-000000000000}"/>
          </ac:spMkLst>
        </pc:spChg>
      </pc:sldChg>
      <pc:sldChg chg="add">
        <pc:chgData name="Erle" userId="3bef8ea25881847b" providerId="LiveId" clId="{68E4D74B-9DD6-420F-B436-038E32C6B50C}" dt="2023-05-31T09:27:16.642" v="1184" actId="2890"/>
        <pc:sldMkLst>
          <pc:docMk/>
          <pc:sldMk cId="2645222684" sldId="302"/>
        </pc:sldMkLst>
      </pc:sldChg>
      <pc:sldChg chg="modSp add mod">
        <pc:chgData name="Erle" userId="3bef8ea25881847b" providerId="LiveId" clId="{68E4D74B-9DD6-420F-B436-038E32C6B50C}" dt="2023-05-31T09:45:42.051" v="1382" actId="1076"/>
        <pc:sldMkLst>
          <pc:docMk/>
          <pc:sldMk cId="4080088593" sldId="303"/>
        </pc:sldMkLst>
        <pc:spChg chg="mod">
          <ac:chgData name="Erle" userId="3bef8ea25881847b" providerId="LiveId" clId="{68E4D74B-9DD6-420F-B436-038E32C6B50C}" dt="2023-05-31T09:45:42.051" v="1382" actId="1076"/>
          <ac:spMkLst>
            <pc:docMk/>
            <pc:sldMk cId="4080088593" sldId="303"/>
            <ac:spMk id="380" creationId="{00000000-0000-0000-0000-000000000000}"/>
          </ac:spMkLst>
        </pc:spChg>
      </pc:sldChg>
      <pc:sldChg chg="modSp add del mod">
        <pc:chgData name="Erle" userId="3bef8ea25881847b" providerId="LiveId" clId="{68E4D74B-9DD6-420F-B436-038E32C6B50C}" dt="2023-05-31T09:45:03.426" v="1378" actId="47"/>
        <pc:sldMkLst>
          <pc:docMk/>
          <pc:sldMk cId="1764826571" sldId="304"/>
        </pc:sldMkLst>
        <pc:spChg chg="mod">
          <ac:chgData name="Erle" userId="3bef8ea25881847b" providerId="LiveId" clId="{68E4D74B-9DD6-420F-B436-038E32C6B50C}" dt="2023-05-31T09:44:49.289" v="1372" actId="21"/>
          <ac:spMkLst>
            <pc:docMk/>
            <pc:sldMk cId="1764826571" sldId="304"/>
            <ac:spMk id="380" creationId="{00000000-0000-0000-0000-000000000000}"/>
          </ac:spMkLst>
        </pc:spChg>
      </pc:sldChg>
      <pc:sldChg chg="modSp add mod">
        <pc:chgData name="Erle" userId="3bef8ea25881847b" providerId="LiveId" clId="{68E4D74B-9DD6-420F-B436-038E32C6B50C}" dt="2023-05-31T09:44:37.492" v="1369" actId="14100"/>
        <pc:sldMkLst>
          <pc:docMk/>
          <pc:sldMk cId="2967428375" sldId="305"/>
        </pc:sldMkLst>
        <pc:spChg chg="mod">
          <ac:chgData name="Erle" userId="3bef8ea25881847b" providerId="LiveId" clId="{68E4D74B-9DD6-420F-B436-038E32C6B50C}" dt="2023-05-31T09:44:37.492" v="1369" actId="14100"/>
          <ac:spMkLst>
            <pc:docMk/>
            <pc:sldMk cId="2967428375" sldId="305"/>
            <ac:spMk id="380" creationId="{00000000-0000-0000-0000-000000000000}"/>
          </ac:spMkLst>
        </pc:spChg>
      </pc:sldChg>
      <pc:sldChg chg="modSp add mod ord">
        <pc:chgData name="Erle" userId="3bef8ea25881847b" providerId="LiveId" clId="{68E4D74B-9DD6-420F-B436-038E32C6B50C}" dt="2023-05-31T10:52:57.070" v="1984" actId="20577"/>
        <pc:sldMkLst>
          <pc:docMk/>
          <pc:sldMk cId="1810163054" sldId="306"/>
        </pc:sldMkLst>
        <pc:spChg chg="mod">
          <ac:chgData name="Erle" userId="3bef8ea25881847b" providerId="LiveId" clId="{68E4D74B-9DD6-420F-B436-038E32C6B50C}" dt="2023-05-31T10:52:57.070" v="1984" actId="20577"/>
          <ac:spMkLst>
            <pc:docMk/>
            <pc:sldMk cId="1810163054" sldId="306"/>
            <ac:spMk id="381" creationId="{00000000-0000-0000-0000-000000000000}"/>
          </ac:spMkLst>
        </pc:spChg>
      </pc:sldChg>
      <pc:sldChg chg="modSp add del mod ord">
        <pc:chgData name="Erle" userId="3bef8ea25881847b" providerId="LiveId" clId="{68E4D74B-9DD6-420F-B436-038E32C6B50C}" dt="2023-05-31T09:50:27.456" v="1475" actId="47"/>
        <pc:sldMkLst>
          <pc:docMk/>
          <pc:sldMk cId="2549062333" sldId="306"/>
        </pc:sldMkLst>
        <pc:spChg chg="mod">
          <ac:chgData name="Erle" userId="3bef8ea25881847b" providerId="LiveId" clId="{68E4D74B-9DD6-420F-B436-038E32C6B50C}" dt="2023-05-31T09:46:20.084" v="1387"/>
          <ac:spMkLst>
            <pc:docMk/>
            <pc:sldMk cId="2549062333" sldId="306"/>
            <ac:spMk id="366" creationId="{00000000-0000-0000-0000-000000000000}"/>
          </ac:spMkLst>
        </pc:spChg>
        <pc:spChg chg="mod">
          <ac:chgData name="Erle" userId="3bef8ea25881847b" providerId="LiveId" clId="{68E4D74B-9DD6-420F-B436-038E32C6B50C}" dt="2023-05-31T09:46:25.520" v="1404" actId="20577"/>
          <ac:spMkLst>
            <pc:docMk/>
            <pc:sldMk cId="2549062333" sldId="306"/>
            <ac:spMk id="367" creationId="{00000000-0000-0000-0000-000000000000}"/>
          </ac:spMkLst>
        </pc:spChg>
      </pc:sldChg>
      <pc:sldChg chg="modSp add mod ord">
        <pc:chgData name="Erle" userId="3bef8ea25881847b" providerId="LiveId" clId="{68E4D74B-9DD6-420F-B436-038E32C6B50C}" dt="2023-05-31T13:20:19.472" v="2071" actId="123"/>
        <pc:sldMkLst>
          <pc:docMk/>
          <pc:sldMk cId="1125625100" sldId="307"/>
        </pc:sldMkLst>
        <pc:spChg chg="mod">
          <ac:chgData name="Erle" userId="3bef8ea25881847b" providerId="LiveId" clId="{68E4D74B-9DD6-420F-B436-038E32C6B50C}" dt="2023-05-31T13:20:19.472" v="2071" actId="123"/>
          <ac:spMkLst>
            <pc:docMk/>
            <pc:sldMk cId="1125625100" sldId="307"/>
            <ac:spMk id="443" creationId="{00000000-0000-0000-0000-000000000000}"/>
          </ac:spMkLst>
        </pc:spChg>
      </pc:sldChg>
      <pc:sldChg chg="add del ord">
        <pc:chgData name="Erle" userId="3bef8ea25881847b" providerId="LiveId" clId="{68E4D74B-9DD6-420F-B436-038E32C6B50C}" dt="2023-05-31T09:49:56.861" v="1429" actId="47"/>
        <pc:sldMkLst>
          <pc:docMk/>
          <pc:sldMk cId="2203551904" sldId="307"/>
        </pc:sldMkLst>
      </pc:sldChg>
      <pc:sldChg chg="modSp add mod ord">
        <pc:chgData name="Erle" userId="3bef8ea25881847b" providerId="LiveId" clId="{68E4D74B-9DD6-420F-B436-038E32C6B50C}" dt="2023-05-31T13:20:55.751" v="2074" actId="123"/>
        <pc:sldMkLst>
          <pc:docMk/>
          <pc:sldMk cId="2204397694" sldId="308"/>
        </pc:sldMkLst>
        <pc:spChg chg="mod">
          <ac:chgData name="Erle" userId="3bef8ea25881847b" providerId="LiveId" clId="{68E4D74B-9DD6-420F-B436-038E32C6B50C}" dt="2023-05-31T13:20:55.751" v="2074" actId="123"/>
          <ac:spMkLst>
            <pc:docMk/>
            <pc:sldMk cId="2204397694" sldId="308"/>
            <ac:spMk id="393" creationId="{00000000-0000-0000-0000-000000000000}"/>
          </ac:spMkLst>
        </pc:spChg>
      </pc:sldChg>
      <pc:sldChg chg="modSp add del mod ord">
        <pc:chgData name="Erle" userId="3bef8ea25881847b" providerId="LiveId" clId="{68E4D74B-9DD6-420F-B436-038E32C6B50C}" dt="2023-05-31T13:18:31.791" v="2061" actId="47"/>
        <pc:sldMkLst>
          <pc:docMk/>
          <pc:sldMk cId="2248366926" sldId="308"/>
        </pc:sldMkLst>
        <pc:spChg chg="mod">
          <ac:chgData name="Erle" userId="3bef8ea25881847b" providerId="LiveId" clId="{68E4D74B-9DD6-420F-B436-038E32C6B50C}" dt="2023-05-31T13:12:46.165" v="2026"/>
          <ac:spMkLst>
            <pc:docMk/>
            <pc:sldMk cId="2248366926" sldId="308"/>
            <ac:spMk id="393" creationId="{00000000-0000-0000-0000-000000000000}"/>
          </ac:spMkLst>
        </pc:spChg>
      </pc:sldChg>
      <pc:sldMasterChg chg="addSldLayout delSldLayout">
        <pc:chgData name="Erle" userId="3bef8ea25881847b" providerId="LiveId" clId="{68E4D74B-9DD6-420F-B436-038E32C6B50C}" dt="2023-05-31T09:49:07.748" v="1415" actId="47"/>
        <pc:sldMasterMkLst>
          <pc:docMk/>
          <pc:sldMasterMk cId="0" sldId="2147483648"/>
        </pc:sldMasterMkLst>
        <pc:sldLayoutChg chg="add del">
          <pc:chgData name="Erle" userId="3bef8ea25881847b" providerId="LiveId" clId="{68E4D74B-9DD6-420F-B436-038E32C6B50C}" dt="2023-05-30T17:01:09.429" v="194" actId="47"/>
          <pc:sldLayoutMkLst>
            <pc:docMk/>
            <pc:sldMasterMk cId="0" sldId="2147483648"/>
            <pc:sldLayoutMk cId="0" sldId="2147483652"/>
          </pc:sldLayoutMkLst>
        </pc:sldLayoutChg>
        <pc:sldLayoutChg chg="add del">
          <pc:chgData name="Erle" userId="3bef8ea25881847b" providerId="LiveId" clId="{68E4D74B-9DD6-420F-B436-038E32C6B50C}" dt="2023-05-30T17:01:02.516" v="190" actId="47"/>
          <pc:sldLayoutMkLst>
            <pc:docMk/>
            <pc:sldMasterMk cId="0" sldId="2147483648"/>
            <pc:sldLayoutMk cId="0" sldId="2147483653"/>
          </pc:sldLayoutMkLst>
        </pc:sldLayoutChg>
        <pc:sldLayoutChg chg="add del">
          <pc:chgData name="Erle" userId="3bef8ea25881847b" providerId="LiveId" clId="{68E4D74B-9DD6-420F-B436-038E32C6B50C}" dt="2023-05-30T17:01:02.942" v="191" actId="47"/>
          <pc:sldLayoutMkLst>
            <pc:docMk/>
            <pc:sldMasterMk cId="0" sldId="2147483648"/>
            <pc:sldLayoutMk cId="0" sldId="2147483654"/>
          </pc:sldLayoutMkLst>
        </pc:sldLayoutChg>
        <pc:sldLayoutChg chg="add del">
          <pc:chgData name="Erle" userId="3bef8ea25881847b" providerId="LiveId" clId="{68E4D74B-9DD6-420F-B436-038E32C6B50C}" dt="2023-05-30T17:01:03.449" v="192" actId="47"/>
          <pc:sldLayoutMkLst>
            <pc:docMk/>
            <pc:sldMasterMk cId="0" sldId="2147483648"/>
            <pc:sldLayoutMk cId="0" sldId="2147483655"/>
          </pc:sldLayoutMkLst>
        </pc:sldLayoutChg>
        <pc:sldLayoutChg chg="del">
          <pc:chgData name="Erle" userId="3bef8ea25881847b" providerId="LiveId" clId="{68E4D74B-9DD6-420F-B436-038E32C6B50C}" dt="2023-05-31T09:49:07.748" v="1415" actId="47"/>
          <pc:sldLayoutMkLst>
            <pc:docMk/>
            <pc:sldMasterMk cId="0" sldId="2147483648"/>
            <pc:sldLayoutMk cId="0" sldId="214748365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257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294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8005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67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2878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7150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1748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5944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872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8625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1417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90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91734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6069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73870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564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03892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7" name="Google Shape;41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3" name="Google Shape;42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9" name="Google Shape;42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5" name="Google Shape;43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53250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1" name="Google Shape;44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1" name="Google Shape;44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86946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48930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7" name="Google Shape;44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214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7989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1"/>
        <p:cNvGrpSpPr/>
        <p:nvPr/>
      </p:nvGrpSpPr>
      <p:grpSpPr>
        <a:xfrm>
          <a:off x="0" y="0"/>
          <a:ext cx="0" cy="0"/>
          <a:chOff x="0" y="0"/>
          <a:chExt cx="0" cy="0"/>
        </a:xfrm>
      </p:grpSpPr>
      <p:sp>
        <p:nvSpPr>
          <p:cNvPr id="12" name="Google Shape;12;p33"/>
          <p:cNvSpPr/>
          <p:nvPr/>
        </p:nvSpPr>
        <p:spPr>
          <a:xfrm>
            <a:off x="0" y="6334297"/>
            <a:ext cx="12192000" cy="52370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13;p33"/>
          <p:cNvSpPr/>
          <p:nvPr/>
        </p:nvSpPr>
        <p:spPr>
          <a:xfrm>
            <a:off x="-8050" y="-908165"/>
            <a:ext cx="6401126" cy="8997069"/>
          </a:xfrm>
          <a:custGeom>
            <a:avLst/>
            <a:gdLst/>
            <a:ahLst/>
            <a:cxnLst/>
            <a:rect l="l" t="t" r="r" b="b"/>
            <a:pathLst>
              <a:path w="7607015" h="10692000" extrusionOk="0">
                <a:moveTo>
                  <a:pt x="0" y="0"/>
                </a:moveTo>
                <a:lnTo>
                  <a:pt x="4534049" y="0"/>
                </a:lnTo>
                <a:lnTo>
                  <a:pt x="4778336" y="140498"/>
                </a:lnTo>
                <a:cubicBezTo>
                  <a:pt x="6227115" y="1021023"/>
                  <a:pt x="7263538" y="2512707"/>
                  <a:pt x="7530091" y="4257929"/>
                </a:cubicBezTo>
                <a:lnTo>
                  <a:pt x="7560000" y="4493400"/>
                </a:lnTo>
                <a:cubicBezTo>
                  <a:pt x="7645536" y="5059446"/>
                  <a:pt x="7594914" y="5454710"/>
                  <a:pt x="7560000" y="5806626"/>
                </a:cubicBezTo>
                <a:lnTo>
                  <a:pt x="7530091" y="6042097"/>
                </a:lnTo>
                <a:cubicBezTo>
                  <a:pt x="7204303" y="8175148"/>
                  <a:pt x="5728465" y="9929455"/>
                  <a:pt x="3755316" y="10652081"/>
                </a:cubicBezTo>
                <a:lnTo>
                  <a:pt x="3637366" y="10692000"/>
                </a:lnTo>
                <a:lnTo>
                  <a:pt x="0" y="10692000"/>
                </a:lnTo>
                <a:lnTo>
                  <a:pt x="0" y="7088352"/>
                </a:lnTo>
                <a:lnTo>
                  <a:pt x="83132" y="7163912"/>
                </a:lnTo>
                <a:cubicBezTo>
                  <a:pt x="534475" y="7536493"/>
                  <a:pt x="1112633" y="7760465"/>
                  <a:pt x="1741839" y="7760465"/>
                </a:cubicBezTo>
                <a:cubicBezTo>
                  <a:pt x="3181714" y="7760465"/>
                  <a:pt x="4351508" y="6588635"/>
                  <a:pt x="4351508" y="5150013"/>
                </a:cubicBezTo>
                <a:cubicBezTo>
                  <a:pt x="4351508" y="3709706"/>
                  <a:pt x="3181714" y="2539564"/>
                  <a:pt x="1741839" y="2539564"/>
                </a:cubicBezTo>
                <a:cubicBezTo>
                  <a:pt x="1111894" y="2539564"/>
                  <a:pt x="533644" y="2763860"/>
                  <a:pt x="82431" y="3136663"/>
                </a:cubicBezTo>
                <a:lnTo>
                  <a:pt x="0" y="3211653"/>
                </a:lnTo>
                <a:lnTo>
                  <a:pt x="0" y="0"/>
                </a:lnTo>
                <a:close/>
              </a:path>
            </a:pathLst>
          </a:custGeom>
          <a:gradFill>
            <a:gsLst>
              <a:gs pos="0">
                <a:srgbClr val="754483"/>
              </a:gs>
              <a:gs pos="9000">
                <a:srgbClr val="754483"/>
              </a:gs>
              <a:gs pos="28000">
                <a:srgbClr val="8A4199"/>
              </a:gs>
              <a:gs pos="52999">
                <a:srgbClr val="8A4199"/>
              </a:gs>
              <a:gs pos="79000">
                <a:srgbClr val="754483"/>
              </a:gs>
              <a:gs pos="100000">
                <a:srgbClr val="754483"/>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 name="Google Shape;14;p33"/>
          <p:cNvGrpSpPr/>
          <p:nvPr/>
        </p:nvGrpSpPr>
        <p:grpSpPr>
          <a:xfrm>
            <a:off x="240633" y="3102390"/>
            <a:ext cx="3148393" cy="998194"/>
            <a:chOff x="2464177" y="4939099"/>
            <a:chExt cx="2638924" cy="836668"/>
          </a:xfrm>
        </p:grpSpPr>
        <p:sp>
          <p:nvSpPr>
            <p:cNvPr id="15" name="Google Shape;15;p33"/>
            <p:cNvSpPr/>
            <p:nvPr/>
          </p:nvSpPr>
          <p:spPr>
            <a:xfrm>
              <a:off x="2897660" y="5064270"/>
              <a:ext cx="412569" cy="415340"/>
            </a:xfrm>
            <a:custGeom>
              <a:avLst/>
              <a:gdLst/>
              <a:ahLst/>
              <a:cxnLst/>
              <a:rect l="l" t="t" r="r" b="b"/>
              <a:pathLst>
                <a:path w="412569" h="415340" extrusionOk="0">
                  <a:moveTo>
                    <a:pt x="314656" y="33189"/>
                  </a:moveTo>
                  <a:cubicBezTo>
                    <a:pt x="308001" y="28448"/>
                    <a:pt x="301347" y="24655"/>
                    <a:pt x="294693" y="20862"/>
                  </a:cubicBezTo>
                  <a:cubicBezTo>
                    <a:pt x="268075" y="6638"/>
                    <a:pt x="237655" y="0"/>
                    <a:pt x="205334" y="0"/>
                  </a:cubicBezTo>
                  <a:cubicBezTo>
                    <a:pt x="149248" y="0"/>
                    <a:pt x="99815" y="20862"/>
                    <a:pt x="59889" y="60689"/>
                  </a:cubicBezTo>
                  <a:cubicBezTo>
                    <a:pt x="19963" y="100516"/>
                    <a:pt x="0" y="149826"/>
                    <a:pt x="0" y="206722"/>
                  </a:cubicBezTo>
                  <a:cubicBezTo>
                    <a:pt x="0" y="264566"/>
                    <a:pt x="19963" y="313876"/>
                    <a:pt x="59889" y="354652"/>
                  </a:cubicBezTo>
                  <a:cubicBezTo>
                    <a:pt x="99815" y="395427"/>
                    <a:pt x="148297" y="415341"/>
                    <a:pt x="204384" y="415341"/>
                  </a:cubicBezTo>
                  <a:cubicBezTo>
                    <a:pt x="235754" y="415341"/>
                    <a:pt x="265223" y="408703"/>
                    <a:pt x="291841" y="395427"/>
                  </a:cubicBezTo>
                  <a:cubicBezTo>
                    <a:pt x="299446" y="391634"/>
                    <a:pt x="307051" y="386893"/>
                    <a:pt x="314656" y="382151"/>
                  </a:cubicBezTo>
                  <a:lnTo>
                    <a:pt x="314656" y="406806"/>
                  </a:lnTo>
                  <a:lnTo>
                    <a:pt x="412570" y="406806"/>
                  </a:lnTo>
                  <a:lnTo>
                    <a:pt x="412570" y="8534"/>
                  </a:lnTo>
                  <a:lnTo>
                    <a:pt x="314656" y="8534"/>
                  </a:lnTo>
                  <a:lnTo>
                    <a:pt x="314656" y="33189"/>
                  </a:lnTo>
                  <a:close/>
                  <a:moveTo>
                    <a:pt x="208186" y="319566"/>
                  </a:moveTo>
                  <a:cubicBezTo>
                    <a:pt x="189174" y="319566"/>
                    <a:pt x="171112" y="314825"/>
                    <a:pt x="154951" y="305342"/>
                  </a:cubicBezTo>
                  <a:cubicBezTo>
                    <a:pt x="137840" y="295859"/>
                    <a:pt x="124531" y="281635"/>
                    <a:pt x="115025" y="263618"/>
                  </a:cubicBezTo>
                  <a:cubicBezTo>
                    <a:pt x="104568" y="245601"/>
                    <a:pt x="99815" y="227584"/>
                    <a:pt x="99815" y="207670"/>
                  </a:cubicBezTo>
                  <a:cubicBezTo>
                    <a:pt x="99815" y="187757"/>
                    <a:pt x="104568" y="169740"/>
                    <a:pt x="115025" y="151723"/>
                  </a:cubicBezTo>
                  <a:cubicBezTo>
                    <a:pt x="124531" y="133706"/>
                    <a:pt x="137840" y="120430"/>
                    <a:pt x="154951" y="110947"/>
                  </a:cubicBezTo>
                  <a:cubicBezTo>
                    <a:pt x="172063" y="101465"/>
                    <a:pt x="189174" y="96723"/>
                    <a:pt x="209137" y="96723"/>
                  </a:cubicBezTo>
                  <a:cubicBezTo>
                    <a:pt x="240507" y="96723"/>
                    <a:pt x="265223" y="107154"/>
                    <a:pt x="286137" y="128964"/>
                  </a:cubicBezTo>
                  <a:cubicBezTo>
                    <a:pt x="307051" y="150774"/>
                    <a:pt x="317508" y="177326"/>
                    <a:pt x="317508" y="209567"/>
                  </a:cubicBezTo>
                  <a:cubicBezTo>
                    <a:pt x="317508" y="231377"/>
                    <a:pt x="312754" y="249394"/>
                    <a:pt x="303248" y="266463"/>
                  </a:cubicBezTo>
                  <a:cubicBezTo>
                    <a:pt x="293742" y="282583"/>
                    <a:pt x="281384" y="295859"/>
                    <a:pt x="263322" y="305342"/>
                  </a:cubicBezTo>
                  <a:cubicBezTo>
                    <a:pt x="246211" y="314825"/>
                    <a:pt x="228149" y="319566"/>
                    <a:pt x="208186" y="31956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33"/>
            <p:cNvSpPr/>
            <p:nvPr/>
          </p:nvSpPr>
          <p:spPr>
            <a:xfrm>
              <a:off x="3342551" y="4940047"/>
              <a:ext cx="98864" cy="530081"/>
            </a:xfrm>
            <a:custGeom>
              <a:avLst/>
              <a:gdLst/>
              <a:ahLst/>
              <a:cxnLst/>
              <a:rect l="l" t="t" r="r" b="b"/>
              <a:pathLst>
                <a:path w="98864" h="530081" extrusionOk="0">
                  <a:moveTo>
                    <a:pt x="0" y="0"/>
                  </a:moveTo>
                  <a:lnTo>
                    <a:pt x="98865" y="0"/>
                  </a:lnTo>
                  <a:lnTo>
                    <a:pt x="98865" y="530081"/>
                  </a:lnTo>
                  <a:lnTo>
                    <a:pt x="0" y="530081"/>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33"/>
            <p:cNvSpPr/>
            <p:nvPr/>
          </p:nvSpPr>
          <p:spPr>
            <a:xfrm>
              <a:off x="3457576" y="5064270"/>
              <a:ext cx="412569" cy="415340"/>
            </a:xfrm>
            <a:custGeom>
              <a:avLst/>
              <a:gdLst/>
              <a:ahLst/>
              <a:cxnLst/>
              <a:rect l="l" t="t" r="r" b="b"/>
              <a:pathLst>
                <a:path w="412569" h="415340" extrusionOk="0">
                  <a:moveTo>
                    <a:pt x="314656" y="33189"/>
                  </a:moveTo>
                  <a:cubicBezTo>
                    <a:pt x="308001" y="28448"/>
                    <a:pt x="301347" y="24655"/>
                    <a:pt x="294693" y="20862"/>
                  </a:cubicBezTo>
                  <a:cubicBezTo>
                    <a:pt x="268075" y="6638"/>
                    <a:pt x="237655" y="0"/>
                    <a:pt x="205334" y="0"/>
                  </a:cubicBezTo>
                  <a:cubicBezTo>
                    <a:pt x="149248" y="0"/>
                    <a:pt x="99815" y="20862"/>
                    <a:pt x="59889" y="60689"/>
                  </a:cubicBezTo>
                  <a:cubicBezTo>
                    <a:pt x="19963" y="100516"/>
                    <a:pt x="0" y="149826"/>
                    <a:pt x="0" y="206722"/>
                  </a:cubicBezTo>
                  <a:cubicBezTo>
                    <a:pt x="0" y="264566"/>
                    <a:pt x="19963" y="313876"/>
                    <a:pt x="59889" y="354652"/>
                  </a:cubicBezTo>
                  <a:cubicBezTo>
                    <a:pt x="99815" y="395427"/>
                    <a:pt x="148297" y="415341"/>
                    <a:pt x="204384" y="415341"/>
                  </a:cubicBezTo>
                  <a:cubicBezTo>
                    <a:pt x="235754" y="415341"/>
                    <a:pt x="265223" y="408703"/>
                    <a:pt x="291841" y="395427"/>
                  </a:cubicBezTo>
                  <a:cubicBezTo>
                    <a:pt x="299446" y="391634"/>
                    <a:pt x="307051" y="386893"/>
                    <a:pt x="314656" y="382151"/>
                  </a:cubicBezTo>
                  <a:lnTo>
                    <a:pt x="314656" y="406806"/>
                  </a:lnTo>
                  <a:lnTo>
                    <a:pt x="412570" y="406806"/>
                  </a:lnTo>
                  <a:lnTo>
                    <a:pt x="412570" y="8534"/>
                  </a:lnTo>
                  <a:lnTo>
                    <a:pt x="314656" y="8534"/>
                  </a:lnTo>
                  <a:lnTo>
                    <a:pt x="314656" y="33189"/>
                  </a:lnTo>
                  <a:close/>
                  <a:moveTo>
                    <a:pt x="208186" y="319566"/>
                  </a:moveTo>
                  <a:cubicBezTo>
                    <a:pt x="189174" y="319566"/>
                    <a:pt x="171112" y="314825"/>
                    <a:pt x="154951" y="305342"/>
                  </a:cubicBezTo>
                  <a:cubicBezTo>
                    <a:pt x="137840" y="295859"/>
                    <a:pt x="124531" y="281635"/>
                    <a:pt x="115025" y="263618"/>
                  </a:cubicBezTo>
                  <a:cubicBezTo>
                    <a:pt x="104568" y="245601"/>
                    <a:pt x="99815" y="227584"/>
                    <a:pt x="99815" y="207670"/>
                  </a:cubicBezTo>
                  <a:cubicBezTo>
                    <a:pt x="99815" y="187757"/>
                    <a:pt x="104568" y="169740"/>
                    <a:pt x="115025" y="151723"/>
                  </a:cubicBezTo>
                  <a:cubicBezTo>
                    <a:pt x="124531" y="133706"/>
                    <a:pt x="137840" y="120430"/>
                    <a:pt x="154951" y="110947"/>
                  </a:cubicBezTo>
                  <a:cubicBezTo>
                    <a:pt x="172062" y="101465"/>
                    <a:pt x="189174" y="96723"/>
                    <a:pt x="209137" y="96723"/>
                  </a:cubicBezTo>
                  <a:cubicBezTo>
                    <a:pt x="240507" y="96723"/>
                    <a:pt x="265223" y="107154"/>
                    <a:pt x="286137" y="128964"/>
                  </a:cubicBezTo>
                  <a:cubicBezTo>
                    <a:pt x="307051" y="150774"/>
                    <a:pt x="317507" y="177326"/>
                    <a:pt x="317507" y="209567"/>
                  </a:cubicBezTo>
                  <a:cubicBezTo>
                    <a:pt x="317507" y="231377"/>
                    <a:pt x="312754" y="249394"/>
                    <a:pt x="303248" y="266463"/>
                  </a:cubicBezTo>
                  <a:cubicBezTo>
                    <a:pt x="293742" y="282583"/>
                    <a:pt x="281384" y="295859"/>
                    <a:pt x="263322" y="305342"/>
                  </a:cubicBezTo>
                  <a:cubicBezTo>
                    <a:pt x="246211" y="314825"/>
                    <a:pt x="227198" y="319566"/>
                    <a:pt x="208186" y="31956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8;p33"/>
            <p:cNvSpPr/>
            <p:nvPr/>
          </p:nvSpPr>
          <p:spPr>
            <a:xfrm>
              <a:off x="3909121" y="5064270"/>
              <a:ext cx="354581" cy="406806"/>
            </a:xfrm>
            <a:custGeom>
              <a:avLst/>
              <a:gdLst/>
              <a:ahLst/>
              <a:cxnLst/>
              <a:rect l="l" t="t" r="r" b="b"/>
              <a:pathLst>
                <a:path w="354581" h="406806" extrusionOk="0">
                  <a:moveTo>
                    <a:pt x="284236" y="23707"/>
                  </a:moveTo>
                  <a:cubicBezTo>
                    <a:pt x="259520" y="7586"/>
                    <a:pt x="231952" y="0"/>
                    <a:pt x="200581" y="0"/>
                  </a:cubicBezTo>
                  <a:cubicBezTo>
                    <a:pt x="171112" y="0"/>
                    <a:pt x="142593" y="6638"/>
                    <a:pt x="116926" y="20862"/>
                  </a:cubicBezTo>
                  <a:cubicBezTo>
                    <a:pt x="110272" y="24655"/>
                    <a:pt x="104568" y="28448"/>
                    <a:pt x="98865" y="32241"/>
                  </a:cubicBezTo>
                  <a:lnTo>
                    <a:pt x="98865" y="8534"/>
                  </a:lnTo>
                  <a:lnTo>
                    <a:pt x="0" y="8534"/>
                  </a:lnTo>
                  <a:lnTo>
                    <a:pt x="0" y="406806"/>
                  </a:lnTo>
                  <a:lnTo>
                    <a:pt x="98865" y="406806"/>
                  </a:lnTo>
                  <a:lnTo>
                    <a:pt x="98865" y="253187"/>
                  </a:lnTo>
                  <a:cubicBezTo>
                    <a:pt x="98865" y="200084"/>
                    <a:pt x="101716" y="176378"/>
                    <a:pt x="104568" y="166895"/>
                  </a:cubicBezTo>
                  <a:cubicBezTo>
                    <a:pt x="110272" y="146033"/>
                    <a:pt x="120729" y="128964"/>
                    <a:pt x="137840" y="115689"/>
                  </a:cubicBezTo>
                  <a:cubicBezTo>
                    <a:pt x="154001" y="102413"/>
                    <a:pt x="172062" y="95775"/>
                    <a:pt x="192025" y="95775"/>
                  </a:cubicBezTo>
                  <a:cubicBezTo>
                    <a:pt x="209137" y="95775"/>
                    <a:pt x="222445" y="99568"/>
                    <a:pt x="231952" y="107154"/>
                  </a:cubicBezTo>
                  <a:cubicBezTo>
                    <a:pt x="241458" y="114740"/>
                    <a:pt x="248112" y="126119"/>
                    <a:pt x="251915" y="143188"/>
                  </a:cubicBezTo>
                  <a:cubicBezTo>
                    <a:pt x="253816" y="149826"/>
                    <a:pt x="255717" y="166895"/>
                    <a:pt x="255717" y="216205"/>
                  </a:cubicBezTo>
                  <a:lnTo>
                    <a:pt x="255717" y="406806"/>
                  </a:lnTo>
                  <a:lnTo>
                    <a:pt x="354582" y="406806"/>
                  </a:lnTo>
                  <a:lnTo>
                    <a:pt x="354582" y="201981"/>
                  </a:lnTo>
                  <a:cubicBezTo>
                    <a:pt x="354582" y="150774"/>
                    <a:pt x="348878" y="113792"/>
                    <a:pt x="338421" y="88189"/>
                  </a:cubicBezTo>
                  <a:cubicBezTo>
                    <a:pt x="326063" y="60689"/>
                    <a:pt x="308001" y="38879"/>
                    <a:pt x="284236" y="2370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9;p33"/>
            <p:cNvSpPr/>
            <p:nvPr/>
          </p:nvSpPr>
          <p:spPr>
            <a:xfrm>
              <a:off x="4282715" y="5064270"/>
              <a:ext cx="414470" cy="415340"/>
            </a:xfrm>
            <a:custGeom>
              <a:avLst/>
              <a:gdLst/>
              <a:ahLst/>
              <a:cxnLst/>
              <a:rect l="l" t="t" r="r" b="b"/>
              <a:pathLst>
                <a:path w="414470" h="415340" extrusionOk="0">
                  <a:moveTo>
                    <a:pt x="319409" y="269308"/>
                  </a:moveTo>
                  <a:cubicBezTo>
                    <a:pt x="292791" y="302497"/>
                    <a:pt x="259520" y="319566"/>
                    <a:pt x="216742" y="319566"/>
                  </a:cubicBezTo>
                  <a:cubicBezTo>
                    <a:pt x="193927" y="319566"/>
                    <a:pt x="173013" y="314825"/>
                    <a:pt x="154951" y="304394"/>
                  </a:cubicBezTo>
                  <a:cubicBezTo>
                    <a:pt x="136890" y="294911"/>
                    <a:pt x="123581" y="280687"/>
                    <a:pt x="113124" y="263618"/>
                  </a:cubicBezTo>
                  <a:cubicBezTo>
                    <a:pt x="102667" y="245601"/>
                    <a:pt x="97914" y="226636"/>
                    <a:pt x="97914" y="206722"/>
                  </a:cubicBezTo>
                  <a:cubicBezTo>
                    <a:pt x="97914" y="175429"/>
                    <a:pt x="108371" y="149826"/>
                    <a:pt x="131186" y="128016"/>
                  </a:cubicBezTo>
                  <a:cubicBezTo>
                    <a:pt x="154001" y="106206"/>
                    <a:pt x="181569" y="95775"/>
                    <a:pt x="216742" y="95775"/>
                  </a:cubicBezTo>
                  <a:cubicBezTo>
                    <a:pt x="260470" y="95775"/>
                    <a:pt x="293742" y="111895"/>
                    <a:pt x="319409" y="145085"/>
                  </a:cubicBezTo>
                  <a:lnTo>
                    <a:pt x="334619" y="164998"/>
                  </a:lnTo>
                  <a:lnTo>
                    <a:pt x="413520" y="115689"/>
                  </a:lnTo>
                  <a:lnTo>
                    <a:pt x="400212" y="92930"/>
                  </a:lnTo>
                  <a:cubicBezTo>
                    <a:pt x="387854" y="73017"/>
                    <a:pt x="372644" y="55948"/>
                    <a:pt x="355532" y="42672"/>
                  </a:cubicBezTo>
                  <a:cubicBezTo>
                    <a:pt x="338421" y="29396"/>
                    <a:pt x="317508" y="18965"/>
                    <a:pt x="293742" y="11379"/>
                  </a:cubicBezTo>
                  <a:cubicBezTo>
                    <a:pt x="269977" y="3793"/>
                    <a:pt x="245260" y="0"/>
                    <a:pt x="219594" y="0"/>
                  </a:cubicBezTo>
                  <a:cubicBezTo>
                    <a:pt x="178717" y="0"/>
                    <a:pt x="141643" y="9483"/>
                    <a:pt x="108371" y="27500"/>
                  </a:cubicBezTo>
                  <a:cubicBezTo>
                    <a:pt x="75099" y="45517"/>
                    <a:pt x="48482" y="72068"/>
                    <a:pt x="28519" y="104309"/>
                  </a:cubicBezTo>
                  <a:cubicBezTo>
                    <a:pt x="9506" y="136550"/>
                    <a:pt x="0" y="172585"/>
                    <a:pt x="0" y="210515"/>
                  </a:cubicBezTo>
                  <a:cubicBezTo>
                    <a:pt x="0" y="267411"/>
                    <a:pt x="20914" y="316721"/>
                    <a:pt x="61790" y="355600"/>
                  </a:cubicBezTo>
                  <a:cubicBezTo>
                    <a:pt x="102667" y="395427"/>
                    <a:pt x="154951" y="415341"/>
                    <a:pt x="215791" y="415341"/>
                  </a:cubicBezTo>
                  <a:cubicBezTo>
                    <a:pt x="255717" y="415341"/>
                    <a:pt x="290890" y="407755"/>
                    <a:pt x="322261" y="391634"/>
                  </a:cubicBezTo>
                  <a:cubicBezTo>
                    <a:pt x="354582" y="375514"/>
                    <a:pt x="380249" y="353703"/>
                    <a:pt x="399261" y="324307"/>
                  </a:cubicBezTo>
                  <a:lnTo>
                    <a:pt x="414471" y="301549"/>
                  </a:lnTo>
                  <a:lnTo>
                    <a:pt x="335570" y="249394"/>
                  </a:lnTo>
                  <a:lnTo>
                    <a:pt x="319409" y="269308"/>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20;p33"/>
            <p:cNvSpPr/>
            <p:nvPr/>
          </p:nvSpPr>
          <p:spPr>
            <a:xfrm rot="-2700000">
              <a:off x="3707889" y="5564999"/>
              <a:ext cx="174912" cy="17447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21;p33"/>
            <p:cNvSpPr/>
            <p:nvPr/>
          </p:nvSpPr>
          <p:spPr>
            <a:xfrm>
              <a:off x="4694334" y="5063322"/>
              <a:ext cx="408767" cy="416289"/>
            </a:xfrm>
            <a:custGeom>
              <a:avLst/>
              <a:gdLst/>
              <a:ahLst/>
              <a:cxnLst/>
              <a:rect l="l" t="t" r="r" b="b"/>
              <a:pathLst>
                <a:path w="408767" h="416289" extrusionOk="0">
                  <a:moveTo>
                    <a:pt x="277581" y="293963"/>
                  </a:moveTo>
                  <a:cubicBezTo>
                    <a:pt x="268075" y="301549"/>
                    <a:pt x="257618" y="308187"/>
                    <a:pt x="243359" y="312928"/>
                  </a:cubicBezTo>
                  <a:cubicBezTo>
                    <a:pt x="230050" y="317669"/>
                    <a:pt x="215791" y="320514"/>
                    <a:pt x="201532" y="320514"/>
                  </a:cubicBezTo>
                  <a:cubicBezTo>
                    <a:pt x="173013" y="320514"/>
                    <a:pt x="149247" y="311031"/>
                    <a:pt x="129284" y="290170"/>
                  </a:cubicBezTo>
                  <a:cubicBezTo>
                    <a:pt x="115025" y="275946"/>
                    <a:pt x="106469" y="258877"/>
                    <a:pt x="101716" y="238015"/>
                  </a:cubicBezTo>
                  <a:lnTo>
                    <a:pt x="316557" y="238015"/>
                  </a:lnTo>
                  <a:lnTo>
                    <a:pt x="339372" y="238015"/>
                  </a:lnTo>
                  <a:lnTo>
                    <a:pt x="408767" y="238015"/>
                  </a:lnTo>
                  <a:lnTo>
                    <a:pt x="408767" y="210515"/>
                  </a:lnTo>
                  <a:cubicBezTo>
                    <a:pt x="408767" y="157412"/>
                    <a:pt x="393557" y="112844"/>
                    <a:pt x="365039" y="76810"/>
                  </a:cubicBezTo>
                  <a:cubicBezTo>
                    <a:pt x="325112" y="25603"/>
                    <a:pt x="269976" y="0"/>
                    <a:pt x="203433" y="0"/>
                  </a:cubicBezTo>
                  <a:cubicBezTo>
                    <a:pt x="137840" y="0"/>
                    <a:pt x="84605" y="25603"/>
                    <a:pt x="45630" y="75861"/>
                  </a:cubicBezTo>
                  <a:cubicBezTo>
                    <a:pt x="15210" y="114740"/>
                    <a:pt x="0" y="159309"/>
                    <a:pt x="0" y="209567"/>
                  </a:cubicBezTo>
                  <a:cubicBezTo>
                    <a:pt x="0" y="262670"/>
                    <a:pt x="18062" y="310083"/>
                    <a:pt x="54185" y="351807"/>
                  </a:cubicBezTo>
                  <a:cubicBezTo>
                    <a:pt x="91259" y="394479"/>
                    <a:pt x="142593" y="416289"/>
                    <a:pt x="206285" y="416289"/>
                  </a:cubicBezTo>
                  <a:cubicBezTo>
                    <a:pt x="234803" y="416289"/>
                    <a:pt x="261421" y="411548"/>
                    <a:pt x="284236" y="403013"/>
                  </a:cubicBezTo>
                  <a:cubicBezTo>
                    <a:pt x="307051" y="394479"/>
                    <a:pt x="328915" y="381203"/>
                    <a:pt x="346977" y="364134"/>
                  </a:cubicBezTo>
                  <a:cubicBezTo>
                    <a:pt x="365039" y="348014"/>
                    <a:pt x="380249" y="327152"/>
                    <a:pt x="393557" y="301549"/>
                  </a:cubicBezTo>
                  <a:lnTo>
                    <a:pt x="304199" y="261722"/>
                  </a:lnTo>
                  <a:cubicBezTo>
                    <a:pt x="291841" y="279739"/>
                    <a:pt x="282334" y="289221"/>
                    <a:pt x="277581" y="293963"/>
                  </a:cubicBezTo>
                  <a:close/>
                  <a:moveTo>
                    <a:pt x="134988" y="122326"/>
                  </a:moveTo>
                  <a:cubicBezTo>
                    <a:pt x="154000" y="105258"/>
                    <a:pt x="176815" y="96723"/>
                    <a:pt x="203433" y="96723"/>
                  </a:cubicBezTo>
                  <a:cubicBezTo>
                    <a:pt x="219593" y="96723"/>
                    <a:pt x="235754" y="100516"/>
                    <a:pt x="250964" y="107154"/>
                  </a:cubicBezTo>
                  <a:cubicBezTo>
                    <a:pt x="265223" y="113792"/>
                    <a:pt x="277581" y="123275"/>
                    <a:pt x="286137" y="133706"/>
                  </a:cubicBezTo>
                  <a:cubicBezTo>
                    <a:pt x="288989" y="137499"/>
                    <a:pt x="291841" y="141292"/>
                    <a:pt x="293742" y="146033"/>
                  </a:cubicBezTo>
                  <a:lnTo>
                    <a:pt x="116926" y="146033"/>
                  </a:lnTo>
                  <a:cubicBezTo>
                    <a:pt x="121679" y="136550"/>
                    <a:pt x="128334" y="128964"/>
                    <a:pt x="134988" y="12232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2;p33"/>
            <p:cNvSpPr/>
            <p:nvPr/>
          </p:nvSpPr>
          <p:spPr>
            <a:xfrm>
              <a:off x="2464177" y="4939099"/>
              <a:ext cx="429680" cy="539563"/>
            </a:xfrm>
            <a:custGeom>
              <a:avLst/>
              <a:gdLst/>
              <a:ahLst/>
              <a:cxnLst/>
              <a:rect l="l" t="t" r="r" b="b"/>
              <a:pathLst>
                <a:path w="429680" h="539563" extrusionOk="0">
                  <a:moveTo>
                    <a:pt x="369792" y="185860"/>
                  </a:moveTo>
                  <a:cubicBezTo>
                    <a:pt x="329866" y="145085"/>
                    <a:pt x="281384" y="125171"/>
                    <a:pt x="225297" y="125171"/>
                  </a:cubicBezTo>
                  <a:cubicBezTo>
                    <a:pt x="193927" y="125171"/>
                    <a:pt x="164458" y="131809"/>
                    <a:pt x="137840" y="145085"/>
                  </a:cubicBezTo>
                  <a:cubicBezTo>
                    <a:pt x="130235" y="148878"/>
                    <a:pt x="122630" y="153619"/>
                    <a:pt x="115025" y="158361"/>
                  </a:cubicBezTo>
                  <a:lnTo>
                    <a:pt x="115025" y="948"/>
                  </a:lnTo>
                  <a:lnTo>
                    <a:pt x="69395" y="948"/>
                  </a:lnTo>
                  <a:cubicBezTo>
                    <a:pt x="951" y="948"/>
                    <a:pt x="0" y="0"/>
                    <a:pt x="0" y="0"/>
                  </a:cubicBezTo>
                  <a:cubicBezTo>
                    <a:pt x="0" y="0"/>
                    <a:pt x="2852" y="3793"/>
                    <a:pt x="9506" y="19914"/>
                  </a:cubicBezTo>
                  <a:cubicBezTo>
                    <a:pt x="14259" y="33189"/>
                    <a:pt x="16161" y="51206"/>
                    <a:pt x="17111" y="65430"/>
                  </a:cubicBezTo>
                  <a:lnTo>
                    <a:pt x="17111" y="531029"/>
                  </a:lnTo>
                  <a:lnTo>
                    <a:pt x="115976" y="531029"/>
                  </a:lnTo>
                  <a:lnTo>
                    <a:pt x="115976" y="506374"/>
                  </a:lnTo>
                  <a:cubicBezTo>
                    <a:pt x="122630" y="511116"/>
                    <a:pt x="129285" y="514909"/>
                    <a:pt x="135939" y="518702"/>
                  </a:cubicBezTo>
                  <a:cubicBezTo>
                    <a:pt x="162556" y="532926"/>
                    <a:pt x="192025" y="539564"/>
                    <a:pt x="225297" y="539564"/>
                  </a:cubicBezTo>
                  <a:cubicBezTo>
                    <a:pt x="281384" y="539564"/>
                    <a:pt x="329866" y="518702"/>
                    <a:pt x="369792" y="478875"/>
                  </a:cubicBezTo>
                  <a:cubicBezTo>
                    <a:pt x="409718" y="439048"/>
                    <a:pt x="429681" y="389738"/>
                    <a:pt x="429681" y="332842"/>
                  </a:cubicBezTo>
                  <a:cubicBezTo>
                    <a:pt x="429681" y="274997"/>
                    <a:pt x="409718" y="225688"/>
                    <a:pt x="369792" y="185860"/>
                  </a:cubicBezTo>
                  <a:close/>
                  <a:moveTo>
                    <a:pt x="314656" y="387841"/>
                  </a:moveTo>
                  <a:cubicBezTo>
                    <a:pt x="305149" y="405858"/>
                    <a:pt x="291841" y="419134"/>
                    <a:pt x="274730" y="428617"/>
                  </a:cubicBezTo>
                  <a:cubicBezTo>
                    <a:pt x="257618" y="438099"/>
                    <a:pt x="240507" y="442841"/>
                    <a:pt x="220544" y="442841"/>
                  </a:cubicBezTo>
                  <a:cubicBezTo>
                    <a:pt x="189174" y="442841"/>
                    <a:pt x="164458" y="432410"/>
                    <a:pt x="143544" y="410600"/>
                  </a:cubicBezTo>
                  <a:cubicBezTo>
                    <a:pt x="122630" y="388789"/>
                    <a:pt x="112173" y="362238"/>
                    <a:pt x="112173" y="329997"/>
                  </a:cubicBezTo>
                  <a:cubicBezTo>
                    <a:pt x="112173" y="308187"/>
                    <a:pt x="116926" y="290170"/>
                    <a:pt x="126433" y="273101"/>
                  </a:cubicBezTo>
                  <a:cubicBezTo>
                    <a:pt x="135939" y="256980"/>
                    <a:pt x="148297" y="243705"/>
                    <a:pt x="166359" y="234222"/>
                  </a:cubicBezTo>
                  <a:cubicBezTo>
                    <a:pt x="184421" y="223791"/>
                    <a:pt x="202482" y="219050"/>
                    <a:pt x="221495" y="219050"/>
                  </a:cubicBezTo>
                  <a:cubicBezTo>
                    <a:pt x="240507" y="219050"/>
                    <a:pt x="257618" y="223791"/>
                    <a:pt x="274730" y="233274"/>
                  </a:cubicBezTo>
                  <a:cubicBezTo>
                    <a:pt x="291841" y="242756"/>
                    <a:pt x="305149" y="256980"/>
                    <a:pt x="314656" y="274997"/>
                  </a:cubicBezTo>
                  <a:cubicBezTo>
                    <a:pt x="325113" y="293014"/>
                    <a:pt x="329866" y="311980"/>
                    <a:pt x="329866" y="330945"/>
                  </a:cubicBezTo>
                  <a:cubicBezTo>
                    <a:pt x="329866" y="351807"/>
                    <a:pt x="325113" y="369824"/>
                    <a:pt x="314656" y="38784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33"/>
            <p:cNvSpPr/>
            <p:nvPr/>
          </p:nvSpPr>
          <p:spPr>
            <a:xfrm>
              <a:off x="2464177" y="5526076"/>
              <a:ext cx="2638924" cy="37930"/>
            </a:xfrm>
            <a:custGeom>
              <a:avLst/>
              <a:gdLst/>
              <a:ahLst/>
              <a:cxnLst/>
              <a:rect l="l" t="t" r="r" b="b"/>
              <a:pathLst>
                <a:path w="2638924" h="37930" extrusionOk="0">
                  <a:moveTo>
                    <a:pt x="0" y="0"/>
                  </a:moveTo>
                  <a:lnTo>
                    <a:pt x="2638925" y="0"/>
                  </a:lnTo>
                  <a:lnTo>
                    <a:pt x="2638925" y="37931"/>
                  </a:lnTo>
                  <a:lnTo>
                    <a:pt x="0" y="37931"/>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 name="Google Shape;24;p33"/>
            <p:cNvGrpSpPr/>
            <p:nvPr/>
          </p:nvGrpSpPr>
          <p:grpSpPr>
            <a:xfrm>
              <a:off x="4243740" y="5657885"/>
              <a:ext cx="823237" cy="104309"/>
              <a:chOff x="4243740" y="5657885"/>
              <a:chExt cx="823237" cy="104309"/>
            </a:xfrm>
          </p:grpSpPr>
          <p:sp>
            <p:nvSpPr>
              <p:cNvPr id="25" name="Google Shape;25;p33"/>
              <p:cNvSpPr/>
              <p:nvPr/>
            </p:nvSpPr>
            <p:spPr>
              <a:xfrm>
                <a:off x="4243740" y="5657885"/>
                <a:ext cx="57037" cy="82499"/>
              </a:xfrm>
              <a:custGeom>
                <a:avLst/>
                <a:gdLst/>
                <a:ahLst/>
                <a:cxnLst/>
                <a:rect l="l" t="t" r="r" b="b"/>
                <a:pathLst>
                  <a:path w="57037" h="82499" extrusionOk="0">
                    <a:moveTo>
                      <a:pt x="43728" y="73965"/>
                    </a:moveTo>
                    <a:lnTo>
                      <a:pt x="43728" y="72068"/>
                    </a:lnTo>
                    <a:cubicBezTo>
                      <a:pt x="41827" y="73965"/>
                      <a:pt x="39926" y="75861"/>
                      <a:pt x="38025" y="77758"/>
                    </a:cubicBezTo>
                    <a:cubicBezTo>
                      <a:pt x="36124" y="79654"/>
                      <a:pt x="34222" y="80603"/>
                      <a:pt x="31371" y="80603"/>
                    </a:cubicBezTo>
                    <a:cubicBezTo>
                      <a:pt x="29469" y="81551"/>
                      <a:pt x="26617" y="81551"/>
                      <a:pt x="23766" y="81551"/>
                    </a:cubicBezTo>
                    <a:cubicBezTo>
                      <a:pt x="19963" y="81551"/>
                      <a:pt x="17111" y="80603"/>
                      <a:pt x="14259" y="79654"/>
                    </a:cubicBezTo>
                    <a:cubicBezTo>
                      <a:pt x="11407" y="78706"/>
                      <a:pt x="8556" y="75861"/>
                      <a:pt x="6654" y="73017"/>
                    </a:cubicBezTo>
                    <a:cubicBezTo>
                      <a:pt x="4753" y="70172"/>
                      <a:pt x="2852" y="67327"/>
                      <a:pt x="1901" y="63534"/>
                    </a:cubicBezTo>
                    <a:cubicBezTo>
                      <a:pt x="951" y="59741"/>
                      <a:pt x="0" y="55948"/>
                      <a:pt x="0" y="51206"/>
                    </a:cubicBezTo>
                    <a:cubicBezTo>
                      <a:pt x="0" y="41724"/>
                      <a:pt x="1901" y="35086"/>
                      <a:pt x="6654" y="29396"/>
                    </a:cubicBezTo>
                    <a:cubicBezTo>
                      <a:pt x="11407" y="23707"/>
                      <a:pt x="17111" y="21810"/>
                      <a:pt x="24716" y="21810"/>
                    </a:cubicBezTo>
                    <a:cubicBezTo>
                      <a:pt x="29469" y="21810"/>
                      <a:pt x="32321" y="22758"/>
                      <a:pt x="35173" y="23707"/>
                    </a:cubicBezTo>
                    <a:cubicBezTo>
                      <a:pt x="38025" y="25603"/>
                      <a:pt x="40877" y="27500"/>
                      <a:pt x="43728" y="30345"/>
                    </a:cubicBezTo>
                    <a:lnTo>
                      <a:pt x="43728" y="8534"/>
                    </a:lnTo>
                    <a:cubicBezTo>
                      <a:pt x="43728" y="5690"/>
                      <a:pt x="44679" y="2845"/>
                      <a:pt x="45630" y="1897"/>
                    </a:cubicBezTo>
                    <a:cubicBezTo>
                      <a:pt x="46580" y="0"/>
                      <a:pt x="48482" y="0"/>
                      <a:pt x="50383" y="0"/>
                    </a:cubicBezTo>
                    <a:cubicBezTo>
                      <a:pt x="52284" y="0"/>
                      <a:pt x="54185" y="948"/>
                      <a:pt x="55136" y="1897"/>
                    </a:cubicBezTo>
                    <a:cubicBezTo>
                      <a:pt x="56087" y="3793"/>
                      <a:pt x="57037" y="5690"/>
                      <a:pt x="57037" y="8534"/>
                    </a:cubicBezTo>
                    <a:lnTo>
                      <a:pt x="57037" y="73965"/>
                    </a:lnTo>
                    <a:cubicBezTo>
                      <a:pt x="57037" y="76810"/>
                      <a:pt x="56087" y="78706"/>
                      <a:pt x="55136" y="80603"/>
                    </a:cubicBezTo>
                    <a:cubicBezTo>
                      <a:pt x="54185" y="81551"/>
                      <a:pt x="52284" y="82499"/>
                      <a:pt x="50383" y="82499"/>
                    </a:cubicBezTo>
                    <a:cubicBezTo>
                      <a:pt x="48482" y="82499"/>
                      <a:pt x="46580" y="81551"/>
                      <a:pt x="45630" y="80603"/>
                    </a:cubicBezTo>
                    <a:cubicBezTo>
                      <a:pt x="44679" y="78706"/>
                      <a:pt x="43728" y="76810"/>
                      <a:pt x="43728" y="73965"/>
                    </a:cubicBezTo>
                    <a:close/>
                    <a:moveTo>
                      <a:pt x="14259" y="52155"/>
                    </a:moveTo>
                    <a:cubicBezTo>
                      <a:pt x="14259" y="55948"/>
                      <a:pt x="15210" y="59741"/>
                      <a:pt x="16161" y="62586"/>
                    </a:cubicBezTo>
                    <a:cubicBezTo>
                      <a:pt x="17111" y="65430"/>
                      <a:pt x="19012" y="67327"/>
                      <a:pt x="20914" y="69223"/>
                    </a:cubicBezTo>
                    <a:cubicBezTo>
                      <a:pt x="22815" y="71120"/>
                      <a:pt x="25667" y="71120"/>
                      <a:pt x="28519" y="71120"/>
                    </a:cubicBezTo>
                    <a:cubicBezTo>
                      <a:pt x="31371" y="71120"/>
                      <a:pt x="33272" y="70172"/>
                      <a:pt x="36124" y="69223"/>
                    </a:cubicBezTo>
                    <a:cubicBezTo>
                      <a:pt x="38025" y="68275"/>
                      <a:pt x="39926" y="65430"/>
                      <a:pt x="40877" y="62586"/>
                    </a:cubicBezTo>
                    <a:cubicBezTo>
                      <a:pt x="41827" y="59741"/>
                      <a:pt x="42778" y="55948"/>
                      <a:pt x="42778" y="52155"/>
                    </a:cubicBezTo>
                    <a:cubicBezTo>
                      <a:pt x="42778" y="48362"/>
                      <a:pt x="41827" y="44569"/>
                      <a:pt x="40877" y="41724"/>
                    </a:cubicBezTo>
                    <a:cubicBezTo>
                      <a:pt x="39926" y="38879"/>
                      <a:pt x="38025" y="36982"/>
                      <a:pt x="35173" y="35086"/>
                    </a:cubicBezTo>
                    <a:cubicBezTo>
                      <a:pt x="33272" y="33189"/>
                      <a:pt x="30420" y="33189"/>
                      <a:pt x="27568" y="33189"/>
                    </a:cubicBezTo>
                    <a:cubicBezTo>
                      <a:pt x="24716" y="33189"/>
                      <a:pt x="22815" y="34138"/>
                      <a:pt x="19963" y="35086"/>
                    </a:cubicBezTo>
                    <a:cubicBezTo>
                      <a:pt x="17111" y="36034"/>
                      <a:pt x="16161" y="38879"/>
                      <a:pt x="15210" y="41724"/>
                    </a:cubicBezTo>
                    <a:cubicBezTo>
                      <a:pt x="15210" y="44569"/>
                      <a:pt x="14259" y="48362"/>
                      <a:pt x="14259" y="52155"/>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p33"/>
              <p:cNvSpPr/>
              <p:nvPr/>
            </p:nvSpPr>
            <p:spPr>
              <a:xfrm>
                <a:off x="4315987" y="5658834"/>
                <a:ext cx="15209" cy="80602"/>
              </a:xfrm>
              <a:custGeom>
                <a:avLst/>
                <a:gdLst/>
                <a:ahLst/>
                <a:cxnLst/>
                <a:rect l="l" t="t" r="r" b="b"/>
                <a:pathLst>
                  <a:path w="15209" h="80602" extrusionOk="0">
                    <a:moveTo>
                      <a:pt x="8556" y="14224"/>
                    </a:moveTo>
                    <a:cubicBezTo>
                      <a:pt x="6654" y="14224"/>
                      <a:pt x="4753" y="13276"/>
                      <a:pt x="2852" y="12327"/>
                    </a:cubicBezTo>
                    <a:cubicBezTo>
                      <a:pt x="951" y="11379"/>
                      <a:pt x="951" y="9483"/>
                      <a:pt x="951" y="6638"/>
                    </a:cubicBezTo>
                    <a:cubicBezTo>
                      <a:pt x="951" y="4741"/>
                      <a:pt x="1901" y="2845"/>
                      <a:pt x="2852" y="1897"/>
                    </a:cubicBezTo>
                    <a:cubicBezTo>
                      <a:pt x="4753" y="948"/>
                      <a:pt x="5704" y="0"/>
                      <a:pt x="8556" y="0"/>
                    </a:cubicBezTo>
                    <a:cubicBezTo>
                      <a:pt x="10457" y="0"/>
                      <a:pt x="12358" y="948"/>
                      <a:pt x="13309" y="1897"/>
                    </a:cubicBezTo>
                    <a:cubicBezTo>
                      <a:pt x="15210" y="2845"/>
                      <a:pt x="15210" y="4741"/>
                      <a:pt x="15210" y="7586"/>
                    </a:cubicBezTo>
                    <a:cubicBezTo>
                      <a:pt x="15210" y="9483"/>
                      <a:pt x="14259" y="11379"/>
                      <a:pt x="13309" y="13276"/>
                    </a:cubicBezTo>
                    <a:cubicBezTo>
                      <a:pt x="11408" y="13276"/>
                      <a:pt x="10457" y="14224"/>
                      <a:pt x="8556" y="14224"/>
                    </a:cubicBezTo>
                    <a:close/>
                    <a:moveTo>
                      <a:pt x="15210" y="29396"/>
                    </a:moveTo>
                    <a:lnTo>
                      <a:pt x="15210" y="72068"/>
                    </a:lnTo>
                    <a:cubicBezTo>
                      <a:pt x="15210" y="74913"/>
                      <a:pt x="14259" y="77758"/>
                      <a:pt x="13309" y="78706"/>
                    </a:cubicBezTo>
                    <a:cubicBezTo>
                      <a:pt x="12358" y="79654"/>
                      <a:pt x="10457" y="80603"/>
                      <a:pt x="7605" y="80603"/>
                    </a:cubicBezTo>
                    <a:cubicBezTo>
                      <a:pt x="5704" y="80603"/>
                      <a:pt x="3803" y="79654"/>
                      <a:pt x="1901" y="78706"/>
                    </a:cubicBezTo>
                    <a:cubicBezTo>
                      <a:pt x="951" y="76810"/>
                      <a:pt x="0" y="74913"/>
                      <a:pt x="0" y="72068"/>
                    </a:cubicBezTo>
                    <a:lnTo>
                      <a:pt x="0" y="29396"/>
                    </a:lnTo>
                    <a:cubicBezTo>
                      <a:pt x="0" y="26551"/>
                      <a:pt x="951" y="24655"/>
                      <a:pt x="1901" y="22758"/>
                    </a:cubicBezTo>
                    <a:cubicBezTo>
                      <a:pt x="2852" y="20862"/>
                      <a:pt x="4753" y="20862"/>
                      <a:pt x="7605" y="20862"/>
                    </a:cubicBezTo>
                    <a:cubicBezTo>
                      <a:pt x="9506" y="20862"/>
                      <a:pt x="11408" y="21810"/>
                      <a:pt x="13309" y="22758"/>
                    </a:cubicBezTo>
                    <a:cubicBezTo>
                      <a:pt x="15210" y="23707"/>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33"/>
              <p:cNvSpPr/>
              <p:nvPr/>
            </p:nvSpPr>
            <p:spPr>
              <a:xfrm>
                <a:off x="4343555" y="5679695"/>
                <a:ext cx="57987" cy="82499"/>
              </a:xfrm>
              <a:custGeom>
                <a:avLst/>
                <a:gdLst/>
                <a:ahLst/>
                <a:cxnLst/>
                <a:rect l="l" t="t" r="r" b="b"/>
                <a:pathLst>
                  <a:path w="57987" h="82499" extrusionOk="0">
                    <a:moveTo>
                      <a:pt x="57988" y="11379"/>
                    </a:moveTo>
                    <a:lnTo>
                      <a:pt x="57988" y="54999"/>
                    </a:lnTo>
                    <a:cubicBezTo>
                      <a:pt x="57988" y="59741"/>
                      <a:pt x="57037" y="64482"/>
                      <a:pt x="56087" y="67327"/>
                    </a:cubicBezTo>
                    <a:cubicBezTo>
                      <a:pt x="55136" y="71120"/>
                      <a:pt x="53235" y="73965"/>
                      <a:pt x="51333" y="75861"/>
                    </a:cubicBezTo>
                    <a:cubicBezTo>
                      <a:pt x="49432" y="77758"/>
                      <a:pt x="45630" y="79654"/>
                      <a:pt x="41827" y="80603"/>
                    </a:cubicBezTo>
                    <a:cubicBezTo>
                      <a:pt x="38025" y="81551"/>
                      <a:pt x="33272" y="82499"/>
                      <a:pt x="27568" y="82499"/>
                    </a:cubicBezTo>
                    <a:cubicBezTo>
                      <a:pt x="22815" y="82499"/>
                      <a:pt x="18062" y="81551"/>
                      <a:pt x="13309" y="80603"/>
                    </a:cubicBezTo>
                    <a:cubicBezTo>
                      <a:pt x="9506" y="78706"/>
                      <a:pt x="5704" y="77758"/>
                      <a:pt x="3802" y="74913"/>
                    </a:cubicBezTo>
                    <a:cubicBezTo>
                      <a:pt x="1901" y="73017"/>
                      <a:pt x="951" y="70172"/>
                      <a:pt x="951" y="68275"/>
                    </a:cubicBezTo>
                    <a:cubicBezTo>
                      <a:pt x="951" y="66379"/>
                      <a:pt x="1901" y="65430"/>
                      <a:pt x="2852" y="63534"/>
                    </a:cubicBezTo>
                    <a:cubicBezTo>
                      <a:pt x="3802" y="62586"/>
                      <a:pt x="5704" y="61637"/>
                      <a:pt x="7605" y="61637"/>
                    </a:cubicBezTo>
                    <a:cubicBezTo>
                      <a:pt x="9506" y="61637"/>
                      <a:pt x="11407" y="62586"/>
                      <a:pt x="13309" y="64482"/>
                    </a:cubicBezTo>
                    <a:cubicBezTo>
                      <a:pt x="14259" y="65430"/>
                      <a:pt x="15210" y="66379"/>
                      <a:pt x="16161" y="67327"/>
                    </a:cubicBezTo>
                    <a:cubicBezTo>
                      <a:pt x="17111" y="68275"/>
                      <a:pt x="18062" y="69223"/>
                      <a:pt x="19012" y="70172"/>
                    </a:cubicBezTo>
                    <a:cubicBezTo>
                      <a:pt x="19963" y="71120"/>
                      <a:pt x="20914" y="71120"/>
                      <a:pt x="22815" y="72068"/>
                    </a:cubicBezTo>
                    <a:cubicBezTo>
                      <a:pt x="24716" y="73017"/>
                      <a:pt x="25667" y="73017"/>
                      <a:pt x="27568" y="73017"/>
                    </a:cubicBezTo>
                    <a:cubicBezTo>
                      <a:pt x="31371" y="73017"/>
                      <a:pt x="34222" y="72068"/>
                      <a:pt x="36124" y="71120"/>
                    </a:cubicBezTo>
                    <a:cubicBezTo>
                      <a:pt x="38025" y="70172"/>
                      <a:pt x="39926" y="68275"/>
                      <a:pt x="40877" y="66379"/>
                    </a:cubicBezTo>
                    <a:cubicBezTo>
                      <a:pt x="41827" y="64482"/>
                      <a:pt x="41827" y="62586"/>
                      <a:pt x="42778" y="59741"/>
                    </a:cubicBezTo>
                    <a:cubicBezTo>
                      <a:pt x="42778" y="57844"/>
                      <a:pt x="42778" y="54051"/>
                      <a:pt x="42778" y="49310"/>
                    </a:cubicBezTo>
                    <a:cubicBezTo>
                      <a:pt x="40877" y="52155"/>
                      <a:pt x="38025" y="54999"/>
                      <a:pt x="35173" y="56896"/>
                    </a:cubicBezTo>
                    <a:cubicBezTo>
                      <a:pt x="32321" y="58793"/>
                      <a:pt x="28519" y="59741"/>
                      <a:pt x="24716" y="59741"/>
                    </a:cubicBezTo>
                    <a:cubicBezTo>
                      <a:pt x="19963" y="59741"/>
                      <a:pt x="15210" y="58793"/>
                      <a:pt x="11407" y="55948"/>
                    </a:cubicBezTo>
                    <a:cubicBezTo>
                      <a:pt x="7605" y="53103"/>
                      <a:pt x="4753" y="50258"/>
                      <a:pt x="2852" y="45517"/>
                    </a:cubicBezTo>
                    <a:cubicBezTo>
                      <a:pt x="951" y="40775"/>
                      <a:pt x="0" y="36034"/>
                      <a:pt x="0" y="29396"/>
                    </a:cubicBezTo>
                    <a:cubicBezTo>
                      <a:pt x="0" y="24655"/>
                      <a:pt x="951" y="20862"/>
                      <a:pt x="1901" y="17069"/>
                    </a:cubicBezTo>
                    <a:cubicBezTo>
                      <a:pt x="2852" y="13276"/>
                      <a:pt x="4753" y="10431"/>
                      <a:pt x="6654" y="7586"/>
                    </a:cubicBezTo>
                    <a:cubicBezTo>
                      <a:pt x="8556" y="4741"/>
                      <a:pt x="11407" y="2845"/>
                      <a:pt x="14259" y="1897"/>
                    </a:cubicBezTo>
                    <a:cubicBezTo>
                      <a:pt x="17111" y="948"/>
                      <a:pt x="20914" y="0"/>
                      <a:pt x="23766" y="0"/>
                    </a:cubicBezTo>
                    <a:cubicBezTo>
                      <a:pt x="27568" y="0"/>
                      <a:pt x="31371" y="948"/>
                      <a:pt x="35173" y="2845"/>
                    </a:cubicBezTo>
                    <a:cubicBezTo>
                      <a:pt x="38025" y="4741"/>
                      <a:pt x="40877" y="6638"/>
                      <a:pt x="43728" y="10431"/>
                    </a:cubicBezTo>
                    <a:lnTo>
                      <a:pt x="43728" y="8534"/>
                    </a:lnTo>
                    <a:cubicBezTo>
                      <a:pt x="43728" y="5690"/>
                      <a:pt x="44679" y="3793"/>
                      <a:pt x="45630" y="2845"/>
                    </a:cubicBezTo>
                    <a:cubicBezTo>
                      <a:pt x="46580" y="1897"/>
                      <a:pt x="48482" y="948"/>
                      <a:pt x="50383" y="948"/>
                    </a:cubicBezTo>
                    <a:cubicBezTo>
                      <a:pt x="53235" y="948"/>
                      <a:pt x="55136" y="1897"/>
                      <a:pt x="56087" y="3793"/>
                    </a:cubicBezTo>
                    <a:cubicBezTo>
                      <a:pt x="57988" y="4741"/>
                      <a:pt x="57988" y="7586"/>
                      <a:pt x="57988" y="11379"/>
                    </a:cubicBezTo>
                    <a:close/>
                    <a:moveTo>
                      <a:pt x="15210" y="30345"/>
                    </a:moveTo>
                    <a:cubicBezTo>
                      <a:pt x="15210" y="36034"/>
                      <a:pt x="16161" y="40775"/>
                      <a:pt x="19012" y="43620"/>
                    </a:cubicBezTo>
                    <a:cubicBezTo>
                      <a:pt x="21864" y="46465"/>
                      <a:pt x="24716" y="48362"/>
                      <a:pt x="29469" y="48362"/>
                    </a:cubicBezTo>
                    <a:cubicBezTo>
                      <a:pt x="32321" y="48362"/>
                      <a:pt x="34222" y="47413"/>
                      <a:pt x="36124" y="46465"/>
                    </a:cubicBezTo>
                    <a:cubicBezTo>
                      <a:pt x="38025" y="45517"/>
                      <a:pt x="39926" y="42672"/>
                      <a:pt x="41827" y="40775"/>
                    </a:cubicBezTo>
                    <a:cubicBezTo>
                      <a:pt x="42778" y="37931"/>
                      <a:pt x="43728" y="35086"/>
                      <a:pt x="43728" y="31293"/>
                    </a:cubicBezTo>
                    <a:cubicBezTo>
                      <a:pt x="43728" y="25603"/>
                      <a:pt x="42778" y="20862"/>
                      <a:pt x="39926" y="17069"/>
                    </a:cubicBezTo>
                    <a:cubicBezTo>
                      <a:pt x="37074" y="13276"/>
                      <a:pt x="33272" y="12327"/>
                      <a:pt x="29469" y="12327"/>
                    </a:cubicBezTo>
                    <a:cubicBezTo>
                      <a:pt x="25667" y="12327"/>
                      <a:pt x="21864" y="14224"/>
                      <a:pt x="19012" y="17069"/>
                    </a:cubicBezTo>
                    <a:cubicBezTo>
                      <a:pt x="16161" y="18965"/>
                      <a:pt x="15210" y="23707"/>
                      <a:pt x="15210" y="30345"/>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33"/>
              <p:cNvSpPr/>
              <p:nvPr/>
            </p:nvSpPr>
            <p:spPr>
              <a:xfrm>
                <a:off x="4416753" y="5658834"/>
                <a:ext cx="15209" cy="80602"/>
              </a:xfrm>
              <a:custGeom>
                <a:avLst/>
                <a:gdLst/>
                <a:ahLst/>
                <a:cxnLst/>
                <a:rect l="l" t="t" r="r" b="b"/>
                <a:pathLst>
                  <a:path w="15209" h="80602" extrusionOk="0">
                    <a:moveTo>
                      <a:pt x="7605" y="14224"/>
                    </a:moveTo>
                    <a:cubicBezTo>
                      <a:pt x="5704" y="14224"/>
                      <a:pt x="3802" y="13276"/>
                      <a:pt x="1901" y="12327"/>
                    </a:cubicBezTo>
                    <a:cubicBezTo>
                      <a:pt x="0" y="11379"/>
                      <a:pt x="0" y="9483"/>
                      <a:pt x="0" y="6638"/>
                    </a:cubicBezTo>
                    <a:cubicBezTo>
                      <a:pt x="0" y="4741"/>
                      <a:pt x="951" y="2845"/>
                      <a:pt x="1901" y="1897"/>
                    </a:cubicBezTo>
                    <a:cubicBezTo>
                      <a:pt x="3802" y="948"/>
                      <a:pt x="4753" y="0"/>
                      <a:pt x="7605" y="0"/>
                    </a:cubicBezTo>
                    <a:cubicBezTo>
                      <a:pt x="9506" y="0"/>
                      <a:pt x="11407" y="948"/>
                      <a:pt x="12358" y="1897"/>
                    </a:cubicBezTo>
                    <a:cubicBezTo>
                      <a:pt x="14259" y="2845"/>
                      <a:pt x="14259" y="4741"/>
                      <a:pt x="14259" y="7586"/>
                    </a:cubicBezTo>
                    <a:cubicBezTo>
                      <a:pt x="14259" y="9483"/>
                      <a:pt x="13309" y="11379"/>
                      <a:pt x="12358" y="13276"/>
                    </a:cubicBezTo>
                    <a:cubicBezTo>
                      <a:pt x="11407" y="13276"/>
                      <a:pt x="9506" y="14224"/>
                      <a:pt x="7605" y="14224"/>
                    </a:cubicBezTo>
                    <a:close/>
                    <a:moveTo>
                      <a:pt x="15210" y="29396"/>
                    </a:moveTo>
                    <a:lnTo>
                      <a:pt x="15210" y="72068"/>
                    </a:lnTo>
                    <a:cubicBezTo>
                      <a:pt x="15210" y="74913"/>
                      <a:pt x="14259" y="77758"/>
                      <a:pt x="13309" y="78706"/>
                    </a:cubicBezTo>
                    <a:cubicBezTo>
                      <a:pt x="11407" y="80603"/>
                      <a:pt x="10457" y="80603"/>
                      <a:pt x="7605" y="80603"/>
                    </a:cubicBezTo>
                    <a:cubicBezTo>
                      <a:pt x="5704" y="80603"/>
                      <a:pt x="3802" y="79654"/>
                      <a:pt x="1901" y="78706"/>
                    </a:cubicBezTo>
                    <a:cubicBezTo>
                      <a:pt x="0" y="77758"/>
                      <a:pt x="0" y="74913"/>
                      <a:pt x="0" y="72068"/>
                    </a:cubicBezTo>
                    <a:lnTo>
                      <a:pt x="0" y="29396"/>
                    </a:lnTo>
                    <a:cubicBezTo>
                      <a:pt x="0" y="26551"/>
                      <a:pt x="951" y="24655"/>
                      <a:pt x="1901" y="22758"/>
                    </a:cubicBezTo>
                    <a:cubicBezTo>
                      <a:pt x="2852" y="20862"/>
                      <a:pt x="4753" y="20862"/>
                      <a:pt x="7605" y="20862"/>
                    </a:cubicBezTo>
                    <a:cubicBezTo>
                      <a:pt x="9506" y="20862"/>
                      <a:pt x="11407" y="21810"/>
                      <a:pt x="13309" y="22758"/>
                    </a:cubicBezTo>
                    <a:cubicBezTo>
                      <a:pt x="14259" y="24655"/>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33"/>
              <p:cNvSpPr/>
              <p:nvPr/>
            </p:nvSpPr>
            <p:spPr>
              <a:xfrm>
                <a:off x="4441469" y="5659782"/>
                <a:ext cx="39926" cy="82499"/>
              </a:xfrm>
              <a:custGeom>
                <a:avLst/>
                <a:gdLst/>
                <a:ahLst/>
                <a:cxnLst/>
                <a:rect l="l" t="t" r="r" b="b"/>
                <a:pathLst>
                  <a:path w="39926" h="82499" extrusionOk="0">
                    <a:moveTo>
                      <a:pt x="6654" y="21810"/>
                    </a:moveTo>
                    <a:lnTo>
                      <a:pt x="8556" y="21810"/>
                    </a:lnTo>
                    <a:lnTo>
                      <a:pt x="8556" y="13276"/>
                    </a:lnTo>
                    <a:cubicBezTo>
                      <a:pt x="8556" y="10431"/>
                      <a:pt x="8556" y="8534"/>
                      <a:pt x="8556" y="7586"/>
                    </a:cubicBezTo>
                    <a:cubicBezTo>
                      <a:pt x="8556" y="6638"/>
                      <a:pt x="9506" y="4741"/>
                      <a:pt x="9506" y="3793"/>
                    </a:cubicBezTo>
                    <a:cubicBezTo>
                      <a:pt x="10457" y="2845"/>
                      <a:pt x="10457" y="1897"/>
                      <a:pt x="12358" y="948"/>
                    </a:cubicBezTo>
                    <a:cubicBezTo>
                      <a:pt x="14259" y="0"/>
                      <a:pt x="14259" y="0"/>
                      <a:pt x="16161" y="0"/>
                    </a:cubicBezTo>
                    <a:cubicBezTo>
                      <a:pt x="18062" y="0"/>
                      <a:pt x="19963" y="948"/>
                      <a:pt x="20914" y="1897"/>
                    </a:cubicBezTo>
                    <a:cubicBezTo>
                      <a:pt x="21864" y="2845"/>
                      <a:pt x="22815" y="3793"/>
                      <a:pt x="22815" y="5690"/>
                    </a:cubicBezTo>
                    <a:cubicBezTo>
                      <a:pt x="22815" y="6638"/>
                      <a:pt x="22815" y="8534"/>
                      <a:pt x="22815" y="11379"/>
                    </a:cubicBezTo>
                    <a:lnTo>
                      <a:pt x="22815" y="21810"/>
                    </a:lnTo>
                    <a:lnTo>
                      <a:pt x="28519" y="21810"/>
                    </a:lnTo>
                    <a:cubicBezTo>
                      <a:pt x="30420" y="21810"/>
                      <a:pt x="32321" y="22758"/>
                      <a:pt x="33272" y="23707"/>
                    </a:cubicBezTo>
                    <a:cubicBezTo>
                      <a:pt x="34222" y="24655"/>
                      <a:pt x="35173" y="25603"/>
                      <a:pt x="35173" y="27500"/>
                    </a:cubicBezTo>
                    <a:cubicBezTo>
                      <a:pt x="35173" y="29396"/>
                      <a:pt x="34222" y="31293"/>
                      <a:pt x="33272" y="31293"/>
                    </a:cubicBezTo>
                    <a:cubicBezTo>
                      <a:pt x="32321" y="31293"/>
                      <a:pt x="29469" y="32241"/>
                      <a:pt x="26617" y="32241"/>
                    </a:cubicBezTo>
                    <a:lnTo>
                      <a:pt x="22815" y="32241"/>
                    </a:lnTo>
                    <a:lnTo>
                      <a:pt x="22815" y="59741"/>
                    </a:lnTo>
                    <a:cubicBezTo>
                      <a:pt x="22815" y="61637"/>
                      <a:pt x="22815" y="63534"/>
                      <a:pt x="22815" y="65430"/>
                    </a:cubicBezTo>
                    <a:cubicBezTo>
                      <a:pt x="22815" y="66379"/>
                      <a:pt x="23766" y="67327"/>
                      <a:pt x="23766" y="68275"/>
                    </a:cubicBezTo>
                    <a:cubicBezTo>
                      <a:pt x="24716" y="69223"/>
                      <a:pt x="25667" y="69223"/>
                      <a:pt x="27568" y="69223"/>
                    </a:cubicBezTo>
                    <a:cubicBezTo>
                      <a:pt x="28519" y="69223"/>
                      <a:pt x="29469" y="69223"/>
                      <a:pt x="31370" y="69223"/>
                    </a:cubicBezTo>
                    <a:cubicBezTo>
                      <a:pt x="33272" y="69223"/>
                      <a:pt x="34222" y="69223"/>
                      <a:pt x="35173" y="69223"/>
                    </a:cubicBezTo>
                    <a:cubicBezTo>
                      <a:pt x="36123" y="69223"/>
                      <a:pt x="37074" y="70172"/>
                      <a:pt x="38025" y="71120"/>
                    </a:cubicBezTo>
                    <a:cubicBezTo>
                      <a:pt x="38975" y="72068"/>
                      <a:pt x="39926" y="73017"/>
                      <a:pt x="39926" y="74913"/>
                    </a:cubicBezTo>
                    <a:cubicBezTo>
                      <a:pt x="39926" y="77758"/>
                      <a:pt x="38975" y="78706"/>
                      <a:pt x="36123" y="80603"/>
                    </a:cubicBezTo>
                    <a:cubicBezTo>
                      <a:pt x="33272" y="81551"/>
                      <a:pt x="29469" y="82499"/>
                      <a:pt x="24716" y="82499"/>
                    </a:cubicBezTo>
                    <a:cubicBezTo>
                      <a:pt x="19963" y="82499"/>
                      <a:pt x="16161" y="81551"/>
                      <a:pt x="14259" y="80603"/>
                    </a:cubicBezTo>
                    <a:cubicBezTo>
                      <a:pt x="12358" y="79654"/>
                      <a:pt x="10457" y="76810"/>
                      <a:pt x="9506" y="73965"/>
                    </a:cubicBezTo>
                    <a:cubicBezTo>
                      <a:pt x="8556" y="71120"/>
                      <a:pt x="8556" y="67327"/>
                      <a:pt x="8556" y="62586"/>
                    </a:cubicBezTo>
                    <a:lnTo>
                      <a:pt x="8556" y="34138"/>
                    </a:lnTo>
                    <a:lnTo>
                      <a:pt x="6654" y="34138"/>
                    </a:lnTo>
                    <a:cubicBezTo>
                      <a:pt x="4753" y="34138"/>
                      <a:pt x="2852" y="33189"/>
                      <a:pt x="1901" y="32241"/>
                    </a:cubicBezTo>
                    <a:cubicBezTo>
                      <a:pt x="951" y="31293"/>
                      <a:pt x="0" y="30345"/>
                      <a:pt x="0" y="28448"/>
                    </a:cubicBezTo>
                    <a:cubicBezTo>
                      <a:pt x="0" y="26551"/>
                      <a:pt x="951" y="25603"/>
                      <a:pt x="1901" y="24655"/>
                    </a:cubicBezTo>
                    <a:cubicBezTo>
                      <a:pt x="2852" y="23707"/>
                      <a:pt x="4753" y="21810"/>
                      <a:pt x="6654" y="21810"/>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33"/>
              <p:cNvSpPr/>
              <p:nvPr/>
            </p:nvSpPr>
            <p:spPr>
              <a:xfrm>
                <a:off x="4484247" y="5680644"/>
                <a:ext cx="54185" cy="59740"/>
              </a:xfrm>
              <a:custGeom>
                <a:avLst/>
                <a:gdLst/>
                <a:ahLst/>
                <a:cxnLst/>
                <a:rect l="l" t="t" r="r" b="b"/>
                <a:pathLst>
                  <a:path w="54185" h="59740" extrusionOk="0">
                    <a:moveTo>
                      <a:pt x="40877" y="51206"/>
                    </a:moveTo>
                    <a:cubicBezTo>
                      <a:pt x="37074" y="54051"/>
                      <a:pt x="34222" y="55948"/>
                      <a:pt x="30420" y="57844"/>
                    </a:cubicBezTo>
                    <a:cubicBezTo>
                      <a:pt x="26617" y="58793"/>
                      <a:pt x="22815" y="59741"/>
                      <a:pt x="19012" y="59741"/>
                    </a:cubicBezTo>
                    <a:cubicBezTo>
                      <a:pt x="15210" y="59741"/>
                      <a:pt x="11407" y="58793"/>
                      <a:pt x="8556" y="57844"/>
                    </a:cubicBezTo>
                    <a:cubicBezTo>
                      <a:pt x="5704" y="55948"/>
                      <a:pt x="3802" y="54051"/>
                      <a:pt x="1901" y="52155"/>
                    </a:cubicBezTo>
                    <a:cubicBezTo>
                      <a:pt x="0" y="50258"/>
                      <a:pt x="0" y="46465"/>
                      <a:pt x="0" y="43620"/>
                    </a:cubicBezTo>
                    <a:cubicBezTo>
                      <a:pt x="0" y="39827"/>
                      <a:pt x="951" y="36034"/>
                      <a:pt x="3802" y="33189"/>
                    </a:cubicBezTo>
                    <a:cubicBezTo>
                      <a:pt x="6654" y="30345"/>
                      <a:pt x="9506" y="28448"/>
                      <a:pt x="14259" y="27500"/>
                    </a:cubicBezTo>
                    <a:cubicBezTo>
                      <a:pt x="15210" y="27500"/>
                      <a:pt x="17111" y="26551"/>
                      <a:pt x="20914" y="25603"/>
                    </a:cubicBezTo>
                    <a:cubicBezTo>
                      <a:pt x="24716" y="24655"/>
                      <a:pt x="27568" y="23707"/>
                      <a:pt x="30420" y="23707"/>
                    </a:cubicBezTo>
                    <a:cubicBezTo>
                      <a:pt x="33272" y="22758"/>
                      <a:pt x="36123" y="22758"/>
                      <a:pt x="38975" y="21810"/>
                    </a:cubicBezTo>
                    <a:cubicBezTo>
                      <a:pt x="38975" y="18017"/>
                      <a:pt x="38025" y="15172"/>
                      <a:pt x="37074" y="13276"/>
                    </a:cubicBezTo>
                    <a:cubicBezTo>
                      <a:pt x="36123" y="11379"/>
                      <a:pt x="32321" y="10431"/>
                      <a:pt x="28519" y="10431"/>
                    </a:cubicBezTo>
                    <a:cubicBezTo>
                      <a:pt x="24716" y="10431"/>
                      <a:pt x="21864" y="11379"/>
                      <a:pt x="19963" y="12327"/>
                    </a:cubicBezTo>
                    <a:cubicBezTo>
                      <a:pt x="18062" y="13276"/>
                      <a:pt x="16161" y="15172"/>
                      <a:pt x="15210" y="17069"/>
                    </a:cubicBezTo>
                    <a:cubicBezTo>
                      <a:pt x="14259" y="18965"/>
                      <a:pt x="13309" y="20862"/>
                      <a:pt x="12358" y="20862"/>
                    </a:cubicBezTo>
                    <a:cubicBezTo>
                      <a:pt x="11407" y="21810"/>
                      <a:pt x="10457" y="21810"/>
                      <a:pt x="8556" y="21810"/>
                    </a:cubicBezTo>
                    <a:cubicBezTo>
                      <a:pt x="6654" y="21810"/>
                      <a:pt x="5704" y="20862"/>
                      <a:pt x="3802" y="19914"/>
                    </a:cubicBezTo>
                    <a:cubicBezTo>
                      <a:pt x="2852" y="18965"/>
                      <a:pt x="1901" y="17069"/>
                      <a:pt x="1901" y="16121"/>
                    </a:cubicBezTo>
                    <a:cubicBezTo>
                      <a:pt x="1901" y="13276"/>
                      <a:pt x="2852" y="11379"/>
                      <a:pt x="4753" y="8534"/>
                    </a:cubicBezTo>
                    <a:cubicBezTo>
                      <a:pt x="6654" y="5690"/>
                      <a:pt x="9506" y="3793"/>
                      <a:pt x="13309" y="2845"/>
                    </a:cubicBezTo>
                    <a:cubicBezTo>
                      <a:pt x="17111" y="1897"/>
                      <a:pt x="21864" y="0"/>
                      <a:pt x="27568" y="0"/>
                    </a:cubicBezTo>
                    <a:cubicBezTo>
                      <a:pt x="34222" y="0"/>
                      <a:pt x="38975" y="948"/>
                      <a:pt x="42778" y="1897"/>
                    </a:cubicBezTo>
                    <a:cubicBezTo>
                      <a:pt x="46580" y="3793"/>
                      <a:pt x="49432" y="5690"/>
                      <a:pt x="50383" y="9483"/>
                    </a:cubicBezTo>
                    <a:cubicBezTo>
                      <a:pt x="52284" y="13276"/>
                      <a:pt x="52284" y="17069"/>
                      <a:pt x="52284" y="22758"/>
                    </a:cubicBezTo>
                    <a:cubicBezTo>
                      <a:pt x="52284" y="26551"/>
                      <a:pt x="52284" y="29396"/>
                      <a:pt x="52284" y="31293"/>
                    </a:cubicBezTo>
                    <a:cubicBezTo>
                      <a:pt x="52284" y="34138"/>
                      <a:pt x="52284" y="36034"/>
                      <a:pt x="52284" y="39827"/>
                    </a:cubicBezTo>
                    <a:cubicBezTo>
                      <a:pt x="52284" y="42672"/>
                      <a:pt x="52284" y="45517"/>
                      <a:pt x="53235" y="48362"/>
                    </a:cubicBezTo>
                    <a:cubicBezTo>
                      <a:pt x="54185" y="51206"/>
                      <a:pt x="54185" y="53103"/>
                      <a:pt x="54185" y="54051"/>
                    </a:cubicBezTo>
                    <a:cubicBezTo>
                      <a:pt x="54185" y="55948"/>
                      <a:pt x="53235" y="56896"/>
                      <a:pt x="52284" y="57844"/>
                    </a:cubicBezTo>
                    <a:cubicBezTo>
                      <a:pt x="50383" y="58793"/>
                      <a:pt x="49432" y="59741"/>
                      <a:pt x="47531" y="59741"/>
                    </a:cubicBezTo>
                    <a:cubicBezTo>
                      <a:pt x="45630" y="59741"/>
                      <a:pt x="44679" y="58793"/>
                      <a:pt x="42778" y="57844"/>
                    </a:cubicBezTo>
                    <a:cubicBezTo>
                      <a:pt x="43728" y="55948"/>
                      <a:pt x="41827" y="54051"/>
                      <a:pt x="40877" y="51206"/>
                    </a:cubicBezTo>
                    <a:close/>
                    <a:moveTo>
                      <a:pt x="38975" y="30345"/>
                    </a:moveTo>
                    <a:cubicBezTo>
                      <a:pt x="37074" y="31293"/>
                      <a:pt x="33272" y="32241"/>
                      <a:pt x="29469" y="33189"/>
                    </a:cubicBezTo>
                    <a:cubicBezTo>
                      <a:pt x="25667" y="34138"/>
                      <a:pt x="22815" y="35086"/>
                      <a:pt x="20914" y="35086"/>
                    </a:cubicBezTo>
                    <a:cubicBezTo>
                      <a:pt x="19012" y="35086"/>
                      <a:pt x="18062" y="36034"/>
                      <a:pt x="16161" y="37931"/>
                    </a:cubicBezTo>
                    <a:cubicBezTo>
                      <a:pt x="14259" y="39827"/>
                      <a:pt x="14259" y="40775"/>
                      <a:pt x="14259" y="42672"/>
                    </a:cubicBezTo>
                    <a:cubicBezTo>
                      <a:pt x="14259" y="44569"/>
                      <a:pt x="15210" y="46465"/>
                      <a:pt x="17111" y="48362"/>
                    </a:cubicBezTo>
                    <a:cubicBezTo>
                      <a:pt x="19012" y="50258"/>
                      <a:pt x="20914" y="51206"/>
                      <a:pt x="23766" y="51206"/>
                    </a:cubicBezTo>
                    <a:cubicBezTo>
                      <a:pt x="26617" y="51206"/>
                      <a:pt x="29469" y="50258"/>
                      <a:pt x="32321" y="49310"/>
                    </a:cubicBezTo>
                    <a:cubicBezTo>
                      <a:pt x="35173" y="48362"/>
                      <a:pt x="37074" y="46465"/>
                      <a:pt x="38025" y="44569"/>
                    </a:cubicBezTo>
                    <a:cubicBezTo>
                      <a:pt x="38975" y="42672"/>
                      <a:pt x="39926" y="38879"/>
                      <a:pt x="39926" y="33189"/>
                    </a:cubicBezTo>
                    <a:lnTo>
                      <a:pt x="39926" y="30345"/>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33"/>
              <p:cNvSpPr/>
              <p:nvPr/>
            </p:nvSpPr>
            <p:spPr>
              <a:xfrm>
                <a:off x="4553642" y="5658834"/>
                <a:ext cx="15209" cy="81550"/>
              </a:xfrm>
              <a:custGeom>
                <a:avLst/>
                <a:gdLst/>
                <a:ahLst/>
                <a:cxnLst/>
                <a:rect l="l" t="t" r="r" b="b"/>
                <a:pathLst>
                  <a:path w="15209" h="81550" extrusionOk="0">
                    <a:moveTo>
                      <a:pt x="0" y="73017"/>
                    </a:moveTo>
                    <a:lnTo>
                      <a:pt x="0" y="8534"/>
                    </a:lnTo>
                    <a:cubicBezTo>
                      <a:pt x="0" y="5690"/>
                      <a:pt x="951" y="2845"/>
                      <a:pt x="1901" y="1897"/>
                    </a:cubicBezTo>
                    <a:cubicBezTo>
                      <a:pt x="2852" y="948"/>
                      <a:pt x="4753" y="0"/>
                      <a:pt x="7605" y="0"/>
                    </a:cubicBezTo>
                    <a:cubicBezTo>
                      <a:pt x="9506" y="0"/>
                      <a:pt x="11408" y="948"/>
                      <a:pt x="13309" y="1897"/>
                    </a:cubicBezTo>
                    <a:cubicBezTo>
                      <a:pt x="14259" y="3793"/>
                      <a:pt x="15210" y="5690"/>
                      <a:pt x="15210" y="8534"/>
                    </a:cubicBezTo>
                    <a:lnTo>
                      <a:pt x="15210" y="73017"/>
                    </a:lnTo>
                    <a:cubicBezTo>
                      <a:pt x="15210" y="75861"/>
                      <a:pt x="14259" y="78706"/>
                      <a:pt x="13309" y="79654"/>
                    </a:cubicBezTo>
                    <a:cubicBezTo>
                      <a:pt x="12358" y="81551"/>
                      <a:pt x="10457" y="81551"/>
                      <a:pt x="7605" y="81551"/>
                    </a:cubicBezTo>
                    <a:cubicBezTo>
                      <a:pt x="5704" y="81551"/>
                      <a:pt x="3803" y="80603"/>
                      <a:pt x="1901" y="79654"/>
                    </a:cubicBezTo>
                    <a:cubicBezTo>
                      <a:pt x="0" y="78706"/>
                      <a:pt x="0" y="75861"/>
                      <a:pt x="0" y="7301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32;p33"/>
              <p:cNvSpPr/>
              <p:nvPr/>
            </p:nvSpPr>
            <p:spPr>
              <a:xfrm>
                <a:off x="4604025" y="5678747"/>
                <a:ext cx="86506" cy="63533"/>
              </a:xfrm>
              <a:custGeom>
                <a:avLst/>
                <a:gdLst/>
                <a:ahLst/>
                <a:cxnLst/>
                <a:rect l="l" t="t" r="r" b="b"/>
                <a:pathLst>
                  <a:path w="86506" h="63533" extrusionOk="0">
                    <a:moveTo>
                      <a:pt x="17111" y="10431"/>
                    </a:moveTo>
                    <a:lnTo>
                      <a:pt x="26617" y="43620"/>
                    </a:lnTo>
                    <a:lnTo>
                      <a:pt x="35173" y="12327"/>
                    </a:lnTo>
                    <a:cubicBezTo>
                      <a:pt x="36124" y="9483"/>
                      <a:pt x="37074" y="6638"/>
                      <a:pt x="37074" y="5690"/>
                    </a:cubicBezTo>
                    <a:cubicBezTo>
                      <a:pt x="37074" y="4741"/>
                      <a:pt x="38025" y="3793"/>
                      <a:pt x="39926" y="1897"/>
                    </a:cubicBezTo>
                    <a:cubicBezTo>
                      <a:pt x="40877" y="948"/>
                      <a:pt x="42778" y="0"/>
                      <a:pt x="44679" y="0"/>
                    </a:cubicBezTo>
                    <a:cubicBezTo>
                      <a:pt x="46581" y="0"/>
                      <a:pt x="48482" y="948"/>
                      <a:pt x="49432" y="1897"/>
                    </a:cubicBezTo>
                    <a:cubicBezTo>
                      <a:pt x="50383" y="2845"/>
                      <a:pt x="51334" y="3793"/>
                      <a:pt x="52284" y="5690"/>
                    </a:cubicBezTo>
                    <a:cubicBezTo>
                      <a:pt x="53235" y="6638"/>
                      <a:pt x="53235" y="9483"/>
                      <a:pt x="54185" y="12327"/>
                    </a:cubicBezTo>
                    <a:lnTo>
                      <a:pt x="62741" y="43620"/>
                    </a:lnTo>
                    <a:lnTo>
                      <a:pt x="72247" y="10431"/>
                    </a:lnTo>
                    <a:cubicBezTo>
                      <a:pt x="73198" y="7586"/>
                      <a:pt x="73198" y="6638"/>
                      <a:pt x="74148" y="5690"/>
                    </a:cubicBezTo>
                    <a:cubicBezTo>
                      <a:pt x="74148" y="4741"/>
                      <a:pt x="75099" y="3793"/>
                      <a:pt x="76050" y="2845"/>
                    </a:cubicBezTo>
                    <a:cubicBezTo>
                      <a:pt x="77000" y="1897"/>
                      <a:pt x="77951" y="1897"/>
                      <a:pt x="79852" y="1897"/>
                    </a:cubicBezTo>
                    <a:cubicBezTo>
                      <a:pt x="81753" y="1897"/>
                      <a:pt x="83655" y="2845"/>
                      <a:pt x="84605" y="3793"/>
                    </a:cubicBezTo>
                    <a:cubicBezTo>
                      <a:pt x="85556" y="4741"/>
                      <a:pt x="86506" y="6638"/>
                      <a:pt x="86506" y="8534"/>
                    </a:cubicBezTo>
                    <a:cubicBezTo>
                      <a:pt x="86506" y="10431"/>
                      <a:pt x="85556" y="12327"/>
                      <a:pt x="84605" y="15172"/>
                    </a:cubicBezTo>
                    <a:lnTo>
                      <a:pt x="72247" y="51206"/>
                    </a:lnTo>
                    <a:cubicBezTo>
                      <a:pt x="71297" y="54051"/>
                      <a:pt x="70346" y="55948"/>
                      <a:pt x="69395" y="57844"/>
                    </a:cubicBezTo>
                    <a:cubicBezTo>
                      <a:pt x="68445" y="58793"/>
                      <a:pt x="67494" y="60689"/>
                      <a:pt x="66544" y="61637"/>
                    </a:cubicBezTo>
                    <a:cubicBezTo>
                      <a:pt x="65593" y="62586"/>
                      <a:pt x="63692" y="63534"/>
                      <a:pt x="61791" y="63534"/>
                    </a:cubicBezTo>
                    <a:cubicBezTo>
                      <a:pt x="59889" y="63534"/>
                      <a:pt x="57988" y="62586"/>
                      <a:pt x="56087" y="61637"/>
                    </a:cubicBezTo>
                    <a:cubicBezTo>
                      <a:pt x="55136" y="60689"/>
                      <a:pt x="54185" y="58793"/>
                      <a:pt x="53235" y="57844"/>
                    </a:cubicBezTo>
                    <a:cubicBezTo>
                      <a:pt x="52284" y="55948"/>
                      <a:pt x="52284" y="54051"/>
                      <a:pt x="51334" y="51206"/>
                    </a:cubicBezTo>
                    <a:lnTo>
                      <a:pt x="42778" y="21810"/>
                    </a:lnTo>
                    <a:lnTo>
                      <a:pt x="34222" y="51206"/>
                    </a:lnTo>
                    <a:cubicBezTo>
                      <a:pt x="33272" y="54999"/>
                      <a:pt x="32321" y="57844"/>
                      <a:pt x="30420" y="60689"/>
                    </a:cubicBezTo>
                    <a:cubicBezTo>
                      <a:pt x="29469" y="62586"/>
                      <a:pt x="26617" y="63534"/>
                      <a:pt x="23766" y="63534"/>
                    </a:cubicBezTo>
                    <a:cubicBezTo>
                      <a:pt x="21864" y="63534"/>
                      <a:pt x="20914" y="63534"/>
                      <a:pt x="19963" y="62586"/>
                    </a:cubicBezTo>
                    <a:cubicBezTo>
                      <a:pt x="19013" y="61637"/>
                      <a:pt x="18062" y="60689"/>
                      <a:pt x="17111" y="59741"/>
                    </a:cubicBezTo>
                    <a:cubicBezTo>
                      <a:pt x="16161" y="58793"/>
                      <a:pt x="15210" y="56896"/>
                      <a:pt x="15210" y="55948"/>
                    </a:cubicBezTo>
                    <a:cubicBezTo>
                      <a:pt x="14259" y="54051"/>
                      <a:pt x="14259" y="53103"/>
                      <a:pt x="14259" y="52155"/>
                    </a:cubicBezTo>
                    <a:lnTo>
                      <a:pt x="1901" y="16121"/>
                    </a:lnTo>
                    <a:cubicBezTo>
                      <a:pt x="951" y="12327"/>
                      <a:pt x="0" y="10431"/>
                      <a:pt x="0" y="9483"/>
                    </a:cubicBezTo>
                    <a:cubicBezTo>
                      <a:pt x="0" y="7586"/>
                      <a:pt x="951" y="6638"/>
                      <a:pt x="1901" y="4741"/>
                    </a:cubicBezTo>
                    <a:cubicBezTo>
                      <a:pt x="2852" y="3793"/>
                      <a:pt x="4753" y="2845"/>
                      <a:pt x="6654" y="2845"/>
                    </a:cubicBezTo>
                    <a:cubicBezTo>
                      <a:pt x="9506" y="2845"/>
                      <a:pt x="10457" y="3793"/>
                      <a:pt x="11407" y="4741"/>
                    </a:cubicBezTo>
                    <a:cubicBezTo>
                      <a:pt x="15210" y="4741"/>
                      <a:pt x="16161" y="6638"/>
                      <a:pt x="17111" y="1043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33;p33"/>
              <p:cNvSpPr/>
              <p:nvPr/>
            </p:nvSpPr>
            <p:spPr>
              <a:xfrm>
                <a:off x="4698137" y="5680644"/>
                <a:ext cx="58938" cy="59740"/>
              </a:xfrm>
              <a:custGeom>
                <a:avLst/>
                <a:gdLst/>
                <a:ahLst/>
                <a:cxnLst/>
                <a:rect l="l" t="t" r="r" b="b"/>
                <a:pathLst>
                  <a:path w="58938" h="59740" extrusionOk="0">
                    <a:moveTo>
                      <a:pt x="58938" y="29396"/>
                    </a:moveTo>
                    <a:cubicBezTo>
                      <a:pt x="58938" y="34138"/>
                      <a:pt x="57988" y="37931"/>
                      <a:pt x="57037" y="41724"/>
                    </a:cubicBezTo>
                    <a:cubicBezTo>
                      <a:pt x="56087" y="45517"/>
                      <a:pt x="53235" y="48362"/>
                      <a:pt x="51333" y="51206"/>
                    </a:cubicBezTo>
                    <a:cubicBezTo>
                      <a:pt x="49432" y="54051"/>
                      <a:pt x="45630" y="55948"/>
                      <a:pt x="41827" y="57844"/>
                    </a:cubicBezTo>
                    <a:cubicBezTo>
                      <a:pt x="38025" y="59741"/>
                      <a:pt x="34222" y="59741"/>
                      <a:pt x="29469" y="59741"/>
                    </a:cubicBezTo>
                    <a:cubicBezTo>
                      <a:pt x="24716" y="59741"/>
                      <a:pt x="20913" y="58793"/>
                      <a:pt x="17111" y="57844"/>
                    </a:cubicBezTo>
                    <a:cubicBezTo>
                      <a:pt x="13309" y="55948"/>
                      <a:pt x="10457" y="54051"/>
                      <a:pt x="7605" y="51206"/>
                    </a:cubicBezTo>
                    <a:cubicBezTo>
                      <a:pt x="4753" y="48362"/>
                      <a:pt x="2852" y="45517"/>
                      <a:pt x="1901" y="41724"/>
                    </a:cubicBezTo>
                    <a:cubicBezTo>
                      <a:pt x="951" y="37931"/>
                      <a:pt x="0" y="34138"/>
                      <a:pt x="0" y="29396"/>
                    </a:cubicBezTo>
                    <a:cubicBezTo>
                      <a:pt x="0" y="24655"/>
                      <a:pt x="951" y="20862"/>
                      <a:pt x="1901" y="17069"/>
                    </a:cubicBezTo>
                    <a:cubicBezTo>
                      <a:pt x="2852" y="13276"/>
                      <a:pt x="5704" y="10431"/>
                      <a:pt x="7605" y="7586"/>
                    </a:cubicBezTo>
                    <a:cubicBezTo>
                      <a:pt x="9506" y="4741"/>
                      <a:pt x="13309" y="2845"/>
                      <a:pt x="17111" y="1897"/>
                    </a:cubicBezTo>
                    <a:cubicBezTo>
                      <a:pt x="20913" y="0"/>
                      <a:pt x="24716" y="0"/>
                      <a:pt x="29469" y="0"/>
                    </a:cubicBezTo>
                    <a:cubicBezTo>
                      <a:pt x="34222" y="0"/>
                      <a:pt x="38025" y="948"/>
                      <a:pt x="41827" y="1897"/>
                    </a:cubicBezTo>
                    <a:cubicBezTo>
                      <a:pt x="45630" y="2845"/>
                      <a:pt x="48482" y="5690"/>
                      <a:pt x="51333" y="8534"/>
                    </a:cubicBezTo>
                    <a:cubicBezTo>
                      <a:pt x="54185" y="11379"/>
                      <a:pt x="56087" y="14224"/>
                      <a:pt x="57037" y="18017"/>
                    </a:cubicBezTo>
                    <a:cubicBezTo>
                      <a:pt x="58938" y="20862"/>
                      <a:pt x="58938" y="24655"/>
                      <a:pt x="58938" y="29396"/>
                    </a:cubicBezTo>
                    <a:close/>
                    <a:moveTo>
                      <a:pt x="43729" y="29396"/>
                    </a:moveTo>
                    <a:cubicBezTo>
                      <a:pt x="43729" y="23707"/>
                      <a:pt x="42778" y="18965"/>
                      <a:pt x="39926" y="15172"/>
                    </a:cubicBezTo>
                    <a:cubicBezTo>
                      <a:pt x="37074" y="11379"/>
                      <a:pt x="33272" y="10431"/>
                      <a:pt x="29469" y="10431"/>
                    </a:cubicBezTo>
                    <a:cubicBezTo>
                      <a:pt x="26617" y="10431"/>
                      <a:pt x="23766" y="11379"/>
                      <a:pt x="21864" y="12327"/>
                    </a:cubicBezTo>
                    <a:cubicBezTo>
                      <a:pt x="19963" y="14224"/>
                      <a:pt x="18062" y="16121"/>
                      <a:pt x="17111" y="18965"/>
                    </a:cubicBezTo>
                    <a:cubicBezTo>
                      <a:pt x="16160" y="21810"/>
                      <a:pt x="15210" y="25603"/>
                      <a:pt x="15210" y="29396"/>
                    </a:cubicBezTo>
                    <a:cubicBezTo>
                      <a:pt x="15210" y="33189"/>
                      <a:pt x="16160" y="36982"/>
                      <a:pt x="17111" y="39827"/>
                    </a:cubicBezTo>
                    <a:cubicBezTo>
                      <a:pt x="18062" y="42672"/>
                      <a:pt x="19963" y="44569"/>
                      <a:pt x="21864" y="46465"/>
                    </a:cubicBezTo>
                    <a:cubicBezTo>
                      <a:pt x="23766" y="48362"/>
                      <a:pt x="26617" y="48362"/>
                      <a:pt x="29469" y="48362"/>
                    </a:cubicBezTo>
                    <a:cubicBezTo>
                      <a:pt x="34222" y="48362"/>
                      <a:pt x="38025" y="46465"/>
                      <a:pt x="39926" y="43620"/>
                    </a:cubicBezTo>
                    <a:cubicBezTo>
                      <a:pt x="42778" y="39827"/>
                      <a:pt x="43729" y="35086"/>
                      <a:pt x="43729"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33"/>
              <p:cNvSpPr/>
              <p:nvPr/>
            </p:nvSpPr>
            <p:spPr>
              <a:xfrm>
                <a:off x="4768483" y="5678747"/>
                <a:ext cx="42777" cy="60689"/>
              </a:xfrm>
              <a:custGeom>
                <a:avLst/>
                <a:gdLst/>
                <a:ahLst/>
                <a:cxnLst/>
                <a:rect l="l" t="t" r="r" b="b"/>
                <a:pathLst>
                  <a:path w="42777" h="60689" extrusionOk="0">
                    <a:moveTo>
                      <a:pt x="15210" y="39827"/>
                    </a:moveTo>
                    <a:lnTo>
                      <a:pt x="15210" y="52155"/>
                    </a:lnTo>
                    <a:cubicBezTo>
                      <a:pt x="15210" y="54999"/>
                      <a:pt x="14259" y="57844"/>
                      <a:pt x="13309" y="58793"/>
                    </a:cubicBezTo>
                    <a:cubicBezTo>
                      <a:pt x="12358" y="59741"/>
                      <a:pt x="10457" y="60689"/>
                      <a:pt x="7605" y="60689"/>
                    </a:cubicBezTo>
                    <a:cubicBezTo>
                      <a:pt x="5704" y="60689"/>
                      <a:pt x="3802" y="59741"/>
                      <a:pt x="1901" y="58793"/>
                    </a:cubicBezTo>
                    <a:cubicBezTo>
                      <a:pt x="951" y="56896"/>
                      <a:pt x="0" y="54999"/>
                      <a:pt x="0" y="52155"/>
                    </a:cubicBezTo>
                    <a:lnTo>
                      <a:pt x="0" y="10431"/>
                    </a:lnTo>
                    <a:cubicBezTo>
                      <a:pt x="0" y="3793"/>
                      <a:pt x="2852" y="0"/>
                      <a:pt x="7605" y="0"/>
                    </a:cubicBezTo>
                    <a:cubicBezTo>
                      <a:pt x="10457" y="0"/>
                      <a:pt x="11408" y="948"/>
                      <a:pt x="13309" y="1897"/>
                    </a:cubicBezTo>
                    <a:cubicBezTo>
                      <a:pt x="14259" y="3793"/>
                      <a:pt x="15210" y="5690"/>
                      <a:pt x="15210" y="8534"/>
                    </a:cubicBezTo>
                    <a:cubicBezTo>
                      <a:pt x="17111" y="5690"/>
                      <a:pt x="19012" y="2845"/>
                      <a:pt x="20914" y="1897"/>
                    </a:cubicBezTo>
                    <a:cubicBezTo>
                      <a:pt x="22815" y="948"/>
                      <a:pt x="25667" y="0"/>
                      <a:pt x="28519" y="0"/>
                    </a:cubicBezTo>
                    <a:cubicBezTo>
                      <a:pt x="31370" y="0"/>
                      <a:pt x="35173" y="948"/>
                      <a:pt x="38025" y="1897"/>
                    </a:cubicBezTo>
                    <a:cubicBezTo>
                      <a:pt x="40877" y="2845"/>
                      <a:pt x="42778" y="5690"/>
                      <a:pt x="42778" y="8534"/>
                    </a:cubicBezTo>
                    <a:cubicBezTo>
                      <a:pt x="42778" y="10431"/>
                      <a:pt x="41827" y="11379"/>
                      <a:pt x="40877" y="13276"/>
                    </a:cubicBezTo>
                    <a:cubicBezTo>
                      <a:pt x="39926" y="14224"/>
                      <a:pt x="38025" y="15172"/>
                      <a:pt x="37074" y="15172"/>
                    </a:cubicBezTo>
                    <a:cubicBezTo>
                      <a:pt x="36123" y="15172"/>
                      <a:pt x="35173" y="15172"/>
                      <a:pt x="33272" y="14224"/>
                    </a:cubicBezTo>
                    <a:cubicBezTo>
                      <a:pt x="31370" y="13276"/>
                      <a:pt x="29469" y="13276"/>
                      <a:pt x="27568" y="13276"/>
                    </a:cubicBezTo>
                    <a:cubicBezTo>
                      <a:pt x="25667" y="13276"/>
                      <a:pt x="23766" y="14224"/>
                      <a:pt x="21864" y="15172"/>
                    </a:cubicBezTo>
                    <a:cubicBezTo>
                      <a:pt x="20914" y="16121"/>
                      <a:pt x="19012" y="18017"/>
                      <a:pt x="19012" y="19914"/>
                    </a:cubicBezTo>
                    <a:cubicBezTo>
                      <a:pt x="18062" y="21810"/>
                      <a:pt x="18062" y="24655"/>
                      <a:pt x="17111" y="27500"/>
                    </a:cubicBezTo>
                    <a:cubicBezTo>
                      <a:pt x="15210" y="32241"/>
                      <a:pt x="15210" y="36034"/>
                      <a:pt x="15210" y="3982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35;p33"/>
              <p:cNvSpPr/>
              <p:nvPr/>
            </p:nvSpPr>
            <p:spPr>
              <a:xfrm>
                <a:off x="4816014" y="5657885"/>
                <a:ext cx="53234" cy="81550"/>
              </a:xfrm>
              <a:custGeom>
                <a:avLst/>
                <a:gdLst/>
                <a:ahLst/>
                <a:cxnLst/>
                <a:rect l="l" t="t" r="r" b="b"/>
                <a:pathLst>
                  <a:path w="53234" h="81550" extrusionOk="0">
                    <a:moveTo>
                      <a:pt x="36123" y="75861"/>
                    </a:moveTo>
                    <a:lnTo>
                      <a:pt x="22815" y="54051"/>
                    </a:lnTo>
                    <a:lnTo>
                      <a:pt x="14259" y="61637"/>
                    </a:lnTo>
                    <a:lnTo>
                      <a:pt x="14259" y="73017"/>
                    </a:lnTo>
                    <a:cubicBezTo>
                      <a:pt x="14259" y="75861"/>
                      <a:pt x="13309" y="77758"/>
                      <a:pt x="12358" y="79654"/>
                    </a:cubicBezTo>
                    <a:cubicBezTo>
                      <a:pt x="11408" y="81551"/>
                      <a:pt x="9506" y="81551"/>
                      <a:pt x="7605" y="81551"/>
                    </a:cubicBezTo>
                    <a:cubicBezTo>
                      <a:pt x="5704" y="81551"/>
                      <a:pt x="3802" y="80603"/>
                      <a:pt x="1901" y="79654"/>
                    </a:cubicBezTo>
                    <a:cubicBezTo>
                      <a:pt x="0" y="78706"/>
                      <a:pt x="0" y="75861"/>
                      <a:pt x="0" y="73017"/>
                    </a:cubicBezTo>
                    <a:lnTo>
                      <a:pt x="0" y="10431"/>
                    </a:lnTo>
                    <a:cubicBezTo>
                      <a:pt x="0" y="7586"/>
                      <a:pt x="951" y="4741"/>
                      <a:pt x="1901" y="2845"/>
                    </a:cubicBezTo>
                    <a:cubicBezTo>
                      <a:pt x="2852" y="948"/>
                      <a:pt x="4753" y="0"/>
                      <a:pt x="7605" y="0"/>
                    </a:cubicBezTo>
                    <a:cubicBezTo>
                      <a:pt x="9506" y="0"/>
                      <a:pt x="11408" y="948"/>
                      <a:pt x="13309" y="1897"/>
                    </a:cubicBezTo>
                    <a:cubicBezTo>
                      <a:pt x="14259" y="3793"/>
                      <a:pt x="15210" y="5690"/>
                      <a:pt x="15210" y="8534"/>
                    </a:cubicBezTo>
                    <a:lnTo>
                      <a:pt x="15210" y="44569"/>
                    </a:lnTo>
                    <a:lnTo>
                      <a:pt x="32321" y="26551"/>
                    </a:lnTo>
                    <a:cubicBezTo>
                      <a:pt x="34222" y="24655"/>
                      <a:pt x="36123" y="22758"/>
                      <a:pt x="37074" y="21810"/>
                    </a:cubicBezTo>
                    <a:cubicBezTo>
                      <a:pt x="38025" y="20862"/>
                      <a:pt x="39926" y="20862"/>
                      <a:pt x="40877" y="20862"/>
                    </a:cubicBezTo>
                    <a:cubicBezTo>
                      <a:pt x="42778" y="20862"/>
                      <a:pt x="44679" y="21810"/>
                      <a:pt x="45630" y="22758"/>
                    </a:cubicBezTo>
                    <a:cubicBezTo>
                      <a:pt x="46580" y="23707"/>
                      <a:pt x="47531" y="25603"/>
                      <a:pt x="47531" y="27500"/>
                    </a:cubicBezTo>
                    <a:cubicBezTo>
                      <a:pt x="47531" y="29396"/>
                      <a:pt x="45630" y="32241"/>
                      <a:pt x="41827" y="36034"/>
                    </a:cubicBezTo>
                    <a:lnTo>
                      <a:pt x="34222" y="43620"/>
                    </a:lnTo>
                    <a:lnTo>
                      <a:pt x="49432" y="67327"/>
                    </a:lnTo>
                    <a:cubicBezTo>
                      <a:pt x="50383" y="69223"/>
                      <a:pt x="51333" y="70172"/>
                      <a:pt x="52284" y="71120"/>
                    </a:cubicBezTo>
                    <a:cubicBezTo>
                      <a:pt x="53235" y="72068"/>
                      <a:pt x="53235" y="73017"/>
                      <a:pt x="53235" y="73965"/>
                    </a:cubicBezTo>
                    <a:cubicBezTo>
                      <a:pt x="53235" y="75861"/>
                      <a:pt x="52284" y="77758"/>
                      <a:pt x="51333" y="79654"/>
                    </a:cubicBezTo>
                    <a:cubicBezTo>
                      <a:pt x="50383" y="80603"/>
                      <a:pt x="48482" y="81551"/>
                      <a:pt x="46580" y="81551"/>
                    </a:cubicBezTo>
                    <a:cubicBezTo>
                      <a:pt x="44679" y="81551"/>
                      <a:pt x="43729" y="80603"/>
                      <a:pt x="42778" y="79654"/>
                    </a:cubicBezTo>
                    <a:cubicBezTo>
                      <a:pt x="41827" y="78706"/>
                      <a:pt x="38025" y="78706"/>
                      <a:pt x="36123" y="7586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 name="Google Shape;36;p33"/>
              <p:cNvSpPr/>
              <p:nvPr/>
            </p:nvSpPr>
            <p:spPr>
              <a:xfrm>
                <a:off x="4874952" y="5703402"/>
                <a:ext cx="32321" cy="13275"/>
              </a:xfrm>
              <a:custGeom>
                <a:avLst/>
                <a:gdLst/>
                <a:ahLst/>
                <a:cxnLst/>
                <a:rect l="l" t="t" r="r" b="b"/>
                <a:pathLst>
                  <a:path w="32321" h="13275" extrusionOk="0">
                    <a:moveTo>
                      <a:pt x="24716" y="13276"/>
                    </a:moveTo>
                    <a:lnTo>
                      <a:pt x="7605" y="13276"/>
                    </a:lnTo>
                    <a:cubicBezTo>
                      <a:pt x="4753" y="13276"/>
                      <a:pt x="2852" y="12327"/>
                      <a:pt x="1901" y="11379"/>
                    </a:cubicBezTo>
                    <a:cubicBezTo>
                      <a:pt x="950" y="10431"/>
                      <a:pt x="0" y="8534"/>
                      <a:pt x="0" y="6638"/>
                    </a:cubicBezTo>
                    <a:cubicBezTo>
                      <a:pt x="0" y="4741"/>
                      <a:pt x="950" y="2845"/>
                      <a:pt x="1901" y="1897"/>
                    </a:cubicBezTo>
                    <a:cubicBezTo>
                      <a:pt x="2852" y="948"/>
                      <a:pt x="5703" y="0"/>
                      <a:pt x="7605" y="0"/>
                    </a:cubicBezTo>
                    <a:lnTo>
                      <a:pt x="24716" y="0"/>
                    </a:lnTo>
                    <a:cubicBezTo>
                      <a:pt x="27568" y="0"/>
                      <a:pt x="29469" y="948"/>
                      <a:pt x="30420" y="1897"/>
                    </a:cubicBezTo>
                    <a:cubicBezTo>
                      <a:pt x="31370" y="2845"/>
                      <a:pt x="32321" y="4741"/>
                      <a:pt x="32321" y="6638"/>
                    </a:cubicBezTo>
                    <a:cubicBezTo>
                      <a:pt x="32321" y="8534"/>
                      <a:pt x="31370" y="10431"/>
                      <a:pt x="30420" y="11379"/>
                    </a:cubicBezTo>
                    <a:cubicBezTo>
                      <a:pt x="29469" y="12327"/>
                      <a:pt x="26617" y="13276"/>
                      <a:pt x="24716" y="1327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 name="Google Shape;37;p33"/>
              <p:cNvSpPr/>
              <p:nvPr/>
            </p:nvSpPr>
            <p:spPr>
              <a:xfrm>
                <a:off x="4916780" y="5658834"/>
                <a:ext cx="15209" cy="81550"/>
              </a:xfrm>
              <a:custGeom>
                <a:avLst/>
                <a:gdLst/>
                <a:ahLst/>
                <a:cxnLst/>
                <a:rect l="l" t="t" r="r" b="b"/>
                <a:pathLst>
                  <a:path w="15209" h="81550" extrusionOk="0">
                    <a:moveTo>
                      <a:pt x="0" y="73017"/>
                    </a:moveTo>
                    <a:lnTo>
                      <a:pt x="0" y="8534"/>
                    </a:lnTo>
                    <a:cubicBezTo>
                      <a:pt x="0" y="5690"/>
                      <a:pt x="951" y="2845"/>
                      <a:pt x="1901" y="1897"/>
                    </a:cubicBezTo>
                    <a:cubicBezTo>
                      <a:pt x="2852" y="948"/>
                      <a:pt x="4753" y="0"/>
                      <a:pt x="7605" y="0"/>
                    </a:cubicBezTo>
                    <a:cubicBezTo>
                      <a:pt x="9506" y="0"/>
                      <a:pt x="11407" y="948"/>
                      <a:pt x="13309" y="1897"/>
                    </a:cubicBezTo>
                    <a:cubicBezTo>
                      <a:pt x="14259" y="3793"/>
                      <a:pt x="15210" y="5690"/>
                      <a:pt x="15210" y="8534"/>
                    </a:cubicBezTo>
                    <a:lnTo>
                      <a:pt x="15210" y="73017"/>
                    </a:lnTo>
                    <a:cubicBezTo>
                      <a:pt x="15210" y="75861"/>
                      <a:pt x="14259" y="78706"/>
                      <a:pt x="13309" y="79654"/>
                    </a:cubicBezTo>
                    <a:cubicBezTo>
                      <a:pt x="12358" y="81551"/>
                      <a:pt x="10457" y="81551"/>
                      <a:pt x="7605" y="81551"/>
                    </a:cubicBezTo>
                    <a:cubicBezTo>
                      <a:pt x="5704" y="81551"/>
                      <a:pt x="3802" y="80603"/>
                      <a:pt x="1901" y="79654"/>
                    </a:cubicBezTo>
                    <a:cubicBezTo>
                      <a:pt x="0" y="78706"/>
                      <a:pt x="0" y="75861"/>
                      <a:pt x="0" y="7301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 name="Google Shape;38;p33"/>
              <p:cNvSpPr/>
              <p:nvPr/>
            </p:nvSpPr>
            <p:spPr>
              <a:xfrm>
                <a:off x="4947199" y="5658834"/>
                <a:ext cx="15209" cy="80602"/>
              </a:xfrm>
              <a:custGeom>
                <a:avLst/>
                <a:gdLst/>
                <a:ahLst/>
                <a:cxnLst/>
                <a:rect l="l" t="t" r="r" b="b"/>
                <a:pathLst>
                  <a:path w="15209" h="80602" extrusionOk="0">
                    <a:moveTo>
                      <a:pt x="7605" y="14224"/>
                    </a:moveTo>
                    <a:cubicBezTo>
                      <a:pt x="5704" y="14224"/>
                      <a:pt x="3803" y="13276"/>
                      <a:pt x="1901" y="12327"/>
                    </a:cubicBezTo>
                    <a:cubicBezTo>
                      <a:pt x="0" y="11379"/>
                      <a:pt x="0" y="9483"/>
                      <a:pt x="0" y="6638"/>
                    </a:cubicBezTo>
                    <a:cubicBezTo>
                      <a:pt x="0" y="4741"/>
                      <a:pt x="951" y="2845"/>
                      <a:pt x="1901" y="1897"/>
                    </a:cubicBezTo>
                    <a:cubicBezTo>
                      <a:pt x="3803" y="948"/>
                      <a:pt x="4753" y="0"/>
                      <a:pt x="7605" y="0"/>
                    </a:cubicBezTo>
                    <a:cubicBezTo>
                      <a:pt x="9506" y="0"/>
                      <a:pt x="11408" y="948"/>
                      <a:pt x="12358" y="1897"/>
                    </a:cubicBezTo>
                    <a:cubicBezTo>
                      <a:pt x="14259" y="2845"/>
                      <a:pt x="14259" y="4741"/>
                      <a:pt x="14259" y="7586"/>
                    </a:cubicBezTo>
                    <a:cubicBezTo>
                      <a:pt x="14259" y="9483"/>
                      <a:pt x="13309" y="11379"/>
                      <a:pt x="12358" y="13276"/>
                    </a:cubicBezTo>
                    <a:cubicBezTo>
                      <a:pt x="11408" y="13276"/>
                      <a:pt x="9506" y="14224"/>
                      <a:pt x="7605" y="14224"/>
                    </a:cubicBezTo>
                    <a:close/>
                    <a:moveTo>
                      <a:pt x="15210" y="29396"/>
                    </a:moveTo>
                    <a:lnTo>
                      <a:pt x="15210" y="72068"/>
                    </a:lnTo>
                    <a:cubicBezTo>
                      <a:pt x="15210" y="74913"/>
                      <a:pt x="14259" y="77758"/>
                      <a:pt x="13309" y="78706"/>
                    </a:cubicBezTo>
                    <a:cubicBezTo>
                      <a:pt x="12358" y="79654"/>
                      <a:pt x="10457" y="80603"/>
                      <a:pt x="7605" y="80603"/>
                    </a:cubicBezTo>
                    <a:cubicBezTo>
                      <a:pt x="5704" y="80603"/>
                      <a:pt x="3803" y="79654"/>
                      <a:pt x="1901" y="78706"/>
                    </a:cubicBezTo>
                    <a:cubicBezTo>
                      <a:pt x="951" y="76810"/>
                      <a:pt x="0" y="74913"/>
                      <a:pt x="0" y="72068"/>
                    </a:cubicBezTo>
                    <a:lnTo>
                      <a:pt x="0" y="29396"/>
                    </a:lnTo>
                    <a:cubicBezTo>
                      <a:pt x="0" y="26551"/>
                      <a:pt x="951" y="24655"/>
                      <a:pt x="1901" y="22758"/>
                    </a:cubicBezTo>
                    <a:cubicBezTo>
                      <a:pt x="2852" y="20862"/>
                      <a:pt x="4753" y="20862"/>
                      <a:pt x="7605" y="20862"/>
                    </a:cubicBezTo>
                    <a:cubicBezTo>
                      <a:pt x="9506" y="20862"/>
                      <a:pt x="11408" y="21810"/>
                      <a:pt x="13309" y="22758"/>
                    </a:cubicBezTo>
                    <a:cubicBezTo>
                      <a:pt x="15210" y="23707"/>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 name="Google Shape;39;p33"/>
              <p:cNvSpPr/>
              <p:nvPr/>
            </p:nvSpPr>
            <p:spPr>
              <a:xfrm>
                <a:off x="4970252" y="5657885"/>
                <a:ext cx="42540" cy="84395"/>
              </a:xfrm>
              <a:custGeom>
                <a:avLst/>
                <a:gdLst/>
                <a:ahLst/>
                <a:cxnLst/>
                <a:rect l="l" t="t" r="r" b="b"/>
                <a:pathLst>
                  <a:path w="42540" h="84395" extrusionOk="0">
                    <a:moveTo>
                      <a:pt x="6417" y="23707"/>
                    </a:moveTo>
                    <a:lnTo>
                      <a:pt x="10219" y="23707"/>
                    </a:lnTo>
                    <a:lnTo>
                      <a:pt x="10219" y="18965"/>
                    </a:lnTo>
                    <a:cubicBezTo>
                      <a:pt x="10219" y="14224"/>
                      <a:pt x="11170" y="10431"/>
                      <a:pt x="12120" y="7586"/>
                    </a:cubicBezTo>
                    <a:cubicBezTo>
                      <a:pt x="13071" y="4741"/>
                      <a:pt x="14972" y="2845"/>
                      <a:pt x="17824" y="1897"/>
                    </a:cubicBezTo>
                    <a:cubicBezTo>
                      <a:pt x="20676" y="948"/>
                      <a:pt x="24478" y="0"/>
                      <a:pt x="29232" y="0"/>
                    </a:cubicBezTo>
                    <a:cubicBezTo>
                      <a:pt x="37787" y="0"/>
                      <a:pt x="42540" y="1897"/>
                      <a:pt x="42540" y="6638"/>
                    </a:cubicBezTo>
                    <a:cubicBezTo>
                      <a:pt x="42540" y="7586"/>
                      <a:pt x="42540" y="9483"/>
                      <a:pt x="41590" y="10431"/>
                    </a:cubicBezTo>
                    <a:cubicBezTo>
                      <a:pt x="40639" y="11379"/>
                      <a:pt x="39688" y="12327"/>
                      <a:pt x="38738" y="12327"/>
                    </a:cubicBezTo>
                    <a:cubicBezTo>
                      <a:pt x="37787" y="12327"/>
                      <a:pt x="36837" y="12327"/>
                      <a:pt x="35886" y="12327"/>
                    </a:cubicBezTo>
                    <a:cubicBezTo>
                      <a:pt x="34935" y="12327"/>
                      <a:pt x="33034" y="12327"/>
                      <a:pt x="32084" y="12327"/>
                    </a:cubicBezTo>
                    <a:cubicBezTo>
                      <a:pt x="29232" y="12327"/>
                      <a:pt x="27330" y="13276"/>
                      <a:pt x="27330" y="15172"/>
                    </a:cubicBezTo>
                    <a:cubicBezTo>
                      <a:pt x="26380" y="17069"/>
                      <a:pt x="26380" y="18965"/>
                      <a:pt x="26380" y="21810"/>
                    </a:cubicBezTo>
                    <a:lnTo>
                      <a:pt x="26380" y="25603"/>
                    </a:lnTo>
                    <a:lnTo>
                      <a:pt x="30182" y="25603"/>
                    </a:lnTo>
                    <a:cubicBezTo>
                      <a:pt x="35886" y="25603"/>
                      <a:pt x="38738" y="27500"/>
                      <a:pt x="38738" y="30345"/>
                    </a:cubicBezTo>
                    <a:cubicBezTo>
                      <a:pt x="38738" y="33189"/>
                      <a:pt x="37787" y="34138"/>
                      <a:pt x="36837" y="35086"/>
                    </a:cubicBezTo>
                    <a:cubicBezTo>
                      <a:pt x="34935" y="36034"/>
                      <a:pt x="33034" y="36034"/>
                      <a:pt x="30182" y="36034"/>
                    </a:cubicBezTo>
                    <a:lnTo>
                      <a:pt x="26380" y="36034"/>
                    </a:lnTo>
                    <a:lnTo>
                      <a:pt x="26380" y="75861"/>
                    </a:lnTo>
                    <a:cubicBezTo>
                      <a:pt x="26380" y="78706"/>
                      <a:pt x="25429" y="80603"/>
                      <a:pt x="24478" y="82499"/>
                    </a:cubicBezTo>
                    <a:cubicBezTo>
                      <a:pt x="23528" y="84396"/>
                      <a:pt x="21627" y="84396"/>
                      <a:pt x="18775" y="84396"/>
                    </a:cubicBezTo>
                    <a:cubicBezTo>
                      <a:pt x="16874" y="84396"/>
                      <a:pt x="14972" y="83447"/>
                      <a:pt x="13071" y="82499"/>
                    </a:cubicBezTo>
                    <a:cubicBezTo>
                      <a:pt x="12120" y="80603"/>
                      <a:pt x="11170" y="78706"/>
                      <a:pt x="11170" y="75861"/>
                    </a:cubicBezTo>
                    <a:lnTo>
                      <a:pt x="11170" y="36034"/>
                    </a:lnTo>
                    <a:lnTo>
                      <a:pt x="7367" y="36034"/>
                    </a:lnTo>
                    <a:cubicBezTo>
                      <a:pt x="5466" y="36034"/>
                      <a:pt x="3565" y="35086"/>
                      <a:pt x="2614" y="34138"/>
                    </a:cubicBezTo>
                    <a:cubicBezTo>
                      <a:pt x="1664" y="33189"/>
                      <a:pt x="713" y="32241"/>
                      <a:pt x="713" y="30345"/>
                    </a:cubicBezTo>
                    <a:cubicBezTo>
                      <a:pt x="-1188" y="24655"/>
                      <a:pt x="713" y="23707"/>
                      <a:pt x="6417" y="2370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 name="Google Shape;40;p33"/>
              <p:cNvSpPr/>
              <p:nvPr/>
            </p:nvSpPr>
            <p:spPr>
              <a:xfrm>
                <a:off x="5009940" y="5678747"/>
                <a:ext cx="57037" cy="60689"/>
              </a:xfrm>
              <a:custGeom>
                <a:avLst/>
                <a:gdLst/>
                <a:ahLst/>
                <a:cxnLst/>
                <a:rect l="l" t="t" r="r" b="b"/>
                <a:pathLst>
                  <a:path w="57037" h="60689" extrusionOk="0">
                    <a:moveTo>
                      <a:pt x="44679" y="35086"/>
                    </a:moveTo>
                    <a:lnTo>
                      <a:pt x="15210" y="35086"/>
                    </a:lnTo>
                    <a:cubicBezTo>
                      <a:pt x="15210" y="38879"/>
                      <a:pt x="16161" y="41724"/>
                      <a:pt x="17111" y="43620"/>
                    </a:cubicBezTo>
                    <a:cubicBezTo>
                      <a:pt x="18062" y="46465"/>
                      <a:pt x="19963" y="48362"/>
                      <a:pt x="22815" y="49310"/>
                    </a:cubicBezTo>
                    <a:cubicBezTo>
                      <a:pt x="24716" y="50258"/>
                      <a:pt x="27568" y="51206"/>
                      <a:pt x="30420" y="51206"/>
                    </a:cubicBezTo>
                    <a:cubicBezTo>
                      <a:pt x="32321" y="51206"/>
                      <a:pt x="34222" y="51206"/>
                      <a:pt x="35173" y="50258"/>
                    </a:cubicBezTo>
                    <a:cubicBezTo>
                      <a:pt x="36124" y="49310"/>
                      <a:pt x="38025" y="49310"/>
                      <a:pt x="39926" y="48362"/>
                    </a:cubicBezTo>
                    <a:cubicBezTo>
                      <a:pt x="40877" y="47413"/>
                      <a:pt x="42778" y="46465"/>
                      <a:pt x="43729" y="45517"/>
                    </a:cubicBezTo>
                    <a:cubicBezTo>
                      <a:pt x="44679" y="44569"/>
                      <a:pt x="46580" y="42672"/>
                      <a:pt x="48482" y="41724"/>
                    </a:cubicBezTo>
                    <a:cubicBezTo>
                      <a:pt x="49432" y="40775"/>
                      <a:pt x="50383" y="40775"/>
                      <a:pt x="51333" y="40775"/>
                    </a:cubicBezTo>
                    <a:cubicBezTo>
                      <a:pt x="53235" y="40775"/>
                      <a:pt x="54186" y="40775"/>
                      <a:pt x="55136" y="41724"/>
                    </a:cubicBezTo>
                    <a:cubicBezTo>
                      <a:pt x="56087" y="42672"/>
                      <a:pt x="56087" y="43620"/>
                      <a:pt x="56087" y="45517"/>
                    </a:cubicBezTo>
                    <a:cubicBezTo>
                      <a:pt x="56087" y="46465"/>
                      <a:pt x="55136" y="48362"/>
                      <a:pt x="54186" y="50258"/>
                    </a:cubicBezTo>
                    <a:cubicBezTo>
                      <a:pt x="53235" y="52155"/>
                      <a:pt x="51333" y="54051"/>
                      <a:pt x="49432" y="54999"/>
                    </a:cubicBezTo>
                    <a:cubicBezTo>
                      <a:pt x="47531" y="56896"/>
                      <a:pt x="44679" y="57844"/>
                      <a:pt x="41827" y="58793"/>
                    </a:cubicBezTo>
                    <a:cubicBezTo>
                      <a:pt x="38976" y="59741"/>
                      <a:pt x="35173" y="60689"/>
                      <a:pt x="30420" y="60689"/>
                    </a:cubicBezTo>
                    <a:cubicBezTo>
                      <a:pt x="20914" y="60689"/>
                      <a:pt x="13309" y="57844"/>
                      <a:pt x="7605" y="52155"/>
                    </a:cubicBezTo>
                    <a:cubicBezTo>
                      <a:pt x="1901" y="46465"/>
                      <a:pt x="0" y="38879"/>
                      <a:pt x="0" y="30345"/>
                    </a:cubicBezTo>
                    <a:cubicBezTo>
                      <a:pt x="0" y="25603"/>
                      <a:pt x="951" y="21810"/>
                      <a:pt x="1901" y="18017"/>
                    </a:cubicBezTo>
                    <a:cubicBezTo>
                      <a:pt x="2852" y="14224"/>
                      <a:pt x="4753" y="11379"/>
                      <a:pt x="7605" y="8534"/>
                    </a:cubicBezTo>
                    <a:cubicBezTo>
                      <a:pt x="10457" y="5690"/>
                      <a:pt x="13309" y="3793"/>
                      <a:pt x="17111" y="1897"/>
                    </a:cubicBezTo>
                    <a:cubicBezTo>
                      <a:pt x="20914" y="0"/>
                      <a:pt x="24716" y="0"/>
                      <a:pt x="29469" y="0"/>
                    </a:cubicBezTo>
                    <a:cubicBezTo>
                      <a:pt x="35173" y="0"/>
                      <a:pt x="39926" y="948"/>
                      <a:pt x="44679" y="3793"/>
                    </a:cubicBezTo>
                    <a:cubicBezTo>
                      <a:pt x="48482" y="6638"/>
                      <a:pt x="52284" y="9483"/>
                      <a:pt x="54186" y="13276"/>
                    </a:cubicBezTo>
                    <a:cubicBezTo>
                      <a:pt x="56087" y="17069"/>
                      <a:pt x="57037" y="20862"/>
                      <a:pt x="57037" y="25603"/>
                    </a:cubicBezTo>
                    <a:cubicBezTo>
                      <a:pt x="57037" y="29396"/>
                      <a:pt x="56087" y="32241"/>
                      <a:pt x="54186" y="33189"/>
                    </a:cubicBezTo>
                    <a:cubicBezTo>
                      <a:pt x="52284" y="34138"/>
                      <a:pt x="49432" y="35086"/>
                      <a:pt x="44679" y="35086"/>
                    </a:cubicBezTo>
                    <a:close/>
                    <a:moveTo>
                      <a:pt x="16161" y="26551"/>
                    </a:moveTo>
                    <a:lnTo>
                      <a:pt x="42778" y="26551"/>
                    </a:lnTo>
                    <a:cubicBezTo>
                      <a:pt x="42778" y="21810"/>
                      <a:pt x="40877" y="18017"/>
                      <a:pt x="38976" y="15172"/>
                    </a:cubicBezTo>
                    <a:cubicBezTo>
                      <a:pt x="37074" y="12327"/>
                      <a:pt x="33272" y="11379"/>
                      <a:pt x="29469" y="11379"/>
                    </a:cubicBezTo>
                    <a:cubicBezTo>
                      <a:pt x="25667" y="11379"/>
                      <a:pt x="22815" y="12327"/>
                      <a:pt x="19963" y="15172"/>
                    </a:cubicBezTo>
                    <a:cubicBezTo>
                      <a:pt x="17111" y="18017"/>
                      <a:pt x="16161" y="21810"/>
                      <a:pt x="16161" y="2655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41" name="Google Shape;41;p33"/>
          <p:cNvSpPr/>
          <p:nvPr/>
        </p:nvSpPr>
        <p:spPr>
          <a:xfrm>
            <a:off x="4873315" y="145919"/>
            <a:ext cx="1310598" cy="1310598"/>
          </a:xfrm>
          <a:prstGeom prst="ellipse">
            <a:avLst/>
          </a:prstGeom>
          <a:solidFill>
            <a:srgbClr val="14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2" name="Google Shape;42;p33"/>
          <p:cNvPicPr preferRelativeResize="0"/>
          <p:nvPr/>
        </p:nvPicPr>
        <p:blipFill rotWithShape="1">
          <a:blip r:embed="rId2">
            <a:alphaModFix/>
          </a:blip>
          <a:srcRect r="44449"/>
          <a:stretch/>
        </p:blipFill>
        <p:spPr>
          <a:xfrm>
            <a:off x="9700384" y="5884447"/>
            <a:ext cx="2021756" cy="464267"/>
          </a:xfrm>
          <a:prstGeom prst="rect">
            <a:avLst/>
          </a:prstGeom>
          <a:noFill/>
          <a:ln>
            <a:noFill/>
          </a:ln>
        </p:spPr>
      </p:pic>
      <p:cxnSp>
        <p:nvCxnSpPr>
          <p:cNvPr id="43" name="Google Shape;43;p33"/>
          <p:cNvCxnSpPr/>
          <p:nvPr/>
        </p:nvCxnSpPr>
        <p:spPr>
          <a:xfrm>
            <a:off x="0" y="6136408"/>
            <a:ext cx="9222801" cy="0"/>
          </a:xfrm>
          <a:prstGeom prst="straightConnector1">
            <a:avLst/>
          </a:prstGeom>
          <a:noFill/>
          <a:ln w="28575" cap="flat" cmpd="sng">
            <a:solidFill>
              <a:srgbClr val="12B4CB"/>
            </a:solidFill>
            <a:prstDash val="solid"/>
            <a:miter lim="800000"/>
            <a:headEnd type="none" w="sm" len="sm"/>
            <a:tailEnd type="none" w="sm" len="sm"/>
          </a:ln>
        </p:spPr>
      </p:cxnSp>
      <p:sp>
        <p:nvSpPr>
          <p:cNvPr id="44" name="Google Shape;44;p33"/>
          <p:cNvSpPr/>
          <p:nvPr/>
        </p:nvSpPr>
        <p:spPr>
          <a:xfrm>
            <a:off x="5760669" y="5680930"/>
            <a:ext cx="3469856" cy="697353"/>
          </a:xfrm>
          <a:prstGeom prst="rect">
            <a:avLst/>
          </a:prstGeom>
          <a:solidFill>
            <a:srgbClr val="12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85">
              <a:solidFill>
                <a:schemeClr val="lt1"/>
              </a:solidFill>
              <a:latin typeface="Calibri"/>
              <a:ea typeface="Calibri"/>
              <a:cs typeface="Calibri"/>
              <a:sym typeface="Calibri"/>
            </a:endParaRPr>
          </a:p>
        </p:txBody>
      </p:sp>
      <p:sp>
        <p:nvSpPr>
          <p:cNvPr id="45" name="Google Shape;45;p33"/>
          <p:cNvSpPr txBox="1">
            <a:spLocks noGrp="1"/>
          </p:cNvSpPr>
          <p:nvPr>
            <p:ph type="body" idx="1"/>
          </p:nvPr>
        </p:nvSpPr>
        <p:spPr>
          <a:xfrm>
            <a:off x="5760669" y="5759497"/>
            <a:ext cx="3469856" cy="58921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200"/>
              <a:buNone/>
              <a:defRPr sz="32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3"/>
          <p:cNvSpPr txBox="1">
            <a:spLocks noGrp="1"/>
          </p:cNvSpPr>
          <p:nvPr>
            <p:ph type="body" idx="2"/>
          </p:nvPr>
        </p:nvSpPr>
        <p:spPr>
          <a:xfrm>
            <a:off x="6819185" y="3571222"/>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A4199"/>
              </a:buClr>
              <a:buSzPts val="5400"/>
              <a:buNone/>
              <a:defRPr sz="5400" b="1">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3"/>
          <p:cNvSpPr txBox="1">
            <a:spLocks noGrp="1"/>
          </p:cNvSpPr>
          <p:nvPr>
            <p:ph type="body" idx="3"/>
          </p:nvPr>
        </p:nvSpPr>
        <p:spPr>
          <a:xfrm>
            <a:off x="6819185" y="2952699"/>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0"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3"/>
          <p:cNvSpPr/>
          <p:nvPr/>
        </p:nvSpPr>
        <p:spPr>
          <a:xfrm>
            <a:off x="-382772" y="6858000"/>
            <a:ext cx="13545879" cy="177563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49;p33"/>
          <p:cNvSpPr/>
          <p:nvPr/>
        </p:nvSpPr>
        <p:spPr>
          <a:xfrm>
            <a:off x="-676940" y="-1773478"/>
            <a:ext cx="13545879" cy="177563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Slide 03">
  <p:cSld name="Text Slide 03">
    <p:spTree>
      <p:nvGrpSpPr>
        <p:cNvPr id="1" name="Shape 124"/>
        <p:cNvGrpSpPr/>
        <p:nvPr/>
      </p:nvGrpSpPr>
      <p:grpSpPr>
        <a:xfrm>
          <a:off x="0" y="0"/>
          <a:ext cx="0" cy="0"/>
          <a:chOff x="0" y="0"/>
          <a:chExt cx="0" cy="0"/>
        </a:xfrm>
      </p:grpSpPr>
      <p:sp>
        <p:nvSpPr>
          <p:cNvPr id="125" name="Google Shape;125;p45"/>
          <p:cNvSpPr/>
          <p:nvPr/>
        </p:nvSpPr>
        <p:spPr>
          <a:xfrm>
            <a:off x="4454" y="3627004"/>
            <a:ext cx="12191999" cy="3230996"/>
          </a:xfrm>
          <a:prstGeom prst="rect">
            <a:avLst/>
          </a:pr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a:solidFill>
                <a:schemeClr val="lt1"/>
              </a:solidFill>
              <a:latin typeface="Calibri"/>
              <a:ea typeface="Calibri"/>
              <a:cs typeface="Calibri"/>
              <a:sym typeface="Calibri"/>
            </a:endParaRPr>
          </a:p>
        </p:txBody>
      </p:sp>
      <p:sp>
        <p:nvSpPr>
          <p:cNvPr id="126" name="Google Shape;126;p45"/>
          <p:cNvSpPr/>
          <p:nvPr/>
        </p:nvSpPr>
        <p:spPr>
          <a:xfrm rot="10800000">
            <a:off x="10471272" y="3884474"/>
            <a:ext cx="1090269" cy="789251"/>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45"/>
          <p:cNvSpPr/>
          <p:nvPr/>
        </p:nvSpPr>
        <p:spPr>
          <a:xfrm>
            <a:off x="634224" y="5415270"/>
            <a:ext cx="1090269" cy="789251"/>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28" name="Google Shape;128;p45"/>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29" name="Google Shape;129;p45"/>
          <p:cNvSpPr txBox="1"/>
          <p:nvPr/>
        </p:nvSpPr>
        <p:spPr>
          <a:xfrm>
            <a:off x="11548753" y="6368426"/>
            <a:ext cx="410610" cy="465822"/>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a:solidFill>
                  <a:srgbClr val="595959"/>
                </a:solidFill>
                <a:latin typeface="Calibri"/>
                <a:ea typeface="Calibri"/>
                <a:cs typeface="Calibri"/>
                <a:sym typeface="Calibri"/>
              </a:rPr>
              <a:t>‹#›</a:t>
            </a:fld>
            <a:endParaRPr sz="900" b="0" i="0">
              <a:solidFill>
                <a:srgbClr val="595959"/>
              </a:solidFill>
              <a:latin typeface="Calibri"/>
              <a:ea typeface="Calibri"/>
              <a:cs typeface="Calibri"/>
              <a:sym typeface="Calibri"/>
            </a:endParaRPr>
          </a:p>
        </p:txBody>
      </p:sp>
      <p:sp>
        <p:nvSpPr>
          <p:cNvPr id="130" name="Google Shape;130;p45"/>
          <p:cNvSpPr txBox="1">
            <a:spLocks noGrp="1"/>
          </p:cNvSpPr>
          <p:nvPr>
            <p:ph type="body" idx="1"/>
          </p:nvPr>
        </p:nvSpPr>
        <p:spPr>
          <a:xfrm>
            <a:off x="734714" y="1442730"/>
            <a:ext cx="10834986" cy="18949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45"/>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5"/>
          <p:cNvSpPr txBox="1">
            <a:spLocks noGrp="1"/>
          </p:cNvSpPr>
          <p:nvPr>
            <p:ph type="body" idx="3"/>
          </p:nvPr>
        </p:nvSpPr>
        <p:spPr>
          <a:xfrm>
            <a:off x="487896" y="4132101"/>
            <a:ext cx="11013542" cy="135010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8_Welcome Slide 1">
  <p:cSld name="8_Welcome Slide 1">
    <p:spTree>
      <p:nvGrpSpPr>
        <p:cNvPr id="1" name="Shape 133"/>
        <p:cNvGrpSpPr/>
        <p:nvPr/>
      </p:nvGrpSpPr>
      <p:grpSpPr>
        <a:xfrm>
          <a:off x="0" y="0"/>
          <a:ext cx="0" cy="0"/>
          <a:chOff x="0" y="0"/>
          <a:chExt cx="0" cy="0"/>
        </a:xfrm>
      </p:grpSpPr>
      <p:sp>
        <p:nvSpPr>
          <p:cNvPr id="134" name="Google Shape;134;p46"/>
          <p:cNvSpPr/>
          <p:nvPr/>
        </p:nvSpPr>
        <p:spPr>
          <a:xfrm>
            <a:off x="-2" y="1532287"/>
            <a:ext cx="12192002" cy="4641046"/>
          </a:xfrm>
          <a:prstGeom prst="rect">
            <a:avLst/>
          </a:pr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35" name="Google Shape;135;p46"/>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36" name="Google Shape;136;p46"/>
          <p:cNvSpPr txBox="1">
            <a:spLocks noGrp="1"/>
          </p:cNvSpPr>
          <p:nvPr>
            <p:ph type="body" idx="1"/>
          </p:nvPr>
        </p:nvSpPr>
        <p:spPr>
          <a:xfrm>
            <a:off x="734714" y="1849605"/>
            <a:ext cx="10834986" cy="376379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200"/>
              <a:buNone/>
              <a:defRPr sz="22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6"/>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Slide 02">
  <p:cSld name="Text Slide 02">
    <p:spTree>
      <p:nvGrpSpPr>
        <p:cNvPr id="1" name="Shape 138"/>
        <p:cNvGrpSpPr/>
        <p:nvPr/>
      </p:nvGrpSpPr>
      <p:grpSpPr>
        <a:xfrm>
          <a:off x="0" y="0"/>
          <a:ext cx="0" cy="0"/>
          <a:chOff x="0" y="0"/>
          <a:chExt cx="0" cy="0"/>
        </a:xfrm>
      </p:grpSpPr>
      <p:sp>
        <p:nvSpPr>
          <p:cNvPr id="139" name="Google Shape;139;p47"/>
          <p:cNvSpPr/>
          <p:nvPr/>
        </p:nvSpPr>
        <p:spPr>
          <a:xfrm>
            <a:off x="0" y="1244599"/>
            <a:ext cx="12191999" cy="5613401"/>
          </a:xfrm>
          <a:custGeom>
            <a:avLst/>
            <a:gdLst/>
            <a:ahLst/>
            <a:cxnLst/>
            <a:rect l="l" t="t" r="r" b="b"/>
            <a:pathLst>
              <a:path w="12191999" h="3896062" extrusionOk="0">
                <a:moveTo>
                  <a:pt x="3848738" y="0"/>
                </a:moveTo>
                <a:cubicBezTo>
                  <a:pt x="7007922" y="0"/>
                  <a:pt x="9905246" y="694873"/>
                  <a:pt x="12165152" y="1851673"/>
                </a:cubicBezTo>
                <a:lnTo>
                  <a:pt x="12191999" y="1866097"/>
                </a:lnTo>
                <a:lnTo>
                  <a:pt x="12191999" y="3896062"/>
                </a:lnTo>
                <a:lnTo>
                  <a:pt x="0" y="3896062"/>
                </a:lnTo>
                <a:lnTo>
                  <a:pt x="0" y="3369225"/>
                </a:lnTo>
                <a:lnTo>
                  <a:pt x="2" y="3369225"/>
                </a:lnTo>
                <a:lnTo>
                  <a:pt x="2" y="357645"/>
                </a:lnTo>
                <a:lnTo>
                  <a:pt x="581207" y="255284"/>
                </a:lnTo>
                <a:cubicBezTo>
                  <a:pt x="1625577" y="88632"/>
                  <a:pt x="2720458" y="0"/>
                  <a:pt x="3848738" y="0"/>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a:solidFill>
                <a:schemeClr val="lt1"/>
              </a:solidFill>
              <a:latin typeface="Calibri"/>
              <a:ea typeface="Calibri"/>
              <a:cs typeface="Calibri"/>
              <a:sym typeface="Calibri"/>
            </a:endParaRPr>
          </a:p>
        </p:txBody>
      </p:sp>
      <p:cxnSp>
        <p:nvCxnSpPr>
          <p:cNvPr id="140" name="Google Shape;140;p47"/>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41" name="Google Shape;141;p47"/>
          <p:cNvSpPr txBox="1">
            <a:spLocks noGrp="1"/>
          </p:cNvSpPr>
          <p:nvPr>
            <p:ph type="body" idx="1"/>
          </p:nvPr>
        </p:nvSpPr>
        <p:spPr>
          <a:xfrm>
            <a:off x="713768" y="2449285"/>
            <a:ext cx="7756143" cy="37555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200"/>
              <a:buNone/>
              <a:defRPr sz="22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47"/>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43" name="Google Shape;143;p47"/>
          <p:cNvGrpSpPr/>
          <p:nvPr/>
        </p:nvGrpSpPr>
        <p:grpSpPr>
          <a:xfrm rot="-5400000">
            <a:off x="8485223" y="3378512"/>
            <a:ext cx="6554616" cy="427556"/>
            <a:chOff x="246763" y="5103257"/>
            <a:chExt cx="6554616" cy="427556"/>
          </a:xfrm>
        </p:grpSpPr>
        <p:sp>
          <p:nvSpPr>
            <p:cNvPr id="144" name="Google Shape;144;p47"/>
            <p:cNvSpPr txBox="1"/>
            <p:nvPr/>
          </p:nvSpPr>
          <p:spPr>
            <a:xfrm>
              <a:off x="4041107" y="5103257"/>
              <a:ext cx="2760272" cy="42755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a:solidFill>
                    <a:srgbClr val="595959"/>
                  </a:solidFill>
                  <a:latin typeface="Calibri"/>
                  <a:ea typeface="Calibri"/>
                  <a:cs typeface="Calibri"/>
                  <a:sym typeface="Calibri"/>
                </a:rPr>
                <a:t>balance digital work-life</a:t>
              </a:r>
              <a:endParaRPr sz="1200" b="0" i="0">
                <a:solidFill>
                  <a:srgbClr val="595959"/>
                </a:solidFill>
                <a:latin typeface="Calibri"/>
                <a:ea typeface="Calibri"/>
                <a:cs typeface="Calibri"/>
                <a:sym typeface="Calibri"/>
              </a:endParaRPr>
            </a:p>
          </p:txBody>
        </p:sp>
        <p:cxnSp>
          <p:nvCxnSpPr>
            <p:cNvPr id="145" name="Google Shape;145;p47"/>
            <p:cNvCxnSpPr/>
            <p:nvPr/>
          </p:nvCxnSpPr>
          <p:spPr>
            <a:xfrm rot="10800000">
              <a:off x="2143935" y="3430450"/>
              <a:ext cx="0" cy="3794344"/>
            </a:xfrm>
            <a:prstGeom prst="straightConnector1">
              <a:avLst/>
            </a:prstGeom>
            <a:noFill/>
            <a:ln w="28575" cap="flat" cmpd="sng">
              <a:solidFill>
                <a:srgbClr val="12B4CB"/>
              </a:solidFill>
              <a:prstDash val="solid"/>
              <a:miter lim="800000"/>
              <a:headEnd type="none" w="sm" len="sm"/>
              <a:tailEnd type="none" w="sm" len="sm"/>
            </a:ln>
          </p:spPr>
        </p:cxnSp>
        <p:sp>
          <p:nvSpPr>
            <p:cNvPr id="146" name="Google Shape;146;p47"/>
            <p:cNvSpPr/>
            <p:nvPr/>
          </p:nvSpPr>
          <p:spPr>
            <a:xfrm rot="-2700000">
              <a:off x="730160" y="5340899"/>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 Page">
  <p:cSld name="Back Page">
    <p:spTree>
      <p:nvGrpSpPr>
        <p:cNvPr id="1" name="Shape 147"/>
        <p:cNvGrpSpPr/>
        <p:nvPr/>
      </p:nvGrpSpPr>
      <p:grpSpPr>
        <a:xfrm>
          <a:off x="0" y="0"/>
          <a:ext cx="0" cy="0"/>
          <a:chOff x="0" y="0"/>
          <a:chExt cx="0" cy="0"/>
        </a:xfrm>
      </p:grpSpPr>
      <p:sp>
        <p:nvSpPr>
          <p:cNvPr id="148" name="Google Shape;148;p48"/>
          <p:cNvSpPr/>
          <p:nvPr/>
        </p:nvSpPr>
        <p:spPr>
          <a:xfrm>
            <a:off x="0" y="6120882"/>
            <a:ext cx="12192000" cy="73711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48"/>
          <p:cNvSpPr/>
          <p:nvPr/>
        </p:nvSpPr>
        <p:spPr>
          <a:xfrm flipH="1">
            <a:off x="5823197" y="-363432"/>
            <a:ext cx="6401126" cy="8997069"/>
          </a:xfrm>
          <a:custGeom>
            <a:avLst/>
            <a:gdLst/>
            <a:ahLst/>
            <a:cxnLst/>
            <a:rect l="l" t="t" r="r" b="b"/>
            <a:pathLst>
              <a:path w="7607015" h="10692000" extrusionOk="0">
                <a:moveTo>
                  <a:pt x="0" y="0"/>
                </a:moveTo>
                <a:lnTo>
                  <a:pt x="4534049" y="0"/>
                </a:lnTo>
                <a:lnTo>
                  <a:pt x="4778336" y="140498"/>
                </a:lnTo>
                <a:cubicBezTo>
                  <a:pt x="6227115" y="1021023"/>
                  <a:pt x="7263538" y="2512707"/>
                  <a:pt x="7530091" y="4257929"/>
                </a:cubicBezTo>
                <a:lnTo>
                  <a:pt x="7560000" y="4493400"/>
                </a:lnTo>
                <a:cubicBezTo>
                  <a:pt x="7645536" y="5059446"/>
                  <a:pt x="7594914" y="5454710"/>
                  <a:pt x="7560000" y="5806626"/>
                </a:cubicBezTo>
                <a:lnTo>
                  <a:pt x="7530091" y="6042097"/>
                </a:lnTo>
                <a:cubicBezTo>
                  <a:pt x="7204303" y="8175148"/>
                  <a:pt x="5728465" y="9929455"/>
                  <a:pt x="3755316" y="10652081"/>
                </a:cubicBezTo>
                <a:lnTo>
                  <a:pt x="3637366" y="10692000"/>
                </a:lnTo>
                <a:lnTo>
                  <a:pt x="0" y="10692000"/>
                </a:lnTo>
                <a:lnTo>
                  <a:pt x="0" y="7088352"/>
                </a:lnTo>
                <a:lnTo>
                  <a:pt x="83132" y="7163912"/>
                </a:lnTo>
                <a:cubicBezTo>
                  <a:pt x="534475" y="7536493"/>
                  <a:pt x="1112633" y="7760465"/>
                  <a:pt x="1741839" y="7760465"/>
                </a:cubicBezTo>
                <a:cubicBezTo>
                  <a:pt x="3181714" y="7760465"/>
                  <a:pt x="4351508" y="6588635"/>
                  <a:pt x="4351508" y="5150013"/>
                </a:cubicBezTo>
                <a:cubicBezTo>
                  <a:pt x="4351508" y="3709706"/>
                  <a:pt x="3181714" y="2539564"/>
                  <a:pt x="1741839" y="2539564"/>
                </a:cubicBezTo>
                <a:cubicBezTo>
                  <a:pt x="1111894" y="2539564"/>
                  <a:pt x="533644" y="2763860"/>
                  <a:pt x="82431" y="3136663"/>
                </a:cubicBezTo>
                <a:lnTo>
                  <a:pt x="0" y="3211653"/>
                </a:lnTo>
                <a:lnTo>
                  <a:pt x="0" y="0"/>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50" name="Google Shape;150;p48"/>
          <p:cNvGrpSpPr/>
          <p:nvPr/>
        </p:nvGrpSpPr>
        <p:grpSpPr>
          <a:xfrm>
            <a:off x="8805395" y="3468716"/>
            <a:ext cx="3148393" cy="998194"/>
            <a:chOff x="2464177" y="4939099"/>
            <a:chExt cx="2638924" cy="836668"/>
          </a:xfrm>
        </p:grpSpPr>
        <p:sp>
          <p:nvSpPr>
            <p:cNvPr id="151" name="Google Shape;151;p48"/>
            <p:cNvSpPr/>
            <p:nvPr/>
          </p:nvSpPr>
          <p:spPr>
            <a:xfrm>
              <a:off x="2897660" y="5064270"/>
              <a:ext cx="412569" cy="415340"/>
            </a:xfrm>
            <a:custGeom>
              <a:avLst/>
              <a:gdLst/>
              <a:ahLst/>
              <a:cxnLst/>
              <a:rect l="l" t="t" r="r" b="b"/>
              <a:pathLst>
                <a:path w="412569" h="415340" extrusionOk="0">
                  <a:moveTo>
                    <a:pt x="314656" y="33189"/>
                  </a:moveTo>
                  <a:cubicBezTo>
                    <a:pt x="308001" y="28448"/>
                    <a:pt x="301347" y="24655"/>
                    <a:pt x="294693" y="20862"/>
                  </a:cubicBezTo>
                  <a:cubicBezTo>
                    <a:pt x="268075" y="6638"/>
                    <a:pt x="237655" y="0"/>
                    <a:pt x="205334" y="0"/>
                  </a:cubicBezTo>
                  <a:cubicBezTo>
                    <a:pt x="149248" y="0"/>
                    <a:pt x="99815" y="20862"/>
                    <a:pt x="59889" y="60689"/>
                  </a:cubicBezTo>
                  <a:cubicBezTo>
                    <a:pt x="19963" y="100516"/>
                    <a:pt x="0" y="149826"/>
                    <a:pt x="0" y="206722"/>
                  </a:cubicBezTo>
                  <a:cubicBezTo>
                    <a:pt x="0" y="264566"/>
                    <a:pt x="19963" y="313876"/>
                    <a:pt x="59889" y="354652"/>
                  </a:cubicBezTo>
                  <a:cubicBezTo>
                    <a:pt x="99815" y="395427"/>
                    <a:pt x="148297" y="415341"/>
                    <a:pt x="204384" y="415341"/>
                  </a:cubicBezTo>
                  <a:cubicBezTo>
                    <a:pt x="235754" y="415341"/>
                    <a:pt x="265223" y="408703"/>
                    <a:pt x="291841" y="395427"/>
                  </a:cubicBezTo>
                  <a:cubicBezTo>
                    <a:pt x="299446" y="391634"/>
                    <a:pt x="307051" y="386893"/>
                    <a:pt x="314656" y="382151"/>
                  </a:cubicBezTo>
                  <a:lnTo>
                    <a:pt x="314656" y="406806"/>
                  </a:lnTo>
                  <a:lnTo>
                    <a:pt x="412570" y="406806"/>
                  </a:lnTo>
                  <a:lnTo>
                    <a:pt x="412570" y="8534"/>
                  </a:lnTo>
                  <a:lnTo>
                    <a:pt x="314656" y="8534"/>
                  </a:lnTo>
                  <a:lnTo>
                    <a:pt x="314656" y="33189"/>
                  </a:lnTo>
                  <a:close/>
                  <a:moveTo>
                    <a:pt x="208186" y="319566"/>
                  </a:moveTo>
                  <a:cubicBezTo>
                    <a:pt x="189174" y="319566"/>
                    <a:pt x="171112" y="314825"/>
                    <a:pt x="154951" y="305342"/>
                  </a:cubicBezTo>
                  <a:cubicBezTo>
                    <a:pt x="137840" y="295859"/>
                    <a:pt x="124531" y="281635"/>
                    <a:pt x="115025" y="263618"/>
                  </a:cubicBezTo>
                  <a:cubicBezTo>
                    <a:pt x="104568" y="245601"/>
                    <a:pt x="99815" y="227584"/>
                    <a:pt x="99815" y="207670"/>
                  </a:cubicBezTo>
                  <a:cubicBezTo>
                    <a:pt x="99815" y="187757"/>
                    <a:pt x="104568" y="169740"/>
                    <a:pt x="115025" y="151723"/>
                  </a:cubicBezTo>
                  <a:cubicBezTo>
                    <a:pt x="124531" y="133706"/>
                    <a:pt x="137840" y="120430"/>
                    <a:pt x="154951" y="110947"/>
                  </a:cubicBezTo>
                  <a:cubicBezTo>
                    <a:pt x="172063" y="101465"/>
                    <a:pt x="189174" y="96723"/>
                    <a:pt x="209137" y="96723"/>
                  </a:cubicBezTo>
                  <a:cubicBezTo>
                    <a:pt x="240507" y="96723"/>
                    <a:pt x="265223" y="107154"/>
                    <a:pt x="286137" y="128964"/>
                  </a:cubicBezTo>
                  <a:cubicBezTo>
                    <a:pt x="307051" y="150774"/>
                    <a:pt x="317508" y="177326"/>
                    <a:pt x="317508" y="209567"/>
                  </a:cubicBezTo>
                  <a:cubicBezTo>
                    <a:pt x="317508" y="231377"/>
                    <a:pt x="312754" y="249394"/>
                    <a:pt x="303248" y="266463"/>
                  </a:cubicBezTo>
                  <a:cubicBezTo>
                    <a:pt x="293742" y="282583"/>
                    <a:pt x="281384" y="295859"/>
                    <a:pt x="263322" y="305342"/>
                  </a:cubicBezTo>
                  <a:cubicBezTo>
                    <a:pt x="246211" y="314825"/>
                    <a:pt x="228149" y="319566"/>
                    <a:pt x="208186" y="31956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48"/>
            <p:cNvSpPr/>
            <p:nvPr/>
          </p:nvSpPr>
          <p:spPr>
            <a:xfrm>
              <a:off x="3342551" y="4940047"/>
              <a:ext cx="98864" cy="530081"/>
            </a:xfrm>
            <a:custGeom>
              <a:avLst/>
              <a:gdLst/>
              <a:ahLst/>
              <a:cxnLst/>
              <a:rect l="l" t="t" r="r" b="b"/>
              <a:pathLst>
                <a:path w="98864" h="530081" extrusionOk="0">
                  <a:moveTo>
                    <a:pt x="0" y="0"/>
                  </a:moveTo>
                  <a:lnTo>
                    <a:pt x="98865" y="0"/>
                  </a:lnTo>
                  <a:lnTo>
                    <a:pt x="98865" y="530081"/>
                  </a:lnTo>
                  <a:lnTo>
                    <a:pt x="0" y="530081"/>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 name="Google Shape;153;p48"/>
            <p:cNvSpPr/>
            <p:nvPr/>
          </p:nvSpPr>
          <p:spPr>
            <a:xfrm>
              <a:off x="3457576" y="5064270"/>
              <a:ext cx="412569" cy="415340"/>
            </a:xfrm>
            <a:custGeom>
              <a:avLst/>
              <a:gdLst/>
              <a:ahLst/>
              <a:cxnLst/>
              <a:rect l="l" t="t" r="r" b="b"/>
              <a:pathLst>
                <a:path w="412569" h="415340" extrusionOk="0">
                  <a:moveTo>
                    <a:pt x="314656" y="33189"/>
                  </a:moveTo>
                  <a:cubicBezTo>
                    <a:pt x="308001" y="28448"/>
                    <a:pt x="301347" y="24655"/>
                    <a:pt x="294693" y="20862"/>
                  </a:cubicBezTo>
                  <a:cubicBezTo>
                    <a:pt x="268075" y="6638"/>
                    <a:pt x="237655" y="0"/>
                    <a:pt x="205334" y="0"/>
                  </a:cubicBezTo>
                  <a:cubicBezTo>
                    <a:pt x="149248" y="0"/>
                    <a:pt x="99815" y="20862"/>
                    <a:pt x="59889" y="60689"/>
                  </a:cubicBezTo>
                  <a:cubicBezTo>
                    <a:pt x="19963" y="100516"/>
                    <a:pt x="0" y="149826"/>
                    <a:pt x="0" y="206722"/>
                  </a:cubicBezTo>
                  <a:cubicBezTo>
                    <a:pt x="0" y="264566"/>
                    <a:pt x="19963" y="313876"/>
                    <a:pt x="59889" y="354652"/>
                  </a:cubicBezTo>
                  <a:cubicBezTo>
                    <a:pt x="99815" y="395427"/>
                    <a:pt x="148297" y="415341"/>
                    <a:pt x="204384" y="415341"/>
                  </a:cubicBezTo>
                  <a:cubicBezTo>
                    <a:pt x="235754" y="415341"/>
                    <a:pt x="265223" y="408703"/>
                    <a:pt x="291841" y="395427"/>
                  </a:cubicBezTo>
                  <a:cubicBezTo>
                    <a:pt x="299446" y="391634"/>
                    <a:pt x="307051" y="386893"/>
                    <a:pt x="314656" y="382151"/>
                  </a:cubicBezTo>
                  <a:lnTo>
                    <a:pt x="314656" y="406806"/>
                  </a:lnTo>
                  <a:lnTo>
                    <a:pt x="412570" y="406806"/>
                  </a:lnTo>
                  <a:lnTo>
                    <a:pt x="412570" y="8534"/>
                  </a:lnTo>
                  <a:lnTo>
                    <a:pt x="314656" y="8534"/>
                  </a:lnTo>
                  <a:lnTo>
                    <a:pt x="314656" y="33189"/>
                  </a:lnTo>
                  <a:close/>
                  <a:moveTo>
                    <a:pt x="208186" y="319566"/>
                  </a:moveTo>
                  <a:cubicBezTo>
                    <a:pt x="189174" y="319566"/>
                    <a:pt x="171112" y="314825"/>
                    <a:pt x="154951" y="305342"/>
                  </a:cubicBezTo>
                  <a:cubicBezTo>
                    <a:pt x="137840" y="295859"/>
                    <a:pt x="124531" y="281635"/>
                    <a:pt x="115025" y="263618"/>
                  </a:cubicBezTo>
                  <a:cubicBezTo>
                    <a:pt x="104568" y="245601"/>
                    <a:pt x="99815" y="227584"/>
                    <a:pt x="99815" y="207670"/>
                  </a:cubicBezTo>
                  <a:cubicBezTo>
                    <a:pt x="99815" y="187757"/>
                    <a:pt x="104568" y="169740"/>
                    <a:pt x="115025" y="151723"/>
                  </a:cubicBezTo>
                  <a:cubicBezTo>
                    <a:pt x="124531" y="133706"/>
                    <a:pt x="137840" y="120430"/>
                    <a:pt x="154951" y="110947"/>
                  </a:cubicBezTo>
                  <a:cubicBezTo>
                    <a:pt x="172062" y="101465"/>
                    <a:pt x="189174" y="96723"/>
                    <a:pt x="209137" y="96723"/>
                  </a:cubicBezTo>
                  <a:cubicBezTo>
                    <a:pt x="240507" y="96723"/>
                    <a:pt x="265223" y="107154"/>
                    <a:pt x="286137" y="128964"/>
                  </a:cubicBezTo>
                  <a:cubicBezTo>
                    <a:pt x="307051" y="150774"/>
                    <a:pt x="317507" y="177326"/>
                    <a:pt x="317507" y="209567"/>
                  </a:cubicBezTo>
                  <a:cubicBezTo>
                    <a:pt x="317507" y="231377"/>
                    <a:pt x="312754" y="249394"/>
                    <a:pt x="303248" y="266463"/>
                  </a:cubicBezTo>
                  <a:cubicBezTo>
                    <a:pt x="293742" y="282583"/>
                    <a:pt x="281384" y="295859"/>
                    <a:pt x="263322" y="305342"/>
                  </a:cubicBezTo>
                  <a:cubicBezTo>
                    <a:pt x="246211" y="314825"/>
                    <a:pt x="227198" y="319566"/>
                    <a:pt x="208186" y="31956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 name="Google Shape;154;p48"/>
            <p:cNvSpPr/>
            <p:nvPr/>
          </p:nvSpPr>
          <p:spPr>
            <a:xfrm>
              <a:off x="3909121" y="5064270"/>
              <a:ext cx="354581" cy="406806"/>
            </a:xfrm>
            <a:custGeom>
              <a:avLst/>
              <a:gdLst/>
              <a:ahLst/>
              <a:cxnLst/>
              <a:rect l="l" t="t" r="r" b="b"/>
              <a:pathLst>
                <a:path w="354581" h="406806" extrusionOk="0">
                  <a:moveTo>
                    <a:pt x="284236" y="23707"/>
                  </a:moveTo>
                  <a:cubicBezTo>
                    <a:pt x="259520" y="7586"/>
                    <a:pt x="231952" y="0"/>
                    <a:pt x="200581" y="0"/>
                  </a:cubicBezTo>
                  <a:cubicBezTo>
                    <a:pt x="171112" y="0"/>
                    <a:pt x="142593" y="6638"/>
                    <a:pt x="116926" y="20862"/>
                  </a:cubicBezTo>
                  <a:cubicBezTo>
                    <a:pt x="110272" y="24655"/>
                    <a:pt x="104568" y="28448"/>
                    <a:pt x="98865" y="32241"/>
                  </a:cubicBezTo>
                  <a:lnTo>
                    <a:pt x="98865" y="8534"/>
                  </a:lnTo>
                  <a:lnTo>
                    <a:pt x="0" y="8534"/>
                  </a:lnTo>
                  <a:lnTo>
                    <a:pt x="0" y="406806"/>
                  </a:lnTo>
                  <a:lnTo>
                    <a:pt x="98865" y="406806"/>
                  </a:lnTo>
                  <a:lnTo>
                    <a:pt x="98865" y="253187"/>
                  </a:lnTo>
                  <a:cubicBezTo>
                    <a:pt x="98865" y="200084"/>
                    <a:pt x="101716" y="176378"/>
                    <a:pt x="104568" y="166895"/>
                  </a:cubicBezTo>
                  <a:cubicBezTo>
                    <a:pt x="110272" y="146033"/>
                    <a:pt x="120729" y="128964"/>
                    <a:pt x="137840" y="115689"/>
                  </a:cubicBezTo>
                  <a:cubicBezTo>
                    <a:pt x="154001" y="102413"/>
                    <a:pt x="172062" y="95775"/>
                    <a:pt x="192025" y="95775"/>
                  </a:cubicBezTo>
                  <a:cubicBezTo>
                    <a:pt x="209137" y="95775"/>
                    <a:pt x="222445" y="99568"/>
                    <a:pt x="231952" y="107154"/>
                  </a:cubicBezTo>
                  <a:cubicBezTo>
                    <a:pt x="241458" y="114740"/>
                    <a:pt x="248112" y="126119"/>
                    <a:pt x="251915" y="143188"/>
                  </a:cubicBezTo>
                  <a:cubicBezTo>
                    <a:pt x="253816" y="149826"/>
                    <a:pt x="255717" y="166895"/>
                    <a:pt x="255717" y="216205"/>
                  </a:cubicBezTo>
                  <a:lnTo>
                    <a:pt x="255717" y="406806"/>
                  </a:lnTo>
                  <a:lnTo>
                    <a:pt x="354582" y="406806"/>
                  </a:lnTo>
                  <a:lnTo>
                    <a:pt x="354582" y="201981"/>
                  </a:lnTo>
                  <a:cubicBezTo>
                    <a:pt x="354582" y="150774"/>
                    <a:pt x="348878" y="113792"/>
                    <a:pt x="338421" y="88189"/>
                  </a:cubicBezTo>
                  <a:cubicBezTo>
                    <a:pt x="326063" y="60689"/>
                    <a:pt x="308001" y="38879"/>
                    <a:pt x="284236" y="2370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 name="Google Shape;155;p48"/>
            <p:cNvSpPr/>
            <p:nvPr/>
          </p:nvSpPr>
          <p:spPr>
            <a:xfrm>
              <a:off x="4282715" y="5064270"/>
              <a:ext cx="414470" cy="415340"/>
            </a:xfrm>
            <a:custGeom>
              <a:avLst/>
              <a:gdLst/>
              <a:ahLst/>
              <a:cxnLst/>
              <a:rect l="l" t="t" r="r" b="b"/>
              <a:pathLst>
                <a:path w="414470" h="415340" extrusionOk="0">
                  <a:moveTo>
                    <a:pt x="319409" y="269308"/>
                  </a:moveTo>
                  <a:cubicBezTo>
                    <a:pt x="292791" y="302497"/>
                    <a:pt x="259520" y="319566"/>
                    <a:pt x="216742" y="319566"/>
                  </a:cubicBezTo>
                  <a:cubicBezTo>
                    <a:pt x="193927" y="319566"/>
                    <a:pt x="173013" y="314825"/>
                    <a:pt x="154951" y="304394"/>
                  </a:cubicBezTo>
                  <a:cubicBezTo>
                    <a:pt x="136890" y="294911"/>
                    <a:pt x="123581" y="280687"/>
                    <a:pt x="113124" y="263618"/>
                  </a:cubicBezTo>
                  <a:cubicBezTo>
                    <a:pt x="102667" y="245601"/>
                    <a:pt x="97914" y="226636"/>
                    <a:pt x="97914" y="206722"/>
                  </a:cubicBezTo>
                  <a:cubicBezTo>
                    <a:pt x="97914" y="175429"/>
                    <a:pt x="108371" y="149826"/>
                    <a:pt x="131186" y="128016"/>
                  </a:cubicBezTo>
                  <a:cubicBezTo>
                    <a:pt x="154001" y="106206"/>
                    <a:pt x="181569" y="95775"/>
                    <a:pt x="216742" y="95775"/>
                  </a:cubicBezTo>
                  <a:cubicBezTo>
                    <a:pt x="260470" y="95775"/>
                    <a:pt x="293742" y="111895"/>
                    <a:pt x="319409" y="145085"/>
                  </a:cubicBezTo>
                  <a:lnTo>
                    <a:pt x="334619" y="164998"/>
                  </a:lnTo>
                  <a:lnTo>
                    <a:pt x="413520" y="115689"/>
                  </a:lnTo>
                  <a:lnTo>
                    <a:pt x="400212" y="92930"/>
                  </a:lnTo>
                  <a:cubicBezTo>
                    <a:pt x="387854" y="73017"/>
                    <a:pt x="372644" y="55948"/>
                    <a:pt x="355532" y="42672"/>
                  </a:cubicBezTo>
                  <a:cubicBezTo>
                    <a:pt x="338421" y="29396"/>
                    <a:pt x="317508" y="18965"/>
                    <a:pt x="293742" y="11379"/>
                  </a:cubicBezTo>
                  <a:cubicBezTo>
                    <a:pt x="269977" y="3793"/>
                    <a:pt x="245260" y="0"/>
                    <a:pt x="219594" y="0"/>
                  </a:cubicBezTo>
                  <a:cubicBezTo>
                    <a:pt x="178717" y="0"/>
                    <a:pt x="141643" y="9483"/>
                    <a:pt x="108371" y="27500"/>
                  </a:cubicBezTo>
                  <a:cubicBezTo>
                    <a:pt x="75099" y="45517"/>
                    <a:pt x="48482" y="72068"/>
                    <a:pt x="28519" y="104309"/>
                  </a:cubicBezTo>
                  <a:cubicBezTo>
                    <a:pt x="9506" y="136550"/>
                    <a:pt x="0" y="172585"/>
                    <a:pt x="0" y="210515"/>
                  </a:cubicBezTo>
                  <a:cubicBezTo>
                    <a:pt x="0" y="267411"/>
                    <a:pt x="20914" y="316721"/>
                    <a:pt x="61790" y="355600"/>
                  </a:cubicBezTo>
                  <a:cubicBezTo>
                    <a:pt x="102667" y="395427"/>
                    <a:pt x="154951" y="415341"/>
                    <a:pt x="215791" y="415341"/>
                  </a:cubicBezTo>
                  <a:cubicBezTo>
                    <a:pt x="255717" y="415341"/>
                    <a:pt x="290890" y="407755"/>
                    <a:pt x="322261" y="391634"/>
                  </a:cubicBezTo>
                  <a:cubicBezTo>
                    <a:pt x="354582" y="375514"/>
                    <a:pt x="380249" y="353703"/>
                    <a:pt x="399261" y="324307"/>
                  </a:cubicBezTo>
                  <a:lnTo>
                    <a:pt x="414471" y="301549"/>
                  </a:lnTo>
                  <a:lnTo>
                    <a:pt x="335570" y="249394"/>
                  </a:lnTo>
                  <a:lnTo>
                    <a:pt x="319409" y="269308"/>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 name="Google Shape;156;p48"/>
            <p:cNvSpPr/>
            <p:nvPr/>
          </p:nvSpPr>
          <p:spPr>
            <a:xfrm rot="-2700000">
              <a:off x="3707889" y="5564999"/>
              <a:ext cx="174912" cy="17447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 name="Google Shape;157;p48"/>
            <p:cNvSpPr/>
            <p:nvPr/>
          </p:nvSpPr>
          <p:spPr>
            <a:xfrm>
              <a:off x="4694334" y="5063322"/>
              <a:ext cx="408767" cy="416289"/>
            </a:xfrm>
            <a:custGeom>
              <a:avLst/>
              <a:gdLst/>
              <a:ahLst/>
              <a:cxnLst/>
              <a:rect l="l" t="t" r="r" b="b"/>
              <a:pathLst>
                <a:path w="408767" h="416289" extrusionOk="0">
                  <a:moveTo>
                    <a:pt x="277581" y="293963"/>
                  </a:moveTo>
                  <a:cubicBezTo>
                    <a:pt x="268075" y="301549"/>
                    <a:pt x="257618" y="308187"/>
                    <a:pt x="243359" y="312928"/>
                  </a:cubicBezTo>
                  <a:cubicBezTo>
                    <a:pt x="230050" y="317669"/>
                    <a:pt x="215791" y="320514"/>
                    <a:pt x="201532" y="320514"/>
                  </a:cubicBezTo>
                  <a:cubicBezTo>
                    <a:pt x="173013" y="320514"/>
                    <a:pt x="149247" y="311031"/>
                    <a:pt x="129284" y="290170"/>
                  </a:cubicBezTo>
                  <a:cubicBezTo>
                    <a:pt x="115025" y="275946"/>
                    <a:pt x="106469" y="258877"/>
                    <a:pt x="101716" y="238015"/>
                  </a:cubicBezTo>
                  <a:lnTo>
                    <a:pt x="316557" y="238015"/>
                  </a:lnTo>
                  <a:lnTo>
                    <a:pt x="339372" y="238015"/>
                  </a:lnTo>
                  <a:lnTo>
                    <a:pt x="408767" y="238015"/>
                  </a:lnTo>
                  <a:lnTo>
                    <a:pt x="408767" y="210515"/>
                  </a:lnTo>
                  <a:cubicBezTo>
                    <a:pt x="408767" y="157412"/>
                    <a:pt x="393557" y="112844"/>
                    <a:pt x="365039" y="76810"/>
                  </a:cubicBezTo>
                  <a:cubicBezTo>
                    <a:pt x="325112" y="25603"/>
                    <a:pt x="269976" y="0"/>
                    <a:pt x="203433" y="0"/>
                  </a:cubicBezTo>
                  <a:cubicBezTo>
                    <a:pt x="137840" y="0"/>
                    <a:pt x="84605" y="25603"/>
                    <a:pt x="45630" y="75861"/>
                  </a:cubicBezTo>
                  <a:cubicBezTo>
                    <a:pt x="15210" y="114740"/>
                    <a:pt x="0" y="159309"/>
                    <a:pt x="0" y="209567"/>
                  </a:cubicBezTo>
                  <a:cubicBezTo>
                    <a:pt x="0" y="262670"/>
                    <a:pt x="18062" y="310083"/>
                    <a:pt x="54185" y="351807"/>
                  </a:cubicBezTo>
                  <a:cubicBezTo>
                    <a:pt x="91259" y="394479"/>
                    <a:pt x="142593" y="416289"/>
                    <a:pt x="206285" y="416289"/>
                  </a:cubicBezTo>
                  <a:cubicBezTo>
                    <a:pt x="234803" y="416289"/>
                    <a:pt x="261421" y="411548"/>
                    <a:pt x="284236" y="403013"/>
                  </a:cubicBezTo>
                  <a:cubicBezTo>
                    <a:pt x="307051" y="394479"/>
                    <a:pt x="328915" y="381203"/>
                    <a:pt x="346977" y="364134"/>
                  </a:cubicBezTo>
                  <a:cubicBezTo>
                    <a:pt x="365039" y="348014"/>
                    <a:pt x="380249" y="327152"/>
                    <a:pt x="393557" y="301549"/>
                  </a:cubicBezTo>
                  <a:lnTo>
                    <a:pt x="304199" y="261722"/>
                  </a:lnTo>
                  <a:cubicBezTo>
                    <a:pt x="291841" y="279739"/>
                    <a:pt x="282334" y="289221"/>
                    <a:pt x="277581" y="293963"/>
                  </a:cubicBezTo>
                  <a:close/>
                  <a:moveTo>
                    <a:pt x="134988" y="122326"/>
                  </a:moveTo>
                  <a:cubicBezTo>
                    <a:pt x="154000" y="105258"/>
                    <a:pt x="176815" y="96723"/>
                    <a:pt x="203433" y="96723"/>
                  </a:cubicBezTo>
                  <a:cubicBezTo>
                    <a:pt x="219593" y="96723"/>
                    <a:pt x="235754" y="100516"/>
                    <a:pt x="250964" y="107154"/>
                  </a:cubicBezTo>
                  <a:cubicBezTo>
                    <a:pt x="265223" y="113792"/>
                    <a:pt x="277581" y="123275"/>
                    <a:pt x="286137" y="133706"/>
                  </a:cubicBezTo>
                  <a:cubicBezTo>
                    <a:pt x="288989" y="137499"/>
                    <a:pt x="291841" y="141292"/>
                    <a:pt x="293742" y="146033"/>
                  </a:cubicBezTo>
                  <a:lnTo>
                    <a:pt x="116926" y="146033"/>
                  </a:lnTo>
                  <a:cubicBezTo>
                    <a:pt x="121679" y="136550"/>
                    <a:pt x="128334" y="128964"/>
                    <a:pt x="134988" y="12232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48"/>
            <p:cNvSpPr/>
            <p:nvPr/>
          </p:nvSpPr>
          <p:spPr>
            <a:xfrm>
              <a:off x="2464177" y="4939099"/>
              <a:ext cx="429680" cy="539563"/>
            </a:xfrm>
            <a:custGeom>
              <a:avLst/>
              <a:gdLst/>
              <a:ahLst/>
              <a:cxnLst/>
              <a:rect l="l" t="t" r="r" b="b"/>
              <a:pathLst>
                <a:path w="429680" h="539563" extrusionOk="0">
                  <a:moveTo>
                    <a:pt x="369792" y="185860"/>
                  </a:moveTo>
                  <a:cubicBezTo>
                    <a:pt x="329866" y="145085"/>
                    <a:pt x="281384" y="125171"/>
                    <a:pt x="225297" y="125171"/>
                  </a:cubicBezTo>
                  <a:cubicBezTo>
                    <a:pt x="193927" y="125171"/>
                    <a:pt x="164458" y="131809"/>
                    <a:pt x="137840" y="145085"/>
                  </a:cubicBezTo>
                  <a:cubicBezTo>
                    <a:pt x="130235" y="148878"/>
                    <a:pt x="122630" y="153619"/>
                    <a:pt x="115025" y="158361"/>
                  </a:cubicBezTo>
                  <a:lnTo>
                    <a:pt x="115025" y="948"/>
                  </a:lnTo>
                  <a:lnTo>
                    <a:pt x="69395" y="948"/>
                  </a:lnTo>
                  <a:cubicBezTo>
                    <a:pt x="951" y="948"/>
                    <a:pt x="0" y="0"/>
                    <a:pt x="0" y="0"/>
                  </a:cubicBezTo>
                  <a:cubicBezTo>
                    <a:pt x="0" y="0"/>
                    <a:pt x="2852" y="3793"/>
                    <a:pt x="9506" y="19914"/>
                  </a:cubicBezTo>
                  <a:cubicBezTo>
                    <a:pt x="14259" y="33189"/>
                    <a:pt x="16161" y="51206"/>
                    <a:pt x="17111" y="65430"/>
                  </a:cubicBezTo>
                  <a:lnTo>
                    <a:pt x="17111" y="531029"/>
                  </a:lnTo>
                  <a:lnTo>
                    <a:pt x="115976" y="531029"/>
                  </a:lnTo>
                  <a:lnTo>
                    <a:pt x="115976" y="506374"/>
                  </a:lnTo>
                  <a:cubicBezTo>
                    <a:pt x="122630" y="511116"/>
                    <a:pt x="129285" y="514909"/>
                    <a:pt x="135939" y="518702"/>
                  </a:cubicBezTo>
                  <a:cubicBezTo>
                    <a:pt x="162556" y="532926"/>
                    <a:pt x="192025" y="539564"/>
                    <a:pt x="225297" y="539564"/>
                  </a:cubicBezTo>
                  <a:cubicBezTo>
                    <a:pt x="281384" y="539564"/>
                    <a:pt x="329866" y="518702"/>
                    <a:pt x="369792" y="478875"/>
                  </a:cubicBezTo>
                  <a:cubicBezTo>
                    <a:pt x="409718" y="439048"/>
                    <a:pt x="429681" y="389738"/>
                    <a:pt x="429681" y="332842"/>
                  </a:cubicBezTo>
                  <a:cubicBezTo>
                    <a:pt x="429681" y="274997"/>
                    <a:pt x="409718" y="225688"/>
                    <a:pt x="369792" y="185860"/>
                  </a:cubicBezTo>
                  <a:close/>
                  <a:moveTo>
                    <a:pt x="314656" y="387841"/>
                  </a:moveTo>
                  <a:cubicBezTo>
                    <a:pt x="305149" y="405858"/>
                    <a:pt x="291841" y="419134"/>
                    <a:pt x="274730" y="428617"/>
                  </a:cubicBezTo>
                  <a:cubicBezTo>
                    <a:pt x="257618" y="438099"/>
                    <a:pt x="240507" y="442841"/>
                    <a:pt x="220544" y="442841"/>
                  </a:cubicBezTo>
                  <a:cubicBezTo>
                    <a:pt x="189174" y="442841"/>
                    <a:pt x="164458" y="432410"/>
                    <a:pt x="143544" y="410600"/>
                  </a:cubicBezTo>
                  <a:cubicBezTo>
                    <a:pt x="122630" y="388789"/>
                    <a:pt x="112173" y="362238"/>
                    <a:pt x="112173" y="329997"/>
                  </a:cubicBezTo>
                  <a:cubicBezTo>
                    <a:pt x="112173" y="308187"/>
                    <a:pt x="116926" y="290170"/>
                    <a:pt x="126433" y="273101"/>
                  </a:cubicBezTo>
                  <a:cubicBezTo>
                    <a:pt x="135939" y="256980"/>
                    <a:pt x="148297" y="243705"/>
                    <a:pt x="166359" y="234222"/>
                  </a:cubicBezTo>
                  <a:cubicBezTo>
                    <a:pt x="184421" y="223791"/>
                    <a:pt x="202482" y="219050"/>
                    <a:pt x="221495" y="219050"/>
                  </a:cubicBezTo>
                  <a:cubicBezTo>
                    <a:pt x="240507" y="219050"/>
                    <a:pt x="257618" y="223791"/>
                    <a:pt x="274730" y="233274"/>
                  </a:cubicBezTo>
                  <a:cubicBezTo>
                    <a:pt x="291841" y="242756"/>
                    <a:pt x="305149" y="256980"/>
                    <a:pt x="314656" y="274997"/>
                  </a:cubicBezTo>
                  <a:cubicBezTo>
                    <a:pt x="325113" y="293014"/>
                    <a:pt x="329866" y="311980"/>
                    <a:pt x="329866" y="330945"/>
                  </a:cubicBezTo>
                  <a:cubicBezTo>
                    <a:pt x="329866" y="351807"/>
                    <a:pt x="325113" y="369824"/>
                    <a:pt x="314656" y="38784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48"/>
            <p:cNvSpPr/>
            <p:nvPr/>
          </p:nvSpPr>
          <p:spPr>
            <a:xfrm>
              <a:off x="2464177" y="5526076"/>
              <a:ext cx="2638924" cy="37930"/>
            </a:xfrm>
            <a:custGeom>
              <a:avLst/>
              <a:gdLst/>
              <a:ahLst/>
              <a:cxnLst/>
              <a:rect l="l" t="t" r="r" b="b"/>
              <a:pathLst>
                <a:path w="2638924" h="37930" extrusionOk="0">
                  <a:moveTo>
                    <a:pt x="0" y="0"/>
                  </a:moveTo>
                  <a:lnTo>
                    <a:pt x="2638925" y="0"/>
                  </a:lnTo>
                  <a:lnTo>
                    <a:pt x="2638925" y="37931"/>
                  </a:lnTo>
                  <a:lnTo>
                    <a:pt x="0" y="37931"/>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60" name="Google Shape;160;p48"/>
            <p:cNvGrpSpPr/>
            <p:nvPr/>
          </p:nvGrpSpPr>
          <p:grpSpPr>
            <a:xfrm>
              <a:off x="4243740" y="5657885"/>
              <a:ext cx="823237" cy="104309"/>
              <a:chOff x="4243740" y="5657885"/>
              <a:chExt cx="823237" cy="104309"/>
            </a:xfrm>
          </p:grpSpPr>
          <p:sp>
            <p:nvSpPr>
              <p:cNvPr id="161" name="Google Shape;161;p48"/>
              <p:cNvSpPr/>
              <p:nvPr/>
            </p:nvSpPr>
            <p:spPr>
              <a:xfrm>
                <a:off x="4243740" y="5657885"/>
                <a:ext cx="57037" cy="82499"/>
              </a:xfrm>
              <a:custGeom>
                <a:avLst/>
                <a:gdLst/>
                <a:ahLst/>
                <a:cxnLst/>
                <a:rect l="l" t="t" r="r" b="b"/>
                <a:pathLst>
                  <a:path w="57037" h="82499" extrusionOk="0">
                    <a:moveTo>
                      <a:pt x="43728" y="73965"/>
                    </a:moveTo>
                    <a:lnTo>
                      <a:pt x="43728" y="72068"/>
                    </a:lnTo>
                    <a:cubicBezTo>
                      <a:pt x="41827" y="73965"/>
                      <a:pt x="39926" y="75861"/>
                      <a:pt x="38025" y="77758"/>
                    </a:cubicBezTo>
                    <a:cubicBezTo>
                      <a:pt x="36124" y="79654"/>
                      <a:pt x="34222" y="80603"/>
                      <a:pt x="31371" y="80603"/>
                    </a:cubicBezTo>
                    <a:cubicBezTo>
                      <a:pt x="29469" y="81551"/>
                      <a:pt x="26617" y="81551"/>
                      <a:pt x="23766" y="81551"/>
                    </a:cubicBezTo>
                    <a:cubicBezTo>
                      <a:pt x="19963" y="81551"/>
                      <a:pt x="17111" y="80603"/>
                      <a:pt x="14259" y="79654"/>
                    </a:cubicBezTo>
                    <a:cubicBezTo>
                      <a:pt x="11407" y="78706"/>
                      <a:pt x="8556" y="75861"/>
                      <a:pt x="6654" y="73017"/>
                    </a:cubicBezTo>
                    <a:cubicBezTo>
                      <a:pt x="4753" y="70172"/>
                      <a:pt x="2852" y="67327"/>
                      <a:pt x="1901" y="63534"/>
                    </a:cubicBezTo>
                    <a:cubicBezTo>
                      <a:pt x="951" y="59741"/>
                      <a:pt x="0" y="55948"/>
                      <a:pt x="0" y="51206"/>
                    </a:cubicBezTo>
                    <a:cubicBezTo>
                      <a:pt x="0" y="41724"/>
                      <a:pt x="1901" y="35086"/>
                      <a:pt x="6654" y="29396"/>
                    </a:cubicBezTo>
                    <a:cubicBezTo>
                      <a:pt x="11407" y="23707"/>
                      <a:pt x="17111" y="21810"/>
                      <a:pt x="24716" y="21810"/>
                    </a:cubicBezTo>
                    <a:cubicBezTo>
                      <a:pt x="29469" y="21810"/>
                      <a:pt x="32321" y="22758"/>
                      <a:pt x="35173" y="23707"/>
                    </a:cubicBezTo>
                    <a:cubicBezTo>
                      <a:pt x="38025" y="25603"/>
                      <a:pt x="40877" y="27500"/>
                      <a:pt x="43728" y="30345"/>
                    </a:cubicBezTo>
                    <a:lnTo>
                      <a:pt x="43728" y="8534"/>
                    </a:lnTo>
                    <a:cubicBezTo>
                      <a:pt x="43728" y="5690"/>
                      <a:pt x="44679" y="2845"/>
                      <a:pt x="45630" y="1897"/>
                    </a:cubicBezTo>
                    <a:cubicBezTo>
                      <a:pt x="46580" y="0"/>
                      <a:pt x="48482" y="0"/>
                      <a:pt x="50383" y="0"/>
                    </a:cubicBezTo>
                    <a:cubicBezTo>
                      <a:pt x="52284" y="0"/>
                      <a:pt x="54185" y="948"/>
                      <a:pt x="55136" y="1897"/>
                    </a:cubicBezTo>
                    <a:cubicBezTo>
                      <a:pt x="56087" y="3793"/>
                      <a:pt x="57037" y="5690"/>
                      <a:pt x="57037" y="8534"/>
                    </a:cubicBezTo>
                    <a:lnTo>
                      <a:pt x="57037" y="73965"/>
                    </a:lnTo>
                    <a:cubicBezTo>
                      <a:pt x="57037" y="76810"/>
                      <a:pt x="56087" y="78706"/>
                      <a:pt x="55136" y="80603"/>
                    </a:cubicBezTo>
                    <a:cubicBezTo>
                      <a:pt x="54185" y="81551"/>
                      <a:pt x="52284" y="82499"/>
                      <a:pt x="50383" y="82499"/>
                    </a:cubicBezTo>
                    <a:cubicBezTo>
                      <a:pt x="48482" y="82499"/>
                      <a:pt x="46580" y="81551"/>
                      <a:pt x="45630" y="80603"/>
                    </a:cubicBezTo>
                    <a:cubicBezTo>
                      <a:pt x="44679" y="78706"/>
                      <a:pt x="43728" y="76810"/>
                      <a:pt x="43728" y="73965"/>
                    </a:cubicBezTo>
                    <a:close/>
                    <a:moveTo>
                      <a:pt x="14259" y="52155"/>
                    </a:moveTo>
                    <a:cubicBezTo>
                      <a:pt x="14259" y="55948"/>
                      <a:pt x="15210" y="59741"/>
                      <a:pt x="16161" y="62586"/>
                    </a:cubicBezTo>
                    <a:cubicBezTo>
                      <a:pt x="17111" y="65430"/>
                      <a:pt x="19012" y="67327"/>
                      <a:pt x="20914" y="69223"/>
                    </a:cubicBezTo>
                    <a:cubicBezTo>
                      <a:pt x="22815" y="71120"/>
                      <a:pt x="25667" y="71120"/>
                      <a:pt x="28519" y="71120"/>
                    </a:cubicBezTo>
                    <a:cubicBezTo>
                      <a:pt x="31371" y="71120"/>
                      <a:pt x="33272" y="70172"/>
                      <a:pt x="36124" y="69223"/>
                    </a:cubicBezTo>
                    <a:cubicBezTo>
                      <a:pt x="38025" y="68275"/>
                      <a:pt x="39926" y="65430"/>
                      <a:pt x="40877" y="62586"/>
                    </a:cubicBezTo>
                    <a:cubicBezTo>
                      <a:pt x="41827" y="59741"/>
                      <a:pt x="42778" y="55948"/>
                      <a:pt x="42778" y="52155"/>
                    </a:cubicBezTo>
                    <a:cubicBezTo>
                      <a:pt x="42778" y="48362"/>
                      <a:pt x="41827" y="44569"/>
                      <a:pt x="40877" y="41724"/>
                    </a:cubicBezTo>
                    <a:cubicBezTo>
                      <a:pt x="39926" y="38879"/>
                      <a:pt x="38025" y="36982"/>
                      <a:pt x="35173" y="35086"/>
                    </a:cubicBezTo>
                    <a:cubicBezTo>
                      <a:pt x="33272" y="33189"/>
                      <a:pt x="30420" y="33189"/>
                      <a:pt x="27568" y="33189"/>
                    </a:cubicBezTo>
                    <a:cubicBezTo>
                      <a:pt x="24716" y="33189"/>
                      <a:pt x="22815" y="34138"/>
                      <a:pt x="19963" y="35086"/>
                    </a:cubicBezTo>
                    <a:cubicBezTo>
                      <a:pt x="17111" y="36034"/>
                      <a:pt x="16161" y="38879"/>
                      <a:pt x="15210" y="41724"/>
                    </a:cubicBezTo>
                    <a:cubicBezTo>
                      <a:pt x="15210" y="44569"/>
                      <a:pt x="14259" y="48362"/>
                      <a:pt x="14259" y="52155"/>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48"/>
              <p:cNvSpPr/>
              <p:nvPr/>
            </p:nvSpPr>
            <p:spPr>
              <a:xfrm>
                <a:off x="4315987" y="5658834"/>
                <a:ext cx="15209" cy="80602"/>
              </a:xfrm>
              <a:custGeom>
                <a:avLst/>
                <a:gdLst/>
                <a:ahLst/>
                <a:cxnLst/>
                <a:rect l="l" t="t" r="r" b="b"/>
                <a:pathLst>
                  <a:path w="15209" h="80602" extrusionOk="0">
                    <a:moveTo>
                      <a:pt x="8556" y="14224"/>
                    </a:moveTo>
                    <a:cubicBezTo>
                      <a:pt x="6654" y="14224"/>
                      <a:pt x="4753" y="13276"/>
                      <a:pt x="2852" y="12327"/>
                    </a:cubicBezTo>
                    <a:cubicBezTo>
                      <a:pt x="951" y="11379"/>
                      <a:pt x="951" y="9483"/>
                      <a:pt x="951" y="6638"/>
                    </a:cubicBezTo>
                    <a:cubicBezTo>
                      <a:pt x="951" y="4741"/>
                      <a:pt x="1901" y="2845"/>
                      <a:pt x="2852" y="1897"/>
                    </a:cubicBezTo>
                    <a:cubicBezTo>
                      <a:pt x="4753" y="948"/>
                      <a:pt x="5704" y="0"/>
                      <a:pt x="8556" y="0"/>
                    </a:cubicBezTo>
                    <a:cubicBezTo>
                      <a:pt x="10457" y="0"/>
                      <a:pt x="12358" y="948"/>
                      <a:pt x="13309" y="1897"/>
                    </a:cubicBezTo>
                    <a:cubicBezTo>
                      <a:pt x="15210" y="2845"/>
                      <a:pt x="15210" y="4741"/>
                      <a:pt x="15210" y="7586"/>
                    </a:cubicBezTo>
                    <a:cubicBezTo>
                      <a:pt x="15210" y="9483"/>
                      <a:pt x="14259" y="11379"/>
                      <a:pt x="13309" y="13276"/>
                    </a:cubicBezTo>
                    <a:cubicBezTo>
                      <a:pt x="11408" y="13276"/>
                      <a:pt x="10457" y="14224"/>
                      <a:pt x="8556" y="14224"/>
                    </a:cubicBezTo>
                    <a:close/>
                    <a:moveTo>
                      <a:pt x="15210" y="29396"/>
                    </a:moveTo>
                    <a:lnTo>
                      <a:pt x="15210" y="72068"/>
                    </a:lnTo>
                    <a:cubicBezTo>
                      <a:pt x="15210" y="74913"/>
                      <a:pt x="14259" y="77758"/>
                      <a:pt x="13309" y="78706"/>
                    </a:cubicBezTo>
                    <a:cubicBezTo>
                      <a:pt x="12358" y="79654"/>
                      <a:pt x="10457" y="80603"/>
                      <a:pt x="7605" y="80603"/>
                    </a:cubicBezTo>
                    <a:cubicBezTo>
                      <a:pt x="5704" y="80603"/>
                      <a:pt x="3803" y="79654"/>
                      <a:pt x="1901" y="78706"/>
                    </a:cubicBezTo>
                    <a:cubicBezTo>
                      <a:pt x="951" y="76810"/>
                      <a:pt x="0" y="74913"/>
                      <a:pt x="0" y="72068"/>
                    </a:cubicBezTo>
                    <a:lnTo>
                      <a:pt x="0" y="29396"/>
                    </a:lnTo>
                    <a:cubicBezTo>
                      <a:pt x="0" y="26551"/>
                      <a:pt x="951" y="24655"/>
                      <a:pt x="1901" y="22758"/>
                    </a:cubicBezTo>
                    <a:cubicBezTo>
                      <a:pt x="2852" y="20862"/>
                      <a:pt x="4753" y="20862"/>
                      <a:pt x="7605" y="20862"/>
                    </a:cubicBezTo>
                    <a:cubicBezTo>
                      <a:pt x="9506" y="20862"/>
                      <a:pt x="11408" y="21810"/>
                      <a:pt x="13309" y="22758"/>
                    </a:cubicBezTo>
                    <a:cubicBezTo>
                      <a:pt x="15210" y="23707"/>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 name="Google Shape;163;p48"/>
              <p:cNvSpPr/>
              <p:nvPr/>
            </p:nvSpPr>
            <p:spPr>
              <a:xfrm>
                <a:off x="4343555" y="5679695"/>
                <a:ext cx="57987" cy="82499"/>
              </a:xfrm>
              <a:custGeom>
                <a:avLst/>
                <a:gdLst/>
                <a:ahLst/>
                <a:cxnLst/>
                <a:rect l="l" t="t" r="r" b="b"/>
                <a:pathLst>
                  <a:path w="57987" h="82499" extrusionOk="0">
                    <a:moveTo>
                      <a:pt x="57988" y="11379"/>
                    </a:moveTo>
                    <a:lnTo>
                      <a:pt x="57988" y="54999"/>
                    </a:lnTo>
                    <a:cubicBezTo>
                      <a:pt x="57988" y="59741"/>
                      <a:pt x="57037" y="64482"/>
                      <a:pt x="56087" y="67327"/>
                    </a:cubicBezTo>
                    <a:cubicBezTo>
                      <a:pt x="55136" y="71120"/>
                      <a:pt x="53235" y="73965"/>
                      <a:pt x="51333" y="75861"/>
                    </a:cubicBezTo>
                    <a:cubicBezTo>
                      <a:pt x="49432" y="77758"/>
                      <a:pt x="45630" y="79654"/>
                      <a:pt x="41827" y="80603"/>
                    </a:cubicBezTo>
                    <a:cubicBezTo>
                      <a:pt x="38025" y="81551"/>
                      <a:pt x="33272" y="82499"/>
                      <a:pt x="27568" y="82499"/>
                    </a:cubicBezTo>
                    <a:cubicBezTo>
                      <a:pt x="22815" y="82499"/>
                      <a:pt x="18062" y="81551"/>
                      <a:pt x="13309" y="80603"/>
                    </a:cubicBezTo>
                    <a:cubicBezTo>
                      <a:pt x="9506" y="78706"/>
                      <a:pt x="5704" y="77758"/>
                      <a:pt x="3802" y="74913"/>
                    </a:cubicBezTo>
                    <a:cubicBezTo>
                      <a:pt x="1901" y="73017"/>
                      <a:pt x="951" y="70172"/>
                      <a:pt x="951" y="68275"/>
                    </a:cubicBezTo>
                    <a:cubicBezTo>
                      <a:pt x="951" y="66379"/>
                      <a:pt x="1901" y="65430"/>
                      <a:pt x="2852" y="63534"/>
                    </a:cubicBezTo>
                    <a:cubicBezTo>
                      <a:pt x="3802" y="62586"/>
                      <a:pt x="5704" y="61637"/>
                      <a:pt x="7605" y="61637"/>
                    </a:cubicBezTo>
                    <a:cubicBezTo>
                      <a:pt x="9506" y="61637"/>
                      <a:pt x="11407" y="62586"/>
                      <a:pt x="13309" y="64482"/>
                    </a:cubicBezTo>
                    <a:cubicBezTo>
                      <a:pt x="14259" y="65430"/>
                      <a:pt x="15210" y="66379"/>
                      <a:pt x="16161" y="67327"/>
                    </a:cubicBezTo>
                    <a:cubicBezTo>
                      <a:pt x="17111" y="68275"/>
                      <a:pt x="18062" y="69223"/>
                      <a:pt x="19012" y="70172"/>
                    </a:cubicBezTo>
                    <a:cubicBezTo>
                      <a:pt x="19963" y="71120"/>
                      <a:pt x="20914" y="71120"/>
                      <a:pt x="22815" y="72068"/>
                    </a:cubicBezTo>
                    <a:cubicBezTo>
                      <a:pt x="24716" y="73017"/>
                      <a:pt x="25667" y="73017"/>
                      <a:pt x="27568" y="73017"/>
                    </a:cubicBezTo>
                    <a:cubicBezTo>
                      <a:pt x="31371" y="73017"/>
                      <a:pt x="34222" y="72068"/>
                      <a:pt x="36124" y="71120"/>
                    </a:cubicBezTo>
                    <a:cubicBezTo>
                      <a:pt x="38025" y="70172"/>
                      <a:pt x="39926" y="68275"/>
                      <a:pt x="40877" y="66379"/>
                    </a:cubicBezTo>
                    <a:cubicBezTo>
                      <a:pt x="41827" y="64482"/>
                      <a:pt x="41827" y="62586"/>
                      <a:pt x="42778" y="59741"/>
                    </a:cubicBezTo>
                    <a:cubicBezTo>
                      <a:pt x="42778" y="57844"/>
                      <a:pt x="42778" y="54051"/>
                      <a:pt x="42778" y="49310"/>
                    </a:cubicBezTo>
                    <a:cubicBezTo>
                      <a:pt x="40877" y="52155"/>
                      <a:pt x="38025" y="54999"/>
                      <a:pt x="35173" y="56896"/>
                    </a:cubicBezTo>
                    <a:cubicBezTo>
                      <a:pt x="32321" y="58793"/>
                      <a:pt x="28519" y="59741"/>
                      <a:pt x="24716" y="59741"/>
                    </a:cubicBezTo>
                    <a:cubicBezTo>
                      <a:pt x="19963" y="59741"/>
                      <a:pt x="15210" y="58793"/>
                      <a:pt x="11407" y="55948"/>
                    </a:cubicBezTo>
                    <a:cubicBezTo>
                      <a:pt x="7605" y="53103"/>
                      <a:pt x="4753" y="50258"/>
                      <a:pt x="2852" y="45517"/>
                    </a:cubicBezTo>
                    <a:cubicBezTo>
                      <a:pt x="951" y="40775"/>
                      <a:pt x="0" y="36034"/>
                      <a:pt x="0" y="29396"/>
                    </a:cubicBezTo>
                    <a:cubicBezTo>
                      <a:pt x="0" y="24655"/>
                      <a:pt x="951" y="20862"/>
                      <a:pt x="1901" y="17069"/>
                    </a:cubicBezTo>
                    <a:cubicBezTo>
                      <a:pt x="2852" y="13276"/>
                      <a:pt x="4753" y="10431"/>
                      <a:pt x="6654" y="7586"/>
                    </a:cubicBezTo>
                    <a:cubicBezTo>
                      <a:pt x="8556" y="4741"/>
                      <a:pt x="11407" y="2845"/>
                      <a:pt x="14259" y="1897"/>
                    </a:cubicBezTo>
                    <a:cubicBezTo>
                      <a:pt x="17111" y="948"/>
                      <a:pt x="20914" y="0"/>
                      <a:pt x="23766" y="0"/>
                    </a:cubicBezTo>
                    <a:cubicBezTo>
                      <a:pt x="27568" y="0"/>
                      <a:pt x="31371" y="948"/>
                      <a:pt x="35173" y="2845"/>
                    </a:cubicBezTo>
                    <a:cubicBezTo>
                      <a:pt x="38025" y="4741"/>
                      <a:pt x="40877" y="6638"/>
                      <a:pt x="43728" y="10431"/>
                    </a:cubicBezTo>
                    <a:lnTo>
                      <a:pt x="43728" y="8534"/>
                    </a:lnTo>
                    <a:cubicBezTo>
                      <a:pt x="43728" y="5690"/>
                      <a:pt x="44679" y="3793"/>
                      <a:pt x="45630" y="2845"/>
                    </a:cubicBezTo>
                    <a:cubicBezTo>
                      <a:pt x="46580" y="1897"/>
                      <a:pt x="48482" y="948"/>
                      <a:pt x="50383" y="948"/>
                    </a:cubicBezTo>
                    <a:cubicBezTo>
                      <a:pt x="53235" y="948"/>
                      <a:pt x="55136" y="1897"/>
                      <a:pt x="56087" y="3793"/>
                    </a:cubicBezTo>
                    <a:cubicBezTo>
                      <a:pt x="57988" y="4741"/>
                      <a:pt x="57988" y="7586"/>
                      <a:pt x="57988" y="11379"/>
                    </a:cubicBezTo>
                    <a:close/>
                    <a:moveTo>
                      <a:pt x="15210" y="30345"/>
                    </a:moveTo>
                    <a:cubicBezTo>
                      <a:pt x="15210" y="36034"/>
                      <a:pt x="16161" y="40775"/>
                      <a:pt x="19012" y="43620"/>
                    </a:cubicBezTo>
                    <a:cubicBezTo>
                      <a:pt x="21864" y="46465"/>
                      <a:pt x="24716" y="48362"/>
                      <a:pt x="29469" y="48362"/>
                    </a:cubicBezTo>
                    <a:cubicBezTo>
                      <a:pt x="32321" y="48362"/>
                      <a:pt x="34222" y="47413"/>
                      <a:pt x="36124" y="46465"/>
                    </a:cubicBezTo>
                    <a:cubicBezTo>
                      <a:pt x="38025" y="45517"/>
                      <a:pt x="39926" y="42672"/>
                      <a:pt x="41827" y="40775"/>
                    </a:cubicBezTo>
                    <a:cubicBezTo>
                      <a:pt x="42778" y="37931"/>
                      <a:pt x="43728" y="35086"/>
                      <a:pt x="43728" y="31293"/>
                    </a:cubicBezTo>
                    <a:cubicBezTo>
                      <a:pt x="43728" y="25603"/>
                      <a:pt x="42778" y="20862"/>
                      <a:pt x="39926" y="17069"/>
                    </a:cubicBezTo>
                    <a:cubicBezTo>
                      <a:pt x="37074" y="13276"/>
                      <a:pt x="33272" y="12327"/>
                      <a:pt x="29469" y="12327"/>
                    </a:cubicBezTo>
                    <a:cubicBezTo>
                      <a:pt x="25667" y="12327"/>
                      <a:pt x="21864" y="14224"/>
                      <a:pt x="19012" y="17069"/>
                    </a:cubicBezTo>
                    <a:cubicBezTo>
                      <a:pt x="16161" y="18965"/>
                      <a:pt x="15210" y="23707"/>
                      <a:pt x="15210" y="30345"/>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48"/>
              <p:cNvSpPr/>
              <p:nvPr/>
            </p:nvSpPr>
            <p:spPr>
              <a:xfrm>
                <a:off x="4416753" y="5658834"/>
                <a:ext cx="15209" cy="80602"/>
              </a:xfrm>
              <a:custGeom>
                <a:avLst/>
                <a:gdLst/>
                <a:ahLst/>
                <a:cxnLst/>
                <a:rect l="l" t="t" r="r" b="b"/>
                <a:pathLst>
                  <a:path w="15209" h="80602" extrusionOk="0">
                    <a:moveTo>
                      <a:pt x="7605" y="14224"/>
                    </a:moveTo>
                    <a:cubicBezTo>
                      <a:pt x="5704" y="14224"/>
                      <a:pt x="3802" y="13276"/>
                      <a:pt x="1901" y="12327"/>
                    </a:cubicBezTo>
                    <a:cubicBezTo>
                      <a:pt x="0" y="11379"/>
                      <a:pt x="0" y="9483"/>
                      <a:pt x="0" y="6638"/>
                    </a:cubicBezTo>
                    <a:cubicBezTo>
                      <a:pt x="0" y="4741"/>
                      <a:pt x="951" y="2845"/>
                      <a:pt x="1901" y="1897"/>
                    </a:cubicBezTo>
                    <a:cubicBezTo>
                      <a:pt x="3802" y="948"/>
                      <a:pt x="4753" y="0"/>
                      <a:pt x="7605" y="0"/>
                    </a:cubicBezTo>
                    <a:cubicBezTo>
                      <a:pt x="9506" y="0"/>
                      <a:pt x="11407" y="948"/>
                      <a:pt x="12358" y="1897"/>
                    </a:cubicBezTo>
                    <a:cubicBezTo>
                      <a:pt x="14259" y="2845"/>
                      <a:pt x="14259" y="4741"/>
                      <a:pt x="14259" y="7586"/>
                    </a:cubicBezTo>
                    <a:cubicBezTo>
                      <a:pt x="14259" y="9483"/>
                      <a:pt x="13309" y="11379"/>
                      <a:pt x="12358" y="13276"/>
                    </a:cubicBezTo>
                    <a:cubicBezTo>
                      <a:pt x="11407" y="13276"/>
                      <a:pt x="9506" y="14224"/>
                      <a:pt x="7605" y="14224"/>
                    </a:cubicBezTo>
                    <a:close/>
                    <a:moveTo>
                      <a:pt x="15210" y="29396"/>
                    </a:moveTo>
                    <a:lnTo>
                      <a:pt x="15210" y="72068"/>
                    </a:lnTo>
                    <a:cubicBezTo>
                      <a:pt x="15210" y="74913"/>
                      <a:pt x="14259" y="77758"/>
                      <a:pt x="13309" y="78706"/>
                    </a:cubicBezTo>
                    <a:cubicBezTo>
                      <a:pt x="11407" y="80603"/>
                      <a:pt x="10457" y="80603"/>
                      <a:pt x="7605" y="80603"/>
                    </a:cubicBezTo>
                    <a:cubicBezTo>
                      <a:pt x="5704" y="80603"/>
                      <a:pt x="3802" y="79654"/>
                      <a:pt x="1901" y="78706"/>
                    </a:cubicBezTo>
                    <a:cubicBezTo>
                      <a:pt x="0" y="77758"/>
                      <a:pt x="0" y="74913"/>
                      <a:pt x="0" y="72068"/>
                    </a:cubicBezTo>
                    <a:lnTo>
                      <a:pt x="0" y="29396"/>
                    </a:lnTo>
                    <a:cubicBezTo>
                      <a:pt x="0" y="26551"/>
                      <a:pt x="951" y="24655"/>
                      <a:pt x="1901" y="22758"/>
                    </a:cubicBezTo>
                    <a:cubicBezTo>
                      <a:pt x="2852" y="20862"/>
                      <a:pt x="4753" y="20862"/>
                      <a:pt x="7605" y="20862"/>
                    </a:cubicBezTo>
                    <a:cubicBezTo>
                      <a:pt x="9506" y="20862"/>
                      <a:pt x="11407" y="21810"/>
                      <a:pt x="13309" y="22758"/>
                    </a:cubicBezTo>
                    <a:cubicBezTo>
                      <a:pt x="14259" y="24655"/>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48"/>
              <p:cNvSpPr/>
              <p:nvPr/>
            </p:nvSpPr>
            <p:spPr>
              <a:xfrm>
                <a:off x="4441469" y="5659782"/>
                <a:ext cx="39926" cy="82499"/>
              </a:xfrm>
              <a:custGeom>
                <a:avLst/>
                <a:gdLst/>
                <a:ahLst/>
                <a:cxnLst/>
                <a:rect l="l" t="t" r="r" b="b"/>
                <a:pathLst>
                  <a:path w="39926" h="82499" extrusionOk="0">
                    <a:moveTo>
                      <a:pt x="6654" y="21810"/>
                    </a:moveTo>
                    <a:lnTo>
                      <a:pt x="8556" y="21810"/>
                    </a:lnTo>
                    <a:lnTo>
                      <a:pt x="8556" y="13276"/>
                    </a:lnTo>
                    <a:cubicBezTo>
                      <a:pt x="8556" y="10431"/>
                      <a:pt x="8556" y="8534"/>
                      <a:pt x="8556" y="7586"/>
                    </a:cubicBezTo>
                    <a:cubicBezTo>
                      <a:pt x="8556" y="6638"/>
                      <a:pt x="9506" y="4741"/>
                      <a:pt x="9506" y="3793"/>
                    </a:cubicBezTo>
                    <a:cubicBezTo>
                      <a:pt x="10457" y="2845"/>
                      <a:pt x="10457" y="1897"/>
                      <a:pt x="12358" y="948"/>
                    </a:cubicBezTo>
                    <a:cubicBezTo>
                      <a:pt x="14259" y="0"/>
                      <a:pt x="14259" y="0"/>
                      <a:pt x="16161" y="0"/>
                    </a:cubicBezTo>
                    <a:cubicBezTo>
                      <a:pt x="18062" y="0"/>
                      <a:pt x="19963" y="948"/>
                      <a:pt x="20914" y="1897"/>
                    </a:cubicBezTo>
                    <a:cubicBezTo>
                      <a:pt x="21864" y="2845"/>
                      <a:pt x="22815" y="3793"/>
                      <a:pt x="22815" y="5690"/>
                    </a:cubicBezTo>
                    <a:cubicBezTo>
                      <a:pt x="22815" y="6638"/>
                      <a:pt x="22815" y="8534"/>
                      <a:pt x="22815" y="11379"/>
                    </a:cubicBezTo>
                    <a:lnTo>
                      <a:pt x="22815" y="21810"/>
                    </a:lnTo>
                    <a:lnTo>
                      <a:pt x="28519" y="21810"/>
                    </a:lnTo>
                    <a:cubicBezTo>
                      <a:pt x="30420" y="21810"/>
                      <a:pt x="32321" y="22758"/>
                      <a:pt x="33272" y="23707"/>
                    </a:cubicBezTo>
                    <a:cubicBezTo>
                      <a:pt x="34222" y="24655"/>
                      <a:pt x="35173" y="25603"/>
                      <a:pt x="35173" y="27500"/>
                    </a:cubicBezTo>
                    <a:cubicBezTo>
                      <a:pt x="35173" y="29396"/>
                      <a:pt x="34222" y="31293"/>
                      <a:pt x="33272" y="31293"/>
                    </a:cubicBezTo>
                    <a:cubicBezTo>
                      <a:pt x="32321" y="31293"/>
                      <a:pt x="29469" y="32241"/>
                      <a:pt x="26617" y="32241"/>
                    </a:cubicBezTo>
                    <a:lnTo>
                      <a:pt x="22815" y="32241"/>
                    </a:lnTo>
                    <a:lnTo>
                      <a:pt x="22815" y="59741"/>
                    </a:lnTo>
                    <a:cubicBezTo>
                      <a:pt x="22815" y="61637"/>
                      <a:pt x="22815" y="63534"/>
                      <a:pt x="22815" y="65430"/>
                    </a:cubicBezTo>
                    <a:cubicBezTo>
                      <a:pt x="22815" y="66379"/>
                      <a:pt x="23766" y="67327"/>
                      <a:pt x="23766" y="68275"/>
                    </a:cubicBezTo>
                    <a:cubicBezTo>
                      <a:pt x="24716" y="69223"/>
                      <a:pt x="25667" y="69223"/>
                      <a:pt x="27568" y="69223"/>
                    </a:cubicBezTo>
                    <a:cubicBezTo>
                      <a:pt x="28519" y="69223"/>
                      <a:pt x="29469" y="69223"/>
                      <a:pt x="31370" y="69223"/>
                    </a:cubicBezTo>
                    <a:cubicBezTo>
                      <a:pt x="33272" y="69223"/>
                      <a:pt x="34222" y="69223"/>
                      <a:pt x="35173" y="69223"/>
                    </a:cubicBezTo>
                    <a:cubicBezTo>
                      <a:pt x="36123" y="69223"/>
                      <a:pt x="37074" y="70172"/>
                      <a:pt x="38025" y="71120"/>
                    </a:cubicBezTo>
                    <a:cubicBezTo>
                      <a:pt x="38975" y="72068"/>
                      <a:pt x="39926" y="73017"/>
                      <a:pt x="39926" y="74913"/>
                    </a:cubicBezTo>
                    <a:cubicBezTo>
                      <a:pt x="39926" y="77758"/>
                      <a:pt x="38975" y="78706"/>
                      <a:pt x="36123" y="80603"/>
                    </a:cubicBezTo>
                    <a:cubicBezTo>
                      <a:pt x="33272" y="81551"/>
                      <a:pt x="29469" y="82499"/>
                      <a:pt x="24716" y="82499"/>
                    </a:cubicBezTo>
                    <a:cubicBezTo>
                      <a:pt x="19963" y="82499"/>
                      <a:pt x="16161" y="81551"/>
                      <a:pt x="14259" y="80603"/>
                    </a:cubicBezTo>
                    <a:cubicBezTo>
                      <a:pt x="12358" y="79654"/>
                      <a:pt x="10457" y="76810"/>
                      <a:pt x="9506" y="73965"/>
                    </a:cubicBezTo>
                    <a:cubicBezTo>
                      <a:pt x="8556" y="71120"/>
                      <a:pt x="8556" y="67327"/>
                      <a:pt x="8556" y="62586"/>
                    </a:cubicBezTo>
                    <a:lnTo>
                      <a:pt x="8556" y="34138"/>
                    </a:lnTo>
                    <a:lnTo>
                      <a:pt x="6654" y="34138"/>
                    </a:lnTo>
                    <a:cubicBezTo>
                      <a:pt x="4753" y="34138"/>
                      <a:pt x="2852" y="33189"/>
                      <a:pt x="1901" y="32241"/>
                    </a:cubicBezTo>
                    <a:cubicBezTo>
                      <a:pt x="951" y="31293"/>
                      <a:pt x="0" y="30345"/>
                      <a:pt x="0" y="28448"/>
                    </a:cubicBezTo>
                    <a:cubicBezTo>
                      <a:pt x="0" y="26551"/>
                      <a:pt x="951" y="25603"/>
                      <a:pt x="1901" y="24655"/>
                    </a:cubicBezTo>
                    <a:cubicBezTo>
                      <a:pt x="2852" y="23707"/>
                      <a:pt x="4753" y="21810"/>
                      <a:pt x="6654" y="21810"/>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48"/>
              <p:cNvSpPr/>
              <p:nvPr/>
            </p:nvSpPr>
            <p:spPr>
              <a:xfrm>
                <a:off x="4484247" y="5680644"/>
                <a:ext cx="54185" cy="59740"/>
              </a:xfrm>
              <a:custGeom>
                <a:avLst/>
                <a:gdLst/>
                <a:ahLst/>
                <a:cxnLst/>
                <a:rect l="l" t="t" r="r" b="b"/>
                <a:pathLst>
                  <a:path w="54185" h="59740" extrusionOk="0">
                    <a:moveTo>
                      <a:pt x="40877" y="51206"/>
                    </a:moveTo>
                    <a:cubicBezTo>
                      <a:pt x="37074" y="54051"/>
                      <a:pt x="34222" y="55948"/>
                      <a:pt x="30420" y="57844"/>
                    </a:cubicBezTo>
                    <a:cubicBezTo>
                      <a:pt x="26617" y="58793"/>
                      <a:pt x="22815" y="59741"/>
                      <a:pt x="19012" y="59741"/>
                    </a:cubicBezTo>
                    <a:cubicBezTo>
                      <a:pt x="15210" y="59741"/>
                      <a:pt x="11407" y="58793"/>
                      <a:pt x="8556" y="57844"/>
                    </a:cubicBezTo>
                    <a:cubicBezTo>
                      <a:pt x="5704" y="55948"/>
                      <a:pt x="3802" y="54051"/>
                      <a:pt x="1901" y="52155"/>
                    </a:cubicBezTo>
                    <a:cubicBezTo>
                      <a:pt x="0" y="50258"/>
                      <a:pt x="0" y="46465"/>
                      <a:pt x="0" y="43620"/>
                    </a:cubicBezTo>
                    <a:cubicBezTo>
                      <a:pt x="0" y="39827"/>
                      <a:pt x="951" y="36034"/>
                      <a:pt x="3802" y="33189"/>
                    </a:cubicBezTo>
                    <a:cubicBezTo>
                      <a:pt x="6654" y="30345"/>
                      <a:pt x="9506" y="28448"/>
                      <a:pt x="14259" y="27500"/>
                    </a:cubicBezTo>
                    <a:cubicBezTo>
                      <a:pt x="15210" y="27500"/>
                      <a:pt x="17111" y="26551"/>
                      <a:pt x="20914" y="25603"/>
                    </a:cubicBezTo>
                    <a:cubicBezTo>
                      <a:pt x="24716" y="24655"/>
                      <a:pt x="27568" y="23707"/>
                      <a:pt x="30420" y="23707"/>
                    </a:cubicBezTo>
                    <a:cubicBezTo>
                      <a:pt x="33272" y="22758"/>
                      <a:pt x="36123" y="22758"/>
                      <a:pt x="38975" y="21810"/>
                    </a:cubicBezTo>
                    <a:cubicBezTo>
                      <a:pt x="38975" y="18017"/>
                      <a:pt x="38025" y="15172"/>
                      <a:pt x="37074" y="13276"/>
                    </a:cubicBezTo>
                    <a:cubicBezTo>
                      <a:pt x="36123" y="11379"/>
                      <a:pt x="32321" y="10431"/>
                      <a:pt x="28519" y="10431"/>
                    </a:cubicBezTo>
                    <a:cubicBezTo>
                      <a:pt x="24716" y="10431"/>
                      <a:pt x="21864" y="11379"/>
                      <a:pt x="19963" y="12327"/>
                    </a:cubicBezTo>
                    <a:cubicBezTo>
                      <a:pt x="18062" y="13276"/>
                      <a:pt x="16161" y="15172"/>
                      <a:pt x="15210" y="17069"/>
                    </a:cubicBezTo>
                    <a:cubicBezTo>
                      <a:pt x="14259" y="18965"/>
                      <a:pt x="13309" y="20862"/>
                      <a:pt x="12358" y="20862"/>
                    </a:cubicBezTo>
                    <a:cubicBezTo>
                      <a:pt x="11407" y="21810"/>
                      <a:pt x="10457" y="21810"/>
                      <a:pt x="8556" y="21810"/>
                    </a:cubicBezTo>
                    <a:cubicBezTo>
                      <a:pt x="6654" y="21810"/>
                      <a:pt x="5704" y="20862"/>
                      <a:pt x="3802" y="19914"/>
                    </a:cubicBezTo>
                    <a:cubicBezTo>
                      <a:pt x="2852" y="18965"/>
                      <a:pt x="1901" y="17069"/>
                      <a:pt x="1901" y="16121"/>
                    </a:cubicBezTo>
                    <a:cubicBezTo>
                      <a:pt x="1901" y="13276"/>
                      <a:pt x="2852" y="11379"/>
                      <a:pt x="4753" y="8534"/>
                    </a:cubicBezTo>
                    <a:cubicBezTo>
                      <a:pt x="6654" y="5690"/>
                      <a:pt x="9506" y="3793"/>
                      <a:pt x="13309" y="2845"/>
                    </a:cubicBezTo>
                    <a:cubicBezTo>
                      <a:pt x="17111" y="1897"/>
                      <a:pt x="21864" y="0"/>
                      <a:pt x="27568" y="0"/>
                    </a:cubicBezTo>
                    <a:cubicBezTo>
                      <a:pt x="34222" y="0"/>
                      <a:pt x="38975" y="948"/>
                      <a:pt x="42778" y="1897"/>
                    </a:cubicBezTo>
                    <a:cubicBezTo>
                      <a:pt x="46580" y="3793"/>
                      <a:pt x="49432" y="5690"/>
                      <a:pt x="50383" y="9483"/>
                    </a:cubicBezTo>
                    <a:cubicBezTo>
                      <a:pt x="52284" y="13276"/>
                      <a:pt x="52284" y="17069"/>
                      <a:pt x="52284" y="22758"/>
                    </a:cubicBezTo>
                    <a:cubicBezTo>
                      <a:pt x="52284" y="26551"/>
                      <a:pt x="52284" y="29396"/>
                      <a:pt x="52284" y="31293"/>
                    </a:cubicBezTo>
                    <a:cubicBezTo>
                      <a:pt x="52284" y="34138"/>
                      <a:pt x="52284" y="36034"/>
                      <a:pt x="52284" y="39827"/>
                    </a:cubicBezTo>
                    <a:cubicBezTo>
                      <a:pt x="52284" y="42672"/>
                      <a:pt x="52284" y="45517"/>
                      <a:pt x="53235" y="48362"/>
                    </a:cubicBezTo>
                    <a:cubicBezTo>
                      <a:pt x="54185" y="51206"/>
                      <a:pt x="54185" y="53103"/>
                      <a:pt x="54185" y="54051"/>
                    </a:cubicBezTo>
                    <a:cubicBezTo>
                      <a:pt x="54185" y="55948"/>
                      <a:pt x="53235" y="56896"/>
                      <a:pt x="52284" y="57844"/>
                    </a:cubicBezTo>
                    <a:cubicBezTo>
                      <a:pt x="50383" y="58793"/>
                      <a:pt x="49432" y="59741"/>
                      <a:pt x="47531" y="59741"/>
                    </a:cubicBezTo>
                    <a:cubicBezTo>
                      <a:pt x="45630" y="59741"/>
                      <a:pt x="44679" y="58793"/>
                      <a:pt x="42778" y="57844"/>
                    </a:cubicBezTo>
                    <a:cubicBezTo>
                      <a:pt x="43728" y="55948"/>
                      <a:pt x="41827" y="54051"/>
                      <a:pt x="40877" y="51206"/>
                    </a:cubicBezTo>
                    <a:close/>
                    <a:moveTo>
                      <a:pt x="38975" y="30345"/>
                    </a:moveTo>
                    <a:cubicBezTo>
                      <a:pt x="37074" y="31293"/>
                      <a:pt x="33272" y="32241"/>
                      <a:pt x="29469" y="33189"/>
                    </a:cubicBezTo>
                    <a:cubicBezTo>
                      <a:pt x="25667" y="34138"/>
                      <a:pt x="22815" y="35086"/>
                      <a:pt x="20914" y="35086"/>
                    </a:cubicBezTo>
                    <a:cubicBezTo>
                      <a:pt x="19012" y="35086"/>
                      <a:pt x="18062" y="36034"/>
                      <a:pt x="16161" y="37931"/>
                    </a:cubicBezTo>
                    <a:cubicBezTo>
                      <a:pt x="14259" y="39827"/>
                      <a:pt x="14259" y="40775"/>
                      <a:pt x="14259" y="42672"/>
                    </a:cubicBezTo>
                    <a:cubicBezTo>
                      <a:pt x="14259" y="44569"/>
                      <a:pt x="15210" y="46465"/>
                      <a:pt x="17111" y="48362"/>
                    </a:cubicBezTo>
                    <a:cubicBezTo>
                      <a:pt x="19012" y="50258"/>
                      <a:pt x="20914" y="51206"/>
                      <a:pt x="23766" y="51206"/>
                    </a:cubicBezTo>
                    <a:cubicBezTo>
                      <a:pt x="26617" y="51206"/>
                      <a:pt x="29469" y="50258"/>
                      <a:pt x="32321" y="49310"/>
                    </a:cubicBezTo>
                    <a:cubicBezTo>
                      <a:pt x="35173" y="48362"/>
                      <a:pt x="37074" y="46465"/>
                      <a:pt x="38025" y="44569"/>
                    </a:cubicBezTo>
                    <a:cubicBezTo>
                      <a:pt x="38975" y="42672"/>
                      <a:pt x="39926" y="38879"/>
                      <a:pt x="39926" y="33189"/>
                    </a:cubicBezTo>
                    <a:lnTo>
                      <a:pt x="39926" y="30345"/>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48"/>
              <p:cNvSpPr/>
              <p:nvPr/>
            </p:nvSpPr>
            <p:spPr>
              <a:xfrm>
                <a:off x="4553642" y="5658834"/>
                <a:ext cx="15209" cy="81550"/>
              </a:xfrm>
              <a:custGeom>
                <a:avLst/>
                <a:gdLst/>
                <a:ahLst/>
                <a:cxnLst/>
                <a:rect l="l" t="t" r="r" b="b"/>
                <a:pathLst>
                  <a:path w="15209" h="81550" extrusionOk="0">
                    <a:moveTo>
                      <a:pt x="0" y="73017"/>
                    </a:moveTo>
                    <a:lnTo>
                      <a:pt x="0" y="8534"/>
                    </a:lnTo>
                    <a:cubicBezTo>
                      <a:pt x="0" y="5690"/>
                      <a:pt x="951" y="2845"/>
                      <a:pt x="1901" y="1897"/>
                    </a:cubicBezTo>
                    <a:cubicBezTo>
                      <a:pt x="2852" y="948"/>
                      <a:pt x="4753" y="0"/>
                      <a:pt x="7605" y="0"/>
                    </a:cubicBezTo>
                    <a:cubicBezTo>
                      <a:pt x="9506" y="0"/>
                      <a:pt x="11408" y="948"/>
                      <a:pt x="13309" y="1897"/>
                    </a:cubicBezTo>
                    <a:cubicBezTo>
                      <a:pt x="14259" y="3793"/>
                      <a:pt x="15210" y="5690"/>
                      <a:pt x="15210" y="8534"/>
                    </a:cubicBezTo>
                    <a:lnTo>
                      <a:pt x="15210" y="73017"/>
                    </a:lnTo>
                    <a:cubicBezTo>
                      <a:pt x="15210" y="75861"/>
                      <a:pt x="14259" y="78706"/>
                      <a:pt x="13309" y="79654"/>
                    </a:cubicBezTo>
                    <a:cubicBezTo>
                      <a:pt x="12358" y="81551"/>
                      <a:pt x="10457" y="81551"/>
                      <a:pt x="7605" y="81551"/>
                    </a:cubicBezTo>
                    <a:cubicBezTo>
                      <a:pt x="5704" y="81551"/>
                      <a:pt x="3803" y="80603"/>
                      <a:pt x="1901" y="79654"/>
                    </a:cubicBezTo>
                    <a:cubicBezTo>
                      <a:pt x="0" y="78706"/>
                      <a:pt x="0" y="75861"/>
                      <a:pt x="0" y="7301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48"/>
              <p:cNvSpPr/>
              <p:nvPr/>
            </p:nvSpPr>
            <p:spPr>
              <a:xfrm>
                <a:off x="4604025" y="5678747"/>
                <a:ext cx="86506" cy="63533"/>
              </a:xfrm>
              <a:custGeom>
                <a:avLst/>
                <a:gdLst/>
                <a:ahLst/>
                <a:cxnLst/>
                <a:rect l="l" t="t" r="r" b="b"/>
                <a:pathLst>
                  <a:path w="86506" h="63533" extrusionOk="0">
                    <a:moveTo>
                      <a:pt x="17111" y="10431"/>
                    </a:moveTo>
                    <a:lnTo>
                      <a:pt x="26617" y="43620"/>
                    </a:lnTo>
                    <a:lnTo>
                      <a:pt x="35173" y="12327"/>
                    </a:lnTo>
                    <a:cubicBezTo>
                      <a:pt x="36124" y="9483"/>
                      <a:pt x="37074" y="6638"/>
                      <a:pt x="37074" y="5690"/>
                    </a:cubicBezTo>
                    <a:cubicBezTo>
                      <a:pt x="37074" y="4741"/>
                      <a:pt x="38025" y="3793"/>
                      <a:pt x="39926" y="1897"/>
                    </a:cubicBezTo>
                    <a:cubicBezTo>
                      <a:pt x="40877" y="948"/>
                      <a:pt x="42778" y="0"/>
                      <a:pt x="44679" y="0"/>
                    </a:cubicBezTo>
                    <a:cubicBezTo>
                      <a:pt x="46581" y="0"/>
                      <a:pt x="48482" y="948"/>
                      <a:pt x="49432" y="1897"/>
                    </a:cubicBezTo>
                    <a:cubicBezTo>
                      <a:pt x="50383" y="2845"/>
                      <a:pt x="51334" y="3793"/>
                      <a:pt x="52284" y="5690"/>
                    </a:cubicBezTo>
                    <a:cubicBezTo>
                      <a:pt x="53235" y="6638"/>
                      <a:pt x="53235" y="9483"/>
                      <a:pt x="54185" y="12327"/>
                    </a:cubicBezTo>
                    <a:lnTo>
                      <a:pt x="62741" y="43620"/>
                    </a:lnTo>
                    <a:lnTo>
                      <a:pt x="72247" y="10431"/>
                    </a:lnTo>
                    <a:cubicBezTo>
                      <a:pt x="73198" y="7586"/>
                      <a:pt x="73198" y="6638"/>
                      <a:pt x="74148" y="5690"/>
                    </a:cubicBezTo>
                    <a:cubicBezTo>
                      <a:pt x="74148" y="4741"/>
                      <a:pt x="75099" y="3793"/>
                      <a:pt x="76050" y="2845"/>
                    </a:cubicBezTo>
                    <a:cubicBezTo>
                      <a:pt x="77000" y="1897"/>
                      <a:pt x="77951" y="1897"/>
                      <a:pt x="79852" y="1897"/>
                    </a:cubicBezTo>
                    <a:cubicBezTo>
                      <a:pt x="81753" y="1897"/>
                      <a:pt x="83655" y="2845"/>
                      <a:pt x="84605" y="3793"/>
                    </a:cubicBezTo>
                    <a:cubicBezTo>
                      <a:pt x="85556" y="4741"/>
                      <a:pt x="86506" y="6638"/>
                      <a:pt x="86506" y="8534"/>
                    </a:cubicBezTo>
                    <a:cubicBezTo>
                      <a:pt x="86506" y="10431"/>
                      <a:pt x="85556" y="12327"/>
                      <a:pt x="84605" y="15172"/>
                    </a:cubicBezTo>
                    <a:lnTo>
                      <a:pt x="72247" y="51206"/>
                    </a:lnTo>
                    <a:cubicBezTo>
                      <a:pt x="71297" y="54051"/>
                      <a:pt x="70346" y="55948"/>
                      <a:pt x="69395" y="57844"/>
                    </a:cubicBezTo>
                    <a:cubicBezTo>
                      <a:pt x="68445" y="58793"/>
                      <a:pt x="67494" y="60689"/>
                      <a:pt x="66544" y="61637"/>
                    </a:cubicBezTo>
                    <a:cubicBezTo>
                      <a:pt x="65593" y="62586"/>
                      <a:pt x="63692" y="63534"/>
                      <a:pt x="61791" y="63534"/>
                    </a:cubicBezTo>
                    <a:cubicBezTo>
                      <a:pt x="59889" y="63534"/>
                      <a:pt x="57988" y="62586"/>
                      <a:pt x="56087" y="61637"/>
                    </a:cubicBezTo>
                    <a:cubicBezTo>
                      <a:pt x="55136" y="60689"/>
                      <a:pt x="54185" y="58793"/>
                      <a:pt x="53235" y="57844"/>
                    </a:cubicBezTo>
                    <a:cubicBezTo>
                      <a:pt x="52284" y="55948"/>
                      <a:pt x="52284" y="54051"/>
                      <a:pt x="51334" y="51206"/>
                    </a:cubicBezTo>
                    <a:lnTo>
                      <a:pt x="42778" y="21810"/>
                    </a:lnTo>
                    <a:lnTo>
                      <a:pt x="34222" y="51206"/>
                    </a:lnTo>
                    <a:cubicBezTo>
                      <a:pt x="33272" y="54999"/>
                      <a:pt x="32321" y="57844"/>
                      <a:pt x="30420" y="60689"/>
                    </a:cubicBezTo>
                    <a:cubicBezTo>
                      <a:pt x="29469" y="62586"/>
                      <a:pt x="26617" y="63534"/>
                      <a:pt x="23766" y="63534"/>
                    </a:cubicBezTo>
                    <a:cubicBezTo>
                      <a:pt x="21864" y="63534"/>
                      <a:pt x="20914" y="63534"/>
                      <a:pt x="19963" y="62586"/>
                    </a:cubicBezTo>
                    <a:cubicBezTo>
                      <a:pt x="19013" y="61637"/>
                      <a:pt x="18062" y="60689"/>
                      <a:pt x="17111" y="59741"/>
                    </a:cubicBezTo>
                    <a:cubicBezTo>
                      <a:pt x="16161" y="58793"/>
                      <a:pt x="15210" y="56896"/>
                      <a:pt x="15210" y="55948"/>
                    </a:cubicBezTo>
                    <a:cubicBezTo>
                      <a:pt x="14259" y="54051"/>
                      <a:pt x="14259" y="53103"/>
                      <a:pt x="14259" y="52155"/>
                    </a:cubicBezTo>
                    <a:lnTo>
                      <a:pt x="1901" y="16121"/>
                    </a:lnTo>
                    <a:cubicBezTo>
                      <a:pt x="951" y="12327"/>
                      <a:pt x="0" y="10431"/>
                      <a:pt x="0" y="9483"/>
                    </a:cubicBezTo>
                    <a:cubicBezTo>
                      <a:pt x="0" y="7586"/>
                      <a:pt x="951" y="6638"/>
                      <a:pt x="1901" y="4741"/>
                    </a:cubicBezTo>
                    <a:cubicBezTo>
                      <a:pt x="2852" y="3793"/>
                      <a:pt x="4753" y="2845"/>
                      <a:pt x="6654" y="2845"/>
                    </a:cubicBezTo>
                    <a:cubicBezTo>
                      <a:pt x="9506" y="2845"/>
                      <a:pt x="10457" y="3793"/>
                      <a:pt x="11407" y="4741"/>
                    </a:cubicBezTo>
                    <a:cubicBezTo>
                      <a:pt x="15210" y="4741"/>
                      <a:pt x="16161" y="6638"/>
                      <a:pt x="17111" y="1043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48"/>
              <p:cNvSpPr/>
              <p:nvPr/>
            </p:nvSpPr>
            <p:spPr>
              <a:xfrm>
                <a:off x="4698137" y="5680644"/>
                <a:ext cx="58938" cy="59740"/>
              </a:xfrm>
              <a:custGeom>
                <a:avLst/>
                <a:gdLst/>
                <a:ahLst/>
                <a:cxnLst/>
                <a:rect l="l" t="t" r="r" b="b"/>
                <a:pathLst>
                  <a:path w="58938" h="59740" extrusionOk="0">
                    <a:moveTo>
                      <a:pt x="58938" y="29396"/>
                    </a:moveTo>
                    <a:cubicBezTo>
                      <a:pt x="58938" y="34138"/>
                      <a:pt x="57988" y="37931"/>
                      <a:pt x="57037" y="41724"/>
                    </a:cubicBezTo>
                    <a:cubicBezTo>
                      <a:pt x="56087" y="45517"/>
                      <a:pt x="53235" y="48362"/>
                      <a:pt x="51333" y="51206"/>
                    </a:cubicBezTo>
                    <a:cubicBezTo>
                      <a:pt x="49432" y="54051"/>
                      <a:pt x="45630" y="55948"/>
                      <a:pt x="41827" y="57844"/>
                    </a:cubicBezTo>
                    <a:cubicBezTo>
                      <a:pt x="38025" y="59741"/>
                      <a:pt x="34222" y="59741"/>
                      <a:pt x="29469" y="59741"/>
                    </a:cubicBezTo>
                    <a:cubicBezTo>
                      <a:pt x="24716" y="59741"/>
                      <a:pt x="20913" y="58793"/>
                      <a:pt x="17111" y="57844"/>
                    </a:cubicBezTo>
                    <a:cubicBezTo>
                      <a:pt x="13309" y="55948"/>
                      <a:pt x="10457" y="54051"/>
                      <a:pt x="7605" y="51206"/>
                    </a:cubicBezTo>
                    <a:cubicBezTo>
                      <a:pt x="4753" y="48362"/>
                      <a:pt x="2852" y="45517"/>
                      <a:pt x="1901" y="41724"/>
                    </a:cubicBezTo>
                    <a:cubicBezTo>
                      <a:pt x="951" y="37931"/>
                      <a:pt x="0" y="34138"/>
                      <a:pt x="0" y="29396"/>
                    </a:cubicBezTo>
                    <a:cubicBezTo>
                      <a:pt x="0" y="24655"/>
                      <a:pt x="951" y="20862"/>
                      <a:pt x="1901" y="17069"/>
                    </a:cubicBezTo>
                    <a:cubicBezTo>
                      <a:pt x="2852" y="13276"/>
                      <a:pt x="5704" y="10431"/>
                      <a:pt x="7605" y="7586"/>
                    </a:cubicBezTo>
                    <a:cubicBezTo>
                      <a:pt x="9506" y="4741"/>
                      <a:pt x="13309" y="2845"/>
                      <a:pt x="17111" y="1897"/>
                    </a:cubicBezTo>
                    <a:cubicBezTo>
                      <a:pt x="20913" y="0"/>
                      <a:pt x="24716" y="0"/>
                      <a:pt x="29469" y="0"/>
                    </a:cubicBezTo>
                    <a:cubicBezTo>
                      <a:pt x="34222" y="0"/>
                      <a:pt x="38025" y="948"/>
                      <a:pt x="41827" y="1897"/>
                    </a:cubicBezTo>
                    <a:cubicBezTo>
                      <a:pt x="45630" y="2845"/>
                      <a:pt x="48482" y="5690"/>
                      <a:pt x="51333" y="8534"/>
                    </a:cubicBezTo>
                    <a:cubicBezTo>
                      <a:pt x="54185" y="11379"/>
                      <a:pt x="56087" y="14224"/>
                      <a:pt x="57037" y="18017"/>
                    </a:cubicBezTo>
                    <a:cubicBezTo>
                      <a:pt x="58938" y="20862"/>
                      <a:pt x="58938" y="24655"/>
                      <a:pt x="58938" y="29396"/>
                    </a:cubicBezTo>
                    <a:close/>
                    <a:moveTo>
                      <a:pt x="43729" y="29396"/>
                    </a:moveTo>
                    <a:cubicBezTo>
                      <a:pt x="43729" y="23707"/>
                      <a:pt x="42778" y="18965"/>
                      <a:pt x="39926" y="15172"/>
                    </a:cubicBezTo>
                    <a:cubicBezTo>
                      <a:pt x="37074" y="11379"/>
                      <a:pt x="33272" y="10431"/>
                      <a:pt x="29469" y="10431"/>
                    </a:cubicBezTo>
                    <a:cubicBezTo>
                      <a:pt x="26617" y="10431"/>
                      <a:pt x="23766" y="11379"/>
                      <a:pt x="21864" y="12327"/>
                    </a:cubicBezTo>
                    <a:cubicBezTo>
                      <a:pt x="19963" y="14224"/>
                      <a:pt x="18062" y="16121"/>
                      <a:pt x="17111" y="18965"/>
                    </a:cubicBezTo>
                    <a:cubicBezTo>
                      <a:pt x="16160" y="21810"/>
                      <a:pt x="15210" y="25603"/>
                      <a:pt x="15210" y="29396"/>
                    </a:cubicBezTo>
                    <a:cubicBezTo>
                      <a:pt x="15210" y="33189"/>
                      <a:pt x="16160" y="36982"/>
                      <a:pt x="17111" y="39827"/>
                    </a:cubicBezTo>
                    <a:cubicBezTo>
                      <a:pt x="18062" y="42672"/>
                      <a:pt x="19963" y="44569"/>
                      <a:pt x="21864" y="46465"/>
                    </a:cubicBezTo>
                    <a:cubicBezTo>
                      <a:pt x="23766" y="48362"/>
                      <a:pt x="26617" y="48362"/>
                      <a:pt x="29469" y="48362"/>
                    </a:cubicBezTo>
                    <a:cubicBezTo>
                      <a:pt x="34222" y="48362"/>
                      <a:pt x="38025" y="46465"/>
                      <a:pt x="39926" y="43620"/>
                    </a:cubicBezTo>
                    <a:cubicBezTo>
                      <a:pt x="42778" y="39827"/>
                      <a:pt x="43729" y="35086"/>
                      <a:pt x="43729"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48"/>
              <p:cNvSpPr/>
              <p:nvPr/>
            </p:nvSpPr>
            <p:spPr>
              <a:xfrm>
                <a:off x="4768483" y="5678747"/>
                <a:ext cx="42777" cy="60689"/>
              </a:xfrm>
              <a:custGeom>
                <a:avLst/>
                <a:gdLst/>
                <a:ahLst/>
                <a:cxnLst/>
                <a:rect l="l" t="t" r="r" b="b"/>
                <a:pathLst>
                  <a:path w="42777" h="60689" extrusionOk="0">
                    <a:moveTo>
                      <a:pt x="15210" y="39827"/>
                    </a:moveTo>
                    <a:lnTo>
                      <a:pt x="15210" y="52155"/>
                    </a:lnTo>
                    <a:cubicBezTo>
                      <a:pt x="15210" y="54999"/>
                      <a:pt x="14259" y="57844"/>
                      <a:pt x="13309" y="58793"/>
                    </a:cubicBezTo>
                    <a:cubicBezTo>
                      <a:pt x="12358" y="59741"/>
                      <a:pt x="10457" y="60689"/>
                      <a:pt x="7605" y="60689"/>
                    </a:cubicBezTo>
                    <a:cubicBezTo>
                      <a:pt x="5704" y="60689"/>
                      <a:pt x="3802" y="59741"/>
                      <a:pt x="1901" y="58793"/>
                    </a:cubicBezTo>
                    <a:cubicBezTo>
                      <a:pt x="951" y="56896"/>
                      <a:pt x="0" y="54999"/>
                      <a:pt x="0" y="52155"/>
                    </a:cubicBezTo>
                    <a:lnTo>
                      <a:pt x="0" y="10431"/>
                    </a:lnTo>
                    <a:cubicBezTo>
                      <a:pt x="0" y="3793"/>
                      <a:pt x="2852" y="0"/>
                      <a:pt x="7605" y="0"/>
                    </a:cubicBezTo>
                    <a:cubicBezTo>
                      <a:pt x="10457" y="0"/>
                      <a:pt x="11408" y="948"/>
                      <a:pt x="13309" y="1897"/>
                    </a:cubicBezTo>
                    <a:cubicBezTo>
                      <a:pt x="14259" y="3793"/>
                      <a:pt x="15210" y="5690"/>
                      <a:pt x="15210" y="8534"/>
                    </a:cubicBezTo>
                    <a:cubicBezTo>
                      <a:pt x="17111" y="5690"/>
                      <a:pt x="19012" y="2845"/>
                      <a:pt x="20914" y="1897"/>
                    </a:cubicBezTo>
                    <a:cubicBezTo>
                      <a:pt x="22815" y="948"/>
                      <a:pt x="25667" y="0"/>
                      <a:pt x="28519" y="0"/>
                    </a:cubicBezTo>
                    <a:cubicBezTo>
                      <a:pt x="31370" y="0"/>
                      <a:pt x="35173" y="948"/>
                      <a:pt x="38025" y="1897"/>
                    </a:cubicBezTo>
                    <a:cubicBezTo>
                      <a:pt x="40877" y="2845"/>
                      <a:pt x="42778" y="5690"/>
                      <a:pt x="42778" y="8534"/>
                    </a:cubicBezTo>
                    <a:cubicBezTo>
                      <a:pt x="42778" y="10431"/>
                      <a:pt x="41827" y="11379"/>
                      <a:pt x="40877" y="13276"/>
                    </a:cubicBezTo>
                    <a:cubicBezTo>
                      <a:pt x="39926" y="14224"/>
                      <a:pt x="38025" y="15172"/>
                      <a:pt x="37074" y="15172"/>
                    </a:cubicBezTo>
                    <a:cubicBezTo>
                      <a:pt x="36123" y="15172"/>
                      <a:pt x="35173" y="15172"/>
                      <a:pt x="33272" y="14224"/>
                    </a:cubicBezTo>
                    <a:cubicBezTo>
                      <a:pt x="31370" y="13276"/>
                      <a:pt x="29469" y="13276"/>
                      <a:pt x="27568" y="13276"/>
                    </a:cubicBezTo>
                    <a:cubicBezTo>
                      <a:pt x="25667" y="13276"/>
                      <a:pt x="23766" y="14224"/>
                      <a:pt x="21864" y="15172"/>
                    </a:cubicBezTo>
                    <a:cubicBezTo>
                      <a:pt x="20914" y="16121"/>
                      <a:pt x="19012" y="18017"/>
                      <a:pt x="19012" y="19914"/>
                    </a:cubicBezTo>
                    <a:cubicBezTo>
                      <a:pt x="18062" y="21810"/>
                      <a:pt x="18062" y="24655"/>
                      <a:pt x="17111" y="27500"/>
                    </a:cubicBezTo>
                    <a:cubicBezTo>
                      <a:pt x="15210" y="32241"/>
                      <a:pt x="15210" y="36034"/>
                      <a:pt x="15210" y="3982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p48"/>
              <p:cNvSpPr/>
              <p:nvPr/>
            </p:nvSpPr>
            <p:spPr>
              <a:xfrm>
                <a:off x="4816014" y="5657885"/>
                <a:ext cx="53234" cy="81550"/>
              </a:xfrm>
              <a:custGeom>
                <a:avLst/>
                <a:gdLst/>
                <a:ahLst/>
                <a:cxnLst/>
                <a:rect l="l" t="t" r="r" b="b"/>
                <a:pathLst>
                  <a:path w="53234" h="81550" extrusionOk="0">
                    <a:moveTo>
                      <a:pt x="36123" y="75861"/>
                    </a:moveTo>
                    <a:lnTo>
                      <a:pt x="22815" y="54051"/>
                    </a:lnTo>
                    <a:lnTo>
                      <a:pt x="14259" y="61637"/>
                    </a:lnTo>
                    <a:lnTo>
                      <a:pt x="14259" y="73017"/>
                    </a:lnTo>
                    <a:cubicBezTo>
                      <a:pt x="14259" y="75861"/>
                      <a:pt x="13309" y="77758"/>
                      <a:pt x="12358" y="79654"/>
                    </a:cubicBezTo>
                    <a:cubicBezTo>
                      <a:pt x="11408" y="81551"/>
                      <a:pt x="9506" y="81551"/>
                      <a:pt x="7605" y="81551"/>
                    </a:cubicBezTo>
                    <a:cubicBezTo>
                      <a:pt x="5704" y="81551"/>
                      <a:pt x="3802" y="80603"/>
                      <a:pt x="1901" y="79654"/>
                    </a:cubicBezTo>
                    <a:cubicBezTo>
                      <a:pt x="0" y="78706"/>
                      <a:pt x="0" y="75861"/>
                      <a:pt x="0" y="73017"/>
                    </a:cubicBezTo>
                    <a:lnTo>
                      <a:pt x="0" y="10431"/>
                    </a:lnTo>
                    <a:cubicBezTo>
                      <a:pt x="0" y="7586"/>
                      <a:pt x="951" y="4741"/>
                      <a:pt x="1901" y="2845"/>
                    </a:cubicBezTo>
                    <a:cubicBezTo>
                      <a:pt x="2852" y="948"/>
                      <a:pt x="4753" y="0"/>
                      <a:pt x="7605" y="0"/>
                    </a:cubicBezTo>
                    <a:cubicBezTo>
                      <a:pt x="9506" y="0"/>
                      <a:pt x="11408" y="948"/>
                      <a:pt x="13309" y="1897"/>
                    </a:cubicBezTo>
                    <a:cubicBezTo>
                      <a:pt x="14259" y="3793"/>
                      <a:pt x="15210" y="5690"/>
                      <a:pt x="15210" y="8534"/>
                    </a:cubicBezTo>
                    <a:lnTo>
                      <a:pt x="15210" y="44569"/>
                    </a:lnTo>
                    <a:lnTo>
                      <a:pt x="32321" y="26551"/>
                    </a:lnTo>
                    <a:cubicBezTo>
                      <a:pt x="34222" y="24655"/>
                      <a:pt x="36123" y="22758"/>
                      <a:pt x="37074" y="21810"/>
                    </a:cubicBezTo>
                    <a:cubicBezTo>
                      <a:pt x="38025" y="20862"/>
                      <a:pt x="39926" y="20862"/>
                      <a:pt x="40877" y="20862"/>
                    </a:cubicBezTo>
                    <a:cubicBezTo>
                      <a:pt x="42778" y="20862"/>
                      <a:pt x="44679" y="21810"/>
                      <a:pt x="45630" y="22758"/>
                    </a:cubicBezTo>
                    <a:cubicBezTo>
                      <a:pt x="46580" y="23707"/>
                      <a:pt x="47531" y="25603"/>
                      <a:pt x="47531" y="27500"/>
                    </a:cubicBezTo>
                    <a:cubicBezTo>
                      <a:pt x="47531" y="29396"/>
                      <a:pt x="45630" y="32241"/>
                      <a:pt x="41827" y="36034"/>
                    </a:cubicBezTo>
                    <a:lnTo>
                      <a:pt x="34222" y="43620"/>
                    </a:lnTo>
                    <a:lnTo>
                      <a:pt x="49432" y="67327"/>
                    </a:lnTo>
                    <a:cubicBezTo>
                      <a:pt x="50383" y="69223"/>
                      <a:pt x="51333" y="70172"/>
                      <a:pt x="52284" y="71120"/>
                    </a:cubicBezTo>
                    <a:cubicBezTo>
                      <a:pt x="53235" y="72068"/>
                      <a:pt x="53235" y="73017"/>
                      <a:pt x="53235" y="73965"/>
                    </a:cubicBezTo>
                    <a:cubicBezTo>
                      <a:pt x="53235" y="75861"/>
                      <a:pt x="52284" y="77758"/>
                      <a:pt x="51333" y="79654"/>
                    </a:cubicBezTo>
                    <a:cubicBezTo>
                      <a:pt x="50383" y="80603"/>
                      <a:pt x="48482" y="81551"/>
                      <a:pt x="46580" y="81551"/>
                    </a:cubicBezTo>
                    <a:cubicBezTo>
                      <a:pt x="44679" y="81551"/>
                      <a:pt x="43729" y="80603"/>
                      <a:pt x="42778" y="79654"/>
                    </a:cubicBezTo>
                    <a:cubicBezTo>
                      <a:pt x="41827" y="78706"/>
                      <a:pt x="38025" y="78706"/>
                      <a:pt x="36123" y="7586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48"/>
              <p:cNvSpPr/>
              <p:nvPr/>
            </p:nvSpPr>
            <p:spPr>
              <a:xfrm>
                <a:off x="4874952" y="5703402"/>
                <a:ext cx="32321" cy="13275"/>
              </a:xfrm>
              <a:custGeom>
                <a:avLst/>
                <a:gdLst/>
                <a:ahLst/>
                <a:cxnLst/>
                <a:rect l="l" t="t" r="r" b="b"/>
                <a:pathLst>
                  <a:path w="32321" h="13275" extrusionOk="0">
                    <a:moveTo>
                      <a:pt x="24716" y="13276"/>
                    </a:moveTo>
                    <a:lnTo>
                      <a:pt x="7605" y="13276"/>
                    </a:lnTo>
                    <a:cubicBezTo>
                      <a:pt x="4753" y="13276"/>
                      <a:pt x="2852" y="12327"/>
                      <a:pt x="1901" y="11379"/>
                    </a:cubicBezTo>
                    <a:cubicBezTo>
                      <a:pt x="950" y="10431"/>
                      <a:pt x="0" y="8534"/>
                      <a:pt x="0" y="6638"/>
                    </a:cubicBezTo>
                    <a:cubicBezTo>
                      <a:pt x="0" y="4741"/>
                      <a:pt x="950" y="2845"/>
                      <a:pt x="1901" y="1897"/>
                    </a:cubicBezTo>
                    <a:cubicBezTo>
                      <a:pt x="2852" y="948"/>
                      <a:pt x="5703" y="0"/>
                      <a:pt x="7605" y="0"/>
                    </a:cubicBezTo>
                    <a:lnTo>
                      <a:pt x="24716" y="0"/>
                    </a:lnTo>
                    <a:cubicBezTo>
                      <a:pt x="27568" y="0"/>
                      <a:pt x="29469" y="948"/>
                      <a:pt x="30420" y="1897"/>
                    </a:cubicBezTo>
                    <a:cubicBezTo>
                      <a:pt x="31370" y="2845"/>
                      <a:pt x="32321" y="4741"/>
                      <a:pt x="32321" y="6638"/>
                    </a:cubicBezTo>
                    <a:cubicBezTo>
                      <a:pt x="32321" y="8534"/>
                      <a:pt x="31370" y="10431"/>
                      <a:pt x="30420" y="11379"/>
                    </a:cubicBezTo>
                    <a:cubicBezTo>
                      <a:pt x="29469" y="12327"/>
                      <a:pt x="26617" y="13276"/>
                      <a:pt x="24716" y="1327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p48"/>
              <p:cNvSpPr/>
              <p:nvPr/>
            </p:nvSpPr>
            <p:spPr>
              <a:xfrm>
                <a:off x="4916780" y="5658834"/>
                <a:ext cx="15209" cy="81550"/>
              </a:xfrm>
              <a:custGeom>
                <a:avLst/>
                <a:gdLst/>
                <a:ahLst/>
                <a:cxnLst/>
                <a:rect l="l" t="t" r="r" b="b"/>
                <a:pathLst>
                  <a:path w="15209" h="81550" extrusionOk="0">
                    <a:moveTo>
                      <a:pt x="0" y="73017"/>
                    </a:moveTo>
                    <a:lnTo>
                      <a:pt x="0" y="8534"/>
                    </a:lnTo>
                    <a:cubicBezTo>
                      <a:pt x="0" y="5690"/>
                      <a:pt x="951" y="2845"/>
                      <a:pt x="1901" y="1897"/>
                    </a:cubicBezTo>
                    <a:cubicBezTo>
                      <a:pt x="2852" y="948"/>
                      <a:pt x="4753" y="0"/>
                      <a:pt x="7605" y="0"/>
                    </a:cubicBezTo>
                    <a:cubicBezTo>
                      <a:pt x="9506" y="0"/>
                      <a:pt x="11407" y="948"/>
                      <a:pt x="13309" y="1897"/>
                    </a:cubicBezTo>
                    <a:cubicBezTo>
                      <a:pt x="14259" y="3793"/>
                      <a:pt x="15210" y="5690"/>
                      <a:pt x="15210" y="8534"/>
                    </a:cubicBezTo>
                    <a:lnTo>
                      <a:pt x="15210" y="73017"/>
                    </a:lnTo>
                    <a:cubicBezTo>
                      <a:pt x="15210" y="75861"/>
                      <a:pt x="14259" y="78706"/>
                      <a:pt x="13309" y="79654"/>
                    </a:cubicBezTo>
                    <a:cubicBezTo>
                      <a:pt x="12358" y="81551"/>
                      <a:pt x="10457" y="81551"/>
                      <a:pt x="7605" y="81551"/>
                    </a:cubicBezTo>
                    <a:cubicBezTo>
                      <a:pt x="5704" y="81551"/>
                      <a:pt x="3802" y="80603"/>
                      <a:pt x="1901" y="79654"/>
                    </a:cubicBezTo>
                    <a:cubicBezTo>
                      <a:pt x="0" y="78706"/>
                      <a:pt x="0" y="75861"/>
                      <a:pt x="0" y="7301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48"/>
              <p:cNvSpPr/>
              <p:nvPr/>
            </p:nvSpPr>
            <p:spPr>
              <a:xfrm>
                <a:off x="4947199" y="5658834"/>
                <a:ext cx="15209" cy="80602"/>
              </a:xfrm>
              <a:custGeom>
                <a:avLst/>
                <a:gdLst/>
                <a:ahLst/>
                <a:cxnLst/>
                <a:rect l="l" t="t" r="r" b="b"/>
                <a:pathLst>
                  <a:path w="15209" h="80602" extrusionOk="0">
                    <a:moveTo>
                      <a:pt x="7605" y="14224"/>
                    </a:moveTo>
                    <a:cubicBezTo>
                      <a:pt x="5704" y="14224"/>
                      <a:pt x="3803" y="13276"/>
                      <a:pt x="1901" y="12327"/>
                    </a:cubicBezTo>
                    <a:cubicBezTo>
                      <a:pt x="0" y="11379"/>
                      <a:pt x="0" y="9483"/>
                      <a:pt x="0" y="6638"/>
                    </a:cubicBezTo>
                    <a:cubicBezTo>
                      <a:pt x="0" y="4741"/>
                      <a:pt x="951" y="2845"/>
                      <a:pt x="1901" y="1897"/>
                    </a:cubicBezTo>
                    <a:cubicBezTo>
                      <a:pt x="3803" y="948"/>
                      <a:pt x="4753" y="0"/>
                      <a:pt x="7605" y="0"/>
                    </a:cubicBezTo>
                    <a:cubicBezTo>
                      <a:pt x="9506" y="0"/>
                      <a:pt x="11408" y="948"/>
                      <a:pt x="12358" y="1897"/>
                    </a:cubicBezTo>
                    <a:cubicBezTo>
                      <a:pt x="14259" y="2845"/>
                      <a:pt x="14259" y="4741"/>
                      <a:pt x="14259" y="7586"/>
                    </a:cubicBezTo>
                    <a:cubicBezTo>
                      <a:pt x="14259" y="9483"/>
                      <a:pt x="13309" y="11379"/>
                      <a:pt x="12358" y="13276"/>
                    </a:cubicBezTo>
                    <a:cubicBezTo>
                      <a:pt x="11408" y="13276"/>
                      <a:pt x="9506" y="14224"/>
                      <a:pt x="7605" y="14224"/>
                    </a:cubicBezTo>
                    <a:close/>
                    <a:moveTo>
                      <a:pt x="15210" y="29396"/>
                    </a:moveTo>
                    <a:lnTo>
                      <a:pt x="15210" y="72068"/>
                    </a:lnTo>
                    <a:cubicBezTo>
                      <a:pt x="15210" y="74913"/>
                      <a:pt x="14259" y="77758"/>
                      <a:pt x="13309" y="78706"/>
                    </a:cubicBezTo>
                    <a:cubicBezTo>
                      <a:pt x="12358" y="79654"/>
                      <a:pt x="10457" y="80603"/>
                      <a:pt x="7605" y="80603"/>
                    </a:cubicBezTo>
                    <a:cubicBezTo>
                      <a:pt x="5704" y="80603"/>
                      <a:pt x="3803" y="79654"/>
                      <a:pt x="1901" y="78706"/>
                    </a:cubicBezTo>
                    <a:cubicBezTo>
                      <a:pt x="951" y="76810"/>
                      <a:pt x="0" y="74913"/>
                      <a:pt x="0" y="72068"/>
                    </a:cubicBezTo>
                    <a:lnTo>
                      <a:pt x="0" y="29396"/>
                    </a:lnTo>
                    <a:cubicBezTo>
                      <a:pt x="0" y="26551"/>
                      <a:pt x="951" y="24655"/>
                      <a:pt x="1901" y="22758"/>
                    </a:cubicBezTo>
                    <a:cubicBezTo>
                      <a:pt x="2852" y="20862"/>
                      <a:pt x="4753" y="20862"/>
                      <a:pt x="7605" y="20862"/>
                    </a:cubicBezTo>
                    <a:cubicBezTo>
                      <a:pt x="9506" y="20862"/>
                      <a:pt x="11408" y="21810"/>
                      <a:pt x="13309" y="22758"/>
                    </a:cubicBezTo>
                    <a:cubicBezTo>
                      <a:pt x="15210" y="23707"/>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48"/>
              <p:cNvSpPr/>
              <p:nvPr/>
            </p:nvSpPr>
            <p:spPr>
              <a:xfrm>
                <a:off x="4970252" y="5657885"/>
                <a:ext cx="42540" cy="84395"/>
              </a:xfrm>
              <a:custGeom>
                <a:avLst/>
                <a:gdLst/>
                <a:ahLst/>
                <a:cxnLst/>
                <a:rect l="l" t="t" r="r" b="b"/>
                <a:pathLst>
                  <a:path w="42540" h="84395" extrusionOk="0">
                    <a:moveTo>
                      <a:pt x="6417" y="23707"/>
                    </a:moveTo>
                    <a:lnTo>
                      <a:pt x="10219" y="23707"/>
                    </a:lnTo>
                    <a:lnTo>
                      <a:pt x="10219" y="18965"/>
                    </a:lnTo>
                    <a:cubicBezTo>
                      <a:pt x="10219" y="14224"/>
                      <a:pt x="11170" y="10431"/>
                      <a:pt x="12120" y="7586"/>
                    </a:cubicBezTo>
                    <a:cubicBezTo>
                      <a:pt x="13071" y="4741"/>
                      <a:pt x="14972" y="2845"/>
                      <a:pt x="17824" y="1897"/>
                    </a:cubicBezTo>
                    <a:cubicBezTo>
                      <a:pt x="20676" y="948"/>
                      <a:pt x="24478" y="0"/>
                      <a:pt x="29232" y="0"/>
                    </a:cubicBezTo>
                    <a:cubicBezTo>
                      <a:pt x="37787" y="0"/>
                      <a:pt x="42540" y="1897"/>
                      <a:pt x="42540" y="6638"/>
                    </a:cubicBezTo>
                    <a:cubicBezTo>
                      <a:pt x="42540" y="7586"/>
                      <a:pt x="42540" y="9483"/>
                      <a:pt x="41590" y="10431"/>
                    </a:cubicBezTo>
                    <a:cubicBezTo>
                      <a:pt x="40639" y="11379"/>
                      <a:pt x="39688" y="12327"/>
                      <a:pt x="38738" y="12327"/>
                    </a:cubicBezTo>
                    <a:cubicBezTo>
                      <a:pt x="37787" y="12327"/>
                      <a:pt x="36837" y="12327"/>
                      <a:pt x="35886" y="12327"/>
                    </a:cubicBezTo>
                    <a:cubicBezTo>
                      <a:pt x="34935" y="12327"/>
                      <a:pt x="33034" y="12327"/>
                      <a:pt x="32084" y="12327"/>
                    </a:cubicBezTo>
                    <a:cubicBezTo>
                      <a:pt x="29232" y="12327"/>
                      <a:pt x="27330" y="13276"/>
                      <a:pt x="27330" y="15172"/>
                    </a:cubicBezTo>
                    <a:cubicBezTo>
                      <a:pt x="26380" y="17069"/>
                      <a:pt x="26380" y="18965"/>
                      <a:pt x="26380" y="21810"/>
                    </a:cubicBezTo>
                    <a:lnTo>
                      <a:pt x="26380" y="25603"/>
                    </a:lnTo>
                    <a:lnTo>
                      <a:pt x="30182" y="25603"/>
                    </a:lnTo>
                    <a:cubicBezTo>
                      <a:pt x="35886" y="25603"/>
                      <a:pt x="38738" y="27500"/>
                      <a:pt x="38738" y="30345"/>
                    </a:cubicBezTo>
                    <a:cubicBezTo>
                      <a:pt x="38738" y="33189"/>
                      <a:pt x="37787" y="34138"/>
                      <a:pt x="36837" y="35086"/>
                    </a:cubicBezTo>
                    <a:cubicBezTo>
                      <a:pt x="34935" y="36034"/>
                      <a:pt x="33034" y="36034"/>
                      <a:pt x="30182" y="36034"/>
                    </a:cubicBezTo>
                    <a:lnTo>
                      <a:pt x="26380" y="36034"/>
                    </a:lnTo>
                    <a:lnTo>
                      <a:pt x="26380" y="75861"/>
                    </a:lnTo>
                    <a:cubicBezTo>
                      <a:pt x="26380" y="78706"/>
                      <a:pt x="25429" y="80603"/>
                      <a:pt x="24478" y="82499"/>
                    </a:cubicBezTo>
                    <a:cubicBezTo>
                      <a:pt x="23528" y="84396"/>
                      <a:pt x="21627" y="84396"/>
                      <a:pt x="18775" y="84396"/>
                    </a:cubicBezTo>
                    <a:cubicBezTo>
                      <a:pt x="16874" y="84396"/>
                      <a:pt x="14972" y="83447"/>
                      <a:pt x="13071" y="82499"/>
                    </a:cubicBezTo>
                    <a:cubicBezTo>
                      <a:pt x="12120" y="80603"/>
                      <a:pt x="11170" y="78706"/>
                      <a:pt x="11170" y="75861"/>
                    </a:cubicBezTo>
                    <a:lnTo>
                      <a:pt x="11170" y="36034"/>
                    </a:lnTo>
                    <a:lnTo>
                      <a:pt x="7367" y="36034"/>
                    </a:lnTo>
                    <a:cubicBezTo>
                      <a:pt x="5466" y="36034"/>
                      <a:pt x="3565" y="35086"/>
                      <a:pt x="2614" y="34138"/>
                    </a:cubicBezTo>
                    <a:cubicBezTo>
                      <a:pt x="1664" y="33189"/>
                      <a:pt x="713" y="32241"/>
                      <a:pt x="713" y="30345"/>
                    </a:cubicBezTo>
                    <a:cubicBezTo>
                      <a:pt x="-1188" y="24655"/>
                      <a:pt x="713" y="23707"/>
                      <a:pt x="6417" y="2370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48"/>
              <p:cNvSpPr/>
              <p:nvPr/>
            </p:nvSpPr>
            <p:spPr>
              <a:xfrm>
                <a:off x="5009940" y="5678747"/>
                <a:ext cx="57037" cy="60689"/>
              </a:xfrm>
              <a:custGeom>
                <a:avLst/>
                <a:gdLst/>
                <a:ahLst/>
                <a:cxnLst/>
                <a:rect l="l" t="t" r="r" b="b"/>
                <a:pathLst>
                  <a:path w="57037" h="60689" extrusionOk="0">
                    <a:moveTo>
                      <a:pt x="44679" y="35086"/>
                    </a:moveTo>
                    <a:lnTo>
                      <a:pt x="15210" y="35086"/>
                    </a:lnTo>
                    <a:cubicBezTo>
                      <a:pt x="15210" y="38879"/>
                      <a:pt x="16161" y="41724"/>
                      <a:pt x="17111" y="43620"/>
                    </a:cubicBezTo>
                    <a:cubicBezTo>
                      <a:pt x="18062" y="46465"/>
                      <a:pt x="19963" y="48362"/>
                      <a:pt x="22815" y="49310"/>
                    </a:cubicBezTo>
                    <a:cubicBezTo>
                      <a:pt x="24716" y="50258"/>
                      <a:pt x="27568" y="51206"/>
                      <a:pt x="30420" y="51206"/>
                    </a:cubicBezTo>
                    <a:cubicBezTo>
                      <a:pt x="32321" y="51206"/>
                      <a:pt x="34222" y="51206"/>
                      <a:pt x="35173" y="50258"/>
                    </a:cubicBezTo>
                    <a:cubicBezTo>
                      <a:pt x="36124" y="49310"/>
                      <a:pt x="38025" y="49310"/>
                      <a:pt x="39926" y="48362"/>
                    </a:cubicBezTo>
                    <a:cubicBezTo>
                      <a:pt x="40877" y="47413"/>
                      <a:pt x="42778" y="46465"/>
                      <a:pt x="43729" y="45517"/>
                    </a:cubicBezTo>
                    <a:cubicBezTo>
                      <a:pt x="44679" y="44569"/>
                      <a:pt x="46580" y="42672"/>
                      <a:pt x="48482" y="41724"/>
                    </a:cubicBezTo>
                    <a:cubicBezTo>
                      <a:pt x="49432" y="40775"/>
                      <a:pt x="50383" y="40775"/>
                      <a:pt x="51333" y="40775"/>
                    </a:cubicBezTo>
                    <a:cubicBezTo>
                      <a:pt x="53235" y="40775"/>
                      <a:pt x="54186" y="40775"/>
                      <a:pt x="55136" y="41724"/>
                    </a:cubicBezTo>
                    <a:cubicBezTo>
                      <a:pt x="56087" y="42672"/>
                      <a:pt x="56087" y="43620"/>
                      <a:pt x="56087" y="45517"/>
                    </a:cubicBezTo>
                    <a:cubicBezTo>
                      <a:pt x="56087" y="46465"/>
                      <a:pt x="55136" y="48362"/>
                      <a:pt x="54186" y="50258"/>
                    </a:cubicBezTo>
                    <a:cubicBezTo>
                      <a:pt x="53235" y="52155"/>
                      <a:pt x="51333" y="54051"/>
                      <a:pt x="49432" y="54999"/>
                    </a:cubicBezTo>
                    <a:cubicBezTo>
                      <a:pt x="47531" y="56896"/>
                      <a:pt x="44679" y="57844"/>
                      <a:pt x="41827" y="58793"/>
                    </a:cubicBezTo>
                    <a:cubicBezTo>
                      <a:pt x="38976" y="59741"/>
                      <a:pt x="35173" y="60689"/>
                      <a:pt x="30420" y="60689"/>
                    </a:cubicBezTo>
                    <a:cubicBezTo>
                      <a:pt x="20914" y="60689"/>
                      <a:pt x="13309" y="57844"/>
                      <a:pt x="7605" y="52155"/>
                    </a:cubicBezTo>
                    <a:cubicBezTo>
                      <a:pt x="1901" y="46465"/>
                      <a:pt x="0" y="38879"/>
                      <a:pt x="0" y="30345"/>
                    </a:cubicBezTo>
                    <a:cubicBezTo>
                      <a:pt x="0" y="25603"/>
                      <a:pt x="951" y="21810"/>
                      <a:pt x="1901" y="18017"/>
                    </a:cubicBezTo>
                    <a:cubicBezTo>
                      <a:pt x="2852" y="14224"/>
                      <a:pt x="4753" y="11379"/>
                      <a:pt x="7605" y="8534"/>
                    </a:cubicBezTo>
                    <a:cubicBezTo>
                      <a:pt x="10457" y="5690"/>
                      <a:pt x="13309" y="3793"/>
                      <a:pt x="17111" y="1897"/>
                    </a:cubicBezTo>
                    <a:cubicBezTo>
                      <a:pt x="20914" y="0"/>
                      <a:pt x="24716" y="0"/>
                      <a:pt x="29469" y="0"/>
                    </a:cubicBezTo>
                    <a:cubicBezTo>
                      <a:pt x="35173" y="0"/>
                      <a:pt x="39926" y="948"/>
                      <a:pt x="44679" y="3793"/>
                    </a:cubicBezTo>
                    <a:cubicBezTo>
                      <a:pt x="48482" y="6638"/>
                      <a:pt x="52284" y="9483"/>
                      <a:pt x="54186" y="13276"/>
                    </a:cubicBezTo>
                    <a:cubicBezTo>
                      <a:pt x="56087" y="17069"/>
                      <a:pt x="57037" y="20862"/>
                      <a:pt x="57037" y="25603"/>
                    </a:cubicBezTo>
                    <a:cubicBezTo>
                      <a:pt x="57037" y="29396"/>
                      <a:pt x="56087" y="32241"/>
                      <a:pt x="54186" y="33189"/>
                    </a:cubicBezTo>
                    <a:cubicBezTo>
                      <a:pt x="52284" y="34138"/>
                      <a:pt x="49432" y="35086"/>
                      <a:pt x="44679" y="35086"/>
                    </a:cubicBezTo>
                    <a:close/>
                    <a:moveTo>
                      <a:pt x="16161" y="26551"/>
                    </a:moveTo>
                    <a:lnTo>
                      <a:pt x="42778" y="26551"/>
                    </a:lnTo>
                    <a:cubicBezTo>
                      <a:pt x="42778" y="21810"/>
                      <a:pt x="40877" y="18017"/>
                      <a:pt x="38976" y="15172"/>
                    </a:cubicBezTo>
                    <a:cubicBezTo>
                      <a:pt x="37074" y="12327"/>
                      <a:pt x="33272" y="11379"/>
                      <a:pt x="29469" y="11379"/>
                    </a:cubicBezTo>
                    <a:cubicBezTo>
                      <a:pt x="25667" y="11379"/>
                      <a:pt x="22815" y="12327"/>
                      <a:pt x="19963" y="15172"/>
                    </a:cubicBezTo>
                    <a:cubicBezTo>
                      <a:pt x="17111" y="18017"/>
                      <a:pt x="16161" y="21810"/>
                      <a:pt x="16161" y="2655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77" name="Google Shape;177;p48"/>
          <p:cNvSpPr/>
          <p:nvPr/>
        </p:nvSpPr>
        <p:spPr>
          <a:xfrm>
            <a:off x="6095999" y="550944"/>
            <a:ext cx="1310598" cy="1310598"/>
          </a:xfrm>
          <a:prstGeom prst="ellipse">
            <a:avLst/>
          </a:prstGeom>
          <a:solidFill>
            <a:srgbClr val="14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48"/>
          <p:cNvSpPr/>
          <p:nvPr/>
        </p:nvSpPr>
        <p:spPr>
          <a:xfrm>
            <a:off x="-382772" y="6858000"/>
            <a:ext cx="13545879" cy="177563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48"/>
          <p:cNvSpPr/>
          <p:nvPr/>
        </p:nvSpPr>
        <p:spPr>
          <a:xfrm>
            <a:off x="-676940" y="-1773478"/>
            <a:ext cx="13545879" cy="177563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80" name="Google Shape;180;p48"/>
          <p:cNvCxnSpPr/>
          <p:nvPr/>
        </p:nvCxnSpPr>
        <p:spPr>
          <a:xfrm>
            <a:off x="0" y="6136408"/>
            <a:ext cx="9222801" cy="0"/>
          </a:xfrm>
          <a:prstGeom prst="straightConnector1">
            <a:avLst/>
          </a:prstGeom>
          <a:noFill/>
          <a:ln w="28575" cap="flat" cmpd="sng">
            <a:solidFill>
              <a:srgbClr val="12B4CB"/>
            </a:solidFill>
            <a:prstDash val="solid"/>
            <a:miter lim="800000"/>
            <a:headEnd type="none" w="sm" len="sm"/>
            <a:tailEnd type="none" w="sm" len="sm"/>
          </a:ln>
        </p:spPr>
      </p:cxnSp>
      <p:sp>
        <p:nvSpPr>
          <p:cNvPr id="181" name="Google Shape;181;p48"/>
          <p:cNvSpPr/>
          <p:nvPr/>
        </p:nvSpPr>
        <p:spPr>
          <a:xfrm>
            <a:off x="5760669" y="5680930"/>
            <a:ext cx="3469856" cy="697353"/>
          </a:xfrm>
          <a:prstGeom prst="rect">
            <a:avLst/>
          </a:prstGeom>
          <a:solidFill>
            <a:srgbClr val="12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85">
              <a:solidFill>
                <a:schemeClr val="lt1"/>
              </a:solidFill>
              <a:latin typeface="Calibri"/>
              <a:ea typeface="Calibri"/>
              <a:cs typeface="Calibri"/>
              <a:sym typeface="Calibri"/>
            </a:endParaRPr>
          </a:p>
        </p:txBody>
      </p:sp>
      <p:sp>
        <p:nvSpPr>
          <p:cNvPr id="182" name="Google Shape;182;p48"/>
          <p:cNvSpPr txBox="1">
            <a:spLocks noGrp="1"/>
          </p:cNvSpPr>
          <p:nvPr>
            <p:ph type="body" idx="1"/>
          </p:nvPr>
        </p:nvSpPr>
        <p:spPr>
          <a:xfrm>
            <a:off x="5760669" y="5759497"/>
            <a:ext cx="3469856" cy="58921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200"/>
              <a:buNone/>
              <a:defRPr sz="32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48"/>
          <p:cNvSpPr txBox="1">
            <a:spLocks noGrp="1"/>
          </p:cNvSpPr>
          <p:nvPr>
            <p:ph type="body" idx="2"/>
          </p:nvPr>
        </p:nvSpPr>
        <p:spPr>
          <a:xfrm>
            <a:off x="642678" y="1620925"/>
            <a:ext cx="3195486" cy="7311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595959"/>
              </a:buClr>
              <a:buSzPts val="2800"/>
              <a:buNone/>
              <a:defRPr sz="2800">
                <a:solidFill>
                  <a:srgbClr val="5959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48"/>
          <p:cNvSpPr txBox="1">
            <a:spLocks noGrp="1"/>
          </p:cNvSpPr>
          <p:nvPr>
            <p:ph type="body" idx="3"/>
          </p:nvPr>
        </p:nvSpPr>
        <p:spPr>
          <a:xfrm>
            <a:off x="642678" y="811349"/>
            <a:ext cx="3195485" cy="83725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A4199"/>
              </a:buClr>
              <a:buSzPts val="5000"/>
              <a:buNone/>
              <a:defRPr sz="500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ver">
  <p:cSld name="1_Cover">
    <p:spTree>
      <p:nvGrpSpPr>
        <p:cNvPr id="1" name="Shape 185"/>
        <p:cNvGrpSpPr/>
        <p:nvPr/>
      </p:nvGrpSpPr>
      <p:grpSpPr>
        <a:xfrm>
          <a:off x="0" y="0"/>
          <a:ext cx="0" cy="0"/>
          <a:chOff x="0" y="0"/>
          <a:chExt cx="0" cy="0"/>
        </a:xfrm>
      </p:grpSpPr>
      <p:sp>
        <p:nvSpPr>
          <p:cNvPr id="186" name="Google Shape;186;p49"/>
          <p:cNvSpPr/>
          <p:nvPr/>
        </p:nvSpPr>
        <p:spPr>
          <a:xfrm>
            <a:off x="0" y="0"/>
            <a:ext cx="12192000" cy="6858001"/>
          </a:xfrm>
          <a:prstGeom prst="rect">
            <a:avLst/>
          </a:prstGeom>
          <a:solidFill>
            <a:srgbClr val="14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49"/>
          <p:cNvSpPr/>
          <p:nvPr/>
        </p:nvSpPr>
        <p:spPr>
          <a:xfrm>
            <a:off x="424669" y="528535"/>
            <a:ext cx="6498645"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u="none" strike="noStrike">
                <a:solidFill>
                  <a:schemeClr val="lt1"/>
                </a:solidFill>
                <a:latin typeface="Calibri"/>
                <a:ea typeface="Calibri"/>
                <a:cs typeface="Calibri"/>
                <a:sym typeface="Calibri"/>
              </a:rPr>
              <a:t>BALANCE</a:t>
            </a:r>
            <a:endParaRPr/>
          </a:p>
          <a:p>
            <a:pPr marL="0" marR="0" lvl="0" indent="0" algn="l" rtl="0">
              <a:spcBef>
                <a:spcPts val="0"/>
              </a:spcBef>
              <a:spcAft>
                <a:spcPts val="0"/>
              </a:spcAft>
              <a:buNone/>
            </a:pPr>
            <a:r>
              <a:rPr lang="en-US" sz="4400" b="0" i="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188" name="Google Shape;188;p49"/>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0" i="0" u="none" strike="noStrike">
                <a:solidFill>
                  <a:schemeClr val="lt1"/>
                </a:solidFill>
                <a:latin typeface="Calibri"/>
                <a:ea typeface="Calibri"/>
                <a:cs typeface="Calibri"/>
                <a:sym typeface="Calibri"/>
              </a:rPr>
              <a:t>PLEASE ENSURE TO KEEP FONTS AS PER THE LAYOUT</a:t>
            </a: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48 point  -  Divider Slides</a:t>
            </a:r>
            <a:endParaRPr/>
          </a:p>
          <a:p>
            <a:pPr marL="0" marR="0" lvl="0" indent="0" algn="l" rtl="0">
              <a:spcBef>
                <a:spcPts val="0"/>
              </a:spcBef>
              <a:spcAft>
                <a:spcPts val="0"/>
              </a:spcAft>
              <a:buClr>
                <a:schemeClr val="dk1"/>
              </a:buClr>
              <a:buSzPts val="1100"/>
              <a:buFont typeface="Arial"/>
              <a:buNone/>
            </a:pPr>
            <a:endParaRPr sz="1000" b="1">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36 point  -  Title Heading</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30 point  -  Sub-Titles</a:t>
            </a:r>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	       - Quotes	</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22 point  -  Main Text Body </a:t>
            </a:r>
            <a:endParaRPr sz="3000">
              <a:solidFill>
                <a:schemeClr val="dk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p:txBody>
      </p:sp>
      <p:sp>
        <p:nvSpPr>
          <p:cNvPr id="189" name="Google Shape;189;p49"/>
          <p:cNvSpPr/>
          <p:nvPr/>
        </p:nvSpPr>
        <p:spPr>
          <a:xfrm>
            <a:off x="424668" y="2883583"/>
            <a:ext cx="5845501"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a:solidFill>
                  <a:schemeClr val="lt1"/>
                </a:solidFill>
                <a:latin typeface="Calibri"/>
                <a:ea typeface="Calibri"/>
                <a:cs typeface="Calibri"/>
                <a:sym typeface="Calibri"/>
              </a:rPr>
              <a:t>BALANCE </a:t>
            </a:r>
            <a:r>
              <a:rPr lang="en-US" sz="2400" b="0" i="0" u="none" strike="noStrike">
                <a:solidFill>
                  <a:schemeClr val="lt1"/>
                </a:solidFill>
                <a:latin typeface="Calibri"/>
                <a:ea typeface="Calibri"/>
                <a:cs typeface="Calibri"/>
                <a:sym typeface="Calibri"/>
              </a:rPr>
              <a:t>PowerPoint is….</a:t>
            </a: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r>
              <a:rPr lang="en-US" sz="3600" b="1" i="1">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190" name="Google Shape;190;p49"/>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191" name="Google Shape;191;p49"/>
          <p:cNvCxnSpPr/>
          <p:nvPr/>
        </p:nvCxnSpPr>
        <p:spPr>
          <a:xfrm rot="10800000">
            <a:off x="1" y="2503620"/>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192" name="Google Shape;192;p49"/>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 </a:t>
            </a:r>
            <a:r>
              <a:rPr lang="en-US" sz="2400" b="1">
                <a:solidFill>
                  <a:schemeClr val="lt1"/>
                </a:solidFill>
                <a:latin typeface="Calibri"/>
                <a:ea typeface="Calibri"/>
                <a:cs typeface="Calibri"/>
                <a:sym typeface="Calibri"/>
              </a:rPr>
              <a:t>PLEASE DELETE THIS INSTRUCTION SLIDE BEFORE PRESENTING FINAL PRESENTATION </a:t>
            </a:r>
            <a:r>
              <a:rPr lang="en-US"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193" name="Google Shape;193;p49"/>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ext Slide 01">
  <p:cSld name="1_Text Slide 01">
    <p:spTree>
      <p:nvGrpSpPr>
        <p:cNvPr id="1" name="Shape 194"/>
        <p:cNvGrpSpPr/>
        <p:nvPr/>
      </p:nvGrpSpPr>
      <p:grpSpPr>
        <a:xfrm>
          <a:off x="0" y="0"/>
          <a:ext cx="0" cy="0"/>
          <a:chOff x="0" y="0"/>
          <a:chExt cx="0" cy="0"/>
        </a:xfrm>
      </p:grpSpPr>
      <p:cxnSp>
        <p:nvCxnSpPr>
          <p:cNvPr id="195" name="Google Shape;195;p50"/>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96" name="Google Shape;196;p50"/>
          <p:cNvSpPr txBox="1">
            <a:spLocks noGrp="1"/>
          </p:cNvSpPr>
          <p:nvPr>
            <p:ph type="body" idx="1"/>
          </p:nvPr>
        </p:nvSpPr>
        <p:spPr>
          <a:xfrm>
            <a:off x="634224" y="1600200"/>
            <a:ext cx="6289090" cy="40295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50"/>
          <p:cNvSpPr txBox="1">
            <a:spLocks noGrp="1"/>
          </p:cNvSpPr>
          <p:nvPr>
            <p:ph type="body" idx="2"/>
          </p:nvPr>
        </p:nvSpPr>
        <p:spPr>
          <a:xfrm>
            <a:off x="713768" y="421468"/>
            <a:ext cx="6289089"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50"/>
          <p:cNvSpPr>
            <a:spLocks noGrp="1"/>
          </p:cNvSpPr>
          <p:nvPr>
            <p:ph type="pic" idx="3"/>
          </p:nvPr>
        </p:nvSpPr>
        <p:spPr>
          <a:xfrm>
            <a:off x="7158600" y="287233"/>
            <a:ext cx="5033400" cy="5949282"/>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Large Photo Slide - Pruple">
  <p:cSld name="Large Photo Slide - Pruple">
    <p:spTree>
      <p:nvGrpSpPr>
        <p:cNvPr id="1" name="Shape 199"/>
        <p:cNvGrpSpPr/>
        <p:nvPr/>
      </p:nvGrpSpPr>
      <p:grpSpPr>
        <a:xfrm>
          <a:off x="0" y="0"/>
          <a:ext cx="0" cy="0"/>
          <a:chOff x="0" y="0"/>
          <a:chExt cx="0" cy="0"/>
        </a:xfrm>
      </p:grpSpPr>
      <p:sp>
        <p:nvSpPr>
          <p:cNvPr id="200" name="Google Shape;200;p51"/>
          <p:cNvSpPr/>
          <p:nvPr/>
        </p:nvSpPr>
        <p:spPr>
          <a:xfrm>
            <a:off x="-1" y="-16255"/>
            <a:ext cx="5994403" cy="5249886"/>
          </a:xfrm>
          <a:custGeom>
            <a:avLst/>
            <a:gdLst/>
            <a:ahLst/>
            <a:cxnLst/>
            <a:rect l="l" t="t" r="r" b="b"/>
            <a:pathLst>
              <a:path w="5994403" h="5249886" extrusionOk="0">
                <a:moveTo>
                  <a:pt x="0" y="0"/>
                </a:moveTo>
                <a:lnTo>
                  <a:pt x="5910658" y="0"/>
                </a:lnTo>
                <a:lnTo>
                  <a:pt x="5971686" y="399875"/>
                </a:lnTo>
                <a:cubicBezTo>
                  <a:pt x="5986708" y="547794"/>
                  <a:pt x="5994403" y="697879"/>
                  <a:pt x="5994403" y="849762"/>
                </a:cubicBezTo>
                <a:cubicBezTo>
                  <a:pt x="5994403" y="3279883"/>
                  <a:pt x="4024400" y="5249886"/>
                  <a:pt x="1594279" y="5249886"/>
                </a:cubicBezTo>
                <a:cubicBezTo>
                  <a:pt x="1062690" y="5249886"/>
                  <a:pt x="553119" y="5155619"/>
                  <a:pt x="81369" y="4982888"/>
                </a:cubicBezTo>
                <a:lnTo>
                  <a:pt x="0" y="4950805"/>
                </a:lnTo>
                <a:close/>
              </a:path>
            </a:pathLst>
          </a:cu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51"/>
          <p:cNvSpPr>
            <a:spLocks noGrp="1"/>
          </p:cNvSpPr>
          <p:nvPr>
            <p:ph type="pic" idx="2"/>
          </p:nvPr>
        </p:nvSpPr>
        <p:spPr>
          <a:xfrm>
            <a:off x="0" y="0"/>
            <a:ext cx="12192000" cy="6858000"/>
          </a:xfrm>
          <a:prstGeom prst="rect">
            <a:avLst/>
          </a:prstGeom>
          <a:noFill/>
          <a:ln>
            <a:noFill/>
          </a:ln>
        </p:spPr>
      </p:sp>
      <p:sp>
        <p:nvSpPr>
          <p:cNvPr id="202" name="Google Shape;202;p51"/>
          <p:cNvSpPr txBox="1"/>
          <p:nvPr/>
        </p:nvSpPr>
        <p:spPr>
          <a:xfrm>
            <a:off x="6637283" y="-587065"/>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51"/>
          <p:cNvSpPr txBox="1">
            <a:spLocks noGrp="1"/>
          </p:cNvSpPr>
          <p:nvPr>
            <p:ph type="body" idx="1"/>
          </p:nvPr>
        </p:nvSpPr>
        <p:spPr>
          <a:xfrm>
            <a:off x="503238" y="684070"/>
            <a:ext cx="440472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51"/>
          <p:cNvSpPr txBox="1">
            <a:spLocks noGrp="1"/>
          </p:cNvSpPr>
          <p:nvPr>
            <p:ph type="body" idx="3"/>
          </p:nvPr>
        </p:nvSpPr>
        <p:spPr>
          <a:xfrm>
            <a:off x="503238" y="1624369"/>
            <a:ext cx="4332233" cy="8515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200"/>
              <a:buNone/>
              <a:defRPr sz="22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ullet Slide - Purple">
  <p:cSld name="Bullet Slide - Purple">
    <p:spTree>
      <p:nvGrpSpPr>
        <p:cNvPr id="1" name="Shape 205"/>
        <p:cNvGrpSpPr/>
        <p:nvPr/>
      </p:nvGrpSpPr>
      <p:grpSpPr>
        <a:xfrm>
          <a:off x="0" y="0"/>
          <a:ext cx="0" cy="0"/>
          <a:chOff x="0" y="0"/>
          <a:chExt cx="0" cy="0"/>
        </a:xfrm>
      </p:grpSpPr>
      <p:sp>
        <p:nvSpPr>
          <p:cNvPr id="206" name="Google Shape;206;p52"/>
          <p:cNvSpPr txBox="1">
            <a:spLocks noGrp="1"/>
          </p:cNvSpPr>
          <p:nvPr>
            <p:ph type="body" idx="1"/>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53693"/>
              </a:buClr>
              <a:buSzPts val="3600"/>
              <a:buNone/>
              <a:defRPr sz="3600" i="0">
                <a:solidFill>
                  <a:srgbClr val="853693"/>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07" name="Google Shape;207;p52"/>
          <p:cNvCxnSpPr/>
          <p:nvPr/>
        </p:nvCxnSpPr>
        <p:spPr>
          <a:xfrm>
            <a:off x="5346936" y="-25722"/>
            <a:ext cx="0" cy="6853558"/>
          </a:xfrm>
          <a:prstGeom prst="straightConnector1">
            <a:avLst/>
          </a:prstGeom>
          <a:noFill/>
          <a:ln w="12700" cap="flat" cmpd="sng">
            <a:solidFill>
              <a:srgbClr val="853693"/>
            </a:solidFill>
            <a:prstDash val="solid"/>
            <a:miter lim="800000"/>
            <a:headEnd type="none" w="sm" len="sm"/>
            <a:tailEnd type="none" w="sm" len="sm"/>
          </a:ln>
        </p:spPr>
      </p:cxnSp>
      <p:sp>
        <p:nvSpPr>
          <p:cNvPr id="208" name="Google Shape;208;p52"/>
          <p:cNvSpPr/>
          <p:nvPr/>
        </p:nvSpPr>
        <p:spPr>
          <a:xfrm>
            <a:off x="4783395" y="415207"/>
            <a:ext cx="1154422" cy="1154422"/>
          </a:xfrm>
          <a:prstGeom prst="ellipse">
            <a:avLst/>
          </a:pr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209" name="Google Shape;209;p52"/>
          <p:cNvSpPr txBox="1">
            <a:spLocks noGrp="1"/>
          </p:cNvSpPr>
          <p:nvPr>
            <p:ph type="body" idx="2"/>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52"/>
          <p:cNvSpPr txBox="1">
            <a:spLocks noGrp="1"/>
          </p:cNvSpPr>
          <p:nvPr>
            <p:ph type="body" idx="3"/>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200"/>
              <a:buFont typeface="Arial"/>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52"/>
          <p:cNvSpPr txBox="1">
            <a:spLocks noGrp="1"/>
          </p:cNvSpPr>
          <p:nvPr>
            <p:ph type="body" idx="4"/>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3600"/>
              <a:buNone/>
              <a:defRPr sz="3600" i="0">
                <a:solidFill>
                  <a:srgbClr val="5959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12" name="Google Shape;212;p52"/>
          <p:cNvGrpSpPr/>
          <p:nvPr/>
        </p:nvGrpSpPr>
        <p:grpSpPr>
          <a:xfrm rot="-5400000">
            <a:off x="-2874794" y="3366914"/>
            <a:ext cx="6554616" cy="427556"/>
            <a:chOff x="246763" y="5103257"/>
            <a:chExt cx="6554616" cy="427556"/>
          </a:xfrm>
        </p:grpSpPr>
        <p:sp>
          <p:nvSpPr>
            <p:cNvPr id="213" name="Google Shape;213;p52"/>
            <p:cNvSpPr txBox="1"/>
            <p:nvPr/>
          </p:nvSpPr>
          <p:spPr>
            <a:xfrm>
              <a:off x="4041107" y="5103257"/>
              <a:ext cx="2760272" cy="42755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a:solidFill>
                    <a:srgbClr val="595959"/>
                  </a:solidFill>
                  <a:latin typeface="Calibri"/>
                  <a:ea typeface="Calibri"/>
                  <a:cs typeface="Calibri"/>
                  <a:sym typeface="Calibri"/>
                </a:rPr>
                <a:t>balance digital work-life</a:t>
              </a:r>
              <a:endParaRPr sz="1200" b="0" i="0">
                <a:solidFill>
                  <a:srgbClr val="595959"/>
                </a:solidFill>
                <a:latin typeface="Calibri"/>
                <a:ea typeface="Calibri"/>
                <a:cs typeface="Calibri"/>
                <a:sym typeface="Calibri"/>
              </a:endParaRPr>
            </a:p>
          </p:txBody>
        </p:sp>
        <p:cxnSp>
          <p:nvCxnSpPr>
            <p:cNvPr id="214" name="Google Shape;214;p52"/>
            <p:cNvCxnSpPr/>
            <p:nvPr/>
          </p:nvCxnSpPr>
          <p:spPr>
            <a:xfrm rot="10800000">
              <a:off x="2143935" y="3430450"/>
              <a:ext cx="0" cy="3794344"/>
            </a:xfrm>
            <a:prstGeom prst="straightConnector1">
              <a:avLst/>
            </a:prstGeom>
            <a:noFill/>
            <a:ln w="28575" cap="flat" cmpd="sng">
              <a:solidFill>
                <a:srgbClr val="12B4CB"/>
              </a:solidFill>
              <a:prstDash val="solid"/>
              <a:miter lim="800000"/>
              <a:headEnd type="none" w="sm" len="sm"/>
              <a:tailEnd type="none" w="sm" len="sm"/>
            </a:ln>
          </p:spPr>
        </p:cxnSp>
        <p:sp>
          <p:nvSpPr>
            <p:cNvPr id="215" name="Google Shape;215;p52"/>
            <p:cNvSpPr/>
            <p:nvPr/>
          </p:nvSpPr>
          <p:spPr>
            <a:xfrm rot="-2700000">
              <a:off x="730160" y="5340899"/>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Bullet Slide - Blue">
  <p:cSld name="Bullet Slide - Blue">
    <p:spTree>
      <p:nvGrpSpPr>
        <p:cNvPr id="1" name="Shape 216"/>
        <p:cNvGrpSpPr/>
        <p:nvPr/>
      </p:nvGrpSpPr>
      <p:grpSpPr>
        <a:xfrm>
          <a:off x="0" y="0"/>
          <a:ext cx="0" cy="0"/>
          <a:chOff x="0" y="0"/>
          <a:chExt cx="0" cy="0"/>
        </a:xfrm>
      </p:grpSpPr>
      <p:sp>
        <p:nvSpPr>
          <p:cNvPr id="217" name="Google Shape;217;p53"/>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200"/>
              <a:buFont typeface="Arial"/>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53"/>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4B4CB"/>
              </a:buClr>
              <a:buSzPts val="3600"/>
              <a:buNone/>
              <a:defRPr sz="3600" i="0">
                <a:solidFill>
                  <a:srgbClr val="14B4C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19" name="Google Shape;219;p53"/>
          <p:cNvCxnSpPr/>
          <p:nvPr/>
        </p:nvCxnSpPr>
        <p:spPr>
          <a:xfrm>
            <a:off x="5346936" y="-25722"/>
            <a:ext cx="0" cy="6853558"/>
          </a:xfrm>
          <a:prstGeom prst="straightConnector1">
            <a:avLst/>
          </a:prstGeom>
          <a:noFill/>
          <a:ln w="12700" cap="flat" cmpd="sng">
            <a:solidFill>
              <a:srgbClr val="14B4CB"/>
            </a:solidFill>
            <a:prstDash val="solid"/>
            <a:miter lim="800000"/>
            <a:headEnd type="none" w="sm" len="sm"/>
            <a:tailEnd type="none" w="sm" len="sm"/>
          </a:ln>
        </p:spPr>
      </p:cxnSp>
      <p:sp>
        <p:nvSpPr>
          <p:cNvPr id="220" name="Google Shape;220;p53"/>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3600"/>
              <a:buNone/>
              <a:defRPr sz="3600" i="0">
                <a:solidFill>
                  <a:srgbClr val="5959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53"/>
          <p:cNvSpPr/>
          <p:nvPr/>
        </p:nvSpPr>
        <p:spPr>
          <a:xfrm>
            <a:off x="4783395" y="415207"/>
            <a:ext cx="1154422" cy="1154422"/>
          </a:xfrm>
          <a:prstGeom prst="ellipse">
            <a:avLst/>
          </a:prstGeom>
          <a:solidFill>
            <a:srgbClr val="14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222" name="Google Shape;222;p53"/>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23" name="Google Shape;223;p53"/>
          <p:cNvGrpSpPr/>
          <p:nvPr/>
        </p:nvGrpSpPr>
        <p:grpSpPr>
          <a:xfrm rot="-5400000">
            <a:off x="-2874794" y="3366914"/>
            <a:ext cx="6554616" cy="427556"/>
            <a:chOff x="246763" y="5103257"/>
            <a:chExt cx="6554616" cy="427556"/>
          </a:xfrm>
        </p:grpSpPr>
        <p:sp>
          <p:nvSpPr>
            <p:cNvPr id="224" name="Google Shape;224;p53"/>
            <p:cNvSpPr txBox="1"/>
            <p:nvPr/>
          </p:nvSpPr>
          <p:spPr>
            <a:xfrm>
              <a:off x="4041107" y="5103257"/>
              <a:ext cx="2760272" cy="42755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a:solidFill>
                    <a:srgbClr val="595959"/>
                  </a:solidFill>
                  <a:latin typeface="Calibri"/>
                  <a:ea typeface="Calibri"/>
                  <a:cs typeface="Calibri"/>
                  <a:sym typeface="Calibri"/>
                </a:rPr>
                <a:t>balance digital work-life</a:t>
              </a:r>
              <a:endParaRPr sz="1200" b="0" i="0">
                <a:solidFill>
                  <a:srgbClr val="595959"/>
                </a:solidFill>
                <a:latin typeface="Calibri"/>
                <a:ea typeface="Calibri"/>
                <a:cs typeface="Calibri"/>
                <a:sym typeface="Calibri"/>
              </a:endParaRPr>
            </a:p>
          </p:txBody>
        </p:sp>
        <p:cxnSp>
          <p:nvCxnSpPr>
            <p:cNvPr id="225" name="Google Shape;225;p53"/>
            <p:cNvCxnSpPr/>
            <p:nvPr/>
          </p:nvCxnSpPr>
          <p:spPr>
            <a:xfrm rot="10800000">
              <a:off x="2143935" y="3430450"/>
              <a:ext cx="0" cy="3794344"/>
            </a:xfrm>
            <a:prstGeom prst="straightConnector1">
              <a:avLst/>
            </a:prstGeom>
            <a:noFill/>
            <a:ln w="28575" cap="flat" cmpd="sng">
              <a:solidFill>
                <a:srgbClr val="12B4CB"/>
              </a:solidFill>
              <a:prstDash val="solid"/>
              <a:miter lim="800000"/>
              <a:headEnd type="none" w="sm" len="sm"/>
              <a:tailEnd type="none" w="sm" len="sm"/>
            </a:ln>
          </p:spPr>
        </p:cxnSp>
        <p:sp>
          <p:nvSpPr>
            <p:cNvPr id="226" name="Google Shape;226;p53"/>
            <p:cNvSpPr/>
            <p:nvPr/>
          </p:nvSpPr>
          <p:spPr>
            <a:xfrm rot="-2700000">
              <a:off x="730160" y="5340899"/>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ontents">
  <p:cSld name="Contents">
    <p:spTree>
      <p:nvGrpSpPr>
        <p:cNvPr id="1" name="Shape 50"/>
        <p:cNvGrpSpPr/>
        <p:nvPr/>
      </p:nvGrpSpPr>
      <p:grpSpPr>
        <a:xfrm>
          <a:off x="0" y="0"/>
          <a:ext cx="0" cy="0"/>
          <a:chOff x="0" y="0"/>
          <a:chExt cx="0" cy="0"/>
        </a:xfrm>
      </p:grpSpPr>
      <p:sp>
        <p:nvSpPr>
          <p:cNvPr id="51" name="Google Shape;51;p34"/>
          <p:cNvSpPr txBox="1">
            <a:spLocks noGrp="1"/>
          </p:cNvSpPr>
          <p:nvPr>
            <p:ph type="body" idx="1"/>
          </p:nvPr>
        </p:nvSpPr>
        <p:spPr>
          <a:xfrm>
            <a:off x="3107723" y="454080"/>
            <a:ext cx="4746695" cy="107095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A4199"/>
              </a:buClr>
              <a:buSzPts val="6000"/>
              <a:buNone/>
              <a:defRPr sz="6000" b="0" i="0">
                <a:solidFill>
                  <a:srgbClr val="8A4199"/>
                </a:solidFill>
                <a:latin typeface="Calibri"/>
                <a:ea typeface="Calibri"/>
                <a:cs typeface="Calibri"/>
                <a:sym typeface="Calibri"/>
              </a:defRPr>
            </a:lvl1pPr>
            <a:lvl2pPr marL="914400" lvl="1"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4"/>
          <p:cNvSpPr/>
          <p:nvPr/>
        </p:nvSpPr>
        <p:spPr>
          <a:xfrm rot="10800000">
            <a:off x="543" y="-19356"/>
            <a:ext cx="2390207" cy="6877355"/>
          </a:xfrm>
          <a:custGeom>
            <a:avLst/>
            <a:gdLst/>
            <a:ahLst/>
            <a:cxnLst/>
            <a:rect l="l" t="t" r="r" b="b"/>
            <a:pathLst>
              <a:path w="1268453" h="3649726" extrusionOk="0">
                <a:moveTo>
                  <a:pt x="1268454" y="0"/>
                </a:moveTo>
                <a:lnTo>
                  <a:pt x="312022" y="0"/>
                </a:lnTo>
                <a:cubicBezTo>
                  <a:pt x="112425" y="386882"/>
                  <a:pt x="0" y="825892"/>
                  <a:pt x="0" y="1291780"/>
                </a:cubicBezTo>
                <a:cubicBezTo>
                  <a:pt x="0" y="2276498"/>
                  <a:pt x="504286" y="3143929"/>
                  <a:pt x="1268454" y="3649727"/>
                </a:cubicBezTo>
                <a:lnTo>
                  <a:pt x="1268454" y="0"/>
                </a:lnTo>
                <a:close/>
              </a:path>
            </a:pathLst>
          </a:custGeom>
          <a:gradFill>
            <a:gsLst>
              <a:gs pos="0">
                <a:srgbClr val="8A4199"/>
              </a:gs>
              <a:gs pos="28000">
                <a:srgbClr val="8A4199"/>
              </a:gs>
              <a:gs pos="83000">
                <a:srgbClr val="8A4199"/>
              </a:gs>
              <a:gs pos="100000">
                <a:srgbClr val="8A4199"/>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34"/>
          <p:cNvSpPr/>
          <p:nvPr/>
        </p:nvSpPr>
        <p:spPr>
          <a:xfrm>
            <a:off x="5268246" y="5929183"/>
            <a:ext cx="606270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95959"/>
              </a:buClr>
              <a:buSzPts val="800"/>
              <a:buFont typeface="Calibri"/>
              <a:buNone/>
            </a:pPr>
            <a:r>
              <a:rPr lang="en-US" sz="800" b="0" i="0">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a:p>
        </p:txBody>
      </p:sp>
      <p:cxnSp>
        <p:nvCxnSpPr>
          <p:cNvPr id="54" name="Google Shape;54;p34"/>
          <p:cNvCxnSpPr/>
          <p:nvPr/>
        </p:nvCxnSpPr>
        <p:spPr>
          <a:xfrm>
            <a:off x="2405317" y="1450776"/>
            <a:ext cx="9786141" cy="0"/>
          </a:xfrm>
          <a:prstGeom prst="straightConnector1">
            <a:avLst/>
          </a:prstGeom>
          <a:noFill/>
          <a:ln w="28575" cap="flat" cmpd="sng">
            <a:solidFill>
              <a:srgbClr val="14B4CB"/>
            </a:solidFill>
            <a:prstDash val="solid"/>
            <a:miter lim="800000"/>
            <a:headEnd type="none" w="sm" len="sm"/>
            <a:tailEnd type="none" w="sm" len="sm"/>
          </a:ln>
        </p:spPr>
      </p:cxnSp>
      <p:sp>
        <p:nvSpPr>
          <p:cNvPr id="55" name="Google Shape;55;p34"/>
          <p:cNvSpPr/>
          <p:nvPr/>
        </p:nvSpPr>
        <p:spPr>
          <a:xfrm rot="-2700000">
            <a:off x="2898398" y="1457637"/>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6" name="Google Shape;56;p34"/>
          <p:cNvPicPr preferRelativeResize="0"/>
          <p:nvPr/>
        </p:nvPicPr>
        <p:blipFill rotWithShape="1">
          <a:blip r:embed="rId2">
            <a:alphaModFix/>
          </a:blip>
          <a:srcRect r="44449"/>
          <a:stretch/>
        </p:blipFill>
        <p:spPr>
          <a:xfrm>
            <a:off x="3325164" y="5929183"/>
            <a:ext cx="1543462" cy="354434"/>
          </a:xfrm>
          <a:prstGeom prst="rect">
            <a:avLst/>
          </a:prstGeom>
          <a:noFill/>
          <a:ln>
            <a:noFill/>
          </a:ln>
        </p:spPr>
      </p:pic>
      <p:sp>
        <p:nvSpPr>
          <p:cNvPr id="57" name="Google Shape;57;p34"/>
          <p:cNvSpPr txBox="1">
            <a:spLocks noGrp="1"/>
          </p:cNvSpPr>
          <p:nvPr>
            <p:ph type="body" idx="2"/>
          </p:nvPr>
        </p:nvSpPr>
        <p:spPr>
          <a:xfrm>
            <a:off x="3158059" y="1723427"/>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4"/>
          <p:cNvSpPr txBox="1">
            <a:spLocks noGrp="1"/>
          </p:cNvSpPr>
          <p:nvPr>
            <p:ph type="body" idx="3"/>
          </p:nvPr>
        </p:nvSpPr>
        <p:spPr>
          <a:xfrm>
            <a:off x="4122308" y="1666233"/>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4"/>
          <p:cNvSpPr txBox="1">
            <a:spLocks noGrp="1"/>
          </p:cNvSpPr>
          <p:nvPr>
            <p:ph type="body" idx="4"/>
          </p:nvPr>
        </p:nvSpPr>
        <p:spPr>
          <a:xfrm>
            <a:off x="3158059" y="2477483"/>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4"/>
          <p:cNvSpPr txBox="1">
            <a:spLocks noGrp="1"/>
          </p:cNvSpPr>
          <p:nvPr>
            <p:ph type="body" idx="5"/>
          </p:nvPr>
        </p:nvSpPr>
        <p:spPr>
          <a:xfrm>
            <a:off x="4122308" y="2420289"/>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4"/>
          <p:cNvSpPr txBox="1">
            <a:spLocks noGrp="1"/>
          </p:cNvSpPr>
          <p:nvPr>
            <p:ph type="body" idx="6"/>
          </p:nvPr>
        </p:nvSpPr>
        <p:spPr>
          <a:xfrm>
            <a:off x="3183475" y="3224938"/>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4"/>
          <p:cNvSpPr txBox="1">
            <a:spLocks noGrp="1"/>
          </p:cNvSpPr>
          <p:nvPr>
            <p:ph type="body" idx="7"/>
          </p:nvPr>
        </p:nvSpPr>
        <p:spPr>
          <a:xfrm>
            <a:off x="4147724" y="3167744"/>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4"/>
          <p:cNvSpPr txBox="1">
            <a:spLocks noGrp="1"/>
          </p:cNvSpPr>
          <p:nvPr>
            <p:ph type="body" idx="8"/>
          </p:nvPr>
        </p:nvSpPr>
        <p:spPr>
          <a:xfrm>
            <a:off x="3183475" y="3978994"/>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34"/>
          <p:cNvSpPr txBox="1">
            <a:spLocks noGrp="1"/>
          </p:cNvSpPr>
          <p:nvPr>
            <p:ph type="body" idx="9"/>
          </p:nvPr>
        </p:nvSpPr>
        <p:spPr>
          <a:xfrm>
            <a:off x="4147724" y="3921800"/>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4"/>
          <p:cNvSpPr txBox="1">
            <a:spLocks noGrp="1"/>
          </p:cNvSpPr>
          <p:nvPr>
            <p:ph type="body" idx="13"/>
          </p:nvPr>
        </p:nvSpPr>
        <p:spPr>
          <a:xfrm>
            <a:off x="3183475" y="4733050"/>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34"/>
          <p:cNvSpPr txBox="1">
            <a:spLocks noGrp="1"/>
          </p:cNvSpPr>
          <p:nvPr>
            <p:ph type="body" idx="14"/>
          </p:nvPr>
        </p:nvSpPr>
        <p:spPr>
          <a:xfrm>
            <a:off x="4147724" y="4675856"/>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Quote Slide - Blue">
  <p:cSld name="Quote Slide - Blue">
    <p:spTree>
      <p:nvGrpSpPr>
        <p:cNvPr id="1" name="Shape 73"/>
        <p:cNvGrpSpPr/>
        <p:nvPr/>
      </p:nvGrpSpPr>
      <p:grpSpPr>
        <a:xfrm>
          <a:off x="0" y="0"/>
          <a:ext cx="0" cy="0"/>
          <a:chOff x="0" y="0"/>
          <a:chExt cx="0" cy="0"/>
        </a:xfrm>
      </p:grpSpPr>
      <p:sp>
        <p:nvSpPr>
          <p:cNvPr id="74" name="Google Shape;74;p36"/>
          <p:cNvSpPr/>
          <p:nvPr/>
        </p:nvSpPr>
        <p:spPr>
          <a:xfrm>
            <a:off x="3130350" y="209349"/>
            <a:ext cx="5931299" cy="5931299"/>
          </a:xfrm>
          <a:prstGeom prst="ellipse">
            <a:avLst/>
          </a:prstGeom>
          <a:solidFill>
            <a:srgbClr val="14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75;p36"/>
          <p:cNvSpPr txBox="1">
            <a:spLocks noGrp="1"/>
          </p:cNvSpPr>
          <p:nvPr>
            <p:ph type="body" idx="1"/>
          </p:nvPr>
        </p:nvSpPr>
        <p:spPr>
          <a:xfrm>
            <a:off x="3902765" y="1306076"/>
            <a:ext cx="4368800" cy="374226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6"/>
          <p:cNvSpPr txBox="1"/>
          <p:nvPr/>
        </p:nvSpPr>
        <p:spPr>
          <a:xfrm>
            <a:off x="0" y="6286500"/>
            <a:ext cx="12191999" cy="45295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a:solidFill>
                  <a:srgbClr val="595959"/>
                </a:solidFill>
                <a:latin typeface="Calibri"/>
                <a:ea typeface="Calibri"/>
                <a:cs typeface="Calibri"/>
                <a:sym typeface="Calibri"/>
              </a:rPr>
              <a:t>balance digital work-life</a:t>
            </a:r>
            <a:endParaRPr sz="1200" b="0" i="0">
              <a:solidFill>
                <a:srgbClr val="59595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77"/>
        <p:cNvGrpSpPr/>
        <p:nvPr/>
      </p:nvGrpSpPr>
      <p:grpSpPr>
        <a:xfrm>
          <a:off x="0" y="0"/>
          <a:ext cx="0" cy="0"/>
          <a:chOff x="0" y="0"/>
          <a:chExt cx="0" cy="0"/>
        </a:xfrm>
      </p:grpSpPr>
      <p:sp>
        <p:nvSpPr>
          <p:cNvPr id="78" name="Google Shape;78;p37"/>
          <p:cNvSpPr txBox="1">
            <a:spLocks noGrp="1"/>
          </p:cNvSpPr>
          <p:nvPr>
            <p:ph type="body" idx="1"/>
          </p:nvPr>
        </p:nvSpPr>
        <p:spPr>
          <a:xfrm>
            <a:off x="712630" y="1762164"/>
            <a:ext cx="5383370" cy="360687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7"/>
          <p:cNvSpPr txBox="1">
            <a:spLocks noGrp="1"/>
          </p:cNvSpPr>
          <p:nvPr>
            <p:ph type="body" idx="2"/>
          </p:nvPr>
        </p:nvSpPr>
        <p:spPr>
          <a:xfrm>
            <a:off x="712183" y="495859"/>
            <a:ext cx="5383817" cy="109336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0" name="Google Shape;80;p37"/>
          <p:cNvPicPr preferRelativeResize="0"/>
          <p:nvPr/>
        </p:nvPicPr>
        <p:blipFill rotWithShape="1">
          <a:blip r:embed="rId2">
            <a:alphaModFix/>
          </a:blip>
          <a:srcRect l="-18315" t="15976" r="29196" b="11083"/>
          <a:stretch/>
        </p:blipFill>
        <p:spPr>
          <a:xfrm>
            <a:off x="3752900" y="1166099"/>
            <a:ext cx="8439100" cy="5375657"/>
          </a:xfrm>
          <a:prstGeom prst="rect">
            <a:avLst/>
          </a:prstGeom>
          <a:noFill/>
          <a:ln>
            <a:noFill/>
          </a:ln>
        </p:spPr>
      </p:pic>
      <p:sp>
        <p:nvSpPr>
          <p:cNvPr id="81" name="Google Shape;81;p37"/>
          <p:cNvSpPr>
            <a:spLocks noGrp="1"/>
          </p:cNvSpPr>
          <p:nvPr>
            <p:ph type="pic" idx="3"/>
          </p:nvPr>
        </p:nvSpPr>
        <p:spPr>
          <a:xfrm>
            <a:off x="7061200" y="1339039"/>
            <a:ext cx="5130800" cy="3913188"/>
          </a:xfrm>
          <a:prstGeom prst="rect">
            <a:avLst/>
          </a:prstGeom>
          <a:solidFill>
            <a:schemeClr val="lt1"/>
          </a:solidFill>
          <a:ln>
            <a:noFill/>
          </a:ln>
        </p:spPr>
      </p:sp>
      <p:cxnSp>
        <p:nvCxnSpPr>
          <p:cNvPr id="82" name="Google Shape;82;p37"/>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Quote Slide - Purple">
  <p:cSld name="Quote Slide - Purple">
    <p:spTree>
      <p:nvGrpSpPr>
        <p:cNvPr id="1" name="Shape 90"/>
        <p:cNvGrpSpPr/>
        <p:nvPr/>
      </p:nvGrpSpPr>
      <p:grpSpPr>
        <a:xfrm>
          <a:off x="0" y="0"/>
          <a:ext cx="0" cy="0"/>
          <a:chOff x="0" y="0"/>
          <a:chExt cx="0" cy="0"/>
        </a:xfrm>
      </p:grpSpPr>
      <p:sp>
        <p:nvSpPr>
          <p:cNvPr id="91" name="Google Shape;91;p39"/>
          <p:cNvSpPr/>
          <p:nvPr/>
        </p:nvSpPr>
        <p:spPr>
          <a:xfrm>
            <a:off x="3130350" y="209349"/>
            <a:ext cx="5931299" cy="5931299"/>
          </a:xfrm>
          <a:prstGeom prst="ellipse">
            <a:avLst/>
          </a:pr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39"/>
          <p:cNvSpPr txBox="1">
            <a:spLocks noGrp="1"/>
          </p:cNvSpPr>
          <p:nvPr>
            <p:ph type="body" idx="1"/>
          </p:nvPr>
        </p:nvSpPr>
        <p:spPr>
          <a:xfrm>
            <a:off x="3902765" y="1306076"/>
            <a:ext cx="4368800" cy="374226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39"/>
          <p:cNvSpPr txBox="1"/>
          <p:nvPr/>
        </p:nvSpPr>
        <p:spPr>
          <a:xfrm>
            <a:off x="0" y="6286500"/>
            <a:ext cx="12191999" cy="45295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a:solidFill>
                  <a:srgbClr val="595959"/>
                </a:solidFill>
                <a:latin typeface="Calibri"/>
                <a:ea typeface="Calibri"/>
                <a:cs typeface="Calibri"/>
                <a:sym typeface="Calibri"/>
              </a:rPr>
              <a:t>balance digital work-life</a:t>
            </a:r>
            <a:endParaRPr sz="1200" b="0" i="0">
              <a:solidFill>
                <a:srgbClr val="59595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2 Divider">
  <p:cSld name="02 Divider">
    <p:spTree>
      <p:nvGrpSpPr>
        <p:cNvPr id="1" name="Shape 94"/>
        <p:cNvGrpSpPr/>
        <p:nvPr/>
      </p:nvGrpSpPr>
      <p:grpSpPr>
        <a:xfrm>
          <a:off x="0" y="0"/>
          <a:ext cx="0" cy="0"/>
          <a:chOff x="0" y="0"/>
          <a:chExt cx="0" cy="0"/>
        </a:xfrm>
      </p:grpSpPr>
      <p:sp>
        <p:nvSpPr>
          <p:cNvPr id="95" name="Google Shape;95;p40"/>
          <p:cNvSpPr/>
          <p:nvPr/>
        </p:nvSpPr>
        <p:spPr>
          <a:xfrm>
            <a:off x="0" y="0"/>
            <a:ext cx="12192000" cy="5290034"/>
          </a:xfrm>
          <a:custGeom>
            <a:avLst/>
            <a:gdLst/>
            <a:ahLst/>
            <a:cxnLst/>
            <a:rect l="l" t="t" r="r" b="b"/>
            <a:pathLst>
              <a:path w="12192000" h="5290034" extrusionOk="0">
                <a:moveTo>
                  <a:pt x="0" y="0"/>
                </a:moveTo>
                <a:lnTo>
                  <a:pt x="12192000" y="0"/>
                </a:lnTo>
                <a:lnTo>
                  <a:pt x="12192000" y="5253117"/>
                </a:lnTo>
                <a:lnTo>
                  <a:pt x="12169873" y="5254870"/>
                </a:lnTo>
                <a:cubicBezTo>
                  <a:pt x="11801941" y="5278195"/>
                  <a:pt x="11430889" y="5290034"/>
                  <a:pt x="11057070" y="5290034"/>
                </a:cubicBezTo>
                <a:cubicBezTo>
                  <a:pt x="6870302" y="5290034"/>
                  <a:pt x="3030564" y="3804910"/>
                  <a:pt x="35579" y="1332528"/>
                </a:cubicBezTo>
                <a:lnTo>
                  <a:pt x="0" y="1301700"/>
                </a:lnTo>
                <a:close/>
              </a:path>
            </a:pathLst>
          </a:custGeom>
          <a:solidFill>
            <a:srgbClr val="14B4C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40"/>
          <p:cNvSpPr>
            <a:spLocks noGrp="1"/>
          </p:cNvSpPr>
          <p:nvPr>
            <p:ph type="pic" idx="2"/>
          </p:nvPr>
        </p:nvSpPr>
        <p:spPr>
          <a:xfrm>
            <a:off x="7158600" y="287233"/>
            <a:ext cx="5033400" cy="5949282"/>
          </a:xfrm>
          <a:prstGeom prst="rect">
            <a:avLst/>
          </a:prstGeom>
          <a:noFill/>
          <a:ln>
            <a:noFill/>
          </a:ln>
        </p:spPr>
      </p:sp>
      <p:sp>
        <p:nvSpPr>
          <p:cNvPr id="97" name="Google Shape;97;p40"/>
          <p:cNvSpPr/>
          <p:nvPr/>
        </p:nvSpPr>
        <p:spPr>
          <a:xfrm>
            <a:off x="2127131" y="20050"/>
            <a:ext cx="45719" cy="2021021"/>
          </a:xfrm>
          <a:prstGeom prst="rect">
            <a:avLst/>
          </a:prstGeom>
          <a:solidFill>
            <a:srgbClr val="8A4199"/>
          </a:solidFill>
          <a:ln w="12700" cap="flat" cmpd="sng">
            <a:solidFill>
              <a:srgbClr val="8A41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40"/>
          <p:cNvSpPr txBox="1">
            <a:spLocks noGrp="1"/>
          </p:cNvSpPr>
          <p:nvPr>
            <p:ph type="body" idx="1"/>
          </p:nvPr>
        </p:nvSpPr>
        <p:spPr>
          <a:xfrm>
            <a:off x="2362833" y="602336"/>
            <a:ext cx="3791493" cy="84597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0"/>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Photo Slide 02">
  <p:cSld name="Text/Photo Slide 02">
    <p:spTree>
      <p:nvGrpSpPr>
        <p:cNvPr id="1" name="Shape 100"/>
        <p:cNvGrpSpPr/>
        <p:nvPr/>
      </p:nvGrpSpPr>
      <p:grpSpPr>
        <a:xfrm>
          <a:off x="0" y="0"/>
          <a:ext cx="0" cy="0"/>
          <a:chOff x="0" y="0"/>
          <a:chExt cx="0" cy="0"/>
        </a:xfrm>
      </p:grpSpPr>
      <p:sp>
        <p:nvSpPr>
          <p:cNvPr id="101" name="Google Shape;101;p41"/>
          <p:cNvSpPr/>
          <p:nvPr/>
        </p:nvSpPr>
        <p:spPr>
          <a:xfrm>
            <a:off x="4007560" y="3657853"/>
            <a:ext cx="2507741" cy="2507741"/>
          </a:xfrm>
          <a:prstGeom prst="ellipse">
            <a:avLst/>
          </a:prstGeom>
          <a:solidFill>
            <a:srgbClr val="12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41"/>
          <p:cNvSpPr>
            <a:spLocks noGrp="1"/>
          </p:cNvSpPr>
          <p:nvPr>
            <p:ph type="pic" idx="2"/>
          </p:nvPr>
        </p:nvSpPr>
        <p:spPr>
          <a:xfrm>
            <a:off x="16472" y="377764"/>
            <a:ext cx="5222656" cy="5952556"/>
          </a:xfrm>
          <a:prstGeom prst="rect">
            <a:avLst/>
          </a:prstGeom>
          <a:noFill/>
          <a:ln>
            <a:noFill/>
          </a:ln>
        </p:spPr>
      </p:sp>
      <p:sp>
        <p:nvSpPr>
          <p:cNvPr id="103" name="Google Shape;103;p41"/>
          <p:cNvSpPr txBox="1">
            <a:spLocks noGrp="1"/>
          </p:cNvSpPr>
          <p:nvPr>
            <p:ph type="body" idx="1"/>
          </p:nvPr>
        </p:nvSpPr>
        <p:spPr>
          <a:xfrm>
            <a:off x="4007559" y="4646645"/>
            <a:ext cx="2507741" cy="1026368"/>
          </a:xfrm>
          <a:prstGeom prst="rect">
            <a:avLst/>
          </a:prstGeom>
          <a:noFill/>
          <a:ln>
            <a:noFill/>
          </a:ln>
        </p:spPr>
        <p:txBody>
          <a:bodyPr spcFirstLastPara="1" wrap="square" lIns="91425" tIns="45700" rIns="91425" bIns="45700" anchor="t" anchorCtr="0">
            <a:noAutofit/>
          </a:bodyPr>
          <a:lstStyle>
            <a:lvl1pPr marL="457200" lvl="0" indent="-228600" algn="ctr">
              <a:lnSpc>
                <a:spcPct val="101666"/>
              </a:lnSpc>
              <a:spcBef>
                <a:spcPts val="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41"/>
          <p:cNvSpPr txBox="1">
            <a:spLocks noGrp="1"/>
          </p:cNvSpPr>
          <p:nvPr>
            <p:ph type="body" idx="3"/>
          </p:nvPr>
        </p:nvSpPr>
        <p:spPr>
          <a:xfrm>
            <a:off x="6650836" y="1894114"/>
            <a:ext cx="4918863" cy="40295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41"/>
          <p:cNvSpPr txBox="1">
            <a:spLocks noGrp="1"/>
          </p:cNvSpPr>
          <p:nvPr>
            <p:ph type="body" idx="4"/>
          </p:nvPr>
        </p:nvSpPr>
        <p:spPr>
          <a:xfrm>
            <a:off x="6629890" y="731711"/>
            <a:ext cx="4918863"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Slide 01">
  <p:cSld name="Text Slide 01">
    <p:spTree>
      <p:nvGrpSpPr>
        <p:cNvPr id="1" name="Shape 114"/>
        <p:cNvGrpSpPr/>
        <p:nvPr/>
      </p:nvGrpSpPr>
      <p:grpSpPr>
        <a:xfrm>
          <a:off x="0" y="0"/>
          <a:ext cx="0" cy="0"/>
          <a:chOff x="0" y="0"/>
          <a:chExt cx="0" cy="0"/>
        </a:xfrm>
      </p:grpSpPr>
      <p:cxnSp>
        <p:nvCxnSpPr>
          <p:cNvPr id="115" name="Google Shape;115;p43"/>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16" name="Google Shape;116;p43"/>
          <p:cNvSpPr txBox="1">
            <a:spLocks noGrp="1"/>
          </p:cNvSpPr>
          <p:nvPr>
            <p:ph type="body" idx="1"/>
          </p:nvPr>
        </p:nvSpPr>
        <p:spPr>
          <a:xfrm>
            <a:off x="734714" y="1583871"/>
            <a:ext cx="10834986" cy="40295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43"/>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1 Divider">
  <p:cSld name="01 Divider">
    <p:spTree>
      <p:nvGrpSpPr>
        <p:cNvPr id="1" name="Shape 118"/>
        <p:cNvGrpSpPr/>
        <p:nvPr/>
      </p:nvGrpSpPr>
      <p:grpSpPr>
        <a:xfrm>
          <a:off x="0" y="0"/>
          <a:ext cx="0" cy="0"/>
          <a:chOff x="0" y="0"/>
          <a:chExt cx="0" cy="0"/>
        </a:xfrm>
      </p:grpSpPr>
      <p:sp>
        <p:nvSpPr>
          <p:cNvPr id="119" name="Google Shape;119;p44"/>
          <p:cNvSpPr/>
          <p:nvPr/>
        </p:nvSpPr>
        <p:spPr>
          <a:xfrm>
            <a:off x="0" y="0"/>
            <a:ext cx="12192000" cy="5290034"/>
          </a:xfrm>
          <a:custGeom>
            <a:avLst/>
            <a:gdLst/>
            <a:ahLst/>
            <a:cxnLst/>
            <a:rect l="l" t="t" r="r" b="b"/>
            <a:pathLst>
              <a:path w="12192000" h="5290034" extrusionOk="0">
                <a:moveTo>
                  <a:pt x="0" y="0"/>
                </a:moveTo>
                <a:lnTo>
                  <a:pt x="12192000" y="0"/>
                </a:lnTo>
                <a:lnTo>
                  <a:pt x="12192000" y="5253117"/>
                </a:lnTo>
                <a:lnTo>
                  <a:pt x="12169873" y="5254870"/>
                </a:lnTo>
                <a:cubicBezTo>
                  <a:pt x="11801941" y="5278195"/>
                  <a:pt x="11430889" y="5290034"/>
                  <a:pt x="11057070" y="5290034"/>
                </a:cubicBezTo>
                <a:cubicBezTo>
                  <a:pt x="6870302" y="5290034"/>
                  <a:pt x="3030564" y="3804910"/>
                  <a:pt x="35579" y="1332528"/>
                </a:cubicBezTo>
                <a:lnTo>
                  <a:pt x="0" y="1301700"/>
                </a:lnTo>
                <a:close/>
              </a:path>
            </a:pathLst>
          </a:custGeom>
          <a:gradFill>
            <a:gsLst>
              <a:gs pos="0">
                <a:srgbClr val="754483"/>
              </a:gs>
              <a:gs pos="28000">
                <a:srgbClr val="8A4199"/>
              </a:gs>
              <a:gs pos="83000">
                <a:srgbClr val="8A4199"/>
              </a:gs>
              <a:gs pos="100000">
                <a:srgbClr val="754483"/>
              </a:gs>
            </a:gsLst>
            <a:lin ang="108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44"/>
          <p:cNvSpPr>
            <a:spLocks noGrp="1"/>
          </p:cNvSpPr>
          <p:nvPr>
            <p:ph type="pic" idx="2"/>
          </p:nvPr>
        </p:nvSpPr>
        <p:spPr>
          <a:xfrm>
            <a:off x="7158600" y="287233"/>
            <a:ext cx="5033400" cy="5949282"/>
          </a:xfrm>
          <a:prstGeom prst="rect">
            <a:avLst/>
          </a:prstGeom>
          <a:noFill/>
          <a:ln>
            <a:noFill/>
          </a:ln>
        </p:spPr>
      </p:sp>
      <p:sp>
        <p:nvSpPr>
          <p:cNvPr id="121" name="Google Shape;121;p44"/>
          <p:cNvSpPr/>
          <p:nvPr/>
        </p:nvSpPr>
        <p:spPr>
          <a:xfrm>
            <a:off x="2127131" y="20050"/>
            <a:ext cx="45719" cy="2021021"/>
          </a:xfrm>
          <a:prstGeom prst="rect">
            <a:avLst/>
          </a:prstGeom>
          <a:solidFill>
            <a:srgbClr val="14B4CB"/>
          </a:solidFill>
          <a:ln w="12700" cap="flat" cmpd="sng">
            <a:solidFill>
              <a:srgbClr val="14B4C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44"/>
          <p:cNvSpPr txBox="1">
            <a:spLocks noGrp="1"/>
          </p:cNvSpPr>
          <p:nvPr>
            <p:ph type="body" idx="1"/>
          </p:nvPr>
        </p:nvSpPr>
        <p:spPr>
          <a:xfrm>
            <a:off x="2362833" y="602336"/>
            <a:ext cx="3791493" cy="84597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44"/>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2"/>
          <p:cNvSpPr txBox="1"/>
          <p:nvPr/>
        </p:nvSpPr>
        <p:spPr>
          <a:xfrm>
            <a:off x="9055571" y="6311900"/>
            <a:ext cx="2760272" cy="42755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u="none" strike="noStrike" cap="none">
                <a:solidFill>
                  <a:srgbClr val="595959"/>
                </a:solidFill>
                <a:latin typeface="Calibri"/>
                <a:ea typeface="Calibri"/>
                <a:cs typeface="Calibri"/>
                <a:sym typeface="Calibri"/>
              </a:rPr>
              <a:t>balance digital work-life</a:t>
            </a:r>
            <a:endParaRPr sz="1200" b="0" i="0">
              <a:solidFill>
                <a:srgbClr val="595959"/>
              </a:solidFill>
              <a:latin typeface="Calibri"/>
              <a:ea typeface="Calibri"/>
              <a:cs typeface="Calibri"/>
              <a:sym typeface="Calibri"/>
            </a:endParaRPr>
          </a:p>
        </p:txBody>
      </p:sp>
      <p:cxnSp>
        <p:nvCxnSpPr>
          <p:cNvPr id="9" name="Google Shape;9;p32"/>
          <p:cNvCxnSpPr/>
          <p:nvPr/>
        </p:nvCxnSpPr>
        <p:spPr>
          <a:xfrm>
            <a:off x="0" y="6552265"/>
            <a:ext cx="9029700" cy="0"/>
          </a:xfrm>
          <a:prstGeom prst="straightConnector1">
            <a:avLst/>
          </a:prstGeom>
          <a:noFill/>
          <a:ln w="28575" cap="flat" cmpd="sng">
            <a:solidFill>
              <a:srgbClr val="12B4CB"/>
            </a:solidFill>
            <a:prstDash val="solid"/>
            <a:miter lim="800000"/>
            <a:headEnd type="none" w="sm" len="sm"/>
            <a:tailEnd type="none" w="sm" len="sm"/>
          </a:ln>
        </p:spPr>
      </p:cxnSp>
      <p:sp>
        <p:nvSpPr>
          <p:cNvPr id="10" name="Google Shape;10;p32"/>
          <p:cNvSpPr/>
          <p:nvPr/>
        </p:nvSpPr>
        <p:spPr>
          <a:xfrm rot="-2700000">
            <a:off x="493081" y="6565542"/>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 id="2147483656" r:id="rId6"/>
    <p:sldLayoutId id="2147483657"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4.xml"/><Relationship Id="rId7" Type="http://schemas.openxmlformats.org/officeDocument/2006/relationships/slide" Target="slide4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32.xml"/><Relationship Id="rId11" Type="http://schemas.openxmlformats.org/officeDocument/2006/relationships/slide" Target="slide37.xml"/><Relationship Id="rId5" Type="http://schemas.openxmlformats.org/officeDocument/2006/relationships/slide" Target="slide9.xml"/><Relationship Id="rId10" Type="http://schemas.openxmlformats.org/officeDocument/2006/relationships/slide" Target="slide28.xml"/><Relationship Id="rId4" Type="http://schemas.openxmlformats.org/officeDocument/2006/relationships/slide" Target="slide3.xml"/><Relationship Id="rId9" Type="http://schemas.openxmlformats.org/officeDocument/2006/relationships/slide" Target="slide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
          <p:cNvSpPr txBox="1">
            <a:spLocks noGrp="1"/>
          </p:cNvSpPr>
          <p:nvPr>
            <p:ph type="body" idx="1"/>
          </p:nvPr>
        </p:nvSpPr>
        <p:spPr>
          <a:xfrm>
            <a:off x="5760669" y="5759497"/>
            <a:ext cx="3469856" cy="58921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200"/>
              <a:buNone/>
            </a:pPr>
            <a:r>
              <a:rPr lang="en-US" dirty="0"/>
              <a:t>www.</a:t>
            </a:r>
            <a:r>
              <a:rPr lang="en-US" b="1" dirty="0"/>
              <a:t>balance</a:t>
            </a:r>
            <a:r>
              <a:rPr lang="en-US" dirty="0"/>
              <a:t>.eu</a:t>
            </a:r>
            <a:endParaRPr dirty="0"/>
          </a:p>
          <a:p>
            <a:pPr marL="0" lvl="0" indent="0" algn="ctr" rtl="0">
              <a:lnSpc>
                <a:spcPct val="90000"/>
              </a:lnSpc>
              <a:spcBef>
                <a:spcPts val="1000"/>
              </a:spcBef>
              <a:spcAft>
                <a:spcPts val="0"/>
              </a:spcAft>
              <a:buClr>
                <a:schemeClr val="lt1"/>
              </a:buClr>
              <a:buSzPts val="3200"/>
              <a:buNone/>
            </a:pPr>
            <a:endParaRPr dirty="0"/>
          </a:p>
        </p:txBody>
      </p:sp>
      <p:sp>
        <p:nvSpPr>
          <p:cNvPr id="232" name="Google Shape;232;p1"/>
          <p:cNvSpPr txBox="1">
            <a:spLocks noGrp="1"/>
          </p:cNvSpPr>
          <p:nvPr>
            <p:ph type="body" idx="2"/>
          </p:nvPr>
        </p:nvSpPr>
        <p:spPr>
          <a:xfrm>
            <a:off x="6737542" y="2343767"/>
            <a:ext cx="5278651" cy="6973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A4199"/>
              </a:buClr>
              <a:buSzPts val="5400"/>
              <a:buNone/>
            </a:pPr>
            <a:r>
              <a:rPr lang="en-US" sz="4000" dirty="0"/>
              <a:t>Understanding Responsibilities and Laws: </a:t>
            </a:r>
            <a:r>
              <a:rPr lang="en-GB" sz="4000" dirty="0"/>
              <a:t>Organisational</a:t>
            </a:r>
            <a:r>
              <a:rPr lang="en-US" sz="4000" dirty="0"/>
              <a:t>, Supervisory, and Individual Perspectives</a:t>
            </a:r>
            <a:endParaRPr lang="en-GB" sz="4000" dirty="0"/>
          </a:p>
        </p:txBody>
      </p:sp>
      <p:sp>
        <p:nvSpPr>
          <p:cNvPr id="233" name="Google Shape;233;p1"/>
          <p:cNvSpPr txBox="1">
            <a:spLocks noGrp="1"/>
          </p:cNvSpPr>
          <p:nvPr>
            <p:ph type="body" idx="3"/>
          </p:nvPr>
        </p:nvSpPr>
        <p:spPr>
          <a:xfrm>
            <a:off x="6737542" y="1826028"/>
            <a:ext cx="5278651" cy="69735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4B4CB"/>
              </a:buClr>
              <a:buSzPts val="3600"/>
              <a:buNone/>
            </a:pPr>
            <a:r>
              <a:rPr lang="en-US" dirty="0">
                <a:solidFill>
                  <a:srgbClr val="14B4CB"/>
                </a:solidFill>
              </a:rPr>
              <a:t>MODULE 2</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10"/>
          <p:cNvPicPr preferRelativeResize="0">
            <a:picLocks noGrp="1"/>
          </p:cNvPicPr>
          <p:nvPr>
            <p:ph type="pic" idx="2"/>
          </p:nvPr>
        </p:nvPicPr>
        <p:blipFill rotWithShape="1">
          <a:blip r:embed="rId3">
            <a:alphaModFix/>
          </a:blip>
          <a:srcRect t="56" b="57"/>
          <a:stretch/>
        </p:blipFill>
        <p:spPr>
          <a:xfrm>
            <a:off x="16472" y="377764"/>
            <a:ext cx="5222656" cy="5952556"/>
          </a:xfrm>
          <a:prstGeom prst="rect">
            <a:avLst/>
          </a:prstGeom>
          <a:noFill/>
          <a:ln>
            <a:noFill/>
          </a:ln>
        </p:spPr>
      </p:pic>
      <p:sp>
        <p:nvSpPr>
          <p:cNvPr id="310" name="Google Shape;310;p10"/>
          <p:cNvSpPr txBox="1">
            <a:spLocks noGrp="1"/>
          </p:cNvSpPr>
          <p:nvPr>
            <p:ph type="body" idx="3"/>
          </p:nvPr>
        </p:nvSpPr>
        <p:spPr>
          <a:xfrm>
            <a:off x="6650836" y="1894114"/>
            <a:ext cx="4918863" cy="4029530"/>
          </a:xfrm>
          <a:prstGeom prst="rect">
            <a:avLst/>
          </a:prstGeom>
          <a:noFill/>
          <a:ln>
            <a:noFill/>
          </a:ln>
        </p:spPr>
        <p:txBody>
          <a:bodyPr spcFirstLastPara="1" wrap="square" lIns="91425" tIns="45700" rIns="91425" bIns="45700" anchor="t" anchorCtr="0">
            <a:normAutofit/>
          </a:bodyPr>
          <a:lstStyle/>
          <a:p>
            <a:pPr marL="0" indent="0">
              <a:spcBef>
                <a:spcPts val="0"/>
              </a:spcBef>
            </a:pPr>
            <a:r>
              <a:rPr lang="en-GB" sz="2000" dirty="0">
                <a:effectLst/>
                <a:latin typeface="Calibri" panose="020F0502020204030204" pitchFamily="34" charset="0"/>
                <a:ea typeface="Calibri" panose="020F0502020204030204" pitchFamily="34" charset="0"/>
                <a:cs typeface="Times New Roman" panose="02020603050405020304" pitchFamily="18" charset="0"/>
              </a:rPr>
              <a:t>Promoting work-life balance is a shared responsibility between organizations and individuals. Both parties have distinct roles and responsibilities in creating a healthy and supportive work environment. </a:t>
            </a:r>
          </a:p>
          <a:p>
            <a:pPr marL="228600">
              <a:spcBef>
                <a:spcPts val="0"/>
              </a:spcBef>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pPr>
            <a:r>
              <a:rPr lang="en-GB" sz="2000" dirty="0">
                <a:effectLst/>
                <a:latin typeface="Calibri" panose="020F0502020204030204" pitchFamily="34" charset="0"/>
                <a:ea typeface="Calibri" panose="020F0502020204030204" pitchFamily="34" charset="0"/>
                <a:cs typeface="Times New Roman" panose="02020603050405020304" pitchFamily="18" charset="0"/>
              </a:rPr>
              <a:t>Here are the key aspects of their roles, including the legal and ethical obligations involved:</a:t>
            </a:r>
          </a:p>
          <a:p>
            <a:pPr marL="285750" indent="-285750">
              <a:spcBef>
                <a:spcPts val="0"/>
              </a:spcBef>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o</a:t>
            </a:r>
            <a:r>
              <a:rPr lang="et-EE" sz="2000" dirty="0">
                <a:effectLst/>
                <a:latin typeface="Calibri" panose="020F0502020204030204" pitchFamily="34" charset="0"/>
                <a:ea typeface="Calibri" panose="020F0502020204030204" pitchFamily="34" charset="0"/>
                <a:cs typeface="Times New Roman" panose="02020603050405020304" pitchFamily="18" charset="0"/>
              </a:rPr>
              <a:t>rganization’s </a:t>
            </a:r>
            <a:r>
              <a:rPr lang="en-GB" sz="2000" dirty="0">
                <a:latin typeface="Calibri" panose="020F0502020204030204" pitchFamily="34" charset="0"/>
                <a:ea typeface="Calibri" panose="020F0502020204030204" pitchFamily="34" charset="0"/>
                <a:cs typeface="Times New Roman" panose="02020603050405020304" pitchFamily="18" charset="0"/>
              </a:rPr>
              <a:t>r</a:t>
            </a:r>
            <a:r>
              <a:rPr lang="et-EE" sz="2000" dirty="0">
                <a:effectLst/>
                <a:latin typeface="Calibri" panose="020F0502020204030204" pitchFamily="34" charset="0"/>
                <a:ea typeface="Calibri" panose="020F0502020204030204" pitchFamily="34" charset="0"/>
                <a:cs typeface="Times New Roman" panose="02020603050405020304" pitchFamily="18" charset="0"/>
              </a:rPr>
              <a:t>es</a:t>
            </a:r>
            <a:r>
              <a:rPr lang="en-US" sz="2000" dirty="0">
                <a:effectLst/>
                <a:latin typeface="Calibri" panose="020F0502020204030204" pitchFamily="34" charset="0"/>
                <a:ea typeface="Calibri" panose="020F0502020204030204" pitchFamily="34" charset="0"/>
                <a:cs typeface="Times New Roman" panose="02020603050405020304" pitchFamily="18" charset="0"/>
              </a:rPr>
              <a:t>p</a:t>
            </a:r>
            <a:r>
              <a:rPr lang="et-EE" sz="2000" dirty="0">
                <a:effectLst/>
                <a:latin typeface="Calibri" panose="020F0502020204030204" pitchFamily="34" charset="0"/>
                <a:ea typeface="Calibri" panose="020F0502020204030204" pitchFamily="34" charset="0"/>
                <a:cs typeface="Times New Roman" panose="02020603050405020304" pitchFamily="18" charset="0"/>
              </a:rPr>
              <a:t>onsibilities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0"/>
              </a:spcBef>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in</a:t>
            </a:r>
            <a:r>
              <a:rPr lang="en-GB" sz="2000" dirty="0">
                <a:effectLst/>
                <a:latin typeface="Calibri" panose="020F0502020204030204" pitchFamily="34" charset="0"/>
                <a:ea typeface="Calibri" panose="020F0502020204030204" pitchFamily="34" charset="0"/>
                <a:cs typeface="Times New Roman" panose="02020603050405020304" pitchFamily="18" charset="0"/>
              </a:rPr>
              <a:t>dividual’s responsibilities</a:t>
            </a:r>
          </a:p>
          <a:p>
            <a:pPr marL="285750" indent="-285750">
              <a:spcBef>
                <a:spcPts val="0"/>
              </a:spcBef>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legal and ethical </a:t>
            </a:r>
            <a:r>
              <a:rPr lang="en-GB" sz="2000" dirty="0">
                <a:latin typeface="Calibri" panose="020F0502020204030204" pitchFamily="34" charset="0"/>
                <a:ea typeface="Calibri" panose="020F0502020204030204" pitchFamily="34" charset="0"/>
                <a:cs typeface="Times New Roman" panose="02020603050405020304" pitchFamily="18" charset="0"/>
              </a:rPr>
              <a:t>o</a:t>
            </a:r>
            <a:r>
              <a:rPr lang="en-GB" sz="2000" dirty="0">
                <a:effectLst/>
                <a:latin typeface="Calibri" panose="020F0502020204030204" pitchFamily="34" charset="0"/>
                <a:ea typeface="Calibri" panose="020F0502020204030204" pitchFamily="34" charset="0"/>
                <a:cs typeface="Times New Roman" panose="02020603050405020304" pitchFamily="18" charset="0"/>
              </a:rPr>
              <a:t>bligations</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l" rtl="0">
              <a:lnSpc>
                <a:spcPct val="90000"/>
              </a:lnSpc>
              <a:spcBef>
                <a:spcPts val="0"/>
              </a:spcBef>
              <a:spcAft>
                <a:spcPts val="0"/>
              </a:spcAft>
              <a:buClr>
                <a:srgbClr val="595959"/>
              </a:buClr>
              <a:buSzPts val="2200"/>
              <a:buNone/>
            </a:pPr>
            <a:endParaRPr dirty="0"/>
          </a:p>
        </p:txBody>
      </p:sp>
      <p:sp>
        <p:nvSpPr>
          <p:cNvPr id="311" name="Google Shape;311;p10"/>
          <p:cNvSpPr txBox="1">
            <a:spLocks noGrp="1"/>
          </p:cNvSpPr>
          <p:nvPr>
            <p:ph type="body" idx="4"/>
          </p:nvPr>
        </p:nvSpPr>
        <p:spPr>
          <a:xfrm>
            <a:off x="5374664" y="433553"/>
            <a:ext cx="5721149" cy="1641903"/>
          </a:xfrm>
          <a:prstGeom prst="rect">
            <a:avLst/>
          </a:prstGeom>
          <a:noFill/>
          <a:ln>
            <a:noFill/>
          </a:ln>
        </p:spPr>
        <p:txBody>
          <a:bodyPr spcFirstLastPara="1" wrap="square" lIns="91425" tIns="45700" rIns="91425" bIns="45700" anchor="t" anchorCtr="0">
            <a:noAutofit/>
          </a:bodyPr>
          <a:lstStyle/>
          <a:p>
            <a:pPr marL="0" indent="0">
              <a:spcBef>
                <a:spcPts val="0"/>
              </a:spcBef>
            </a:pPr>
            <a:r>
              <a:rPr lang="en-US" b="1" dirty="0">
                <a:effectLst/>
                <a:latin typeface="Calibri" panose="020F0502020204030204" pitchFamily="34" charset="0"/>
                <a:ea typeface="Calibri" panose="020F0502020204030204" pitchFamily="34" charset="0"/>
                <a:cs typeface="Times New Roman" panose="02020603050405020304" pitchFamily="18" charset="0"/>
              </a:rPr>
              <a:t>Roles and responsibilities in promoting work-life balance</a:t>
            </a:r>
            <a:endParaRPr lang="et-E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C9EA3980-FE2A-1011-DC22-CC988279B221}"/>
              </a:ext>
            </a:extLst>
          </p:cNvPr>
          <p:cNvSpPr>
            <a:spLocks noGrp="1"/>
          </p:cNvSpPr>
          <p:nvPr>
            <p:ph type="body" idx="1"/>
          </p:nvPr>
        </p:nvSpPr>
        <p:spPr/>
        <p:txBody>
          <a:body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2"/>
          <p:cNvSpPr txBox="1">
            <a:spLocks noGrp="1"/>
          </p:cNvSpPr>
          <p:nvPr>
            <p:ph type="body" idx="1"/>
          </p:nvPr>
        </p:nvSpPr>
        <p:spPr>
          <a:xfrm>
            <a:off x="734714" y="1583871"/>
            <a:ext cx="10834986" cy="4029530"/>
          </a:xfrm>
          <a:prstGeom prst="rect">
            <a:avLst/>
          </a:prstGeom>
          <a:noFill/>
          <a:ln>
            <a:noFill/>
          </a:ln>
        </p:spPr>
        <p:txBody>
          <a:bodyPr spcFirstLastPara="1" wrap="square" lIns="91425" tIns="45700" rIns="91425" bIns="45700" anchor="t" anchorCtr="0">
            <a:normAutofit fontScale="92500" lnSpcReduction="20000"/>
          </a:bodyPr>
          <a:lstStyle/>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Policy Development: Organizations should develop and implement policies that promote work-life balance. These policies can include flexible work arrangements, time-off policies, and wellness programs.</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Communication and Education: Employers should communicate the importance of work-life balance to their employees and educate them on available resources and support systems.</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Flexible Work Arrangements: Organizations can offer flexible working hours, telecommuting options, part-time schedules, or job sharing to help employees manage their personal and professional commitments.</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Leave Policies: Employers should establish leave policies that allow employees to take time off for personal reasons, such as vacation, family emergencies, or parental leave.</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Supportive Culture: Organizations should foster a culture that values work-life balance by encouraging managers to support their employees' personal needs and promoting a healthy work environment.</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Wellness Programs: Employers can offer wellness programs that focus on physical and mental well-being, such as access to fitness facilities, stress management workshops, or counselling services.</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l" rtl="0">
              <a:lnSpc>
                <a:spcPct val="90000"/>
              </a:lnSpc>
              <a:spcBef>
                <a:spcPts val="0"/>
              </a:spcBef>
              <a:spcAft>
                <a:spcPts val="0"/>
              </a:spcAft>
              <a:buClr>
                <a:srgbClr val="595959"/>
              </a:buClr>
              <a:buSzPts val="2200"/>
              <a:buNone/>
            </a:pPr>
            <a:endParaRPr dirty="0"/>
          </a:p>
        </p:txBody>
      </p:sp>
      <p:sp>
        <p:nvSpPr>
          <p:cNvPr id="325" name="Google Shape;325;p12"/>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pPr>
            <a:r>
              <a:rPr lang="en-GB" sz="3600" dirty="0">
                <a:effectLst/>
                <a:latin typeface="Calibri" panose="020F0502020204030204" pitchFamily="34" charset="0"/>
                <a:ea typeface="Calibri" panose="020F0502020204030204" pitchFamily="34" charset="0"/>
                <a:cs typeface="Times New Roman" panose="02020603050405020304" pitchFamily="18" charset="0"/>
              </a:rPr>
              <a:t>Organization’s responsibilities:</a:t>
            </a:r>
            <a:endParaRPr dirty="0"/>
          </a:p>
          <a:p>
            <a:pPr marL="0" lvl="0" indent="0" algn="l" rtl="0">
              <a:lnSpc>
                <a:spcPct val="90000"/>
              </a:lnSpc>
              <a:spcBef>
                <a:spcPts val="1000"/>
              </a:spcBef>
              <a:spcAft>
                <a:spcPts val="0"/>
              </a:spcAft>
              <a:buClr>
                <a:srgbClr val="8A4199"/>
              </a:buClr>
              <a:buSzPts val="36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2"/>
          <p:cNvSpPr txBox="1">
            <a:spLocks noGrp="1"/>
          </p:cNvSpPr>
          <p:nvPr>
            <p:ph type="body" idx="1"/>
          </p:nvPr>
        </p:nvSpPr>
        <p:spPr>
          <a:xfrm>
            <a:off x="439439" y="1307646"/>
            <a:ext cx="10834986" cy="4029530"/>
          </a:xfrm>
          <a:prstGeom prst="rect">
            <a:avLst/>
          </a:prstGeom>
          <a:noFill/>
          <a:ln>
            <a:noFill/>
          </a:ln>
        </p:spPr>
        <p:txBody>
          <a:bodyPr spcFirstLastPara="1" wrap="square" lIns="91425" tIns="45700" rIns="91425" bIns="45700" anchor="t" anchorCtr="0">
            <a:noAutofit/>
          </a:bodyPr>
          <a:lstStyle/>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Time Management: Employees should prioritize and manage their time effectively to balance their work and personal commitments.</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Boundaries: Individuals should set boundaries between work and personal life to prevent work from encroaching on personal time. This can include avoiding excessive overtime or checking work-related communication during personal time.</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Self-Care: Employees should prioritize self-care by engaging in activities that promote physical and mental well-being outside of work hours.</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Effective Communication: Individuals should communicate their needs, concerns, and limitations to their supervisors or HR representatives to ensure that their work-life balance is respected and supported.</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Personal Development: Employees should take ownership of their personal and professional development, seeking opportunities to enhance their skills and knowledge to improve work-life balance.</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5" name="Google Shape;325;p12"/>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pPr>
            <a:r>
              <a:rPr lang="en-GB" sz="3600" dirty="0">
                <a:effectLst/>
                <a:latin typeface="Calibri" panose="020F0502020204030204" pitchFamily="34" charset="0"/>
                <a:ea typeface="Calibri" panose="020F0502020204030204" pitchFamily="34" charset="0"/>
                <a:cs typeface="Times New Roman" panose="02020603050405020304" pitchFamily="18" charset="0"/>
              </a:rPr>
              <a:t>Individual’s responsibilities:</a:t>
            </a:r>
            <a:endParaRPr dirty="0"/>
          </a:p>
          <a:p>
            <a:pPr marL="0" lvl="0" indent="0" algn="l" rtl="0">
              <a:lnSpc>
                <a:spcPct val="90000"/>
              </a:lnSpc>
              <a:spcBef>
                <a:spcPts val="1000"/>
              </a:spcBef>
              <a:spcAft>
                <a:spcPts val="0"/>
              </a:spcAft>
              <a:buClr>
                <a:srgbClr val="8A4199"/>
              </a:buClr>
              <a:buSzPts val="3600"/>
              <a:buNone/>
            </a:pPr>
            <a:endParaRPr dirty="0"/>
          </a:p>
        </p:txBody>
      </p:sp>
    </p:spTree>
    <p:extLst>
      <p:ext uri="{BB962C8B-B14F-4D97-AF65-F5344CB8AC3E}">
        <p14:creationId xmlns:p14="http://schemas.microsoft.com/office/powerpoint/2010/main" val="1354829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2"/>
          <p:cNvSpPr txBox="1">
            <a:spLocks noGrp="1"/>
          </p:cNvSpPr>
          <p:nvPr>
            <p:ph type="body" idx="1"/>
          </p:nvPr>
        </p:nvSpPr>
        <p:spPr>
          <a:xfrm>
            <a:off x="734714" y="1583871"/>
            <a:ext cx="10834986" cy="4029530"/>
          </a:xfrm>
          <a:prstGeom prst="rect">
            <a:avLst/>
          </a:prstGeom>
          <a:noFill/>
          <a:ln>
            <a:noFill/>
          </a:ln>
        </p:spPr>
        <p:txBody>
          <a:bodyPr spcFirstLastPara="1" wrap="square" lIns="91425" tIns="45700" rIns="91425" bIns="45700" anchor="t" anchorCtr="0">
            <a:normAutofit/>
          </a:bodyPr>
          <a:lstStyle/>
          <a:p>
            <a:pPr marL="571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Legal Obligations: Employers are legally obligated to comply with applicable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labour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laws, including those related to working hours, rest breaks, and leave entitlements. They must ensure that employees' rights are protected and that they have access to a safe and healthy working environment.</a:t>
            </a:r>
          </a:p>
          <a:p>
            <a:pPr marL="571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Health and Safety: Employers must provide a safe and healthy working environment for employees, including implementing measures to prevent workplace hazards, providing appropriate training, and maintaining occupational health standards.</a:t>
            </a:r>
          </a:p>
          <a:p>
            <a:pPr marL="571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Non-Discrimination: Organizations must treat all employees fairly and without discrimination, including in matters related to work-life balance. They should not discriminate based on gender, family status, or any other protected characteristic when considering work-life balance requests.</a:t>
            </a:r>
          </a:p>
          <a:p>
            <a:pPr marL="571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Confidentiality: Both employers and employees have ethical obligations to respect each other's privacy and confidentiality, especially when it comes to personal circumstances that may affect work-life balance.</a:t>
            </a:r>
          </a:p>
        </p:txBody>
      </p:sp>
      <p:sp>
        <p:nvSpPr>
          <p:cNvPr id="325" name="Google Shape;325;p12"/>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pPr>
            <a:r>
              <a:rPr lang="en-GB" sz="3600" dirty="0">
                <a:effectLst/>
                <a:latin typeface="Calibri" panose="020F0502020204030204" pitchFamily="34" charset="0"/>
                <a:ea typeface="Calibri" panose="020F0502020204030204" pitchFamily="34" charset="0"/>
                <a:cs typeface="Times New Roman" panose="02020603050405020304" pitchFamily="18" charset="0"/>
              </a:rPr>
              <a:t>Legal and ethical </a:t>
            </a:r>
            <a:r>
              <a:rPr lang="en-GB" dirty="0">
                <a:latin typeface="Calibri" panose="020F0502020204030204" pitchFamily="34" charset="0"/>
                <a:ea typeface="Calibri" panose="020F0502020204030204" pitchFamily="34" charset="0"/>
                <a:cs typeface="Times New Roman" panose="02020603050405020304" pitchFamily="18" charset="0"/>
              </a:rPr>
              <a:t>o</a:t>
            </a:r>
            <a:r>
              <a:rPr lang="en-GB" sz="3600" dirty="0">
                <a:effectLst/>
                <a:latin typeface="Calibri" panose="020F0502020204030204" pitchFamily="34" charset="0"/>
                <a:ea typeface="Calibri" panose="020F0502020204030204" pitchFamily="34" charset="0"/>
                <a:cs typeface="Times New Roman" panose="02020603050405020304" pitchFamily="18" charset="0"/>
              </a:rPr>
              <a:t>bligations:</a:t>
            </a:r>
            <a:endParaRPr lang="en-GB" dirty="0"/>
          </a:p>
        </p:txBody>
      </p:sp>
    </p:spTree>
    <p:extLst>
      <p:ext uri="{BB962C8B-B14F-4D97-AF65-F5344CB8AC3E}">
        <p14:creationId xmlns:p14="http://schemas.microsoft.com/office/powerpoint/2010/main" val="1335152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18"/>
          <p:cNvPicPr preferRelativeResize="0">
            <a:picLocks noGrp="1"/>
          </p:cNvPicPr>
          <p:nvPr>
            <p:ph type="pic" idx="2"/>
          </p:nvPr>
        </p:nvPicPr>
        <p:blipFill rotWithShape="1">
          <a:blip r:embed="rId3">
            <a:alphaModFix/>
          </a:blip>
          <a:srcRect t="56" b="57"/>
          <a:stretch/>
        </p:blipFill>
        <p:spPr>
          <a:xfrm>
            <a:off x="16472" y="377764"/>
            <a:ext cx="5222656" cy="5952556"/>
          </a:xfrm>
          <a:prstGeom prst="rect">
            <a:avLst/>
          </a:prstGeom>
          <a:noFill/>
          <a:ln>
            <a:noFill/>
          </a:ln>
        </p:spPr>
      </p:pic>
      <p:sp>
        <p:nvSpPr>
          <p:cNvPr id="365" name="Google Shape;365;p18"/>
          <p:cNvSpPr txBox="1">
            <a:spLocks noGrp="1"/>
          </p:cNvSpPr>
          <p:nvPr>
            <p:ph type="body" idx="1"/>
          </p:nvPr>
        </p:nvSpPr>
        <p:spPr>
          <a:xfrm>
            <a:off x="4007559" y="4646645"/>
            <a:ext cx="2507741" cy="1026368"/>
          </a:xfrm>
          <a:prstGeom prst="rect">
            <a:avLst/>
          </a:prstGeom>
          <a:noFill/>
          <a:ln>
            <a:noFill/>
          </a:ln>
        </p:spPr>
        <p:txBody>
          <a:bodyPr spcFirstLastPara="1" wrap="square" lIns="91425" tIns="45700" rIns="91425" bIns="45700" anchor="t" anchorCtr="0">
            <a:noAutofit/>
          </a:bodyPr>
          <a:lstStyle/>
          <a:p>
            <a:pPr marL="0" lvl="0" indent="0" algn="ctr" rtl="0">
              <a:lnSpc>
                <a:spcPct val="101666"/>
              </a:lnSpc>
              <a:spcBef>
                <a:spcPts val="0"/>
              </a:spcBef>
              <a:spcAft>
                <a:spcPts val="0"/>
              </a:spcAft>
              <a:buClr>
                <a:schemeClr val="lt1"/>
              </a:buClr>
              <a:buSzPts val="2400"/>
              <a:buNone/>
            </a:pPr>
            <a:r>
              <a:rPr lang="en-US"/>
              <a:t>WELCOME TO BALANCE</a:t>
            </a:r>
            <a:endParaRPr/>
          </a:p>
        </p:txBody>
      </p:sp>
      <p:sp>
        <p:nvSpPr>
          <p:cNvPr id="366" name="Google Shape;366;p18"/>
          <p:cNvSpPr txBox="1">
            <a:spLocks noGrp="1"/>
          </p:cNvSpPr>
          <p:nvPr>
            <p:ph type="body" idx="3"/>
          </p:nvPr>
        </p:nvSpPr>
        <p:spPr>
          <a:xfrm>
            <a:off x="6650836" y="1894114"/>
            <a:ext cx="4918863" cy="4029530"/>
          </a:xfrm>
          <a:prstGeom prst="rect">
            <a:avLst/>
          </a:prstGeom>
          <a:noFill/>
          <a:ln>
            <a:noFill/>
          </a:ln>
        </p:spPr>
        <p:txBody>
          <a:bodyPr spcFirstLastPara="1" wrap="square" lIns="91425" tIns="45700" rIns="91425" bIns="45700" anchor="t" anchorCtr="0">
            <a:normAutofit/>
          </a:bodyPr>
          <a:lstStyle/>
          <a:p>
            <a:pPr marL="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Promoting work-life balance requires a collaborative effort between employers and employees, with a focus on creating a supportive culture and implementing policies that enable individuals to manage their personal and professional lives effectively. Compliance with legal obligations and ethical considerations further strengthens the commitment to ensuring a healthy and safe working environment for all.</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7" name="Google Shape;367;p18"/>
          <p:cNvSpPr txBox="1">
            <a:spLocks noGrp="1"/>
          </p:cNvSpPr>
          <p:nvPr>
            <p:ph type="body" idx="4"/>
          </p:nvPr>
        </p:nvSpPr>
        <p:spPr>
          <a:xfrm>
            <a:off x="6629890" y="731711"/>
            <a:ext cx="4918863"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Conclusion</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13"/>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331" name="Google Shape;331;p13"/>
          <p:cNvSpPr txBox="1">
            <a:spLocks noGrp="1"/>
          </p:cNvSpPr>
          <p:nvPr>
            <p:ph type="body" idx="1"/>
          </p:nvPr>
        </p:nvSpPr>
        <p:spPr>
          <a:xfrm>
            <a:off x="2280537" y="708835"/>
            <a:ext cx="5336415" cy="8459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None/>
            </a:pPr>
            <a:r>
              <a:rPr lang="en-GB" sz="3600" dirty="0"/>
              <a:t>Organisational determinants of work-life balance</a:t>
            </a:r>
          </a:p>
        </p:txBody>
      </p:sp>
      <p:sp>
        <p:nvSpPr>
          <p:cNvPr id="332" name="Google Shape;332;p13"/>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2.2</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4"/>
          <p:cNvSpPr txBox="1">
            <a:spLocks noGrp="1"/>
          </p:cNvSpPr>
          <p:nvPr>
            <p:ph type="body" idx="1"/>
          </p:nvPr>
        </p:nvSpPr>
        <p:spPr>
          <a:xfrm>
            <a:off x="556158" y="1022258"/>
            <a:ext cx="10834986" cy="2822066"/>
          </a:xfrm>
          <a:prstGeom prst="rect">
            <a:avLst/>
          </a:prstGeom>
          <a:noFill/>
          <a:ln>
            <a:noFill/>
          </a:ln>
        </p:spPr>
        <p:txBody>
          <a:bodyPr spcFirstLastPara="1" wrap="square" lIns="91425" tIns="45700" rIns="91425" bIns="45700" anchor="t" anchorCtr="0">
            <a:normAutofit fontScale="92500" lnSpcReduction="20000"/>
          </a:bodyPr>
          <a:lstStyle/>
          <a:p>
            <a:pPr marL="228600">
              <a:spcBef>
                <a:spcPts val="0"/>
              </a:spcBef>
            </a:pPr>
            <a:r>
              <a:rPr lang="en-GB" sz="2100" dirty="0">
                <a:effectLst/>
                <a:latin typeface="Calibri" panose="020F0502020204030204" pitchFamily="34" charset="0"/>
                <a:ea typeface="Calibri" panose="020F0502020204030204" pitchFamily="34" charset="0"/>
                <a:cs typeface="Times New Roman" panose="02020603050405020304" pitchFamily="18" charset="0"/>
              </a:rPr>
              <a:t>Organizational and supervisory issues can significantly impact work-life balance. Here are some common issues related to workload management, scheduling, and job design, along with strategies to mitigate them:</a:t>
            </a:r>
            <a:endParaRPr lang="et-EE" sz="2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0"/>
              </a:spcBef>
              <a:buFont typeface="Arial" panose="020B0604020202020204" pitchFamily="34" charset="0"/>
              <a:buChar char="•"/>
            </a:pPr>
            <a:r>
              <a:rPr lang="en-GB" sz="2100" dirty="0">
                <a:latin typeface="Calibri" panose="020F0502020204030204" pitchFamily="34" charset="0"/>
                <a:ea typeface="Calibri" panose="020F0502020204030204" pitchFamily="34" charset="0"/>
                <a:cs typeface="Times New Roman" panose="02020603050405020304" pitchFamily="18" charset="0"/>
              </a:rPr>
              <a:t>e</a:t>
            </a:r>
            <a:r>
              <a:rPr lang="en-GB" sz="2100" dirty="0">
                <a:effectLst/>
                <a:latin typeface="Calibri" panose="020F0502020204030204" pitchFamily="34" charset="0"/>
                <a:ea typeface="Calibri" panose="020F0502020204030204" pitchFamily="34" charset="0"/>
                <a:cs typeface="Times New Roman" panose="02020603050405020304" pitchFamily="18" charset="0"/>
              </a:rPr>
              <a:t>xcessive </a:t>
            </a:r>
            <a:r>
              <a:rPr lang="en-GB" sz="2100" dirty="0">
                <a:latin typeface="Calibri" panose="020F0502020204030204" pitchFamily="34" charset="0"/>
                <a:ea typeface="Calibri" panose="020F0502020204030204" pitchFamily="34" charset="0"/>
                <a:cs typeface="Times New Roman" panose="02020603050405020304" pitchFamily="18" charset="0"/>
              </a:rPr>
              <a:t>w</a:t>
            </a:r>
            <a:r>
              <a:rPr lang="en-GB" sz="2100" dirty="0">
                <a:effectLst/>
                <a:latin typeface="Calibri" panose="020F0502020204030204" pitchFamily="34" charset="0"/>
                <a:ea typeface="Calibri" panose="020F0502020204030204" pitchFamily="34" charset="0"/>
                <a:cs typeface="Times New Roman" panose="02020603050405020304" pitchFamily="18" charset="0"/>
              </a:rPr>
              <a:t>orkload;</a:t>
            </a:r>
          </a:p>
          <a:p>
            <a:pPr marL="285750" indent="-285750">
              <a:spcBef>
                <a:spcPts val="0"/>
              </a:spcBef>
              <a:buFont typeface="Arial" panose="020B0604020202020204" pitchFamily="34" charset="0"/>
              <a:buChar char="•"/>
            </a:pPr>
            <a:r>
              <a:rPr lang="en-GB" sz="2100" dirty="0">
                <a:latin typeface="Calibri" panose="020F0502020204030204" pitchFamily="34" charset="0"/>
                <a:ea typeface="Calibri" panose="020F0502020204030204" pitchFamily="34" charset="0"/>
                <a:cs typeface="Times New Roman" panose="02020603050405020304" pitchFamily="18" charset="0"/>
              </a:rPr>
              <a:t>i</a:t>
            </a:r>
            <a:r>
              <a:rPr lang="et-EE" sz="2100" dirty="0">
                <a:effectLst/>
                <a:latin typeface="Calibri" panose="020F0502020204030204" pitchFamily="34" charset="0"/>
                <a:ea typeface="Calibri" panose="020F0502020204030204" pitchFamily="34" charset="0"/>
                <a:cs typeface="Times New Roman" panose="02020603050405020304" pitchFamily="18" charset="0"/>
              </a:rPr>
              <a:t>nflexible </a:t>
            </a:r>
            <a:r>
              <a:rPr lang="en-GB" sz="2100" dirty="0">
                <a:effectLst/>
                <a:latin typeface="Calibri" panose="020F0502020204030204" pitchFamily="34" charset="0"/>
                <a:ea typeface="Calibri" panose="020F0502020204030204" pitchFamily="34" charset="0"/>
                <a:cs typeface="Times New Roman" panose="02020603050405020304" pitchFamily="18" charset="0"/>
              </a:rPr>
              <a:t>s</a:t>
            </a:r>
            <a:r>
              <a:rPr lang="et-EE" sz="2100" dirty="0">
                <a:effectLst/>
                <a:latin typeface="Calibri" panose="020F0502020204030204" pitchFamily="34" charset="0"/>
                <a:ea typeface="Calibri" panose="020F0502020204030204" pitchFamily="34" charset="0"/>
                <a:cs typeface="Times New Roman" panose="02020603050405020304" pitchFamily="18" charset="0"/>
              </a:rPr>
              <a:t>cheduling</a:t>
            </a:r>
            <a:r>
              <a:rPr lang="en-GB" sz="21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spcBef>
                <a:spcPts val="0"/>
              </a:spcBef>
              <a:buFont typeface="Arial" panose="020B0604020202020204" pitchFamily="34" charset="0"/>
              <a:buChar char="•"/>
            </a:pPr>
            <a:r>
              <a:rPr lang="en-US" sz="2100" dirty="0">
                <a:latin typeface="Calibri" panose="020F0502020204030204" pitchFamily="34" charset="0"/>
                <a:ea typeface="Calibri" panose="020F0502020204030204" pitchFamily="34" charset="0"/>
                <a:cs typeface="Times New Roman" panose="02020603050405020304" pitchFamily="18" charset="0"/>
              </a:rPr>
              <a:t>l</a:t>
            </a:r>
            <a:r>
              <a:rPr lang="en-US" sz="2100" dirty="0">
                <a:effectLst/>
                <a:latin typeface="Calibri" panose="020F0502020204030204" pitchFamily="34" charset="0"/>
                <a:ea typeface="Calibri" panose="020F0502020204030204" pitchFamily="34" charset="0"/>
                <a:cs typeface="Times New Roman" panose="02020603050405020304" pitchFamily="18" charset="0"/>
              </a:rPr>
              <a:t>ack of autonomy and </a:t>
            </a:r>
            <a:r>
              <a:rPr lang="en-US" sz="2100" dirty="0">
                <a:latin typeface="Calibri" panose="020F0502020204030204" pitchFamily="34" charset="0"/>
                <a:ea typeface="Calibri" panose="020F0502020204030204" pitchFamily="34" charset="0"/>
                <a:cs typeface="Times New Roman" panose="02020603050405020304" pitchFamily="18" charset="0"/>
              </a:rPr>
              <a:t>c</a:t>
            </a:r>
            <a:r>
              <a:rPr lang="en-US" sz="2100" dirty="0">
                <a:effectLst/>
                <a:latin typeface="Calibri" panose="020F0502020204030204" pitchFamily="34" charset="0"/>
                <a:ea typeface="Calibri" panose="020F0502020204030204" pitchFamily="34" charset="0"/>
                <a:cs typeface="Times New Roman" panose="02020603050405020304" pitchFamily="18" charset="0"/>
              </a:rPr>
              <a:t>ontrol</a:t>
            </a:r>
            <a:r>
              <a:rPr lang="en-US" sz="2100" dirty="0">
                <a:latin typeface="Calibri" panose="020F0502020204030204" pitchFamily="34" charset="0"/>
                <a:ea typeface="Calibri" panose="020F0502020204030204" pitchFamily="34" charset="0"/>
                <a:cs typeface="Times New Roman" panose="02020603050405020304" pitchFamily="18" charset="0"/>
              </a:rPr>
              <a:t>;</a:t>
            </a:r>
          </a:p>
          <a:p>
            <a:pPr marL="285750" indent="-285750">
              <a:spcBef>
                <a:spcPts val="0"/>
              </a:spcBef>
              <a:buFont typeface="Arial" panose="020B0604020202020204" pitchFamily="34" charset="0"/>
              <a:buChar char="•"/>
            </a:pPr>
            <a:r>
              <a:rPr lang="en-GB" sz="2100" dirty="0">
                <a:latin typeface="Calibri" panose="020F0502020204030204" pitchFamily="34" charset="0"/>
                <a:ea typeface="Calibri" panose="020F0502020204030204" pitchFamily="34" charset="0"/>
                <a:cs typeface="Times New Roman" panose="02020603050405020304" pitchFamily="18" charset="0"/>
              </a:rPr>
              <a:t>i</a:t>
            </a:r>
            <a:r>
              <a:rPr lang="en-GB" sz="2100" dirty="0">
                <a:effectLst/>
                <a:latin typeface="Calibri" panose="020F0502020204030204" pitchFamily="34" charset="0"/>
                <a:ea typeface="Calibri" panose="020F0502020204030204" pitchFamily="34" charset="0"/>
                <a:cs typeface="Times New Roman" panose="02020603050405020304" pitchFamily="18" charset="0"/>
              </a:rPr>
              <a:t>nadequate</a:t>
            </a:r>
            <a:r>
              <a:rPr lang="et-EE" sz="2100" dirty="0">
                <a:effectLst/>
                <a:latin typeface="Calibri" panose="020F0502020204030204" pitchFamily="34" charset="0"/>
                <a:ea typeface="Calibri" panose="020F0502020204030204" pitchFamily="34" charset="0"/>
                <a:cs typeface="Times New Roman" panose="02020603050405020304" pitchFamily="18" charset="0"/>
              </a:rPr>
              <a:t> </a:t>
            </a:r>
            <a:r>
              <a:rPr lang="en-GB" sz="2100" dirty="0">
                <a:latin typeface="Calibri" panose="020F0502020204030204" pitchFamily="34" charset="0"/>
                <a:ea typeface="Calibri" panose="020F0502020204030204" pitchFamily="34" charset="0"/>
                <a:cs typeface="Times New Roman" panose="02020603050405020304" pitchFamily="18" charset="0"/>
              </a:rPr>
              <a:t>j</a:t>
            </a:r>
            <a:r>
              <a:rPr lang="et-EE" sz="2100" dirty="0">
                <a:effectLst/>
                <a:latin typeface="Calibri" panose="020F0502020204030204" pitchFamily="34" charset="0"/>
                <a:ea typeface="Calibri" panose="020F0502020204030204" pitchFamily="34" charset="0"/>
                <a:cs typeface="Times New Roman" panose="02020603050405020304" pitchFamily="18" charset="0"/>
              </a:rPr>
              <a:t>ob </a:t>
            </a:r>
            <a:r>
              <a:rPr lang="en-GB" sz="2100" dirty="0">
                <a:effectLst/>
                <a:latin typeface="Calibri" panose="020F0502020204030204" pitchFamily="34" charset="0"/>
                <a:ea typeface="Calibri" panose="020F0502020204030204" pitchFamily="34" charset="0"/>
                <a:cs typeface="Times New Roman" panose="02020603050405020304" pitchFamily="18" charset="0"/>
              </a:rPr>
              <a:t>d</a:t>
            </a:r>
            <a:r>
              <a:rPr lang="et-EE" sz="2100" dirty="0">
                <a:effectLst/>
                <a:latin typeface="Calibri" panose="020F0502020204030204" pitchFamily="34" charset="0"/>
                <a:ea typeface="Calibri" panose="020F0502020204030204" pitchFamily="34" charset="0"/>
                <a:cs typeface="Times New Roman" panose="02020603050405020304" pitchFamily="18" charset="0"/>
              </a:rPr>
              <a:t>esign</a:t>
            </a:r>
            <a:r>
              <a:rPr lang="en-GB" sz="21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spcBef>
                <a:spcPts val="0"/>
              </a:spcBef>
              <a:buFont typeface="Arial" panose="020B0604020202020204" pitchFamily="34" charset="0"/>
              <a:buChar char="•"/>
            </a:pPr>
            <a:r>
              <a:rPr lang="en-US" sz="2100" dirty="0">
                <a:latin typeface="Calibri" panose="020F0502020204030204" pitchFamily="34" charset="0"/>
                <a:ea typeface="Calibri" panose="020F0502020204030204" pitchFamily="34" charset="0"/>
                <a:cs typeface="Times New Roman" panose="02020603050405020304" pitchFamily="18" charset="0"/>
              </a:rPr>
              <a:t>l</a:t>
            </a:r>
            <a:r>
              <a:rPr lang="en-US" sz="2100" dirty="0">
                <a:effectLst/>
                <a:latin typeface="Calibri" panose="020F0502020204030204" pitchFamily="34" charset="0"/>
                <a:ea typeface="Calibri" panose="020F0502020204030204" pitchFamily="34" charset="0"/>
                <a:cs typeface="Times New Roman" panose="02020603050405020304" pitchFamily="18" charset="0"/>
              </a:rPr>
              <a:t>ack of communication and support.</a:t>
            </a:r>
          </a:p>
          <a:p>
            <a:pPr marL="285750" indent="-285750">
              <a:spcBef>
                <a:spcPts val="0"/>
              </a:spcBef>
              <a:buFont typeface="Arial" panose="020B0604020202020204" pitchFamily="34" charset="0"/>
              <a:buChar char="•"/>
            </a:pP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pPr>
            <a:r>
              <a:rPr lang="en-GB" sz="2100" dirty="0">
                <a:effectLst/>
                <a:latin typeface="Calibri" panose="020F0502020204030204" pitchFamily="34" charset="0"/>
                <a:ea typeface="Calibri" panose="020F0502020204030204" pitchFamily="34" charset="0"/>
                <a:cs typeface="Times New Roman" panose="02020603050405020304" pitchFamily="18" charset="0"/>
              </a:rPr>
              <a:t>By addressing these organizational and supervisory issues through appropriate strategies, organizations can create an environment that supports work-life balance and enhances the well-being and productivity of their employees.</a:t>
            </a:r>
            <a:endParaRPr lang="et-EE" sz="2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228600">
              <a:spcBef>
                <a:spcPts val="0"/>
              </a:spcBef>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228600">
              <a:spcBef>
                <a:spcPts val="0"/>
              </a:spcBef>
            </a:pP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8" name="Google Shape;338;p14"/>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pPr>
            <a:r>
              <a:rPr lang="en-GB" sz="3600" b="1" dirty="0">
                <a:effectLst/>
                <a:latin typeface="Calibri" panose="020F0502020204030204" pitchFamily="34" charset="0"/>
                <a:ea typeface="Calibri" panose="020F0502020204030204" pitchFamily="34" charset="0"/>
                <a:cs typeface="Times New Roman" panose="02020603050405020304" pitchFamily="18" charset="0"/>
              </a:rPr>
              <a:t>Organisational</a:t>
            </a:r>
            <a:r>
              <a:rPr lang="en-US" sz="3600" b="1" dirty="0">
                <a:effectLst/>
                <a:latin typeface="Calibri" panose="020F0502020204030204" pitchFamily="34" charset="0"/>
                <a:ea typeface="Calibri" panose="020F0502020204030204" pitchFamily="34" charset="0"/>
                <a:cs typeface="Times New Roman" panose="02020603050405020304" pitchFamily="18" charset="0"/>
              </a:rPr>
              <a:t> determinants of work-life balance</a:t>
            </a:r>
            <a:endParaRPr lang="et-EE" sz="3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90000"/>
              </a:lnSpc>
              <a:spcBef>
                <a:spcPts val="0"/>
              </a:spcBef>
              <a:spcAft>
                <a:spcPts val="0"/>
              </a:spcAft>
              <a:buClr>
                <a:srgbClr val="8A4199"/>
              </a:buClr>
              <a:buSzPts val="3600"/>
              <a:buNone/>
            </a:pPr>
            <a:endParaRPr dirty="0"/>
          </a:p>
          <a:p>
            <a:pPr marL="0" lvl="0" indent="0" algn="l" rtl="0">
              <a:lnSpc>
                <a:spcPct val="90000"/>
              </a:lnSpc>
              <a:spcBef>
                <a:spcPts val="1000"/>
              </a:spcBef>
              <a:spcAft>
                <a:spcPts val="0"/>
              </a:spcAft>
              <a:buClr>
                <a:srgbClr val="8A4199"/>
              </a:buClr>
              <a:buSzPts val="3600"/>
              <a:buNone/>
            </a:pPr>
            <a:endParaRPr dirty="0"/>
          </a:p>
        </p:txBody>
      </p:sp>
      <p:sp>
        <p:nvSpPr>
          <p:cNvPr id="339" name="Google Shape;339;p14"/>
          <p:cNvSpPr txBox="1">
            <a:spLocks noGrp="1"/>
          </p:cNvSpPr>
          <p:nvPr>
            <p:ph type="body" idx="3"/>
          </p:nvPr>
        </p:nvSpPr>
        <p:spPr>
          <a:xfrm>
            <a:off x="396456" y="4424709"/>
            <a:ext cx="11013542" cy="1350107"/>
          </a:xfrm>
          <a:prstGeom prst="rect">
            <a:avLst/>
          </a:prstGeom>
          <a:noFill/>
          <a:ln>
            <a:noFill/>
          </a:ln>
        </p:spPr>
        <p:txBody>
          <a:bodyPr spcFirstLastPara="1" wrap="square" lIns="91425" tIns="45700" rIns="91425" bIns="45700" anchor="ctr" anchorCtr="0">
            <a:normAutofit/>
          </a:bodyPr>
          <a:lstStyle/>
          <a:p>
            <a:pPr marL="0" indent="0">
              <a:spcBef>
                <a:spcPts val="0"/>
              </a:spcBef>
            </a:pPr>
            <a:r>
              <a:rPr lang="en-US" b="0" i="0" dirty="0">
                <a:solidFill>
                  <a:schemeClr val="bg1"/>
                </a:solidFill>
                <a:effectLst/>
                <a:latin typeface="Inter"/>
              </a:rPr>
              <a:t>“If you don’t have time for a break, you definitely need a break!” – Dominique Andersen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6"/>
          <p:cNvSpPr txBox="1">
            <a:spLocks noGrp="1"/>
          </p:cNvSpPr>
          <p:nvPr>
            <p:ph type="body" idx="1"/>
          </p:nvPr>
        </p:nvSpPr>
        <p:spPr>
          <a:xfrm>
            <a:off x="734714" y="1849605"/>
            <a:ext cx="10834986" cy="3763795"/>
          </a:xfrm>
          <a:prstGeom prst="rect">
            <a:avLst/>
          </a:prstGeom>
          <a:noFill/>
          <a:ln>
            <a:noFill/>
          </a:ln>
        </p:spPr>
        <p:txBody>
          <a:bodyPr spcFirstLastPara="1" wrap="square" lIns="91425" tIns="45700" rIns="91425" bIns="45700" anchor="t" anchorCtr="0">
            <a:normAutofit lnSpcReduction="10000"/>
          </a:bodyPr>
          <a:lstStyle/>
          <a:p>
            <a:pPr marL="0" marR="0">
              <a:lnSpc>
                <a:spcPct val="107000"/>
              </a:lnSpc>
              <a:spcBef>
                <a:spcPts val="0"/>
              </a:spcBef>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Issue: </a:t>
            </a:r>
          </a:p>
          <a:p>
            <a:pPr marL="0" marR="0">
              <a:lnSpc>
                <a:spcPct val="107000"/>
              </a:lnSpc>
              <a:spcBef>
                <a:spcPts val="0"/>
              </a:spcBef>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Assigning employees with an unmanageable amount of work can lead to long working hours and increased stress levels.</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Strategies:</a:t>
            </a:r>
            <a:endParaRPr lang="et-EE" sz="2000" b="1"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Conduct regular workload assessments to ensure that employees have a realistic and manageable workload.</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Provide training to enhance time management and productivity skills.</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Consider redistributing tasks or hiring additional staff to balance workload across the team.</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Encourage open communication where employees can discuss workload concerns and seek support or adjustments if needed.</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l" rtl="0">
              <a:lnSpc>
                <a:spcPct val="90000"/>
              </a:lnSpc>
              <a:spcBef>
                <a:spcPts val="0"/>
              </a:spcBef>
              <a:spcAft>
                <a:spcPts val="0"/>
              </a:spcAft>
              <a:buClr>
                <a:schemeClr val="lt1"/>
              </a:buClr>
              <a:buSzPts val="2200"/>
              <a:buNone/>
            </a:pPr>
            <a:endParaRPr dirty="0"/>
          </a:p>
        </p:txBody>
      </p:sp>
      <p:sp>
        <p:nvSpPr>
          <p:cNvPr id="352" name="Google Shape;352;p16"/>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Autofit/>
          </a:bodyPr>
          <a:lstStyle/>
          <a:p>
            <a:pPr marL="0" indent="0">
              <a:spcBef>
                <a:spcPts val="0"/>
              </a:spcBef>
            </a:pPr>
            <a:r>
              <a:rPr lang="en-GB" b="1" dirty="0">
                <a:effectLst/>
                <a:latin typeface="Calibri" panose="020F0502020204030204" pitchFamily="34" charset="0"/>
                <a:ea typeface="Calibri" panose="020F0502020204030204" pitchFamily="34" charset="0"/>
                <a:cs typeface="Times New Roman" panose="02020603050405020304" pitchFamily="18" charset="0"/>
              </a:rPr>
              <a:t>Excessive Workload</a:t>
            </a:r>
            <a:endParaRPr lang="et-EE"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6"/>
          <p:cNvSpPr txBox="1">
            <a:spLocks noGrp="1"/>
          </p:cNvSpPr>
          <p:nvPr>
            <p:ph type="body" idx="1"/>
          </p:nvPr>
        </p:nvSpPr>
        <p:spPr>
          <a:xfrm>
            <a:off x="734714" y="1849605"/>
            <a:ext cx="10834986" cy="3763795"/>
          </a:xfrm>
          <a:prstGeom prst="rect">
            <a:avLst/>
          </a:prstGeom>
          <a:noFill/>
          <a:ln>
            <a:noFill/>
          </a:ln>
        </p:spPr>
        <p:txBody>
          <a:bodyPr spcFirstLastPara="1" wrap="square" lIns="91425" tIns="45700" rIns="91425" bIns="45700" anchor="t" anchorCtr="0">
            <a:normAutofit lnSpcReduction="10000"/>
          </a:bodyPr>
          <a:lstStyle/>
          <a:p>
            <a:pPr marL="0" marR="0">
              <a:lnSpc>
                <a:spcPct val="107000"/>
              </a:lnSpc>
              <a:spcBef>
                <a:spcPts val="0"/>
              </a:spcBef>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Issue: </a:t>
            </a:r>
          </a:p>
          <a:p>
            <a:pPr marL="0" marR="0">
              <a:lnSpc>
                <a:spcPct val="107000"/>
              </a:lnSpc>
              <a:spcBef>
                <a:spcPts val="0"/>
              </a:spcBef>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Rigid work schedules can make it challenging for employees to balance their personal commitments, such as caregiving responsibilities or pursuing further education.</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Strategies:</a:t>
            </a:r>
            <a:endParaRPr lang="et-EE" sz="2000" b="1"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Offer flexible work arrangements, such as flex time, compressed workweeks, or remote work options, where feasible.</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Implement a shift swapping system or allow employees to have control over their schedules through self-scheduling tools.</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Create a culture that values work output rather than strict adherence to fixed hours.</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Ensure that scheduling decisions consider employees' preferences and needs as much as possible.</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l" rtl="0">
              <a:lnSpc>
                <a:spcPct val="90000"/>
              </a:lnSpc>
              <a:spcBef>
                <a:spcPts val="0"/>
              </a:spcBef>
              <a:spcAft>
                <a:spcPts val="0"/>
              </a:spcAft>
              <a:buClr>
                <a:schemeClr val="lt1"/>
              </a:buClr>
              <a:buSzPts val="2200"/>
              <a:buNone/>
            </a:pPr>
            <a:endParaRPr dirty="0"/>
          </a:p>
        </p:txBody>
      </p:sp>
      <p:sp>
        <p:nvSpPr>
          <p:cNvPr id="352" name="Google Shape;352;p16"/>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Autofit/>
          </a:bodyPr>
          <a:lstStyle/>
          <a:p>
            <a:pPr marL="0" indent="0">
              <a:spcBef>
                <a:spcPts val="0"/>
              </a:spcBef>
            </a:pPr>
            <a:r>
              <a:rPr lang="en-GB" b="1" dirty="0">
                <a:effectLst/>
                <a:latin typeface="Calibri" panose="020F0502020204030204" pitchFamily="34" charset="0"/>
                <a:ea typeface="Calibri" panose="020F0502020204030204" pitchFamily="34" charset="0"/>
                <a:cs typeface="Times New Roman" panose="02020603050405020304" pitchFamily="18" charset="0"/>
              </a:rPr>
              <a:t>Inflexible Scheduling:</a:t>
            </a:r>
            <a:endParaRPr lang="et-E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4252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6"/>
          <p:cNvSpPr txBox="1">
            <a:spLocks noGrp="1"/>
          </p:cNvSpPr>
          <p:nvPr>
            <p:ph type="body" idx="1"/>
          </p:nvPr>
        </p:nvSpPr>
        <p:spPr>
          <a:xfrm>
            <a:off x="734714" y="1849605"/>
            <a:ext cx="10834986" cy="3763795"/>
          </a:xfrm>
          <a:prstGeom prst="rect">
            <a:avLst/>
          </a:prstGeom>
          <a:noFill/>
          <a:ln>
            <a:noFill/>
          </a:ln>
        </p:spPr>
        <p:txBody>
          <a:bodyPr spcFirstLastPara="1" wrap="square" lIns="91425" tIns="45700" rIns="91425" bIns="45700" anchor="t" anchorCtr="0">
            <a:normAutofit lnSpcReduction="10000"/>
          </a:bodyPr>
          <a:lstStyle/>
          <a:p>
            <a:pPr marL="0" marR="0">
              <a:lnSpc>
                <a:spcPct val="107000"/>
              </a:lnSpc>
              <a:spcBef>
                <a:spcPts val="0"/>
              </a:spcBef>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Issue:</a:t>
            </a:r>
          </a:p>
          <a:p>
            <a:pPr marL="0" marR="0">
              <a:lnSpc>
                <a:spcPct val="107000"/>
              </a:lnSpc>
              <a:spcBef>
                <a:spcPts val="0"/>
              </a:spcBef>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Poorly designed jobs can lead to monotony, lack of challenge, and work-life imbalance.</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Strategies:</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Conduct job analysis and redesign to ensure that job roles are meaningful, engaging, and aligned with employees' skills and interests.</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Incorporate variety and opportunities for skill development within job roles.</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Implement job rotation or job enrichment to provide employees with a wider range of tasks and responsibilities.</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Foster a supportive and inclusive work environment where employees feel valued and recognized for their contributions.</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l" rtl="0">
              <a:lnSpc>
                <a:spcPct val="90000"/>
              </a:lnSpc>
              <a:spcBef>
                <a:spcPts val="0"/>
              </a:spcBef>
              <a:spcAft>
                <a:spcPts val="0"/>
              </a:spcAft>
              <a:buClr>
                <a:schemeClr val="lt1"/>
              </a:buClr>
              <a:buSzPts val="2200"/>
              <a:buNone/>
            </a:pPr>
            <a:endParaRPr dirty="0"/>
          </a:p>
        </p:txBody>
      </p:sp>
      <p:sp>
        <p:nvSpPr>
          <p:cNvPr id="352" name="Google Shape;352;p16"/>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GB" b="1" dirty="0">
                <a:effectLst/>
                <a:latin typeface="Calibri" panose="020F0502020204030204" pitchFamily="34" charset="0"/>
                <a:ea typeface="Calibri" panose="020F0502020204030204" pitchFamily="34" charset="0"/>
                <a:cs typeface="Times New Roman" panose="02020603050405020304" pitchFamily="18" charset="0"/>
              </a:rPr>
              <a:t>Inadequate Job Design:</a:t>
            </a:r>
            <a:endParaRPr lang="et-E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0153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
          <p:cNvSpPr txBox="1">
            <a:spLocks noGrp="1"/>
          </p:cNvSpPr>
          <p:nvPr>
            <p:ph type="body" idx="1"/>
          </p:nvPr>
        </p:nvSpPr>
        <p:spPr>
          <a:xfrm>
            <a:off x="3107723" y="454080"/>
            <a:ext cx="4746695" cy="10709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A4199"/>
              </a:buClr>
              <a:buSzPts val="6000"/>
              <a:buNone/>
            </a:pPr>
            <a:r>
              <a:rPr lang="en-US" dirty="0"/>
              <a:t>CONTENTS</a:t>
            </a:r>
            <a:endParaRPr dirty="0"/>
          </a:p>
        </p:txBody>
      </p:sp>
      <p:sp>
        <p:nvSpPr>
          <p:cNvPr id="239" name="Google Shape;239;p2"/>
          <p:cNvSpPr txBox="1">
            <a:spLocks noGrp="1"/>
          </p:cNvSpPr>
          <p:nvPr>
            <p:ph type="body" idx="2"/>
          </p:nvPr>
        </p:nvSpPr>
        <p:spPr>
          <a:xfrm>
            <a:off x="3183474" y="1420278"/>
            <a:ext cx="745417" cy="6662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US" dirty="0"/>
              <a:t>1</a:t>
            </a:r>
            <a:endParaRPr dirty="0"/>
          </a:p>
        </p:txBody>
      </p:sp>
      <p:sp>
        <p:nvSpPr>
          <p:cNvPr id="240" name="Google Shape;240;p2"/>
          <p:cNvSpPr txBox="1">
            <a:spLocks noGrp="1"/>
          </p:cNvSpPr>
          <p:nvPr>
            <p:ph type="body" idx="3"/>
          </p:nvPr>
        </p:nvSpPr>
        <p:spPr>
          <a:xfrm>
            <a:off x="4122308" y="1508108"/>
            <a:ext cx="7208644" cy="692194"/>
          </a:xfrm>
          <a:prstGeom prst="rect">
            <a:avLst/>
          </a:prstGeom>
          <a:noFill/>
          <a:ln>
            <a:noFill/>
          </a:ln>
        </p:spPr>
        <p:txBody>
          <a:bodyPr spcFirstLastPara="1" wrap="square" lIns="91425" tIns="45700" rIns="91425" bIns="45700" anchor="ctr" anchorCtr="0">
            <a:normAutofit/>
          </a:bodyPr>
          <a:lstStyle/>
          <a:p>
            <a:pPr marL="0" indent="0">
              <a:spcBef>
                <a:spcPts val="0"/>
              </a:spcBef>
            </a:pPr>
            <a:r>
              <a:rPr lang="en-US" dirty="0">
                <a:hlinkClick r:id="rId3" action="ppaction://hlinksldjump"/>
              </a:rPr>
              <a:t>Introduction</a:t>
            </a:r>
            <a:endParaRPr lang="en-US" dirty="0"/>
          </a:p>
        </p:txBody>
      </p:sp>
      <p:sp>
        <p:nvSpPr>
          <p:cNvPr id="241" name="Google Shape;241;p2"/>
          <p:cNvSpPr txBox="1">
            <a:spLocks noGrp="1"/>
          </p:cNvSpPr>
          <p:nvPr>
            <p:ph type="body" idx="4"/>
          </p:nvPr>
        </p:nvSpPr>
        <p:spPr>
          <a:xfrm>
            <a:off x="3206757" y="1956672"/>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US" dirty="0"/>
              <a:t>2</a:t>
            </a:r>
            <a:endParaRPr dirty="0"/>
          </a:p>
        </p:txBody>
      </p:sp>
      <p:sp>
        <p:nvSpPr>
          <p:cNvPr id="242" name="Google Shape;242;p2"/>
          <p:cNvSpPr txBox="1">
            <a:spLocks noGrp="1"/>
          </p:cNvSpPr>
          <p:nvPr>
            <p:ph type="body" idx="5"/>
          </p:nvPr>
        </p:nvSpPr>
        <p:spPr>
          <a:xfrm>
            <a:off x="4122308" y="1987593"/>
            <a:ext cx="7208644" cy="6921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2200"/>
              <a:buNone/>
            </a:pPr>
            <a:r>
              <a:rPr lang="en-US" dirty="0">
                <a:hlinkClick r:id="rId4" action="ppaction://hlinksldjump"/>
              </a:rPr>
              <a:t>Learning objectives</a:t>
            </a:r>
            <a:endParaRPr lang="en-US" dirty="0"/>
          </a:p>
        </p:txBody>
      </p:sp>
      <p:sp>
        <p:nvSpPr>
          <p:cNvPr id="243" name="Google Shape;243;p2"/>
          <p:cNvSpPr txBox="1">
            <a:spLocks noGrp="1"/>
          </p:cNvSpPr>
          <p:nvPr>
            <p:ph type="body" idx="6"/>
          </p:nvPr>
        </p:nvSpPr>
        <p:spPr>
          <a:xfrm>
            <a:off x="3183474" y="2477026"/>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US" dirty="0"/>
              <a:t>3</a:t>
            </a:r>
            <a:endParaRPr dirty="0"/>
          </a:p>
        </p:txBody>
      </p:sp>
      <p:sp>
        <p:nvSpPr>
          <p:cNvPr id="244" name="Google Shape;244;p2"/>
          <p:cNvSpPr txBox="1">
            <a:spLocks noGrp="1"/>
          </p:cNvSpPr>
          <p:nvPr>
            <p:ph type="body" idx="7"/>
          </p:nvPr>
        </p:nvSpPr>
        <p:spPr>
          <a:xfrm>
            <a:off x="4122308" y="2478483"/>
            <a:ext cx="7208644" cy="6921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2200"/>
              <a:buNone/>
            </a:pPr>
            <a:r>
              <a:rPr lang="en-GB" dirty="0">
                <a:hlinkClick r:id="rId5" action="ppaction://hlinksldjump"/>
              </a:rPr>
              <a:t>Roles and responsibilities in promoting work-life balance</a:t>
            </a:r>
            <a:endParaRPr lang="en-GB" dirty="0"/>
          </a:p>
        </p:txBody>
      </p:sp>
      <p:sp>
        <p:nvSpPr>
          <p:cNvPr id="2" name="Google Shape;243;p2">
            <a:extLst>
              <a:ext uri="{FF2B5EF4-FFF2-40B4-BE49-F238E27FC236}">
                <a16:creationId xmlns:a16="http://schemas.microsoft.com/office/drawing/2014/main" id="{C71FCB89-6431-5D27-263C-B5DA128A45F2}"/>
              </a:ext>
            </a:extLst>
          </p:cNvPr>
          <p:cNvSpPr txBox="1">
            <a:spLocks/>
          </p:cNvSpPr>
          <p:nvPr/>
        </p:nvSpPr>
        <p:spPr>
          <a:xfrm>
            <a:off x="3220798" y="4532135"/>
            <a:ext cx="745417" cy="635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14B4CB"/>
              </a:buClr>
              <a:buSzPts val="3200"/>
              <a:buFont typeface="Arial"/>
              <a:buNone/>
              <a:defRPr sz="3200" b="1" i="0" u="none" strike="noStrike" cap="none">
                <a:solidFill>
                  <a:srgbClr val="14B4C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7</a:t>
            </a:r>
          </a:p>
        </p:txBody>
      </p:sp>
      <p:sp>
        <p:nvSpPr>
          <p:cNvPr id="3" name="Google Shape;244;p2">
            <a:extLst>
              <a:ext uri="{FF2B5EF4-FFF2-40B4-BE49-F238E27FC236}">
                <a16:creationId xmlns:a16="http://schemas.microsoft.com/office/drawing/2014/main" id="{D9EB8C8C-9598-5CCB-CC81-907DDE45D7CD}"/>
              </a:ext>
            </a:extLst>
          </p:cNvPr>
          <p:cNvSpPr txBox="1">
            <a:spLocks/>
          </p:cNvSpPr>
          <p:nvPr/>
        </p:nvSpPr>
        <p:spPr>
          <a:xfrm>
            <a:off x="4128020" y="4490566"/>
            <a:ext cx="7208644" cy="69219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0" indent="0" algn="l" rtl="0">
              <a:lnSpc>
                <a:spcPct val="90000"/>
              </a:lnSpc>
              <a:spcBef>
                <a:spcPts val="0"/>
              </a:spcBef>
              <a:spcAft>
                <a:spcPts val="0"/>
              </a:spcAft>
              <a:buClr>
                <a:srgbClr val="595959"/>
              </a:buClr>
              <a:buSzPts val="2200"/>
              <a:buNone/>
            </a:pPr>
            <a:r>
              <a:rPr lang="en-US" dirty="0">
                <a:hlinkClick r:id="rId6" action="ppaction://hlinksldjump"/>
              </a:rPr>
              <a:t>Work-life balance plan</a:t>
            </a:r>
            <a:endParaRPr lang="en-US" dirty="0"/>
          </a:p>
        </p:txBody>
      </p:sp>
      <p:sp>
        <p:nvSpPr>
          <p:cNvPr id="4" name="Google Shape;243;p2">
            <a:extLst>
              <a:ext uri="{FF2B5EF4-FFF2-40B4-BE49-F238E27FC236}">
                <a16:creationId xmlns:a16="http://schemas.microsoft.com/office/drawing/2014/main" id="{9807CFFD-7D40-9F78-3E9B-F51A9CBDB47E}"/>
              </a:ext>
            </a:extLst>
          </p:cNvPr>
          <p:cNvSpPr txBox="1">
            <a:spLocks/>
          </p:cNvSpPr>
          <p:nvPr/>
        </p:nvSpPr>
        <p:spPr>
          <a:xfrm>
            <a:off x="3206757" y="5356047"/>
            <a:ext cx="745417" cy="635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14B4CB"/>
              </a:buClr>
              <a:buSzPts val="3200"/>
              <a:buFont typeface="Arial"/>
              <a:buNone/>
              <a:defRPr sz="3200" b="1" i="0" u="none" strike="noStrike" cap="none">
                <a:solidFill>
                  <a:srgbClr val="14B4C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9</a:t>
            </a:r>
          </a:p>
        </p:txBody>
      </p:sp>
      <p:sp>
        <p:nvSpPr>
          <p:cNvPr id="5" name="Google Shape;244;p2">
            <a:extLst>
              <a:ext uri="{FF2B5EF4-FFF2-40B4-BE49-F238E27FC236}">
                <a16:creationId xmlns:a16="http://schemas.microsoft.com/office/drawing/2014/main" id="{386906C8-FADD-7C50-EDAF-C9CDB7AF1206}"/>
              </a:ext>
            </a:extLst>
          </p:cNvPr>
          <p:cNvSpPr txBox="1">
            <a:spLocks/>
          </p:cNvSpPr>
          <p:nvPr/>
        </p:nvSpPr>
        <p:spPr>
          <a:xfrm>
            <a:off x="4128020" y="5356047"/>
            <a:ext cx="7208644" cy="69219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GB" dirty="0">
                <a:hlinkClick r:id="rId7" action="ppaction://hlinksldjump"/>
              </a:rPr>
              <a:t>Overview</a:t>
            </a:r>
            <a:endParaRPr lang="en-GB" dirty="0"/>
          </a:p>
        </p:txBody>
      </p:sp>
      <p:sp>
        <p:nvSpPr>
          <p:cNvPr id="6" name="Google Shape;243;p2">
            <a:extLst>
              <a:ext uri="{FF2B5EF4-FFF2-40B4-BE49-F238E27FC236}">
                <a16:creationId xmlns:a16="http://schemas.microsoft.com/office/drawing/2014/main" id="{EC53D71E-3F34-638A-CFDF-678C48D85473}"/>
              </a:ext>
            </a:extLst>
          </p:cNvPr>
          <p:cNvSpPr txBox="1">
            <a:spLocks/>
          </p:cNvSpPr>
          <p:nvPr/>
        </p:nvSpPr>
        <p:spPr>
          <a:xfrm>
            <a:off x="3206756" y="3007039"/>
            <a:ext cx="745417" cy="635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14B4CB"/>
              </a:buClr>
              <a:buSzPts val="3200"/>
              <a:buFont typeface="Arial"/>
              <a:buNone/>
              <a:defRPr sz="3200" b="1" i="0" u="none" strike="noStrike" cap="none">
                <a:solidFill>
                  <a:srgbClr val="14B4C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4</a:t>
            </a:r>
          </a:p>
        </p:txBody>
      </p:sp>
      <p:sp>
        <p:nvSpPr>
          <p:cNvPr id="7" name="Google Shape;243;p2">
            <a:extLst>
              <a:ext uri="{FF2B5EF4-FFF2-40B4-BE49-F238E27FC236}">
                <a16:creationId xmlns:a16="http://schemas.microsoft.com/office/drawing/2014/main" id="{E615AA03-55CA-0AE1-679B-E869C6153EB6}"/>
              </a:ext>
            </a:extLst>
          </p:cNvPr>
          <p:cNvSpPr txBox="1">
            <a:spLocks/>
          </p:cNvSpPr>
          <p:nvPr/>
        </p:nvSpPr>
        <p:spPr>
          <a:xfrm>
            <a:off x="3211467" y="3590364"/>
            <a:ext cx="745417" cy="635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14B4CB"/>
              </a:buClr>
              <a:buSzPts val="3200"/>
              <a:buFont typeface="Arial"/>
              <a:buNone/>
              <a:defRPr sz="3200" b="1" i="0" u="none" strike="noStrike" cap="none">
                <a:solidFill>
                  <a:srgbClr val="14B4C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5</a:t>
            </a:r>
          </a:p>
        </p:txBody>
      </p:sp>
      <p:sp>
        <p:nvSpPr>
          <p:cNvPr id="8" name="Google Shape;244;p2">
            <a:extLst>
              <a:ext uri="{FF2B5EF4-FFF2-40B4-BE49-F238E27FC236}">
                <a16:creationId xmlns:a16="http://schemas.microsoft.com/office/drawing/2014/main" id="{2E2256A4-EAD5-93F5-9697-EFE02F1AC3F7}"/>
              </a:ext>
            </a:extLst>
          </p:cNvPr>
          <p:cNvSpPr txBox="1">
            <a:spLocks/>
          </p:cNvSpPr>
          <p:nvPr/>
        </p:nvSpPr>
        <p:spPr>
          <a:xfrm>
            <a:off x="4145590" y="3007039"/>
            <a:ext cx="7208644" cy="69219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GB" dirty="0">
                <a:hlinkClick r:id="rId8" action="ppaction://hlinksldjump"/>
              </a:rPr>
              <a:t>Organisational determinants of work-life balance</a:t>
            </a:r>
            <a:endParaRPr lang="en-GB" dirty="0"/>
          </a:p>
        </p:txBody>
      </p:sp>
      <p:sp>
        <p:nvSpPr>
          <p:cNvPr id="9" name="Google Shape;244;p2">
            <a:extLst>
              <a:ext uri="{FF2B5EF4-FFF2-40B4-BE49-F238E27FC236}">
                <a16:creationId xmlns:a16="http://schemas.microsoft.com/office/drawing/2014/main" id="{B79D4034-3D87-320C-F4DB-3EFF18127269}"/>
              </a:ext>
            </a:extLst>
          </p:cNvPr>
          <p:cNvSpPr txBox="1">
            <a:spLocks/>
          </p:cNvSpPr>
          <p:nvPr/>
        </p:nvSpPr>
        <p:spPr>
          <a:xfrm>
            <a:off x="4116595" y="3541771"/>
            <a:ext cx="7208644" cy="69219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GB" dirty="0">
                <a:hlinkClick r:id="rId9" action="ppaction://hlinksldjump"/>
              </a:rPr>
              <a:t>Legislation supporting work-life balance</a:t>
            </a:r>
            <a:endParaRPr lang="en-GB" dirty="0"/>
          </a:p>
        </p:txBody>
      </p:sp>
      <p:sp>
        <p:nvSpPr>
          <p:cNvPr id="10" name="Google Shape;244;p2">
            <a:extLst>
              <a:ext uri="{FF2B5EF4-FFF2-40B4-BE49-F238E27FC236}">
                <a16:creationId xmlns:a16="http://schemas.microsoft.com/office/drawing/2014/main" id="{BA205D02-0A78-76D4-1DF9-7B02B5C3BEDE}"/>
              </a:ext>
            </a:extLst>
          </p:cNvPr>
          <p:cNvSpPr txBox="1">
            <a:spLocks/>
          </p:cNvSpPr>
          <p:nvPr/>
        </p:nvSpPr>
        <p:spPr>
          <a:xfrm>
            <a:off x="4122308" y="4021321"/>
            <a:ext cx="7208644" cy="69219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GB" dirty="0">
                <a:hlinkClick r:id="rId10" action="ppaction://hlinksldjump"/>
              </a:rPr>
              <a:t>Organisations that successfully balance work and private life</a:t>
            </a:r>
            <a:endParaRPr lang="en-GB" dirty="0"/>
          </a:p>
        </p:txBody>
      </p:sp>
      <p:sp>
        <p:nvSpPr>
          <p:cNvPr id="11" name="Google Shape;243;p2">
            <a:extLst>
              <a:ext uri="{FF2B5EF4-FFF2-40B4-BE49-F238E27FC236}">
                <a16:creationId xmlns:a16="http://schemas.microsoft.com/office/drawing/2014/main" id="{FA3821BE-F35C-61D7-42F5-49FBE190A9B1}"/>
              </a:ext>
            </a:extLst>
          </p:cNvPr>
          <p:cNvSpPr txBox="1">
            <a:spLocks/>
          </p:cNvSpPr>
          <p:nvPr/>
        </p:nvSpPr>
        <p:spPr>
          <a:xfrm>
            <a:off x="3212469" y="4040713"/>
            <a:ext cx="745417" cy="635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14B4CB"/>
              </a:buClr>
              <a:buSzPts val="3200"/>
              <a:buFont typeface="Arial"/>
              <a:buNone/>
              <a:defRPr sz="3200" b="1" i="0" u="none" strike="noStrike" cap="none">
                <a:solidFill>
                  <a:srgbClr val="14B4C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6</a:t>
            </a:r>
          </a:p>
        </p:txBody>
      </p:sp>
      <p:sp>
        <p:nvSpPr>
          <p:cNvPr id="12" name="Google Shape;244;p2">
            <a:extLst>
              <a:ext uri="{FF2B5EF4-FFF2-40B4-BE49-F238E27FC236}">
                <a16:creationId xmlns:a16="http://schemas.microsoft.com/office/drawing/2014/main" id="{136B432A-8B80-64BA-E6C8-145612A6DF78}"/>
              </a:ext>
            </a:extLst>
          </p:cNvPr>
          <p:cNvSpPr txBox="1">
            <a:spLocks/>
          </p:cNvSpPr>
          <p:nvPr/>
        </p:nvSpPr>
        <p:spPr>
          <a:xfrm>
            <a:off x="4133343" y="4947027"/>
            <a:ext cx="7208644" cy="69219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GB" dirty="0">
                <a:hlinkClick r:id="rId11" action="ppaction://hlinksldjump"/>
              </a:rPr>
              <a:t>Self Assessment</a:t>
            </a:r>
            <a:endParaRPr lang="en-GB" dirty="0"/>
          </a:p>
        </p:txBody>
      </p:sp>
      <p:sp>
        <p:nvSpPr>
          <p:cNvPr id="13" name="Google Shape;243;p2">
            <a:extLst>
              <a:ext uri="{FF2B5EF4-FFF2-40B4-BE49-F238E27FC236}">
                <a16:creationId xmlns:a16="http://schemas.microsoft.com/office/drawing/2014/main" id="{C658DC88-078F-7C2B-A9B8-1D054150F1C6}"/>
              </a:ext>
            </a:extLst>
          </p:cNvPr>
          <p:cNvSpPr txBox="1">
            <a:spLocks/>
          </p:cNvSpPr>
          <p:nvPr/>
        </p:nvSpPr>
        <p:spPr>
          <a:xfrm>
            <a:off x="3212080" y="4947502"/>
            <a:ext cx="745417" cy="635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14B4CB"/>
              </a:buClr>
              <a:buSzPts val="3200"/>
              <a:buFont typeface="Arial"/>
              <a:buNone/>
              <a:defRPr sz="3200" b="1" i="0" u="none" strike="noStrike" cap="none">
                <a:solidFill>
                  <a:srgbClr val="14B4C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6"/>
          <p:cNvSpPr txBox="1">
            <a:spLocks noGrp="1"/>
          </p:cNvSpPr>
          <p:nvPr>
            <p:ph type="body" idx="1"/>
          </p:nvPr>
        </p:nvSpPr>
        <p:spPr>
          <a:xfrm>
            <a:off x="734714" y="1849605"/>
            <a:ext cx="10834986" cy="3763795"/>
          </a:xfrm>
          <a:prstGeom prst="rect">
            <a:avLst/>
          </a:prstGeom>
          <a:noFill/>
          <a:ln>
            <a:noFill/>
          </a:ln>
        </p:spPr>
        <p:txBody>
          <a:bodyPr spcFirstLastPara="1" wrap="square" lIns="91425" tIns="45700" rIns="91425" bIns="45700" anchor="t" anchorCtr="0">
            <a:normAutofit/>
          </a:bodyPr>
          <a:lstStyle/>
          <a:p>
            <a:pPr marL="0" marR="0">
              <a:lnSpc>
                <a:spcPct val="107000"/>
              </a:lnSpc>
              <a:spcBef>
                <a:spcPts val="0"/>
              </a:spcBef>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Issue:</a:t>
            </a:r>
          </a:p>
          <a:p>
            <a:pPr marL="0" marR="0">
              <a:lnSpc>
                <a:spcPct val="107000"/>
              </a:lnSpc>
              <a:spcBef>
                <a:spcPts val="0"/>
              </a:spcBef>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Micromanagement and limited decision-making authority can increase stress and hinder work-life balance.</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Strategies:</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Foster a culture of trust, empowerment, and autonomy, where employees have the freedom to make decisions and manage their work.</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Delegate responsibilities and give employees the opportunity to take ownership of their tasks.</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Provide clear expectations and guidelines while allowing employees the flexibility to determine how they achieve their goals.</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l" rtl="0">
              <a:lnSpc>
                <a:spcPct val="90000"/>
              </a:lnSpc>
              <a:spcBef>
                <a:spcPts val="0"/>
              </a:spcBef>
              <a:spcAft>
                <a:spcPts val="0"/>
              </a:spcAft>
              <a:buClr>
                <a:schemeClr val="lt1"/>
              </a:buClr>
              <a:buSzPts val="2200"/>
              <a:buNone/>
            </a:pPr>
            <a:endParaRPr dirty="0"/>
          </a:p>
        </p:txBody>
      </p:sp>
      <p:sp>
        <p:nvSpPr>
          <p:cNvPr id="352" name="Google Shape;352;p16"/>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GB" b="1" dirty="0">
                <a:effectLst/>
                <a:latin typeface="Calibri" panose="020F0502020204030204" pitchFamily="34" charset="0"/>
                <a:ea typeface="Calibri" panose="020F0502020204030204" pitchFamily="34" charset="0"/>
                <a:cs typeface="Times New Roman" panose="02020603050405020304" pitchFamily="18" charset="0"/>
              </a:rPr>
              <a:t>Lack of Autonomy and Control:</a:t>
            </a:r>
            <a:endParaRPr lang="et-E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347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6"/>
          <p:cNvSpPr txBox="1">
            <a:spLocks noGrp="1"/>
          </p:cNvSpPr>
          <p:nvPr>
            <p:ph type="body" idx="1"/>
          </p:nvPr>
        </p:nvSpPr>
        <p:spPr>
          <a:xfrm>
            <a:off x="734714" y="1849605"/>
            <a:ext cx="10834986" cy="3763795"/>
          </a:xfrm>
          <a:prstGeom prst="rect">
            <a:avLst/>
          </a:prstGeom>
          <a:noFill/>
          <a:ln>
            <a:noFill/>
          </a:ln>
        </p:spPr>
        <p:txBody>
          <a:bodyPr spcFirstLastPara="1" wrap="square" lIns="91425" tIns="45700" rIns="91425" bIns="45700" anchor="t" anchorCtr="0">
            <a:normAutofit lnSpcReduction="10000"/>
          </a:bodyPr>
          <a:lstStyle/>
          <a:p>
            <a:pPr marL="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Issue:</a:t>
            </a:r>
          </a:p>
          <a:p>
            <a:pPr marL="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Insufficient communication and support from supervisors can exacerbate work-life imbalance.</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Strategies:</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Encourage open and transparent communication between supervisors and employees regarding work-life balance concerns.</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Train supervisors to be attentive and empathetic, actively listening to employees' needs and providing appropriate support.</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Establish employee assistance programs or wellness initiatives to address personal challenges that may affect work-life balance.</a:t>
            </a:r>
          </a:p>
          <a:p>
            <a:pPr marL="57150" marR="0" indent="-285750">
              <a:lnSpc>
                <a:spcPct val="107000"/>
              </a:lnSpc>
              <a:spcBef>
                <a:spcPts val="0"/>
              </a:spcBef>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Promote a culture that values work-life balance, and lead by example through senior management's commitment to their own work-life balance.</a:t>
            </a:r>
            <a:endParaRPr dirty="0"/>
          </a:p>
        </p:txBody>
      </p:sp>
      <p:sp>
        <p:nvSpPr>
          <p:cNvPr id="352" name="Google Shape;352;p16"/>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p>
            <a:pPr marL="0" marR="0">
              <a:lnSpc>
                <a:spcPct val="107000"/>
              </a:lnSpc>
              <a:spcBef>
                <a:spcPts val="0"/>
              </a:spcBef>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Lack of Communication and Support:</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5798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8"/>
          <p:cNvSpPr txBox="1">
            <a:spLocks noGrp="1"/>
          </p:cNvSpPr>
          <p:nvPr>
            <p:ph type="body" idx="1"/>
          </p:nvPr>
        </p:nvSpPr>
        <p:spPr>
          <a:xfrm>
            <a:off x="3493008" y="1306076"/>
            <a:ext cx="5257800" cy="3742267"/>
          </a:xfrm>
          <a:prstGeom prst="rect">
            <a:avLst/>
          </a:prstGeom>
          <a:noFill/>
          <a:ln>
            <a:noFill/>
          </a:ln>
        </p:spPr>
        <p:txBody>
          <a:bodyPr spcFirstLastPara="1" wrap="square" lIns="91425" tIns="45700" rIns="91425" bIns="45700" anchor="ctr" anchorCtr="0">
            <a:normAutofit/>
          </a:bodyPr>
          <a:lstStyle/>
          <a:p>
            <a:pPr marL="228600" indent="0" algn="l"/>
            <a:r>
              <a:rPr lang="en-US" b="0" i="0" dirty="0">
                <a:solidFill>
                  <a:schemeClr val="bg1"/>
                </a:solidFill>
                <a:effectLst/>
                <a:latin typeface="Inter"/>
              </a:rPr>
              <a:t>“I’ve learned that you can’t have everything and do everything at the same time” – Oprah Winfrey</a:t>
            </a:r>
          </a:p>
        </p:txBody>
      </p:sp>
      <p:sp>
        <p:nvSpPr>
          <p:cNvPr id="296" name="Google Shape;296;p8"/>
          <p:cNvSpPr/>
          <p:nvPr/>
        </p:nvSpPr>
        <p:spPr>
          <a:xfrm rot="10542407">
            <a:off x="8120156" y="3824248"/>
            <a:ext cx="1843087" cy="1334220"/>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296;p8">
            <a:extLst>
              <a:ext uri="{FF2B5EF4-FFF2-40B4-BE49-F238E27FC236}">
                <a16:creationId xmlns:a16="http://schemas.microsoft.com/office/drawing/2014/main" id="{ACC0D874-99C0-99B5-FA11-50FC5A6F8E72}"/>
              </a:ext>
            </a:extLst>
          </p:cNvPr>
          <p:cNvSpPr/>
          <p:nvPr/>
        </p:nvSpPr>
        <p:spPr>
          <a:xfrm>
            <a:off x="1909856" y="2786023"/>
            <a:ext cx="1843087" cy="1334220"/>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2750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15"/>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345" name="Google Shape;345;p15"/>
          <p:cNvSpPr txBox="1">
            <a:spLocks noGrp="1"/>
          </p:cNvSpPr>
          <p:nvPr>
            <p:ph type="body" idx="1"/>
          </p:nvPr>
        </p:nvSpPr>
        <p:spPr>
          <a:xfrm>
            <a:off x="2278325" y="322641"/>
            <a:ext cx="5510151" cy="1610512"/>
          </a:xfrm>
          <a:prstGeom prst="rect">
            <a:avLst/>
          </a:prstGeom>
          <a:noFill/>
          <a:ln>
            <a:noFill/>
          </a:ln>
        </p:spPr>
        <p:txBody>
          <a:bodyPr spcFirstLastPara="1" wrap="square" lIns="91425" tIns="45700" rIns="91425" bIns="45700" anchor="ctr" anchorCtr="0">
            <a:normAutofit/>
          </a:bodyPr>
          <a:lstStyle/>
          <a:p>
            <a:pPr marL="0" indent="0">
              <a:spcBef>
                <a:spcPts val="0"/>
              </a:spcBef>
            </a:pPr>
            <a:r>
              <a:rPr lang="en-GB" sz="3600" dirty="0"/>
              <a:t>Legislation supporting work-life balance</a:t>
            </a:r>
          </a:p>
        </p:txBody>
      </p:sp>
      <p:sp>
        <p:nvSpPr>
          <p:cNvPr id="346" name="Google Shape;346;p15"/>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2.3</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body" idx="1"/>
          </p:nvPr>
        </p:nvSpPr>
        <p:spPr>
          <a:xfrm>
            <a:off x="258464" y="1079499"/>
            <a:ext cx="10834986" cy="469900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200"/>
            </a:pPr>
            <a:r>
              <a:rPr lang="en-US" dirty="0"/>
              <a:t>There are various laws and legislation at the national and international levels that address work-life balance and impact organizational policies and practices. Here are some of the key laws and legislation related to work-life balance:</a:t>
            </a:r>
          </a:p>
          <a:p>
            <a:pPr marL="228600" lvl="0" indent="-228600" algn="l" rtl="0">
              <a:lnSpc>
                <a:spcPct val="90000"/>
              </a:lnSpc>
              <a:spcBef>
                <a:spcPts val="0"/>
              </a:spcBef>
              <a:spcAft>
                <a:spcPts val="0"/>
              </a:spcAft>
              <a:buClr>
                <a:srgbClr val="595959"/>
              </a:buClr>
              <a:buSzPts val="2200"/>
              <a:buNone/>
            </a:pPr>
            <a:endParaRPr lang="en-US" dirty="0"/>
          </a:p>
          <a:p>
            <a:pPr marL="342900" lvl="0" indent="-342900" algn="l" rtl="0">
              <a:lnSpc>
                <a:spcPct val="90000"/>
              </a:lnSpc>
              <a:spcBef>
                <a:spcPts val="0"/>
              </a:spcBef>
              <a:spcAft>
                <a:spcPts val="0"/>
              </a:spcAft>
              <a:buClr>
                <a:srgbClr val="595959"/>
              </a:buClr>
              <a:buSzPts val="2200"/>
              <a:buFont typeface="Arial" panose="020B0604020202020204" pitchFamily="34" charset="0"/>
              <a:buChar char="•"/>
            </a:pPr>
            <a:r>
              <a:rPr lang="en-GB" sz="2000" dirty="0"/>
              <a:t>Family Benefits Act (FBA) (Estonia): </a:t>
            </a:r>
            <a:r>
              <a:rPr lang="en-US" sz="2000" dirty="0">
                <a:latin typeface="Google Sans"/>
              </a:rPr>
              <a:t>i</a:t>
            </a:r>
            <a:r>
              <a:rPr lang="en-US" sz="2000" b="0" i="0" dirty="0">
                <a:effectLst/>
                <a:latin typeface="Google Sans"/>
              </a:rPr>
              <a:t>n Estonia, a universal family support scheme is in use - every child is valuable and has the right to state support. The right to receive family allowances comes with both the birth of a child and coming into the family in another way - for example, childcare, adoption or guardianship of a child.</a:t>
            </a:r>
          </a:p>
          <a:p>
            <a:pPr marL="342900" lvl="0" indent="-342900" algn="l" rtl="0">
              <a:lnSpc>
                <a:spcPct val="90000"/>
              </a:lnSpc>
              <a:spcBef>
                <a:spcPts val="0"/>
              </a:spcBef>
              <a:spcAft>
                <a:spcPts val="0"/>
              </a:spcAft>
              <a:buClr>
                <a:srgbClr val="595959"/>
              </a:buClr>
              <a:buSzPts val="2200"/>
              <a:buFont typeface="Arial" panose="020B0604020202020204" pitchFamily="34" charset="0"/>
              <a:buChar char="•"/>
            </a:pPr>
            <a:endParaRPr lang="en-US" sz="2000" b="0" i="0" dirty="0">
              <a:effectLst/>
              <a:latin typeface="Google Sans"/>
            </a:endParaRPr>
          </a:p>
          <a:p>
            <a:pPr marL="342900" lvl="0" indent="-342900" algn="l" rtl="0">
              <a:lnSpc>
                <a:spcPct val="90000"/>
              </a:lnSpc>
              <a:spcBef>
                <a:spcPts val="0"/>
              </a:spcBef>
              <a:spcAft>
                <a:spcPts val="0"/>
              </a:spcAft>
              <a:buClr>
                <a:srgbClr val="595959"/>
              </a:buClr>
              <a:buSzPts val="2200"/>
              <a:buFont typeface="Arial" panose="020B0604020202020204" pitchFamily="34" charset="0"/>
              <a:buChar char="•"/>
            </a:pPr>
            <a:r>
              <a:rPr lang="en-GB" sz="2000" dirty="0"/>
              <a:t>Employment Contracts Act (ECA) (Estonia): </a:t>
            </a:r>
            <a:r>
              <a:rPr lang="en-US" sz="2000" dirty="0"/>
              <a:t>the ECA establishes minimum wage, overtime </a:t>
            </a:r>
            <a:r>
              <a:rPr lang="en-GB" sz="2000" dirty="0"/>
              <a:t>pay, and child labour standards in Estonia. </a:t>
            </a:r>
            <a:r>
              <a:rPr lang="en-US" sz="2000" dirty="0"/>
              <a:t>It sets the standard workweek as 40 hours and requires employers to pay eligible employees overtime compensation for hours worked beyond 40 in a week. Organizations need to comply with ECA regulations to ensure fair compensation for employees' work hours and manage overtime to prevent excessive workloads and potential work-life imbalance.</a:t>
            </a:r>
          </a:p>
          <a:p>
            <a:pPr marL="342900" lvl="0" indent="-342900" algn="l" rtl="0">
              <a:lnSpc>
                <a:spcPct val="90000"/>
              </a:lnSpc>
              <a:spcBef>
                <a:spcPts val="0"/>
              </a:spcBef>
              <a:spcAft>
                <a:spcPts val="0"/>
              </a:spcAft>
              <a:buClr>
                <a:srgbClr val="595959"/>
              </a:buClr>
              <a:buSzPts val="2200"/>
              <a:buFont typeface="Arial" panose="020B0604020202020204" pitchFamily="34" charset="0"/>
              <a:buChar char="•"/>
            </a:pPr>
            <a:endParaRPr lang="en-US" dirty="0"/>
          </a:p>
          <a:p>
            <a:pPr marL="342900" lvl="0" indent="-342900" algn="l" rtl="0">
              <a:lnSpc>
                <a:spcPct val="90000"/>
              </a:lnSpc>
              <a:spcBef>
                <a:spcPts val="0"/>
              </a:spcBef>
              <a:spcAft>
                <a:spcPts val="0"/>
              </a:spcAft>
              <a:buClr>
                <a:srgbClr val="595959"/>
              </a:buClr>
              <a:buSzPts val="2200"/>
              <a:buFont typeface="Arial" panose="020B0604020202020204" pitchFamily="34" charset="0"/>
              <a:buChar char="•"/>
            </a:pPr>
            <a:endParaRPr dirty="0"/>
          </a:p>
        </p:txBody>
      </p:sp>
      <p:sp>
        <p:nvSpPr>
          <p:cNvPr id="381" name="Google Shape;381;p20"/>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p>
            <a:pPr marL="0" indent="0">
              <a:spcBef>
                <a:spcPts val="0"/>
              </a:spcBef>
            </a:pPr>
            <a:r>
              <a:rPr lang="en-GB" sz="2400" b="1" dirty="0">
                <a:effectLst/>
                <a:latin typeface="Calibri" panose="020F0502020204030204" pitchFamily="34" charset="0"/>
                <a:ea typeface="Calibri" panose="020F0502020204030204" pitchFamily="34" charset="0"/>
                <a:cs typeface="Times New Roman" panose="02020603050405020304" pitchFamily="18" charset="0"/>
              </a:rPr>
              <a:t>Legislation supporting work-life balance</a:t>
            </a:r>
            <a:endParaRPr sz="2400" dirty="0"/>
          </a:p>
          <a:p>
            <a:pPr marL="571500" lvl="0" indent="-571500" algn="l" rtl="0">
              <a:lnSpc>
                <a:spcPct val="90000"/>
              </a:lnSpc>
              <a:spcBef>
                <a:spcPts val="1000"/>
              </a:spcBef>
              <a:spcAft>
                <a:spcPts val="0"/>
              </a:spcAft>
              <a:buClr>
                <a:srgbClr val="8A4199"/>
              </a:buClr>
              <a:buSzPts val="3600"/>
              <a:buFont typeface="Arial" panose="020B0604020202020204" pitchFamily="34" charset="0"/>
              <a:buChar char="•"/>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body" idx="1"/>
          </p:nvPr>
        </p:nvSpPr>
        <p:spPr>
          <a:xfrm>
            <a:off x="734714" y="914400"/>
            <a:ext cx="10834986" cy="4699001"/>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595959"/>
              </a:buClr>
              <a:buSzPts val="2200"/>
              <a:buFont typeface="Arial" panose="020B0604020202020204" pitchFamily="34" charset="0"/>
              <a:buChar char="•"/>
            </a:pPr>
            <a:endParaRPr lang="en-US" dirty="0"/>
          </a:p>
          <a:p>
            <a:pPr marL="342900" lvl="0" indent="-342900" algn="l" rtl="0">
              <a:lnSpc>
                <a:spcPct val="90000"/>
              </a:lnSpc>
              <a:spcBef>
                <a:spcPts val="0"/>
              </a:spcBef>
              <a:spcAft>
                <a:spcPts val="0"/>
              </a:spcAft>
              <a:buClr>
                <a:srgbClr val="595959"/>
              </a:buClr>
              <a:buSzPts val="2200"/>
              <a:buFont typeface="Arial" panose="020B0604020202020204" pitchFamily="34" charset="0"/>
              <a:buChar char="•"/>
            </a:pPr>
            <a:r>
              <a:rPr lang="en-US" dirty="0"/>
              <a:t>European Working Time Directive (EU): the European Working Time Directive sets out minimum requirements for working time, rest periods, and annual leave within the European Union. It limits the maximum average working time to 48 hours per week and provides employees with minimum daily and weekly rest periods. Employers must adhere to these regulations and provide employees with sufficient rest and vacation time to support work-life balance.</a:t>
            </a:r>
          </a:p>
          <a:p>
            <a:pPr marL="0" lvl="0" indent="0" algn="l" rtl="0">
              <a:lnSpc>
                <a:spcPct val="90000"/>
              </a:lnSpc>
              <a:spcBef>
                <a:spcPts val="0"/>
              </a:spcBef>
              <a:spcAft>
                <a:spcPts val="0"/>
              </a:spcAft>
              <a:buClr>
                <a:srgbClr val="595959"/>
              </a:buClr>
              <a:buSzPts val="2200"/>
            </a:pPr>
            <a:endParaRPr lang="en-US" dirty="0"/>
          </a:p>
          <a:p>
            <a:pPr marL="342900" lvl="0" indent="-342900" algn="l" rtl="0">
              <a:lnSpc>
                <a:spcPct val="90000"/>
              </a:lnSpc>
              <a:spcBef>
                <a:spcPts val="0"/>
              </a:spcBef>
              <a:spcAft>
                <a:spcPts val="0"/>
              </a:spcAft>
              <a:buClr>
                <a:srgbClr val="595959"/>
              </a:buClr>
              <a:buSzPts val="2200"/>
              <a:buFont typeface="Arial" panose="020B0604020202020204" pitchFamily="34" charset="0"/>
              <a:buChar char="•"/>
            </a:pPr>
            <a:r>
              <a:rPr lang="en-US" dirty="0"/>
              <a:t>Work-Life Balance and Gender Equality Laws: Many countries have specific laws and regulations aimed at promoting work-life balance and gender equality. These laws may include provisions for parental leave, maternity and paternity benefits, childcare support, and protection against discrimination related to family responsibilities. Organizations must adhere to these laws and develop policies and practices that support work-life balance and equal opportunities for all employees.</a:t>
            </a:r>
          </a:p>
          <a:p>
            <a:pPr marL="342900" lvl="0" indent="-342900" algn="l" rtl="0">
              <a:lnSpc>
                <a:spcPct val="90000"/>
              </a:lnSpc>
              <a:spcBef>
                <a:spcPts val="0"/>
              </a:spcBef>
              <a:spcAft>
                <a:spcPts val="0"/>
              </a:spcAft>
              <a:buClr>
                <a:srgbClr val="595959"/>
              </a:buClr>
              <a:buSzPts val="2200"/>
              <a:buFont typeface="Arial" panose="020B0604020202020204" pitchFamily="34" charset="0"/>
              <a:buChar char="•"/>
            </a:pPr>
            <a:endParaRPr lang="en-US" dirty="0"/>
          </a:p>
          <a:p>
            <a:pPr marL="342900" lvl="0" indent="-342900" algn="l" rtl="0">
              <a:lnSpc>
                <a:spcPct val="90000"/>
              </a:lnSpc>
              <a:spcBef>
                <a:spcPts val="0"/>
              </a:spcBef>
              <a:spcAft>
                <a:spcPts val="0"/>
              </a:spcAft>
              <a:buClr>
                <a:srgbClr val="595959"/>
              </a:buClr>
              <a:buSzPts val="2200"/>
              <a:buFont typeface="Arial" panose="020B0604020202020204" pitchFamily="34" charset="0"/>
              <a:buChar char="•"/>
            </a:pPr>
            <a:endParaRPr lang="en-US" dirty="0"/>
          </a:p>
          <a:p>
            <a:pPr marL="342900" lvl="0" indent="-342900" algn="l" rtl="0">
              <a:lnSpc>
                <a:spcPct val="90000"/>
              </a:lnSpc>
              <a:spcBef>
                <a:spcPts val="0"/>
              </a:spcBef>
              <a:spcAft>
                <a:spcPts val="0"/>
              </a:spcAft>
              <a:buClr>
                <a:srgbClr val="595959"/>
              </a:buClr>
              <a:buSzPts val="2200"/>
              <a:buFont typeface="Arial" panose="020B0604020202020204" pitchFamily="34" charset="0"/>
              <a:buChar char="•"/>
            </a:pPr>
            <a:endParaRPr dirty="0"/>
          </a:p>
        </p:txBody>
      </p:sp>
      <p:sp>
        <p:nvSpPr>
          <p:cNvPr id="381" name="Google Shape;381;p20"/>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p>
            <a:pPr marL="0" indent="0">
              <a:spcBef>
                <a:spcPts val="0"/>
              </a:spcBef>
            </a:pPr>
            <a:r>
              <a:rPr lang="en-GB" sz="2400" b="1" dirty="0">
                <a:effectLst/>
                <a:latin typeface="Calibri" panose="020F0502020204030204" pitchFamily="34" charset="0"/>
                <a:ea typeface="Calibri" panose="020F0502020204030204" pitchFamily="34" charset="0"/>
                <a:cs typeface="Times New Roman" panose="02020603050405020304" pitchFamily="18" charset="0"/>
              </a:rPr>
              <a:t>Legislation supporting work-life balance</a:t>
            </a:r>
            <a:endParaRPr sz="2400" dirty="0"/>
          </a:p>
          <a:p>
            <a:pPr marL="0" lvl="0" indent="0" algn="l" rtl="0">
              <a:lnSpc>
                <a:spcPct val="90000"/>
              </a:lnSpc>
              <a:spcBef>
                <a:spcPts val="1000"/>
              </a:spcBef>
              <a:spcAft>
                <a:spcPts val="0"/>
              </a:spcAft>
              <a:buClr>
                <a:srgbClr val="8A4199"/>
              </a:buClr>
              <a:buSzPts val="3600"/>
              <a:buNone/>
            </a:pPr>
            <a:endParaRPr dirty="0"/>
          </a:p>
        </p:txBody>
      </p:sp>
    </p:spTree>
    <p:extLst>
      <p:ext uri="{BB962C8B-B14F-4D97-AF65-F5344CB8AC3E}">
        <p14:creationId xmlns:p14="http://schemas.microsoft.com/office/powerpoint/2010/main" val="2817578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18"/>
          <p:cNvPicPr preferRelativeResize="0">
            <a:picLocks noGrp="1"/>
          </p:cNvPicPr>
          <p:nvPr>
            <p:ph type="pic" idx="2"/>
          </p:nvPr>
        </p:nvPicPr>
        <p:blipFill rotWithShape="1">
          <a:blip r:embed="rId3">
            <a:alphaModFix/>
          </a:blip>
          <a:srcRect t="56" b="57"/>
          <a:stretch/>
        </p:blipFill>
        <p:spPr>
          <a:xfrm>
            <a:off x="16472" y="377764"/>
            <a:ext cx="5222656" cy="5952556"/>
          </a:xfrm>
          <a:prstGeom prst="rect">
            <a:avLst/>
          </a:prstGeom>
          <a:noFill/>
          <a:ln>
            <a:noFill/>
          </a:ln>
        </p:spPr>
      </p:pic>
      <p:sp>
        <p:nvSpPr>
          <p:cNvPr id="365" name="Google Shape;365;p18"/>
          <p:cNvSpPr txBox="1">
            <a:spLocks noGrp="1"/>
          </p:cNvSpPr>
          <p:nvPr>
            <p:ph type="body" idx="1"/>
          </p:nvPr>
        </p:nvSpPr>
        <p:spPr>
          <a:xfrm>
            <a:off x="4007559" y="4646645"/>
            <a:ext cx="2507741" cy="1026368"/>
          </a:xfrm>
          <a:prstGeom prst="rect">
            <a:avLst/>
          </a:prstGeom>
          <a:noFill/>
          <a:ln>
            <a:noFill/>
          </a:ln>
        </p:spPr>
        <p:txBody>
          <a:bodyPr spcFirstLastPara="1" wrap="square" lIns="91425" tIns="45700" rIns="91425" bIns="45700" anchor="t" anchorCtr="0">
            <a:noAutofit/>
          </a:bodyPr>
          <a:lstStyle/>
          <a:p>
            <a:pPr marL="0" lvl="0" indent="0" algn="ctr" rtl="0">
              <a:lnSpc>
                <a:spcPct val="101666"/>
              </a:lnSpc>
              <a:spcBef>
                <a:spcPts val="0"/>
              </a:spcBef>
              <a:spcAft>
                <a:spcPts val="0"/>
              </a:spcAft>
              <a:buClr>
                <a:schemeClr val="lt1"/>
              </a:buClr>
              <a:buSzPts val="2400"/>
              <a:buNone/>
            </a:pPr>
            <a:r>
              <a:rPr lang="en-US"/>
              <a:t>WELCOME TO BALANCE</a:t>
            </a:r>
            <a:endParaRPr/>
          </a:p>
        </p:txBody>
      </p:sp>
      <p:sp>
        <p:nvSpPr>
          <p:cNvPr id="366" name="Google Shape;366;p18"/>
          <p:cNvSpPr txBox="1">
            <a:spLocks noGrp="1"/>
          </p:cNvSpPr>
          <p:nvPr>
            <p:ph type="body" idx="3"/>
          </p:nvPr>
        </p:nvSpPr>
        <p:spPr>
          <a:xfrm>
            <a:off x="6650836" y="1618488"/>
            <a:ext cx="4918863" cy="4305156"/>
          </a:xfrm>
          <a:prstGeom prst="rect">
            <a:avLst/>
          </a:prstGeom>
          <a:noFill/>
          <a:ln>
            <a:noFill/>
          </a:ln>
        </p:spPr>
        <p:txBody>
          <a:bodyPr spcFirstLastPara="1" wrap="square" lIns="91425" tIns="45700" rIns="91425" bIns="45700" anchor="t" anchorCtr="0">
            <a:normAutofit lnSpcReduction="10000"/>
          </a:bodyPr>
          <a:lstStyle/>
          <a:p>
            <a:pPr marL="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specific impact of these laws on organizational policies and practices will vary depending on the jurisdiction. However, in general, organizations need to develop and implement policies that align with legal requirements, such as offering parental leave, accommodating flexible work arrangements, providing adequate rest periods, and ensuring fair compensation for work hours. Compliance with these laws helps create a supportive work environment that respects employees' work-life balance rights and contributes to their overall well-being.</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Which laws govern each area in a particular country needs to be examined on a country-by-country basis.</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7" name="Google Shape;367;p18"/>
          <p:cNvSpPr txBox="1">
            <a:spLocks noGrp="1"/>
          </p:cNvSpPr>
          <p:nvPr>
            <p:ph type="body" idx="4"/>
          </p:nvPr>
        </p:nvSpPr>
        <p:spPr>
          <a:xfrm>
            <a:off x="6629890" y="731711"/>
            <a:ext cx="4918863"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Conclusion</a:t>
            </a:r>
            <a:endParaRPr dirty="0"/>
          </a:p>
        </p:txBody>
      </p:sp>
    </p:spTree>
    <p:extLst>
      <p:ext uri="{BB962C8B-B14F-4D97-AF65-F5344CB8AC3E}">
        <p14:creationId xmlns:p14="http://schemas.microsoft.com/office/powerpoint/2010/main" val="582471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8"/>
          <p:cNvSpPr txBox="1">
            <a:spLocks noGrp="1"/>
          </p:cNvSpPr>
          <p:nvPr>
            <p:ph type="body" idx="1"/>
          </p:nvPr>
        </p:nvSpPr>
        <p:spPr>
          <a:xfrm>
            <a:off x="3493008" y="1306076"/>
            <a:ext cx="5257800" cy="3742267"/>
          </a:xfrm>
          <a:prstGeom prst="rect">
            <a:avLst/>
          </a:prstGeom>
          <a:noFill/>
          <a:ln>
            <a:noFill/>
          </a:ln>
        </p:spPr>
        <p:txBody>
          <a:bodyPr spcFirstLastPara="1" wrap="square" lIns="91425" tIns="45700" rIns="91425" bIns="45700" anchor="ctr" anchorCtr="0">
            <a:normAutofit/>
          </a:bodyPr>
          <a:lstStyle/>
          <a:p>
            <a:pPr marL="228600" indent="0" algn="l"/>
            <a:r>
              <a:rPr lang="en-GB" b="0" i="0" dirty="0">
                <a:solidFill>
                  <a:schemeClr val="bg1"/>
                </a:solidFill>
                <a:effectLst/>
                <a:latin typeface="Inter"/>
              </a:rPr>
              <a:t>“No is a complete sentence.” – Anne Lamont</a:t>
            </a:r>
          </a:p>
        </p:txBody>
      </p:sp>
      <p:sp>
        <p:nvSpPr>
          <p:cNvPr id="296" name="Google Shape;296;p8"/>
          <p:cNvSpPr/>
          <p:nvPr/>
        </p:nvSpPr>
        <p:spPr>
          <a:xfrm>
            <a:off x="1757456" y="2633623"/>
            <a:ext cx="1843087" cy="1334220"/>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296;p8">
            <a:extLst>
              <a:ext uri="{FF2B5EF4-FFF2-40B4-BE49-F238E27FC236}">
                <a16:creationId xmlns:a16="http://schemas.microsoft.com/office/drawing/2014/main" id="{B712C129-5D5B-FE08-B253-8140C0622B8D}"/>
              </a:ext>
            </a:extLst>
          </p:cNvPr>
          <p:cNvSpPr/>
          <p:nvPr/>
        </p:nvSpPr>
        <p:spPr>
          <a:xfrm rot="10800000">
            <a:off x="7829264" y="3576598"/>
            <a:ext cx="1843087" cy="1334220"/>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5662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17"/>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358" name="Google Shape;358;p17"/>
          <p:cNvSpPr txBox="1">
            <a:spLocks noGrp="1"/>
          </p:cNvSpPr>
          <p:nvPr>
            <p:ph type="body" idx="1"/>
          </p:nvPr>
        </p:nvSpPr>
        <p:spPr>
          <a:xfrm>
            <a:off x="2362833" y="287233"/>
            <a:ext cx="5033400" cy="1875688"/>
          </a:xfrm>
          <a:prstGeom prst="rect">
            <a:avLst/>
          </a:prstGeom>
          <a:noFill/>
          <a:ln>
            <a:noFill/>
          </a:ln>
        </p:spPr>
        <p:txBody>
          <a:bodyPr spcFirstLastPara="1" wrap="square" lIns="91425" tIns="45700" rIns="91425" bIns="45700" anchor="ctr" anchorCtr="0">
            <a:noAutofit/>
          </a:bodyPr>
          <a:lstStyle/>
          <a:p>
            <a:pPr marL="0" indent="0">
              <a:spcBef>
                <a:spcPts val="0"/>
              </a:spcBef>
            </a:pPr>
            <a:r>
              <a:rPr lang="en-GB" sz="3600" dirty="0">
                <a:effectLst/>
                <a:latin typeface="Calibri" panose="020F0502020204030204" pitchFamily="34" charset="0"/>
                <a:ea typeface="Calibri" panose="020F0502020204030204" pitchFamily="34" charset="0"/>
                <a:cs typeface="Times New Roman" panose="02020603050405020304" pitchFamily="18" charset="0"/>
              </a:rPr>
              <a:t>Organisations that successfully balance work and private life</a:t>
            </a:r>
            <a:endParaRPr lang="et-EE"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9" name="Google Shape;359;p17"/>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2.4</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body" idx="1"/>
          </p:nvPr>
        </p:nvSpPr>
        <p:spPr>
          <a:xfrm>
            <a:off x="713768" y="1001986"/>
            <a:ext cx="10834986" cy="4855464"/>
          </a:xfrm>
          <a:prstGeom prst="rect">
            <a:avLst/>
          </a:prstGeom>
          <a:noFill/>
          <a:ln>
            <a:noFill/>
          </a:ln>
        </p:spPr>
        <p:txBody>
          <a:bodyPr spcFirstLastPara="1" wrap="square" lIns="91425" tIns="45700" rIns="91425" bIns="45700" anchor="t" anchorCtr="0">
            <a:normAutofit/>
          </a:bodyPr>
          <a:lstStyle/>
          <a:p>
            <a:pPr marL="57150" marR="0" indent="-285750">
              <a:lnSpc>
                <a:spcPct val="107000"/>
              </a:lnSpc>
              <a:spcBef>
                <a:spcPts val="0"/>
              </a:spcBef>
              <a:spcAft>
                <a:spcPts val="800"/>
              </a:spcAft>
              <a:buFont typeface="Wingdings" panose="05000000000000000000" pitchFamily="2" charset="2"/>
              <a:buChar char="ü"/>
            </a:pPr>
            <a:r>
              <a:rPr lang="en-GB" sz="1800" b="1" dirty="0">
                <a:effectLst/>
                <a:latin typeface="Calibri" panose="020F0502020204030204" pitchFamily="34" charset="0"/>
                <a:ea typeface="Calibri" panose="020F0502020204030204" pitchFamily="34" charset="0"/>
                <a:cs typeface="Times New Roman" panose="02020603050405020304" pitchFamily="18" charset="0"/>
              </a:rPr>
              <a:t>Google</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Google is well-known for its work-life balance initiatives. The company offers a range of benefits and programs to support employees' well-being, including flexible work hours, remote work options, and generous parental leave. They provide on-site amenities such as fitness centres, free meals, and recreational facilities, creating an environment that promotes work-life integration.</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Google also encourages a culture of open communication and supports employee mental health through counselling services and mindfulness programs.</a:t>
            </a:r>
          </a:p>
          <a:p>
            <a:pPr marL="57150" marR="0" indent="-285750">
              <a:lnSpc>
                <a:spcPct val="107000"/>
              </a:lnSpc>
              <a:spcBef>
                <a:spcPts val="0"/>
              </a:spcBef>
              <a:spcAft>
                <a:spcPts val="800"/>
              </a:spcAft>
              <a:buFont typeface="Wingdings" panose="05000000000000000000" pitchFamily="2" charset="2"/>
              <a:buChar char="ü"/>
            </a:pPr>
            <a:r>
              <a:rPr lang="en-GB" sz="1800" b="1" dirty="0">
                <a:effectLst/>
                <a:latin typeface="Calibri" panose="020F0502020204030204" pitchFamily="34" charset="0"/>
                <a:ea typeface="Calibri" panose="020F0502020204030204" pitchFamily="34" charset="0"/>
                <a:cs typeface="Times New Roman" panose="02020603050405020304" pitchFamily="18" charset="0"/>
              </a:rPr>
              <a:t>Microsoft</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Microsoft has implemented various initiatives to promote work-life balance. They offer flexible work arrangements, including remote work options, to enable employees to manage their personal and professional lives effectively. The company emphasizes a results-oriented work environment, focusing on outcomes rather than specific working hours.</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Microsoft provides extensive paid parental leave for both mothers and fathers, recognizing the importance of family and supporting employees during significant life events.</a:t>
            </a:r>
          </a:p>
        </p:txBody>
      </p:sp>
      <p:sp>
        <p:nvSpPr>
          <p:cNvPr id="381" name="Google Shape;381;p20"/>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p>
            <a:pPr marL="0" indent="0">
              <a:spcBef>
                <a:spcPts val="0"/>
              </a:spcBef>
            </a:pPr>
            <a:r>
              <a:rPr lang="en-GB" sz="2400" b="1" dirty="0">
                <a:effectLst/>
                <a:latin typeface="Calibri" panose="020F0502020204030204" pitchFamily="34" charset="0"/>
                <a:ea typeface="Calibri" panose="020F0502020204030204" pitchFamily="34" charset="0"/>
                <a:cs typeface="Times New Roman" panose="02020603050405020304" pitchFamily="18" charset="0"/>
              </a:rPr>
              <a:t>Organisations that successfully balance work and private life</a:t>
            </a:r>
            <a:endParaRPr sz="2400" dirty="0"/>
          </a:p>
          <a:p>
            <a:pPr marL="0" lvl="0" indent="0" algn="l" rtl="0">
              <a:lnSpc>
                <a:spcPct val="90000"/>
              </a:lnSpc>
              <a:spcBef>
                <a:spcPts val="1000"/>
              </a:spcBef>
              <a:spcAft>
                <a:spcPts val="0"/>
              </a:spcAft>
              <a:buClr>
                <a:srgbClr val="8A4199"/>
              </a:buClr>
              <a:buSzPts val="3600"/>
              <a:buNone/>
            </a:pPr>
            <a:endParaRPr dirty="0"/>
          </a:p>
        </p:txBody>
      </p:sp>
    </p:spTree>
    <p:extLst>
      <p:ext uri="{BB962C8B-B14F-4D97-AF65-F5344CB8AC3E}">
        <p14:creationId xmlns:p14="http://schemas.microsoft.com/office/powerpoint/2010/main" val="1107150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
          <p:cNvSpPr txBox="1">
            <a:spLocks noGrp="1"/>
          </p:cNvSpPr>
          <p:nvPr>
            <p:ph type="body" idx="1"/>
          </p:nvPr>
        </p:nvSpPr>
        <p:spPr>
          <a:xfrm>
            <a:off x="3107723" y="454080"/>
            <a:ext cx="8831844" cy="10709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A4199"/>
              </a:buClr>
              <a:buSzPts val="6000"/>
              <a:buNone/>
            </a:pPr>
            <a:r>
              <a:rPr lang="en-US" dirty="0"/>
              <a:t>02 LEARNING OBJECTIVES</a:t>
            </a:r>
            <a:endParaRPr dirty="0"/>
          </a:p>
        </p:txBody>
      </p:sp>
      <p:sp>
        <p:nvSpPr>
          <p:cNvPr id="254" name="Google Shape;254;p3"/>
          <p:cNvSpPr txBox="1">
            <a:spLocks noGrp="1"/>
          </p:cNvSpPr>
          <p:nvPr>
            <p:ph type="body" idx="2"/>
          </p:nvPr>
        </p:nvSpPr>
        <p:spPr>
          <a:xfrm>
            <a:off x="3158059" y="1723427"/>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GB" dirty="0"/>
              <a:t>2.1</a:t>
            </a:r>
          </a:p>
        </p:txBody>
      </p:sp>
      <p:sp>
        <p:nvSpPr>
          <p:cNvPr id="255" name="Google Shape;255;p3"/>
          <p:cNvSpPr txBox="1">
            <a:spLocks noGrp="1"/>
          </p:cNvSpPr>
          <p:nvPr>
            <p:ph type="body" idx="3"/>
          </p:nvPr>
        </p:nvSpPr>
        <p:spPr>
          <a:xfrm>
            <a:off x="4122308" y="1666233"/>
            <a:ext cx="7208644" cy="6921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2200"/>
              <a:buNone/>
            </a:pPr>
            <a:r>
              <a:rPr lang="en-US" dirty="0"/>
              <a:t>Roles and responsibilities in promoting work-life balance</a:t>
            </a:r>
            <a:endParaRPr dirty="0"/>
          </a:p>
        </p:txBody>
      </p:sp>
      <p:sp>
        <p:nvSpPr>
          <p:cNvPr id="256" name="Google Shape;256;p3"/>
          <p:cNvSpPr txBox="1">
            <a:spLocks noGrp="1"/>
          </p:cNvSpPr>
          <p:nvPr>
            <p:ph type="body" idx="4"/>
          </p:nvPr>
        </p:nvSpPr>
        <p:spPr>
          <a:xfrm>
            <a:off x="3158059" y="2477483"/>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GB" dirty="0"/>
              <a:t>2.2</a:t>
            </a:r>
          </a:p>
        </p:txBody>
      </p:sp>
      <p:sp>
        <p:nvSpPr>
          <p:cNvPr id="257" name="Google Shape;257;p3"/>
          <p:cNvSpPr txBox="1">
            <a:spLocks noGrp="1"/>
          </p:cNvSpPr>
          <p:nvPr>
            <p:ph type="body" idx="5"/>
          </p:nvPr>
        </p:nvSpPr>
        <p:spPr>
          <a:xfrm>
            <a:off x="4122308" y="2420289"/>
            <a:ext cx="7208644" cy="6921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2200"/>
              <a:buNone/>
            </a:pPr>
            <a:r>
              <a:rPr lang="en-GB" dirty="0"/>
              <a:t>Organisational</a:t>
            </a:r>
            <a:r>
              <a:rPr lang="en-US" dirty="0"/>
              <a:t> determinants of work-life balance</a:t>
            </a:r>
            <a:endParaRPr dirty="0"/>
          </a:p>
        </p:txBody>
      </p:sp>
      <p:sp>
        <p:nvSpPr>
          <p:cNvPr id="258" name="Google Shape;258;p3"/>
          <p:cNvSpPr txBox="1">
            <a:spLocks noGrp="1"/>
          </p:cNvSpPr>
          <p:nvPr>
            <p:ph type="body" idx="6"/>
          </p:nvPr>
        </p:nvSpPr>
        <p:spPr>
          <a:xfrm>
            <a:off x="3183475" y="3224938"/>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GB" dirty="0"/>
              <a:t>2.3</a:t>
            </a:r>
          </a:p>
        </p:txBody>
      </p:sp>
      <p:sp>
        <p:nvSpPr>
          <p:cNvPr id="259" name="Google Shape;259;p3"/>
          <p:cNvSpPr txBox="1">
            <a:spLocks noGrp="1"/>
          </p:cNvSpPr>
          <p:nvPr>
            <p:ph type="body" idx="7"/>
          </p:nvPr>
        </p:nvSpPr>
        <p:spPr>
          <a:xfrm>
            <a:off x="4147724" y="3167744"/>
            <a:ext cx="7208644" cy="6921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2200"/>
              <a:buNone/>
            </a:pPr>
            <a:r>
              <a:rPr lang="en-GB" dirty="0"/>
              <a:t>Legislation supporting work-life balance</a:t>
            </a:r>
            <a:endParaRPr dirty="0"/>
          </a:p>
        </p:txBody>
      </p:sp>
      <p:sp>
        <p:nvSpPr>
          <p:cNvPr id="260" name="Google Shape;260;p3"/>
          <p:cNvSpPr txBox="1">
            <a:spLocks noGrp="1"/>
          </p:cNvSpPr>
          <p:nvPr>
            <p:ph type="body" idx="8"/>
          </p:nvPr>
        </p:nvSpPr>
        <p:spPr>
          <a:xfrm>
            <a:off x="3183475" y="3978994"/>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GB" dirty="0"/>
              <a:t>2.4</a:t>
            </a:r>
          </a:p>
        </p:txBody>
      </p:sp>
      <p:sp>
        <p:nvSpPr>
          <p:cNvPr id="261" name="Google Shape;261;p3"/>
          <p:cNvSpPr txBox="1">
            <a:spLocks noGrp="1"/>
          </p:cNvSpPr>
          <p:nvPr>
            <p:ph type="body" idx="9"/>
          </p:nvPr>
        </p:nvSpPr>
        <p:spPr>
          <a:xfrm>
            <a:off x="4147724" y="3921800"/>
            <a:ext cx="7208644" cy="6921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2200"/>
              <a:buNone/>
            </a:pPr>
            <a:r>
              <a:rPr lang="en-GB" dirty="0"/>
              <a:t>Organisations</a:t>
            </a:r>
            <a:r>
              <a:rPr lang="en-US" dirty="0"/>
              <a:t> that successfully balance work and private life</a:t>
            </a:r>
            <a:endParaRPr dirty="0"/>
          </a:p>
        </p:txBody>
      </p:sp>
      <p:sp>
        <p:nvSpPr>
          <p:cNvPr id="262" name="Google Shape;262;p3"/>
          <p:cNvSpPr txBox="1">
            <a:spLocks noGrp="1"/>
          </p:cNvSpPr>
          <p:nvPr>
            <p:ph type="body" idx="13"/>
          </p:nvPr>
        </p:nvSpPr>
        <p:spPr>
          <a:xfrm>
            <a:off x="3183475" y="4733050"/>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GB" dirty="0"/>
              <a:t>2.5</a:t>
            </a:r>
          </a:p>
        </p:txBody>
      </p:sp>
      <p:sp>
        <p:nvSpPr>
          <p:cNvPr id="263" name="Google Shape;263;p3"/>
          <p:cNvSpPr txBox="1">
            <a:spLocks noGrp="1"/>
          </p:cNvSpPr>
          <p:nvPr>
            <p:ph type="body" idx="14"/>
          </p:nvPr>
        </p:nvSpPr>
        <p:spPr>
          <a:xfrm>
            <a:off x="4147724" y="4675856"/>
            <a:ext cx="7208644" cy="6921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2200"/>
              <a:buNone/>
            </a:pPr>
            <a:r>
              <a:rPr lang="en-US" dirty="0"/>
              <a:t>Work-life balance plan</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body" idx="1"/>
          </p:nvPr>
        </p:nvSpPr>
        <p:spPr>
          <a:xfrm>
            <a:off x="713768" y="1001986"/>
            <a:ext cx="10834986" cy="4855464"/>
          </a:xfrm>
          <a:prstGeom prst="rect">
            <a:avLst/>
          </a:prstGeom>
          <a:noFill/>
          <a:ln>
            <a:noFill/>
          </a:ln>
        </p:spPr>
        <p:txBody>
          <a:bodyPr spcFirstLastPara="1" wrap="square" lIns="91425" tIns="45700" rIns="91425" bIns="45700" anchor="t" anchorCtr="0">
            <a:normAutofit fontScale="92500" lnSpcReduction="10000"/>
          </a:bodyPr>
          <a:lstStyle/>
          <a:p>
            <a:pPr marL="57150" marR="0" indent="-285750">
              <a:lnSpc>
                <a:spcPct val="107000"/>
              </a:lnSpc>
              <a:spcBef>
                <a:spcPts val="0"/>
              </a:spcBef>
              <a:spcAft>
                <a:spcPts val="800"/>
              </a:spcAft>
              <a:buFont typeface="Wingdings" panose="05000000000000000000" pitchFamily="2" charset="2"/>
              <a:buChar char="ü"/>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Patagonia</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Patagonia, an outdoor apparel company, promotes work-life balance by emphasizing flexibility and a healthy work environment. They offer flexible work hours, compressed workweeks, and remote work options to help employees manage their personal commitments.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Patagonia also provides on-site childcare, encouraging employees to bring their children to work.</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company's "Let My People Go Surfing" policy allows employees to take time off during the workday to engage in outdoor activities, aligning with their core values and supporting a balanced lifestyle.</a:t>
            </a:r>
          </a:p>
          <a:p>
            <a:pPr marL="57150" marR="0" indent="-285750">
              <a:lnSpc>
                <a:spcPct val="107000"/>
              </a:lnSpc>
              <a:spcBef>
                <a:spcPts val="0"/>
              </a:spcBef>
              <a:spcAft>
                <a:spcPts val="800"/>
              </a:spcAft>
              <a:buFont typeface="Wingdings" panose="05000000000000000000" pitchFamily="2" charset="2"/>
              <a:buChar char="ü"/>
            </a:pPr>
            <a:r>
              <a:rPr lang="en-GB" sz="1800" b="1" dirty="0">
                <a:effectLst/>
                <a:latin typeface="Calibri" panose="020F0502020204030204" pitchFamily="34" charset="0"/>
                <a:ea typeface="Calibri" panose="020F0502020204030204" pitchFamily="34" charset="0"/>
                <a:cs typeface="Times New Roman" panose="02020603050405020304" pitchFamily="18" charset="0"/>
              </a:rPr>
              <a:t>Johnson &amp; Johnson</a:t>
            </a:r>
            <a:endParaRPr lang="et-EE"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Johnson &amp; Johnson has a strong focus on work-life balance and offers comprehensive wellness programs for its employees. They provide resources and support for mental health and stress management, including counselling services and employee assistance programs.</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company offers flexible work arrangements, telecommuting options, and part-time opportunities, allowing employees to customize their work schedules to fit their needs.</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Johnson &amp; Johnson also encourages managers to have open dialogues with their teams about work-life balance, ensuring that employees feel supported, and their needs are addressed.</a:t>
            </a:r>
            <a:endParaRPr dirty="0"/>
          </a:p>
        </p:txBody>
      </p:sp>
      <p:sp>
        <p:nvSpPr>
          <p:cNvPr id="381" name="Google Shape;381;p20"/>
          <p:cNvSpPr txBox="1">
            <a:spLocks noGrp="1"/>
          </p:cNvSpPr>
          <p:nvPr>
            <p:ph type="body" idx="2"/>
          </p:nvPr>
        </p:nvSpPr>
        <p:spPr>
          <a:xfrm>
            <a:off x="713768" y="421468"/>
            <a:ext cx="10834985" cy="426257"/>
          </a:xfrm>
          <a:prstGeom prst="rect">
            <a:avLst/>
          </a:prstGeom>
          <a:noFill/>
          <a:ln>
            <a:noFill/>
          </a:ln>
        </p:spPr>
        <p:txBody>
          <a:bodyPr spcFirstLastPara="1" wrap="square" lIns="91425" tIns="45700" rIns="91425" bIns="45700" anchor="t" anchorCtr="0">
            <a:normAutofit/>
          </a:bodyPr>
          <a:lstStyle/>
          <a:p>
            <a:pPr marL="0" indent="0">
              <a:spcBef>
                <a:spcPts val="0"/>
              </a:spcBef>
            </a:pPr>
            <a:r>
              <a:rPr lang="en-GB" sz="2400" b="1" dirty="0">
                <a:effectLst/>
                <a:latin typeface="Calibri" panose="020F0502020204030204" pitchFamily="34" charset="0"/>
                <a:ea typeface="Calibri" panose="020F0502020204030204" pitchFamily="34" charset="0"/>
                <a:cs typeface="Times New Roman" panose="02020603050405020304" pitchFamily="18" charset="0"/>
              </a:rPr>
              <a:t>Organisations that successfully balance work and private life</a:t>
            </a:r>
            <a:endParaRPr sz="2400" dirty="0"/>
          </a:p>
          <a:p>
            <a:pPr marL="0" lvl="0" indent="0" algn="l" rtl="0">
              <a:lnSpc>
                <a:spcPct val="90000"/>
              </a:lnSpc>
              <a:spcBef>
                <a:spcPts val="1000"/>
              </a:spcBef>
              <a:spcAft>
                <a:spcPts val="0"/>
              </a:spcAft>
              <a:buClr>
                <a:srgbClr val="8A4199"/>
              </a:buClr>
              <a:buSzPts val="3600"/>
              <a:buNone/>
            </a:pPr>
            <a:endParaRPr dirty="0"/>
          </a:p>
        </p:txBody>
      </p:sp>
    </p:spTree>
    <p:extLst>
      <p:ext uri="{BB962C8B-B14F-4D97-AF65-F5344CB8AC3E}">
        <p14:creationId xmlns:p14="http://schemas.microsoft.com/office/powerpoint/2010/main" val="2223702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18"/>
          <p:cNvPicPr preferRelativeResize="0">
            <a:picLocks noGrp="1"/>
          </p:cNvPicPr>
          <p:nvPr>
            <p:ph type="pic" idx="2"/>
          </p:nvPr>
        </p:nvPicPr>
        <p:blipFill rotWithShape="1">
          <a:blip r:embed="rId3">
            <a:alphaModFix/>
          </a:blip>
          <a:srcRect t="56" b="57"/>
          <a:stretch/>
        </p:blipFill>
        <p:spPr>
          <a:xfrm>
            <a:off x="16472" y="377764"/>
            <a:ext cx="5222656" cy="5952556"/>
          </a:xfrm>
          <a:prstGeom prst="rect">
            <a:avLst/>
          </a:prstGeom>
          <a:noFill/>
          <a:ln>
            <a:noFill/>
          </a:ln>
        </p:spPr>
      </p:pic>
      <p:sp>
        <p:nvSpPr>
          <p:cNvPr id="365" name="Google Shape;365;p18"/>
          <p:cNvSpPr txBox="1">
            <a:spLocks noGrp="1"/>
          </p:cNvSpPr>
          <p:nvPr>
            <p:ph type="body" idx="1"/>
          </p:nvPr>
        </p:nvSpPr>
        <p:spPr>
          <a:xfrm>
            <a:off x="4007559" y="4646645"/>
            <a:ext cx="2507741" cy="1026368"/>
          </a:xfrm>
          <a:prstGeom prst="rect">
            <a:avLst/>
          </a:prstGeom>
          <a:noFill/>
          <a:ln>
            <a:noFill/>
          </a:ln>
        </p:spPr>
        <p:txBody>
          <a:bodyPr spcFirstLastPara="1" wrap="square" lIns="91425" tIns="45700" rIns="91425" bIns="45700" anchor="t" anchorCtr="0">
            <a:noAutofit/>
          </a:bodyPr>
          <a:lstStyle/>
          <a:p>
            <a:pPr marL="0" lvl="0" indent="0" algn="ctr" rtl="0">
              <a:lnSpc>
                <a:spcPct val="101666"/>
              </a:lnSpc>
              <a:spcBef>
                <a:spcPts val="0"/>
              </a:spcBef>
              <a:spcAft>
                <a:spcPts val="0"/>
              </a:spcAft>
              <a:buClr>
                <a:schemeClr val="lt1"/>
              </a:buClr>
              <a:buSzPts val="2400"/>
              <a:buNone/>
            </a:pPr>
            <a:r>
              <a:rPr lang="en-US"/>
              <a:t>WELCOME TO BALANCE</a:t>
            </a:r>
            <a:endParaRPr/>
          </a:p>
        </p:txBody>
      </p:sp>
      <p:sp>
        <p:nvSpPr>
          <p:cNvPr id="366" name="Google Shape;366;p18"/>
          <p:cNvSpPr txBox="1">
            <a:spLocks noGrp="1"/>
          </p:cNvSpPr>
          <p:nvPr>
            <p:ph type="body" idx="3"/>
          </p:nvPr>
        </p:nvSpPr>
        <p:spPr>
          <a:xfrm>
            <a:off x="6650836" y="1618488"/>
            <a:ext cx="4918863" cy="4305156"/>
          </a:xfrm>
          <a:prstGeom prst="rect">
            <a:avLst/>
          </a:prstGeom>
          <a:noFill/>
          <a:ln>
            <a:noFill/>
          </a:ln>
        </p:spPr>
        <p:txBody>
          <a:bodyPr spcFirstLastPara="1" wrap="square" lIns="91425" tIns="45700" rIns="91425" bIns="45700" anchor="t" anchorCtr="0">
            <a:normAutofit/>
          </a:bodyPr>
          <a:lstStyle/>
          <a:p>
            <a:pPr marL="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These organizations have been recognized for their successful implementation of work-life balance initiatives, resulting in improved employee satisfaction, productivity, and retention. Their approaches include providing flexible work arrangements, promoting a supportive culture, offering comprehensive benefits, and prioritizing employee well-being. </a:t>
            </a:r>
          </a:p>
          <a:p>
            <a:pPr marL="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By taking inspiration from these examples, other organizations can develop their own tailored strategies to create a work-life balance-friendly environment.</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7" name="Google Shape;367;p18"/>
          <p:cNvSpPr txBox="1">
            <a:spLocks noGrp="1"/>
          </p:cNvSpPr>
          <p:nvPr>
            <p:ph type="body" idx="4"/>
          </p:nvPr>
        </p:nvSpPr>
        <p:spPr>
          <a:xfrm>
            <a:off x="6629890" y="731711"/>
            <a:ext cx="4918863"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Conclusion</a:t>
            </a:r>
            <a:endParaRPr dirty="0"/>
          </a:p>
        </p:txBody>
      </p:sp>
    </p:spTree>
    <p:extLst>
      <p:ext uri="{BB962C8B-B14F-4D97-AF65-F5344CB8AC3E}">
        <p14:creationId xmlns:p14="http://schemas.microsoft.com/office/powerpoint/2010/main" val="1491450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24"/>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407" name="Google Shape;407;p24"/>
          <p:cNvSpPr txBox="1">
            <a:spLocks noGrp="1"/>
          </p:cNvSpPr>
          <p:nvPr>
            <p:ph type="body" idx="1"/>
          </p:nvPr>
        </p:nvSpPr>
        <p:spPr>
          <a:xfrm>
            <a:off x="2362833" y="448665"/>
            <a:ext cx="5674743" cy="11533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2200"/>
              <a:buNone/>
            </a:pPr>
            <a:r>
              <a:rPr lang="en-US" sz="3600" dirty="0"/>
              <a:t>Work-life balance plan</a:t>
            </a:r>
          </a:p>
        </p:txBody>
      </p:sp>
      <p:sp>
        <p:nvSpPr>
          <p:cNvPr id="408" name="Google Shape;408;p24"/>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2.5</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body" idx="1"/>
          </p:nvPr>
        </p:nvSpPr>
        <p:spPr>
          <a:xfrm>
            <a:off x="278656" y="1661287"/>
            <a:ext cx="11608544" cy="5325662"/>
          </a:xfrm>
          <a:prstGeom prst="rect">
            <a:avLst/>
          </a:prstGeom>
          <a:noFill/>
          <a:ln>
            <a:noFill/>
          </a:ln>
        </p:spPr>
        <p:txBody>
          <a:bodyPr spcFirstLastPara="1" wrap="square" lIns="91425" tIns="45700" rIns="91425" bIns="45700" numCol="2" spcCol="720000" anchor="t" anchorCtr="0">
            <a:noAutofit/>
          </a:bodyPr>
          <a:lstStyle/>
          <a:p>
            <a:pPr marL="0" marR="0">
              <a:lnSpc>
                <a:spcPct val="107000"/>
              </a:lnSpc>
              <a:spcBef>
                <a:spcPts val="0"/>
              </a:spcBef>
              <a:spcAft>
                <a:spcPts val="800"/>
              </a:spcAft>
            </a:pPr>
            <a:r>
              <a:rPr lang="en-GB" sz="2000" b="1"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Self-Assessment:</a:t>
            </a:r>
            <a:endParaRPr lang="et-EE" sz="2000" b="1"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Identify your priorities: Take time to reflect on your personal and professional goals and determine what truly matters to you.</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Evaluate your current work-life balance: Assess how your current schedule aligns with your priorities and identify areas where you can make improvements.</a:t>
            </a:r>
          </a:p>
          <a:p>
            <a:pPr marL="57150" marR="0" indent="-285750">
              <a:lnSpc>
                <a:spcPct val="107000"/>
              </a:lnSpc>
              <a:spcBef>
                <a:spcPts val="0"/>
              </a:spcBef>
              <a:spcAft>
                <a:spcPts val="800"/>
              </a:spcAft>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2000" b="1"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Set Clear Boundaries:</a:t>
            </a:r>
            <a:endParaRPr lang="et-EE" sz="2000" b="1"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Define your working hours: Establish a clear start and end time for your workday and communicate it to your colleagues and superiors.</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Avoid overworking: Respect your boundaries by resisting the temptation to work excessive hours. Remember that quality of work is more important than quantity.</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Designate time for personal activities: Allocate specific time slots in your schedule for activities that promote relaxation, hobbies, and spending time with loved ones.</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1" name="Google Shape;381;p20"/>
          <p:cNvSpPr txBox="1">
            <a:spLocks noGrp="1"/>
          </p:cNvSpPr>
          <p:nvPr>
            <p:ph type="body" idx="2"/>
          </p:nvPr>
        </p:nvSpPr>
        <p:spPr>
          <a:xfrm>
            <a:off x="780443" y="2309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Work-Life Balance Plan</a:t>
            </a:r>
            <a:endParaRPr dirty="0"/>
          </a:p>
        </p:txBody>
      </p:sp>
      <p:sp>
        <p:nvSpPr>
          <p:cNvPr id="3" name="TextBox 2">
            <a:extLst>
              <a:ext uri="{FF2B5EF4-FFF2-40B4-BE49-F238E27FC236}">
                <a16:creationId xmlns:a16="http://schemas.microsoft.com/office/drawing/2014/main" id="{CECFF8DC-3A9C-D07C-7AB5-B723EDBED75A}"/>
              </a:ext>
            </a:extLst>
          </p:cNvPr>
          <p:cNvSpPr txBox="1"/>
          <p:nvPr/>
        </p:nvSpPr>
        <p:spPr>
          <a:xfrm>
            <a:off x="676235" y="924932"/>
            <a:ext cx="10053537" cy="736355"/>
          </a:xfrm>
          <a:prstGeom prst="rect">
            <a:avLst/>
          </a:prstGeom>
          <a:noFill/>
        </p:spPr>
        <p:txBody>
          <a:bodyPr wrap="square">
            <a:spAutoFit/>
          </a:bodyPr>
          <a:lstStyle/>
          <a:p>
            <a:pPr marL="0" marR="0">
              <a:lnSpc>
                <a:spcPct val="107000"/>
              </a:lnSpc>
              <a:spcBef>
                <a:spcPts val="0"/>
              </a:spcBef>
              <a:spcAft>
                <a:spcPts val="800"/>
              </a:spcAft>
            </a:pPr>
            <a:r>
              <a:rPr lang="en-US" sz="20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The aim of the work-life balance scheme is to help employees achieve a healthy work-life balance by managing their time effectively and putting personal well-being first.</a:t>
            </a:r>
            <a:endParaRPr lang="et-EE" sz="20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2292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body" idx="1"/>
          </p:nvPr>
        </p:nvSpPr>
        <p:spPr>
          <a:xfrm>
            <a:off x="424654" y="976402"/>
            <a:ext cx="11619036" cy="5654720"/>
          </a:xfrm>
          <a:prstGeom prst="rect">
            <a:avLst/>
          </a:prstGeom>
          <a:noFill/>
          <a:ln>
            <a:noFill/>
          </a:ln>
        </p:spPr>
        <p:txBody>
          <a:bodyPr spcFirstLastPara="1" wrap="square" lIns="91425" tIns="45700" rIns="91425" bIns="45700" numCol="2" spcCol="720000" anchor="t" anchorCtr="0">
            <a:noAutofit/>
          </a:bodyPr>
          <a:lstStyle/>
          <a:p>
            <a:pPr marL="0" marR="0">
              <a:lnSpc>
                <a:spcPct val="107000"/>
              </a:lnSpc>
              <a:spcBef>
                <a:spcPts val="0"/>
              </a:spcBef>
              <a:spcAft>
                <a:spcPts val="800"/>
              </a:spcAft>
            </a:pPr>
            <a:r>
              <a:rPr lang="en-GB" sz="2000" b="1"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Prioritise Tasks:</a:t>
            </a:r>
            <a:endParaRPr lang="et-EE" sz="2000" b="1"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Use time management techniques: Prioritize your tasks using methods such as the Eisenhower Matrix or Pomodoro Technique to efficiently allocate your time.</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Break tasks into manageable chunks: Divide larger projects into smaller, actionable tasks to avoid feeling overwhelmed and to track progress effectively.</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Delegate when possible: Identify tasks that can be delegated to colleagues or students, promoting teamwork and lightening your workload.</a:t>
            </a:r>
          </a:p>
          <a:p>
            <a:pPr marL="57150" marR="0" indent="-285750">
              <a:lnSpc>
                <a:spcPct val="107000"/>
              </a:lnSpc>
              <a:spcBef>
                <a:spcPts val="0"/>
              </a:spcBef>
              <a:spcAft>
                <a:spcPts val="800"/>
              </a:spcAft>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2000" b="1"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Establish Effective Communication</a:t>
            </a:r>
            <a:endParaRPr lang="et-EE" sz="2000" b="1"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Communicate expectations: Clearly communicate your availability and response time to colleagues, ensuring they understand when you are accessible.</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Utilize email filters and folders: Organize your inbox by creating filters and folders to sort incoming messages, reducing the time spent searching for important information.</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Limit non-essential meetings: Evaluate the necessity of each meeting and decline those that do not directly contribute to your goals or require your presence.</a:t>
            </a:r>
          </a:p>
        </p:txBody>
      </p:sp>
      <p:sp>
        <p:nvSpPr>
          <p:cNvPr id="381" name="Google Shape;381;p20"/>
          <p:cNvSpPr txBox="1">
            <a:spLocks noGrp="1"/>
          </p:cNvSpPr>
          <p:nvPr>
            <p:ph type="body" idx="2"/>
          </p:nvPr>
        </p:nvSpPr>
        <p:spPr>
          <a:xfrm>
            <a:off x="678507" y="395884"/>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Work-Life Balance Plan</a:t>
            </a:r>
            <a:endParaRPr dirty="0"/>
          </a:p>
        </p:txBody>
      </p:sp>
    </p:spTree>
    <p:extLst>
      <p:ext uri="{BB962C8B-B14F-4D97-AF65-F5344CB8AC3E}">
        <p14:creationId xmlns:p14="http://schemas.microsoft.com/office/powerpoint/2010/main" val="2967428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body" idx="1"/>
          </p:nvPr>
        </p:nvSpPr>
        <p:spPr>
          <a:xfrm>
            <a:off x="228600" y="1096496"/>
            <a:ext cx="11820525" cy="5304304"/>
          </a:xfrm>
          <a:prstGeom prst="rect">
            <a:avLst/>
          </a:prstGeom>
          <a:noFill/>
          <a:ln>
            <a:noFill/>
          </a:ln>
        </p:spPr>
        <p:txBody>
          <a:bodyPr spcFirstLastPara="1" wrap="square" lIns="91425" tIns="45700" rIns="91425" bIns="45700" numCol="3" spcCol="360000" anchor="t" anchorCtr="0">
            <a:noAutofit/>
          </a:bodyPr>
          <a:lstStyle/>
          <a:p>
            <a:pPr marL="0" marR="0">
              <a:lnSpc>
                <a:spcPct val="107000"/>
              </a:lnSpc>
              <a:spcBef>
                <a:spcPts val="0"/>
              </a:spcBef>
              <a:spcAft>
                <a:spcPts val="800"/>
              </a:spcAft>
            </a:pPr>
            <a:r>
              <a:rPr lang="en-GB" sz="1800" b="1"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Take Care of Your Well-being:</a:t>
            </a:r>
            <a:endParaRPr lang="et-EE" sz="1800" b="1"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Schedule breaks: Incorporate regular breaks throughout your workday to recharge, stretch, or engage in relaxation techniques like deep breathing or meditation.</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Exercise and physical activity: Allocate time for physical exercise, whether it's walking, jogging, yoga, or any other activity that helps you stay active and reduces stress.</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Practice self-care: Engage in activities that promote self-care and mental well-being, such as reading, listening to music, spending time in nature, or pursuing a hobby.</a:t>
            </a:r>
          </a:p>
          <a:p>
            <a:pPr marL="0">
              <a:lnSpc>
                <a:spcPct val="107000"/>
              </a:lnSpc>
              <a:spcBef>
                <a:spcPts val="0"/>
              </a:spcBef>
              <a:spcAft>
                <a:spcPts val="800"/>
              </a:spcAft>
            </a:pPr>
            <a:r>
              <a:rPr lang="en-GB" sz="1800" b="1" dirty="0">
                <a:solidFill>
                  <a:srgbClr val="8A4199"/>
                </a:solidFill>
                <a:latin typeface="Calibri" panose="020F0502020204030204" pitchFamily="34" charset="0"/>
                <a:ea typeface="Calibri" panose="020F0502020204030204" pitchFamily="34" charset="0"/>
                <a:cs typeface="Times New Roman" panose="02020603050405020304" pitchFamily="18" charset="0"/>
              </a:rPr>
              <a:t>Seek Support and Collaboration:</a:t>
            </a:r>
            <a:endParaRPr lang="et-EE" sz="1800" b="1" dirty="0">
              <a:solidFill>
                <a:srgbClr val="8A4199"/>
              </a:solidFill>
              <a:latin typeface="Calibri" panose="020F0502020204030204" pitchFamily="34" charset="0"/>
              <a:ea typeface="Calibri" panose="020F0502020204030204" pitchFamily="34" charset="0"/>
              <a:cs typeface="Times New Roman" panose="02020603050405020304" pitchFamily="18" charset="0"/>
            </a:endParaRPr>
          </a:p>
          <a:p>
            <a:pPr marL="57150" indent="-285750">
              <a:lnSpc>
                <a:spcPct val="107000"/>
              </a:lnSpc>
              <a:spcBef>
                <a:spcPts val="0"/>
              </a:spcBef>
              <a:spcAft>
                <a:spcPts val="800"/>
              </a:spcAft>
              <a:buFont typeface="Arial" panose="020B0604020202020204" pitchFamily="34" charset="0"/>
              <a:buChar char="•"/>
            </a:pPr>
            <a:r>
              <a:rPr lang="en-GB" sz="1800" dirty="0">
                <a:latin typeface="Calibri" panose="020F0502020204030204" pitchFamily="34" charset="0"/>
                <a:ea typeface="Calibri" panose="020F0502020204030204" pitchFamily="34" charset="0"/>
                <a:cs typeface="Times New Roman" panose="02020603050405020304" pitchFamily="18" charset="0"/>
              </a:rPr>
              <a:t>Seek support from colleagues: Build a network of supportive colleagues with whom you can share concerns, seek advice, and discuss work-related challenges.</a:t>
            </a:r>
            <a:endParaRPr lang="et-EE" sz="1800" dirty="0">
              <a:latin typeface="Calibri" panose="020F0502020204030204" pitchFamily="34" charset="0"/>
              <a:ea typeface="Calibri" panose="020F0502020204030204" pitchFamily="34" charset="0"/>
              <a:cs typeface="Times New Roman" panose="02020603050405020304" pitchFamily="18" charset="0"/>
            </a:endParaRPr>
          </a:p>
          <a:p>
            <a:pPr marL="57150" indent="-285750">
              <a:lnSpc>
                <a:spcPct val="107000"/>
              </a:lnSpc>
              <a:spcBef>
                <a:spcPts val="0"/>
              </a:spcBef>
              <a:spcAft>
                <a:spcPts val="800"/>
              </a:spcAft>
              <a:buFont typeface="Arial" panose="020B0604020202020204" pitchFamily="34" charset="0"/>
              <a:buChar char="•"/>
            </a:pPr>
            <a:r>
              <a:rPr lang="en-GB" sz="1800" dirty="0">
                <a:latin typeface="Calibri" panose="020F0502020204030204" pitchFamily="34" charset="0"/>
                <a:ea typeface="Calibri" panose="020F0502020204030204" pitchFamily="34" charset="0"/>
                <a:cs typeface="Times New Roman" panose="02020603050405020304" pitchFamily="18" charset="0"/>
              </a:rPr>
              <a:t>Collaborate and delegate: Foster a culture of collaboration and support within your team, encouraging shared responsibilities and assisting each other when necessary.</a:t>
            </a:r>
          </a:p>
          <a:p>
            <a:pPr marL="57150" indent="-285750">
              <a:lnSpc>
                <a:spcPct val="107000"/>
              </a:lnSpc>
              <a:spcBef>
                <a:spcPts val="0"/>
              </a:spcBef>
              <a:spcAft>
                <a:spcPts val="800"/>
              </a:spcAft>
              <a:buFont typeface="Arial" panose="020B0604020202020204" pitchFamily="34" charset="0"/>
              <a:buChar char="•"/>
            </a:pPr>
            <a:endParaRPr lang="et-EE" sz="1800" b="1" dirty="0">
              <a:solidFill>
                <a:srgbClr val="8A4199"/>
              </a:solidFill>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n-GB" sz="1800" b="1" dirty="0">
              <a:solidFill>
                <a:srgbClr val="8A4199"/>
              </a:solidFill>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n-GB" sz="1800" b="1" dirty="0">
              <a:solidFill>
                <a:srgbClr val="8A4199"/>
              </a:solidFill>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n-GB" sz="1800" b="1" dirty="0">
              <a:solidFill>
                <a:srgbClr val="8A4199"/>
              </a:solidFill>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GB" sz="1800" b="1" dirty="0">
                <a:solidFill>
                  <a:srgbClr val="8A4199"/>
                </a:solidFill>
                <a:latin typeface="Calibri" panose="020F0502020204030204" pitchFamily="34" charset="0"/>
                <a:ea typeface="Calibri" panose="020F0502020204030204" pitchFamily="34" charset="0"/>
                <a:cs typeface="Times New Roman" panose="02020603050405020304" pitchFamily="18" charset="0"/>
              </a:rPr>
              <a:t>Regularly Review and Adjust:</a:t>
            </a:r>
            <a:endParaRPr lang="et-EE" sz="1800" b="1" dirty="0">
              <a:solidFill>
                <a:srgbClr val="8A4199"/>
              </a:solidFill>
              <a:latin typeface="Calibri" panose="020F0502020204030204" pitchFamily="34" charset="0"/>
              <a:ea typeface="Calibri" panose="020F0502020204030204" pitchFamily="34" charset="0"/>
              <a:cs typeface="Times New Roman" panose="02020603050405020304" pitchFamily="18" charset="0"/>
            </a:endParaRPr>
          </a:p>
          <a:p>
            <a:pPr marL="57150" indent="-285750">
              <a:lnSpc>
                <a:spcPct val="107000"/>
              </a:lnSpc>
              <a:spcBef>
                <a:spcPts val="0"/>
              </a:spcBef>
              <a:spcAft>
                <a:spcPts val="800"/>
              </a:spcAft>
              <a:buFont typeface="Arial" panose="020B0604020202020204" pitchFamily="34" charset="0"/>
              <a:buChar char="•"/>
            </a:pPr>
            <a:r>
              <a:rPr lang="en-GB" sz="1800" dirty="0">
                <a:latin typeface="Calibri" panose="020F0502020204030204" pitchFamily="34" charset="0"/>
                <a:ea typeface="Calibri" panose="020F0502020204030204" pitchFamily="34" charset="0"/>
                <a:cs typeface="Times New Roman" panose="02020603050405020304" pitchFamily="18" charset="0"/>
              </a:rPr>
              <a:t>Reflect on your progress: Regularly assess your work-life balance and make adjustments as needed. Be open to refining your strategies and adapting to changing circumstances.</a:t>
            </a:r>
            <a:endParaRPr lang="et-EE" sz="1800" dirty="0">
              <a:latin typeface="Calibri" panose="020F0502020204030204" pitchFamily="34" charset="0"/>
              <a:ea typeface="Calibri" panose="020F0502020204030204" pitchFamily="34" charset="0"/>
              <a:cs typeface="Times New Roman" panose="02020603050405020304" pitchFamily="18" charset="0"/>
            </a:endParaRPr>
          </a:p>
          <a:p>
            <a:pPr marL="57150" indent="-285750">
              <a:lnSpc>
                <a:spcPct val="107000"/>
              </a:lnSpc>
              <a:spcBef>
                <a:spcPts val="0"/>
              </a:spcBef>
              <a:spcAft>
                <a:spcPts val="800"/>
              </a:spcAft>
              <a:buFont typeface="Arial" panose="020B0604020202020204" pitchFamily="34" charset="0"/>
              <a:buChar char="•"/>
            </a:pPr>
            <a:r>
              <a:rPr lang="en-GB" sz="1800" dirty="0">
                <a:latin typeface="Calibri" panose="020F0502020204030204" pitchFamily="34" charset="0"/>
                <a:ea typeface="Calibri" panose="020F0502020204030204" pitchFamily="34" charset="0"/>
                <a:cs typeface="Times New Roman" panose="02020603050405020304" pitchFamily="18" charset="0"/>
              </a:rPr>
              <a:t>Seek feedback: Request feedback from supervisors, colleagues, or mentors to gain insights into your work performance and areas for improvement.</a:t>
            </a:r>
            <a:endParaRPr lang="et-EE" sz="1800" dirty="0">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endParaRPr lang="et-E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1" name="Google Shape;381;p20"/>
          <p:cNvSpPr txBox="1">
            <a:spLocks noGrp="1"/>
          </p:cNvSpPr>
          <p:nvPr>
            <p:ph type="body" idx="2"/>
          </p:nvPr>
        </p:nvSpPr>
        <p:spPr>
          <a:xfrm>
            <a:off x="799493" y="317074"/>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Work-Life Balance Plan</a:t>
            </a:r>
            <a:endParaRPr dirty="0"/>
          </a:p>
          <a:p>
            <a:pPr marL="0" lvl="0" indent="0" algn="l" rtl="0">
              <a:lnSpc>
                <a:spcPct val="90000"/>
              </a:lnSpc>
              <a:spcBef>
                <a:spcPts val="1000"/>
              </a:spcBef>
              <a:spcAft>
                <a:spcPts val="0"/>
              </a:spcAft>
              <a:buClr>
                <a:srgbClr val="8A4199"/>
              </a:buClr>
              <a:buSzPts val="3600"/>
              <a:buNone/>
            </a:pPr>
            <a:endParaRPr dirty="0"/>
          </a:p>
        </p:txBody>
      </p:sp>
    </p:spTree>
    <p:extLst>
      <p:ext uri="{BB962C8B-B14F-4D97-AF65-F5344CB8AC3E}">
        <p14:creationId xmlns:p14="http://schemas.microsoft.com/office/powerpoint/2010/main" val="4080088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3"/>
          <p:cNvSpPr txBox="1">
            <a:spLocks noGrp="1"/>
          </p:cNvSpPr>
          <p:nvPr>
            <p:ph type="body" idx="1"/>
          </p:nvPr>
        </p:nvSpPr>
        <p:spPr>
          <a:xfrm>
            <a:off x="734714" y="1442730"/>
            <a:ext cx="10834986" cy="1894908"/>
          </a:xfrm>
          <a:prstGeom prst="rect">
            <a:avLst/>
          </a:prstGeom>
          <a:noFill/>
          <a:ln>
            <a:noFill/>
          </a:ln>
        </p:spPr>
        <p:txBody>
          <a:bodyPr spcFirstLastPara="1" wrap="square" lIns="91425" tIns="45700" rIns="91425" bIns="45700" anchor="t" anchorCtr="0">
            <a:normAutofit/>
          </a:bodyPr>
          <a:lstStyle/>
          <a:p>
            <a:pPr marL="228600">
              <a:spcBef>
                <a:spcPts val="0"/>
              </a:spcBef>
            </a:pPr>
            <a:r>
              <a:rPr lang="en-GB" sz="2400" dirty="0">
                <a:effectLst/>
                <a:latin typeface="Calibri" panose="020F0502020204030204" pitchFamily="34" charset="0"/>
                <a:ea typeface="Calibri" panose="020F0502020204030204" pitchFamily="34" charset="0"/>
                <a:cs typeface="Times New Roman" panose="02020603050405020304" pitchFamily="18" charset="0"/>
              </a:rPr>
              <a:t>Remember, achieving work-life balance is an ongoing process. By implementing these strategies and continuously evaluating your approach, you can create a healthier and more fulfilling work-life balance as a university staff member.</a:t>
            </a:r>
            <a:endParaRPr lang="et-EE" sz="2400" dirty="0">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l" rtl="0">
              <a:lnSpc>
                <a:spcPct val="90000"/>
              </a:lnSpc>
              <a:spcBef>
                <a:spcPts val="0"/>
              </a:spcBef>
              <a:spcAft>
                <a:spcPts val="0"/>
              </a:spcAft>
              <a:buClr>
                <a:srgbClr val="595959"/>
              </a:buClr>
              <a:buSzPts val="2200"/>
              <a:buNone/>
            </a:pPr>
            <a:endParaRPr dirty="0"/>
          </a:p>
        </p:txBody>
      </p:sp>
      <p:sp>
        <p:nvSpPr>
          <p:cNvPr id="400" name="Google Shape;400;p23"/>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Conclusion</a:t>
            </a:r>
            <a:endParaRPr dirty="0"/>
          </a:p>
          <a:p>
            <a:pPr marL="0" lvl="0" indent="0" algn="l" rtl="0">
              <a:lnSpc>
                <a:spcPct val="90000"/>
              </a:lnSpc>
              <a:spcBef>
                <a:spcPts val="1000"/>
              </a:spcBef>
              <a:spcAft>
                <a:spcPts val="0"/>
              </a:spcAft>
              <a:buClr>
                <a:srgbClr val="8A4199"/>
              </a:buClr>
              <a:buSzPts val="3600"/>
              <a:buNone/>
            </a:pPr>
            <a:endParaRPr dirty="0"/>
          </a:p>
        </p:txBody>
      </p:sp>
      <p:sp>
        <p:nvSpPr>
          <p:cNvPr id="401" name="Google Shape;401;p23"/>
          <p:cNvSpPr txBox="1">
            <a:spLocks noGrp="1"/>
          </p:cNvSpPr>
          <p:nvPr>
            <p:ph type="body" idx="3"/>
          </p:nvPr>
        </p:nvSpPr>
        <p:spPr>
          <a:xfrm>
            <a:off x="1146264" y="3959352"/>
            <a:ext cx="9387624" cy="221326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000"/>
              <a:buNone/>
            </a:pPr>
            <a:r>
              <a:rPr lang="en-US" dirty="0"/>
              <a:t>“You don’t have to make yourself miserable to be successful...success isn’t about working hard, it’s about working smart.” - Andrew Wilkinson</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13"/>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331" name="Google Shape;331;p13"/>
          <p:cNvSpPr txBox="1">
            <a:spLocks noGrp="1"/>
          </p:cNvSpPr>
          <p:nvPr>
            <p:ph type="body" idx="1"/>
          </p:nvPr>
        </p:nvSpPr>
        <p:spPr>
          <a:xfrm>
            <a:off x="2280537" y="708835"/>
            <a:ext cx="5336415" cy="8459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None/>
            </a:pPr>
            <a:r>
              <a:rPr lang="en-GB" sz="3600" dirty="0"/>
              <a:t>Self assessment</a:t>
            </a:r>
          </a:p>
        </p:txBody>
      </p:sp>
      <p:sp>
        <p:nvSpPr>
          <p:cNvPr id="332" name="Google Shape;332;p13"/>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03</a:t>
            </a:r>
            <a:endParaRPr dirty="0"/>
          </a:p>
        </p:txBody>
      </p:sp>
    </p:spTree>
    <p:extLst>
      <p:ext uri="{BB962C8B-B14F-4D97-AF65-F5344CB8AC3E}">
        <p14:creationId xmlns:p14="http://schemas.microsoft.com/office/powerpoint/2010/main" val="2723459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6"/>
          <p:cNvSpPr txBox="1">
            <a:spLocks noGrp="1"/>
          </p:cNvSpPr>
          <p:nvPr>
            <p:ph type="body" idx="1"/>
          </p:nvPr>
        </p:nvSpPr>
        <p:spPr>
          <a:xfrm>
            <a:off x="734714" y="1583871"/>
            <a:ext cx="10834986" cy="40295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200"/>
            </a:pPr>
            <a:r>
              <a:rPr lang="en-US" dirty="0"/>
              <a:t>QUESTION 1: </a:t>
            </a:r>
            <a:r>
              <a:rPr lang="en-GB" dirty="0">
                <a:effectLst/>
                <a:latin typeface="Calibri" panose="020F0502020204030204" pitchFamily="34" charset="0"/>
                <a:ea typeface="Calibri" panose="020F0502020204030204" pitchFamily="34" charset="0"/>
                <a:cs typeface="Times New Roman" panose="02020603050405020304" pitchFamily="18" charset="0"/>
              </a:rPr>
              <a:t>Promoting work-life balance is a shared responsibility between</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n-US" dirty="0"/>
              <a:t> </a:t>
            </a:r>
            <a:endParaRPr dirty="0"/>
          </a:p>
          <a:p>
            <a:pPr marL="914400" lvl="1" indent="-457200" algn="l" rtl="0">
              <a:lnSpc>
                <a:spcPct val="90000"/>
              </a:lnSpc>
              <a:spcBef>
                <a:spcPts val="500"/>
              </a:spcBef>
              <a:spcAft>
                <a:spcPts val="0"/>
              </a:spcAft>
              <a:buClr>
                <a:srgbClr val="595959"/>
              </a:buClr>
              <a:buSzPts val="2200"/>
              <a:buFont typeface="Wingdings" panose="05000000000000000000" pitchFamily="2" charset="2"/>
              <a:buChar char="q"/>
            </a:pPr>
            <a:r>
              <a:rPr lang="en-US" sz="2200" dirty="0">
                <a:solidFill>
                  <a:srgbClr val="00B050"/>
                </a:solidFill>
                <a:latin typeface="Calibri"/>
                <a:ea typeface="Calibri"/>
                <a:cs typeface="Calibri"/>
                <a:sym typeface="Calibri"/>
              </a:rPr>
              <a:t>Individuals and organizations</a:t>
            </a:r>
          </a:p>
          <a:p>
            <a:pPr lvl="1" indent="-457200">
              <a:buClr>
                <a:srgbClr val="595959"/>
              </a:buClr>
              <a:buSzPts val="2200"/>
              <a:buFont typeface="Wingdings" panose="05000000000000000000" pitchFamily="2" charset="2"/>
              <a:buChar char="q"/>
            </a:pPr>
            <a:r>
              <a:rPr lang="en-US" sz="2000" dirty="0">
                <a:solidFill>
                  <a:schemeClr val="tx1"/>
                </a:solidFill>
                <a:latin typeface="Calibri"/>
                <a:ea typeface="Calibri"/>
                <a:cs typeface="Calibri"/>
                <a:sym typeface="Calibri"/>
              </a:rPr>
              <a:t>Individuals, organizations and local government</a:t>
            </a:r>
          </a:p>
          <a:p>
            <a:pPr lvl="1" indent="-457200">
              <a:buClr>
                <a:srgbClr val="595959"/>
              </a:buClr>
              <a:buSzPts val="2200"/>
              <a:buFont typeface="Wingdings" panose="05000000000000000000" pitchFamily="2" charset="2"/>
              <a:buChar char="q"/>
            </a:pPr>
            <a:r>
              <a:rPr lang="en-US" sz="2000" dirty="0">
                <a:solidFill>
                  <a:schemeClr val="tx1"/>
                </a:solidFill>
                <a:latin typeface="Calibri"/>
                <a:ea typeface="Calibri"/>
                <a:cs typeface="Calibri"/>
                <a:sym typeface="Calibri"/>
              </a:rPr>
              <a:t>Individuals and healthcare institutions</a:t>
            </a:r>
            <a:endParaRPr dirty="0">
              <a:solidFill>
                <a:schemeClr val="tx1"/>
              </a:solidFill>
            </a:endParaRPr>
          </a:p>
          <a:p>
            <a:pPr marL="914400" lvl="1" indent="-317500" algn="l" rtl="0">
              <a:lnSpc>
                <a:spcPct val="90000"/>
              </a:lnSpc>
              <a:spcBef>
                <a:spcPts val="500"/>
              </a:spcBef>
              <a:spcAft>
                <a:spcPts val="0"/>
              </a:spcAft>
              <a:buClr>
                <a:schemeClr val="lt1"/>
              </a:buClr>
              <a:buSzPts val="2200"/>
              <a:buFont typeface="Arial"/>
              <a:buNone/>
            </a:pPr>
            <a:endParaRPr sz="2200" dirty="0">
              <a:solidFill>
                <a:srgbClr val="595959"/>
              </a:solidFill>
              <a:latin typeface="Calibri"/>
              <a:ea typeface="Calibri"/>
              <a:cs typeface="Calibri"/>
              <a:sym typeface="Calibri"/>
            </a:endParaRPr>
          </a:p>
          <a:p>
            <a:pPr marL="0" indent="0">
              <a:spcBef>
                <a:spcPts val="0"/>
              </a:spcBef>
            </a:pPr>
            <a:r>
              <a:rPr lang="en-US" dirty="0"/>
              <a:t>QUESTION 2 : Which of the following is not an employer's statutory duty:</a:t>
            </a:r>
          </a:p>
          <a:p>
            <a:pPr lvl="1" indent="-457200">
              <a:buClr>
                <a:srgbClr val="595959"/>
              </a:buClr>
              <a:buSzPts val="2200"/>
              <a:buFont typeface="Wingdings" panose="05000000000000000000" pitchFamily="2" charset="2"/>
              <a:buChar char="q"/>
            </a:pPr>
            <a:r>
              <a:rPr lang="en-US" sz="2200" dirty="0">
                <a:solidFill>
                  <a:schemeClr val="tx1"/>
                </a:solidFill>
                <a:latin typeface="Calibri"/>
                <a:ea typeface="Calibri"/>
                <a:cs typeface="Calibri"/>
              </a:rPr>
              <a:t>Ensuring confidentiality</a:t>
            </a:r>
          </a:p>
          <a:p>
            <a:pPr lvl="1" indent="-457200">
              <a:buClr>
                <a:srgbClr val="595959"/>
              </a:buClr>
              <a:buSzPts val="2200"/>
              <a:buFont typeface="Wingdings" panose="05000000000000000000" pitchFamily="2" charset="2"/>
              <a:buChar char="q"/>
            </a:pPr>
            <a:r>
              <a:rPr lang="en-US" sz="2200" dirty="0">
                <a:solidFill>
                  <a:schemeClr val="tx1"/>
                </a:solidFill>
                <a:latin typeface="Calibri"/>
                <a:ea typeface="Calibri"/>
                <a:cs typeface="Calibri"/>
              </a:rPr>
              <a:t>Fair treatment of employees</a:t>
            </a:r>
          </a:p>
          <a:p>
            <a:pPr lvl="1" indent="-457200">
              <a:buClr>
                <a:srgbClr val="595959"/>
              </a:buClr>
              <a:buSzPts val="2200"/>
              <a:buFont typeface="Wingdings" panose="05000000000000000000" pitchFamily="2" charset="2"/>
              <a:buChar char="q"/>
            </a:pPr>
            <a:r>
              <a:rPr lang="en-US" sz="2200" dirty="0">
                <a:solidFill>
                  <a:schemeClr val="tx1"/>
                </a:solidFill>
                <a:latin typeface="Calibri"/>
                <a:ea typeface="Calibri"/>
                <a:cs typeface="Calibri"/>
              </a:rPr>
              <a:t>Compliance with working time and rest period requirements</a:t>
            </a:r>
          </a:p>
          <a:p>
            <a:pPr lvl="1" indent="-457200">
              <a:buClr>
                <a:srgbClr val="595959"/>
              </a:buClr>
              <a:buSzPts val="2200"/>
              <a:buFont typeface="Wingdings" panose="05000000000000000000" pitchFamily="2" charset="2"/>
              <a:buChar char="q"/>
            </a:pPr>
            <a:r>
              <a:rPr lang="en-US" sz="2200" dirty="0">
                <a:solidFill>
                  <a:srgbClr val="00B050"/>
                </a:solidFill>
                <a:latin typeface="Calibri"/>
                <a:ea typeface="Calibri"/>
                <a:cs typeface="Calibri"/>
              </a:rPr>
              <a:t>Provision of childcare</a:t>
            </a:r>
            <a:endParaRPr sz="2200" dirty="0">
              <a:solidFill>
                <a:srgbClr val="00B050"/>
              </a:solidFill>
              <a:latin typeface="Calibri"/>
              <a:ea typeface="Calibri"/>
              <a:cs typeface="Calibri"/>
            </a:endParaRPr>
          </a:p>
        </p:txBody>
      </p:sp>
      <p:sp>
        <p:nvSpPr>
          <p:cNvPr id="420" name="Google Shape;420;p26"/>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3. SELF- ASSESSMENT 1/4</a:t>
            </a:r>
            <a:endParaRPr dirty="0"/>
          </a:p>
          <a:p>
            <a:pPr marL="0" lvl="0" indent="0" algn="l" rtl="0">
              <a:lnSpc>
                <a:spcPct val="90000"/>
              </a:lnSpc>
              <a:spcBef>
                <a:spcPts val="1000"/>
              </a:spcBef>
              <a:spcAft>
                <a:spcPts val="0"/>
              </a:spcAft>
              <a:buClr>
                <a:srgbClr val="8A4199"/>
              </a:buClr>
              <a:buSzPts val="3600"/>
              <a:buNone/>
            </a:pP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6" name="Google Shape;426;p27"/>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SELF- ASSESSMENT 2/4</a:t>
            </a:r>
            <a:endParaRPr lang="en-GB" dirty="0"/>
          </a:p>
        </p:txBody>
      </p:sp>
      <p:sp>
        <p:nvSpPr>
          <p:cNvPr id="4" name="Google Shape;419;p26">
            <a:extLst>
              <a:ext uri="{FF2B5EF4-FFF2-40B4-BE49-F238E27FC236}">
                <a16:creationId xmlns:a16="http://schemas.microsoft.com/office/drawing/2014/main" id="{A0EBD7F4-9C48-B9A6-2310-98835845C241}"/>
              </a:ext>
            </a:extLst>
          </p:cNvPr>
          <p:cNvSpPr txBox="1">
            <a:spLocks/>
          </p:cNvSpPr>
          <p:nvPr/>
        </p:nvSpPr>
        <p:spPr>
          <a:xfrm>
            <a:off x="887114" y="1600200"/>
            <a:ext cx="10834986" cy="416560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QUESTION 3: </a:t>
            </a:r>
            <a:r>
              <a:rPr lang="en-US" sz="2200" dirty="0">
                <a:solidFill>
                  <a:srgbClr val="595959"/>
                </a:solidFill>
                <a:latin typeface="Calibri"/>
                <a:ea typeface="Calibri"/>
                <a:cs typeface="Calibri"/>
                <a:sym typeface="Calibri"/>
              </a:rPr>
              <a:t> Which of the following strategies can mitigate the issue of excessive workload and promote work-life balance?</a:t>
            </a:r>
            <a:endParaRPr lang="en-US" sz="2200" dirty="0">
              <a:solidFill>
                <a:schemeClr val="lt1"/>
              </a:solidFill>
              <a:latin typeface="Montserrat Light"/>
              <a:sym typeface="Montserrat Light"/>
            </a:endParaRPr>
          </a:p>
          <a:p>
            <a:pPr marL="342900" indent="-342900">
              <a:spcBef>
                <a:spcPts val="0"/>
              </a:spcBef>
              <a:buFont typeface="Wingdings" panose="05000000000000000000" pitchFamily="2" charset="2"/>
              <a:buChar char="q"/>
            </a:pPr>
            <a:r>
              <a:rPr lang="en-US" sz="2000" dirty="0">
                <a:solidFill>
                  <a:srgbClr val="595959"/>
                </a:solidFill>
                <a:latin typeface="Calibri"/>
                <a:ea typeface="Calibri"/>
                <a:cs typeface="Calibri"/>
                <a:sym typeface="Calibri"/>
              </a:rPr>
              <a:t>Implement a rigid work schedule for employees</a:t>
            </a:r>
          </a:p>
          <a:p>
            <a:pPr marL="342900" indent="-342900">
              <a:spcBef>
                <a:spcPts val="0"/>
              </a:spcBef>
              <a:buFont typeface="Wingdings" panose="05000000000000000000" pitchFamily="2" charset="2"/>
              <a:buChar char="q"/>
            </a:pPr>
            <a:r>
              <a:rPr lang="en-GB" sz="2000" b="0" i="0" dirty="0">
                <a:solidFill>
                  <a:srgbClr val="00B050"/>
                </a:solidFill>
                <a:effectLst/>
                <a:latin typeface="Söhne"/>
              </a:rPr>
              <a:t>Conduct regular workload assessments</a:t>
            </a:r>
          </a:p>
          <a:p>
            <a:pPr marL="342900" indent="-342900">
              <a:spcBef>
                <a:spcPts val="0"/>
              </a:spcBef>
              <a:buFont typeface="Wingdings" panose="05000000000000000000" pitchFamily="2" charset="2"/>
              <a:buChar char="q"/>
            </a:pPr>
            <a:r>
              <a:rPr lang="en-US" sz="2000" b="0" i="0" dirty="0">
                <a:solidFill>
                  <a:srgbClr val="374151"/>
                </a:solidFill>
                <a:effectLst/>
                <a:latin typeface="Söhne"/>
              </a:rPr>
              <a:t>Assign employees with an unmanageable amount of work</a:t>
            </a:r>
            <a:endParaRPr lang="en-US" sz="2000" dirty="0">
              <a:solidFill>
                <a:srgbClr val="595959"/>
              </a:solidFill>
              <a:latin typeface="Calibri"/>
              <a:ea typeface="Calibri"/>
              <a:cs typeface="Calibri"/>
              <a:sym typeface="Calibri"/>
            </a:endParaRPr>
          </a:p>
          <a:p>
            <a:pPr marL="596900" lvl="1" indent="0">
              <a:buSzPts val="2200"/>
            </a:pPr>
            <a:endParaRPr lang="en-US" dirty="0">
              <a:solidFill>
                <a:srgbClr val="595959"/>
              </a:solidFill>
              <a:latin typeface="Calibri"/>
              <a:ea typeface="Calibri"/>
              <a:cs typeface="Calibri"/>
              <a:sym typeface="Calibri"/>
            </a:endParaRPr>
          </a:p>
          <a:p>
            <a:pPr marL="0" indent="0">
              <a:buSzPts val="2400"/>
            </a:pPr>
            <a:r>
              <a:rPr lang="en-US" dirty="0"/>
              <a:t>QUESTION 4</a:t>
            </a:r>
            <a:r>
              <a:rPr lang="en-US" sz="2400" dirty="0"/>
              <a:t>: </a:t>
            </a:r>
            <a:r>
              <a:rPr lang="en-US" dirty="0"/>
              <a:t>How can organizations address the issue of lack of autonomy and control to enhance work-life balance?</a:t>
            </a:r>
          </a:p>
          <a:p>
            <a:pPr marL="342900" indent="-342900">
              <a:buSzPts val="2400"/>
              <a:buFont typeface="Wingdings" panose="05000000000000000000" pitchFamily="2" charset="2"/>
              <a:buChar char="q"/>
            </a:pPr>
            <a:r>
              <a:rPr lang="en-US" sz="2000" dirty="0">
                <a:solidFill>
                  <a:srgbClr val="00B050"/>
                </a:solidFill>
              </a:rPr>
              <a:t>Foster a culture of trust and empowerment</a:t>
            </a:r>
          </a:p>
          <a:p>
            <a:pPr marL="342900" indent="-342900">
              <a:buSzPts val="2400"/>
              <a:buFont typeface="Wingdings" panose="05000000000000000000" pitchFamily="2" charset="2"/>
              <a:buChar char="q"/>
            </a:pPr>
            <a:r>
              <a:rPr lang="en-US" sz="2000" dirty="0"/>
              <a:t>Increase micromanagement and limit decision-making authority</a:t>
            </a:r>
          </a:p>
          <a:p>
            <a:pPr marL="342900" indent="-342900">
              <a:buSzPts val="2400"/>
              <a:buFont typeface="Wingdings" panose="05000000000000000000" pitchFamily="2" charset="2"/>
              <a:buChar char="q"/>
            </a:pPr>
            <a:r>
              <a:rPr lang="en-US" sz="2000" dirty="0"/>
              <a:t>Avoid delegating responsibilities to employees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93FCD9-1F15-D778-7179-4FE8CE84CCAF}"/>
              </a:ext>
            </a:extLst>
          </p:cNvPr>
          <p:cNvSpPr>
            <a:spLocks noGrp="1"/>
          </p:cNvSpPr>
          <p:nvPr>
            <p:ph type="body" idx="1"/>
          </p:nvPr>
        </p:nvSpPr>
        <p:spPr/>
        <p:txBody>
          <a:bodyPr/>
          <a:lstStyle/>
          <a:p>
            <a:pPr marL="571500" indent="-342900">
              <a:buFont typeface="Arial" panose="020B0604020202020204" pitchFamily="34" charset="0"/>
              <a:buChar char="•"/>
            </a:pPr>
            <a:r>
              <a:rPr lang="en-GB" dirty="0"/>
              <a:t>In today's fast-paced and demanding work environments, achieving a healthy work-life balance has become an essential aspect of employee well-being and organizational success. As both organizations and individuals play crucial roles in fostering work-life balance, it is important to understand their respective responsibilities and obligations. This chapter delves into the various dimensions of work-life balance, including the legal and ethical considerations that shape employers' and employees' roles in ensuring a safe and supportive work environment.</a:t>
            </a:r>
          </a:p>
          <a:p>
            <a:endParaRPr lang="en-GB" dirty="0"/>
          </a:p>
        </p:txBody>
      </p:sp>
      <p:sp>
        <p:nvSpPr>
          <p:cNvPr id="3" name="Text Placeholder 2">
            <a:extLst>
              <a:ext uri="{FF2B5EF4-FFF2-40B4-BE49-F238E27FC236}">
                <a16:creationId xmlns:a16="http://schemas.microsoft.com/office/drawing/2014/main" id="{1CE48B81-1F50-C050-7FB8-E202B763B5B7}"/>
              </a:ext>
            </a:extLst>
          </p:cNvPr>
          <p:cNvSpPr>
            <a:spLocks noGrp="1"/>
          </p:cNvSpPr>
          <p:nvPr>
            <p:ph type="body" idx="2"/>
          </p:nvPr>
        </p:nvSpPr>
        <p:spPr/>
        <p:txBody>
          <a:bodyPr>
            <a:normAutofit fontScale="85000" lnSpcReduction="20000"/>
          </a:bodyPr>
          <a:lstStyle/>
          <a:p>
            <a:r>
              <a:rPr lang="en-GB" sz="3900" dirty="0"/>
              <a:t>01. Introduction to Module 2 </a:t>
            </a:r>
          </a:p>
          <a:p>
            <a:endParaRPr lang="en-GB" dirty="0"/>
          </a:p>
        </p:txBody>
      </p:sp>
    </p:spTree>
    <p:extLst>
      <p:ext uri="{BB962C8B-B14F-4D97-AF65-F5344CB8AC3E}">
        <p14:creationId xmlns:p14="http://schemas.microsoft.com/office/powerpoint/2010/main" val="42225232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2" name="Google Shape;432;p28"/>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SELF- ASSESSMENT 3/4</a:t>
            </a:r>
            <a:endParaRPr dirty="0"/>
          </a:p>
          <a:p>
            <a:pPr marL="0" lvl="0" indent="0" algn="l" rtl="0">
              <a:lnSpc>
                <a:spcPct val="90000"/>
              </a:lnSpc>
              <a:spcBef>
                <a:spcPts val="1000"/>
              </a:spcBef>
              <a:spcAft>
                <a:spcPts val="0"/>
              </a:spcAft>
              <a:buClr>
                <a:srgbClr val="8A4199"/>
              </a:buClr>
              <a:buSzPts val="3600"/>
              <a:buNone/>
            </a:pPr>
            <a:endParaRPr dirty="0"/>
          </a:p>
          <a:p>
            <a:pPr marL="0" lvl="0" indent="0" algn="l" rtl="0">
              <a:lnSpc>
                <a:spcPct val="90000"/>
              </a:lnSpc>
              <a:spcBef>
                <a:spcPts val="1000"/>
              </a:spcBef>
              <a:spcAft>
                <a:spcPts val="0"/>
              </a:spcAft>
              <a:buClr>
                <a:srgbClr val="8A4199"/>
              </a:buClr>
              <a:buSzPts val="3600"/>
              <a:buNone/>
            </a:pPr>
            <a:endParaRPr dirty="0"/>
          </a:p>
          <a:p>
            <a:pPr marL="0" lvl="0" indent="0" algn="l" rtl="0">
              <a:lnSpc>
                <a:spcPct val="90000"/>
              </a:lnSpc>
              <a:spcBef>
                <a:spcPts val="1000"/>
              </a:spcBef>
              <a:spcAft>
                <a:spcPts val="0"/>
              </a:spcAft>
              <a:buClr>
                <a:srgbClr val="8A4199"/>
              </a:buClr>
              <a:buSzPts val="3600"/>
              <a:buNone/>
            </a:pPr>
            <a:endParaRPr dirty="0"/>
          </a:p>
        </p:txBody>
      </p:sp>
      <p:sp>
        <p:nvSpPr>
          <p:cNvPr id="4" name="Google Shape;419;p26">
            <a:extLst>
              <a:ext uri="{FF2B5EF4-FFF2-40B4-BE49-F238E27FC236}">
                <a16:creationId xmlns:a16="http://schemas.microsoft.com/office/drawing/2014/main" id="{4C0EF080-4671-F66D-BC07-9DE0735369E3}"/>
              </a:ext>
            </a:extLst>
          </p:cNvPr>
          <p:cNvSpPr txBox="1">
            <a:spLocks noGrp="1"/>
          </p:cNvSpPr>
          <p:nvPr>
            <p:ph type="body" idx="1"/>
          </p:nvPr>
        </p:nvSpPr>
        <p:spPr>
          <a:xfrm>
            <a:off x="734714" y="1583871"/>
            <a:ext cx="10834986" cy="40295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200"/>
            </a:pPr>
            <a:r>
              <a:rPr lang="en-US" dirty="0"/>
              <a:t>QUESTION 5: What is the purpose of the European Working Time Directive?</a:t>
            </a:r>
          </a:p>
          <a:p>
            <a:pPr marL="342900" lvl="0" indent="-342900" algn="l" rtl="0">
              <a:lnSpc>
                <a:spcPct val="90000"/>
              </a:lnSpc>
              <a:spcBef>
                <a:spcPts val="0"/>
              </a:spcBef>
              <a:spcAft>
                <a:spcPts val="0"/>
              </a:spcAft>
              <a:buClr>
                <a:srgbClr val="595959"/>
              </a:buClr>
              <a:buSzPts val="2200"/>
              <a:buFont typeface="Wingdings" panose="05000000000000000000" pitchFamily="2" charset="2"/>
              <a:buChar char="q"/>
            </a:pPr>
            <a:r>
              <a:rPr lang="en-US" sz="2000" dirty="0"/>
              <a:t>To provide family allowances and support schemes in Estonia.</a:t>
            </a:r>
          </a:p>
          <a:p>
            <a:pPr marL="342900" lvl="0" indent="-342900" algn="l" rtl="0">
              <a:lnSpc>
                <a:spcPct val="90000"/>
              </a:lnSpc>
              <a:spcBef>
                <a:spcPts val="0"/>
              </a:spcBef>
              <a:spcAft>
                <a:spcPts val="0"/>
              </a:spcAft>
              <a:buClr>
                <a:srgbClr val="595959"/>
              </a:buClr>
              <a:buSzPts val="2200"/>
              <a:buFont typeface="Wingdings" panose="05000000000000000000" pitchFamily="2" charset="2"/>
              <a:buChar char="q"/>
            </a:pPr>
            <a:r>
              <a:rPr lang="en-US" sz="2000" dirty="0">
                <a:solidFill>
                  <a:srgbClr val="00B050"/>
                </a:solidFill>
              </a:rPr>
              <a:t>To set out requirements for working time, rest periods, and annual leave within the European Union.</a:t>
            </a:r>
          </a:p>
          <a:p>
            <a:pPr marL="342900" lvl="0" indent="-342900" algn="l" rtl="0">
              <a:lnSpc>
                <a:spcPct val="90000"/>
              </a:lnSpc>
              <a:spcBef>
                <a:spcPts val="0"/>
              </a:spcBef>
              <a:spcAft>
                <a:spcPts val="0"/>
              </a:spcAft>
              <a:buClr>
                <a:srgbClr val="595959"/>
              </a:buClr>
              <a:buSzPts val="2200"/>
              <a:buFont typeface="Wingdings" panose="05000000000000000000" pitchFamily="2" charset="2"/>
              <a:buChar char="q"/>
            </a:pPr>
            <a:r>
              <a:rPr lang="en-US" sz="2000" dirty="0"/>
              <a:t>To promote work-life balance and gender equality in various countries.</a:t>
            </a:r>
          </a:p>
          <a:p>
            <a:pPr marL="0" lvl="0" indent="0" algn="l" rtl="0">
              <a:lnSpc>
                <a:spcPct val="90000"/>
              </a:lnSpc>
              <a:spcBef>
                <a:spcPts val="0"/>
              </a:spcBef>
              <a:spcAft>
                <a:spcPts val="0"/>
              </a:spcAft>
              <a:buClr>
                <a:srgbClr val="595959"/>
              </a:buClr>
              <a:buSzPts val="2200"/>
            </a:pPr>
            <a:endParaRPr sz="2200" dirty="0">
              <a:solidFill>
                <a:srgbClr val="595959"/>
              </a:solidFill>
              <a:latin typeface="Calibri"/>
              <a:ea typeface="Calibri"/>
              <a:cs typeface="Calibri"/>
              <a:sym typeface="Calibri"/>
            </a:endParaRPr>
          </a:p>
          <a:p>
            <a:pPr marL="0" lvl="0" indent="0" algn="l" rtl="0">
              <a:lnSpc>
                <a:spcPct val="90000"/>
              </a:lnSpc>
              <a:spcBef>
                <a:spcPts val="1000"/>
              </a:spcBef>
              <a:spcAft>
                <a:spcPts val="0"/>
              </a:spcAft>
              <a:buClr>
                <a:srgbClr val="595959"/>
              </a:buClr>
              <a:buSzPts val="2400"/>
            </a:pPr>
            <a:r>
              <a:rPr lang="en-US" dirty="0"/>
              <a:t>QUESTION 6: Which of the following is a provision typically included in work-life balance and gender equality laws?</a:t>
            </a:r>
          </a:p>
          <a:p>
            <a:pPr marL="342900" lvl="0" indent="-342900" algn="l" rtl="0">
              <a:lnSpc>
                <a:spcPct val="90000"/>
              </a:lnSpc>
              <a:spcBef>
                <a:spcPts val="1000"/>
              </a:spcBef>
              <a:spcAft>
                <a:spcPts val="0"/>
              </a:spcAft>
              <a:buClr>
                <a:srgbClr val="595959"/>
              </a:buClr>
              <a:buSzPts val="2400"/>
              <a:buFont typeface="Wingdings" panose="05000000000000000000" pitchFamily="2" charset="2"/>
              <a:buChar char="q"/>
            </a:pPr>
            <a:r>
              <a:rPr lang="en-US" sz="2000" dirty="0"/>
              <a:t>Overtime pays regulations</a:t>
            </a:r>
          </a:p>
          <a:p>
            <a:pPr marL="342900" lvl="0" indent="-342900" algn="l" rtl="0">
              <a:lnSpc>
                <a:spcPct val="90000"/>
              </a:lnSpc>
              <a:spcBef>
                <a:spcPts val="1000"/>
              </a:spcBef>
              <a:spcAft>
                <a:spcPts val="0"/>
              </a:spcAft>
              <a:buClr>
                <a:srgbClr val="595959"/>
              </a:buClr>
              <a:buSzPts val="2400"/>
              <a:buFont typeface="Wingdings" panose="05000000000000000000" pitchFamily="2" charset="2"/>
              <a:buChar char="q"/>
            </a:pPr>
            <a:r>
              <a:rPr lang="en-US" sz="2000" dirty="0">
                <a:solidFill>
                  <a:srgbClr val="00B050"/>
                </a:solidFill>
              </a:rPr>
              <a:t>Protection against discrimination related to family responsibilities</a:t>
            </a:r>
          </a:p>
          <a:p>
            <a:pPr marL="342900" lvl="0" indent="-342900" algn="l" rtl="0">
              <a:lnSpc>
                <a:spcPct val="90000"/>
              </a:lnSpc>
              <a:spcBef>
                <a:spcPts val="1000"/>
              </a:spcBef>
              <a:spcAft>
                <a:spcPts val="0"/>
              </a:spcAft>
              <a:buClr>
                <a:srgbClr val="595959"/>
              </a:buClr>
              <a:buSzPts val="2400"/>
              <a:buFont typeface="Wingdings" panose="05000000000000000000" pitchFamily="2" charset="2"/>
              <a:buChar char="q"/>
            </a:pPr>
            <a:r>
              <a:rPr lang="en-US" sz="2000" dirty="0"/>
              <a:t>Requirements for offering flexible work arrangements</a:t>
            </a:r>
            <a:endParaRPr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8" name="Google Shape;438;p29"/>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SELF- ASSESSMENT 4/4</a:t>
            </a:r>
            <a:endParaRPr dirty="0"/>
          </a:p>
          <a:p>
            <a:pPr marL="0" lvl="0" indent="0" algn="l" rtl="0">
              <a:lnSpc>
                <a:spcPct val="90000"/>
              </a:lnSpc>
              <a:spcBef>
                <a:spcPts val="1000"/>
              </a:spcBef>
              <a:spcAft>
                <a:spcPts val="0"/>
              </a:spcAft>
              <a:buClr>
                <a:srgbClr val="8A4199"/>
              </a:buClr>
              <a:buSzPts val="3600"/>
              <a:buNone/>
            </a:pPr>
            <a:endParaRPr dirty="0"/>
          </a:p>
          <a:p>
            <a:pPr marL="0" lvl="0" indent="0" algn="l" rtl="0">
              <a:lnSpc>
                <a:spcPct val="90000"/>
              </a:lnSpc>
              <a:spcBef>
                <a:spcPts val="1000"/>
              </a:spcBef>
              <a:spcAft>
                <a:spcPts val="0"/>
              </a:spcAft>
              <a:buClr>
                <a:srgbClr val="8A4199"/>
              </a:buClr>
              <a:buSzPts val="3600"/>
              <a:buNone/>
            </a:pPr>
            <a:endParaRPr dirty="0"/>
          </a:p>
          <a:p>
            <a:pPr marL="0" lvl="0" indent="0" algn="l" rtl="0">
              <a:lnSpc>
                <a:spcPct val="90000"/>
              </a:lnSpc>
              <a:spcBef>
                <a:spcPts val="1000"/>
              </a:spcBef>
              <a:spcAft>
                <a:spcPts val="0"/>
              </a:spcAft>
              <a:buClr>
                <a:srgbClr val="8A4199"/>
              </a:buClr>
              <a:buSzPts val="3600"/>
              <a:buNone/>
            </a:pPr>
            <a:endParaRPr dirty="0"/>
          </a:p>
        </p:txBody>
      </p:sp>
      <p:sp>
        <p:nvSpPr>
          <p:cNvPr id="4" name="Google Shape;419;p26">
            <a:extLst>
              <a:ext uri="{FF2B5EF4-FFF2-40B4-BE49-F238E27FC236}">
                <a16:creationId xmlns:a16="http://schemas.microsoft.com/office/drawing/2014/main" id="{FDD5B79F-A65E-3920-5C57-8E5FB7832BB2}"/>
              </a:ext>
            </a:extLst>
          </p:cNvPr>
          <p:cNvSpPr txBox="1">
            <a:spLocks noGrp="1"/>
          </p:cNvSpPr>
          <p:nvPr>
            <p:ph type="body" idx="1"/>
          </p:nvPr>
        </p:nvSpPr>
        <p:spPr>
          <a:xfrm>
            <a:off x="734714" y="1583871"/>
            <a:ext cx="10834986" cy="40295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200"/>
            </a:pPr>
            <a:r>
              <a:rPr lang="en-US" dirty="0"/>
              <a:t>QUESTION 7: Which of the following is NOT a recommended strategy for achieving work-life balance in the Work-Life Balance Plan?</a:t>
            </a:r>
          </a:p>
          <a:p>
            <a:pPr marL="0" lvl="0" indent="0" algn="l" rtl="0">
              <a:lnSpc>
                <a:spcPct val="90000"/>
              </a:lnSpc>
              <a:spcBef>
                <a:spcPts val="0"/>
              </a:spcBef>
              <a:spcAft>
                <a:spcPts val="0"/>
              </a:spcAft>
              <a:buClr>
                <a:srgbClr val="595959"/>
              </a:buClr>
              <a:buSzPts val="2200"/>
            </a:pPr>
            <a:endParaRPr lang="en-US" sz="2000" dirty="0">
              <a:solidFill>
                <a:schemeClr val="lt1"/>
              </a:solidFill>
              <a:latin typeface="Montserrat Light"/>
              <a:sym typeface="Montserrat Light"/>
            </a:endParaRPr>
          </a:p>
          <a:p>
            <a:pPr marL="342900" lvl="0" indent="-342900" algn="l" rtl="0">
              <a:lnSpc>
                <a:spcPct val="90000"/>
              </a:lnSpc>
              <a:spcBef>
                <a:spcPts val="0"/>
              </a:spcBef>
              <a:spcAft>
                <a:spcPts val="0"/>
              </a:spcAft>
              <a:buClr>
                <a:srgbClr val="595959"/>
              </a:buClr>
              <a:buSzPts val="2200"/>
              <a:buFont typeface="Wingdings" panose="05000000000000000000" pitchFamily="2" charset="2"/>
              <a:buChar char="q"/>
            </a:pPr>
            <a:r>
              <a:rPr lang="en-US" sz="2000" dirty="0">
                <a:solidFill>
                  <a:srgbClr val="595959"/>
                </a:solidFill>
                <a:latin typeface="Calibri"/>
                <a:ea typeface="Calibri"/>
                <a:cs typeface="Calibri"/>
                <a:sym typeface="Calibri"/>
              </a:rPr>
              <a:t>Setting clear boundaries for working hours</a:t>
            </a:r>
          </a:p>
          <a:p>
            <a:pPr marL="342900" lvl="0" indent="-342900" algn="l" rtl="0">
              <a:lnSpc>
                <a:spcPct val="90000"/>
              </a:lnSpc>
              <a:spcBef>
                <a:spcPts val="0"/>
              </a:spcBef>
              <a:spcAft>
                <a:spcPts val="0"/>
              </a:spcAft>
              <a:buClr>
                <a:srgbClr val="595959"/>
              </a:buClr>
              <a:buSzPts val="2200"/>
              <a:buFont typeface="Wingdings" panose="05000000000000000000" pitchFamily="2" charset="2"/>
              <a:buChar char="q"/>
            </a:pPr>
            <a:r>
              <a:rPr lang="en-US" sz="2000" dirty="0">
                <a:solidFill>
                  <a:srgbClr val="595959"/>
                </a:solidFill>
                <a:latin typeface="Calibri"/>
                <a:ea typeface="Calibri"/>
                <a:cs typeface="Calibri"/>
                <a:sym typeface="Calibri"/>
              </a:rPr>
              <a:t>Prioritizing tasks using time management techniques</a:t>
            </a:r>
          </a:p>
          <a:p>
            <a:pPr marL="342900" lvl="0" indent="-342900" algn="l" rtl="0">
              <a:lnSpc>
                <a:spcPct val="90000"/>
              </a:lnSpc>
              <a:spcBef>
                <a:spcPts val="0"/>
              </a:spcBef>
              <a:spcAft>
                <a:spcPts val="0"/>
              </a:spcAft>
              <a:buClr>
                <a:srgbClr val="595959"/>
              </a:buClr>
              <a:buSzPts val="2200"/>
              <a:buFont typeface="Wingdings" panose="05000000000000000000" pitchFamily="2" charset="2"/>
              <a:buChar char="q"/>
            </a:pPr>
            <a:r>
              <a:rPr lang="en-US" sz="2000" dirty="0">
                <a:solidFill>
                  <a:srgbClr val="00B050"/>
                </a:solidFill>
                <a:latin typeface="Calibri"/>
                <a:ea typeface="Calibri"/>
                <a:cs typeface="Calibri"/>
                <a:sym typeface="Calibri"/>
              </a:rPr>
              <a:t>Avoiding regular breaks and working continuously</a:t>
            </a:r>
          </a:p>
          <a:p>
            <a:pPr marL="342900" lvl="0" indent="-342900" algn="l" rtl="0">
              <a:lnSpc>
                <a:spcPct val="90000"/>
              </a:lnSpc>
              <a:spcBef>
                <a:spcPts val="0"/>
              </a:spcBef>
              <a:spcAft>
                <a:spcPts val="0"/>
              </a:spcAft>
              <a:buClr>
                <a:srgbClr val="595959"/>
              </a:buClr>
              <a:buSzPts val="2200"/>
              <a:buFont typeface="Wingdings" panose="05000000000000000000" pitchFamily="2" charset="2"/>
              <a:buChar char="q"/>
            </a:pPr>
            <a:endParaRPr sz="2000" dirty="0">
              <a:solidFill>
                <a:srgbClr val="00B050"/>
              </a:solidFill>
              <a:latin typeface="Calibri"/>
              <a:ea typeface="Calibri"/>
              <a:cs typeface="Calibri"/>
              <a:sym typeface="Calibri"/>
            </a:endParaRPr>
          </a:p>
          <a:p>
            <a:pPr marL="0" lvl="0" indent="0" algn="l" rtl="0">
              <a:lnSpc>
                <a:spcPct val="90000"/>
              </a:lnSpc>
              <a:spcBef>
                <a:spcPts val="1000"/>
              </a:spcBef>
              <a:spcAft>
                <a:spcPts val="0"/>
              </a:spcAft>
              <a:buClr>
                <a:srgbClr val="595959"/>
              </a:buClr>
              <a:buSzPts val="2400"/>
            </a:pPr>
            <a:r>
              <a:rPr lang="en-US" dirty="0"/>
              <a:t>QUESTION 8: What is the purpose of regularly reviewing and adjusting your work-life balance strategies?</a:t>
            </a:r>
          </a:p>
          <a:p>
            <a:pPr marL="342900" lvl="0" indent="-342900" algn="l" rtl="0">
              <a:lnSpc>
                <a:spcPct val="90000"/>
              </a:lnSpc>
              <a:spcBef>
                <a:spcPts val="1000"/>
              </a:spcBef>
              <a:spcAft>
                <a:spcPts val="0"/>
              </a:spcAft>
              <a:buClr>
                <a:srgbClr val="595959"/>
              </a:buClr>
              <a:buSzPts val="2400"/>
              <a:buFont typeface="Wingdings" panose="05000000000000000000" pitchFamily="2" charset="2"/>
              <a:buChar char="q"/>
            </a:pPr>
            <a:r>
              <a:rPr lang="en-US" sz="2000" dirty="0">
                <a:solidFill>
                  <a:srgbClr val="00B050"/>
                </a:solidFill>
              </a:rPr>
              <a:t>To identify areas for improvement and make necessary changes</a:t>
            </a:r>
          </a:p>
          <a:p>
            <a:pPr marL="342900" lvl="0" indent="-342900" algn="l" rtl="0">
              <a:lnSpc>
                <a:spcPct val="90000"/>
              </a:lnSpc>
              <a:spcBef>
                <a:spcPts val="1000"/>
              </a:spcBef>
              <a:spcAft>
                <a:spcPts val="0"/>
              </a:spcAft>
              <a:buClr>
                <a:srgbClr val="595959"/>
              </a:buClr>
              <a:buSzPts val="2400"/>
              <a:buFont typeface="Wingdings" panose="05000000000000000000" pitchFamily="2" charset="2"/>
              <a:buChar char="q"/>
            </a:pPr>
            <a:r>
              <a:rPr lang="en-US" sz="2000" dirty="0"/>
              <a:t>To seek feedback from colleagues and mentors</a:t>
            </a:r>
          </a:p>
          <a:p>
            <a:pPr marL="342900" lvl="0" indent="-342900" algn="l" rtl="0">
              <a:lnSpc>
                <a:spcPct val="90000"/>
              </a:lnSpc>
              <a:spcBef>
                <a:spcPts val="1000"/>
              </a:spcBef>
              <a:spcAft>
                <a:spcPts val="0"/>
              </a:spcAft>
              <a:buClr>
                <a:srgbClr val="595959"/>
              </a:buClr>
              <a:buSzPts val="2400"/>
              <a:buFont typeface="Wingdings" panose="05000000000000000000" pitchFamily="2" charset="2"/>
              <a:buChar char="q"/>
            </a:pPr>
            <a:r>
              <a:rPr lang="en-US" sz="2000" dirty="0"/>
              <a:t>To build a network of supportive colleagues</a:t>
            </a:r>
            <a:endParaRPr sz="2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9"/>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302" name="Google Shape;302;p9"/>
          <p:cNvSpPr txBox="1">
            <a:spLocks noGrp="1"/>
          </p:cNvSpPr>
          <p:nvPr>
            <p:ph type="body" idx="1"/>
          </p:nvPr>
        </p:nvSpPr>
        <p:spPr>
          <a:xfrm>
            <a:off x="2428148" y="-22251"/>
            <a:ext cx="4795767" cy="2095144"/>
          </a:xfrm>
          <a:prstGeom prst="rect">
            <a:avLst/>
          </a:prstGeom>
          <a:noFill/>
          <a:ln>
            <a:noFill/>
          </a:ln>
        </p:spPr>
        <p:txBody>
          <a:bodyPr spcFirstLastPara="1" wrap="square" lIns="91425" tIns="45700" rIns="91425" bIns="45700" anchor="ctr" anchorCtr="0">
            <a:noAutofit/>
          </a:bodyPr>
          <a:lstStyle/>
          <a:p>
            <a:pPr marL="0" indent="0">
              <a:spcBef>
                <a:spcPts val="0"/>
              </a:spcBef>
            </a:pPr>
            <a:r>
              <a:rPr lang="en-US" sz="3600" dirty="0"/>
              <a:t>Overview</a:t>
            </a:r>
          </a:p>
        </p:txBody>
      </p:sp>
      <p:sp>
        <p:nvSpPr>
          <p:cNvPr id="303" name="Google Shape;303;p9"/>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04</a:t>
            </a:r>
            <a:endParaRPr dirty="0"/>
          </a:p>
        </p:txBody>
      </p:sp>
    </p:spTree>
    <p:extLst>
      <p:ext uri="{BB962C8B-B14F-4D97-AF65-F5344CB8AC3E}">
        <p14:creationId xmlns:p14="http://schemas.microsoft.com/office/powerpoint/2010/main" val="1664866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0"/>
          <p:cNvSpPr txBox="1">
            <a:spLocks noGrp="1"/>
          </p:cNvSpPr>
          <p:nvPr>
            <p:ph type="body" idx="1"/>
          </p:nvPr>
        </p:nvSpPr>
        <p:spPr>
          <a:xfrm>
            <a:off x="734714" y="1849605"/>
            <a:ext cx="10834986" cy="3763795"/>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lt1"/>
              </a:buClr>
              <a:buSzPts val="2200"/>
              <a:buNone/>
            </a:pPr>
            <a:endParaRPr lang="en-US" dirty="0"/>
          </a:p>
          <a:p>
            <a:pPr marL="342900" lvl="0" indent="-342900" algn="just" rtl="0">
              <a:lnSpc>
                <a:spcPct val="90000"/>
              </a:lnSpc>
              <a:spcBef>
                <a:spcPts val="0"/>
              </a:spcBef>
              <a:spcAft>
                <a:spcPts val="0"/>
              </a:spcAft>
              <a:buClr>
                <a:schemeClr val="lt1"/>
              </a:buClr>
              <a:buSzPts val="2200"/>
              <a:buFont typeface="Arial" panose="020B0604020202020204" pitchFamily="34" charset="0"/>
              <a:buChar char="•"/>
            </a:pPr>
            <a:r>
              <a:rPr lang="en-US" dirty="0"/>
              <a:t>This online course provides a comprehensive overview of work-life balance, emphasizing the roles and responsibilities of both organizations and individuals in achieving this important aspect of employee well-being and organizational success. The course covers various dimensions of work-life balance, including legal and ethical considerations, organizational determinants, legislation supporting work-life balance, examples of organizations that have successfully implemented work-life balance initiatives, and a work-life balance plan suitable for any employee in any </a:t>
            </a:r>
            <a:r>
              <a:rPr lang="en-GB" dirty="0"/>
              <a:t>organisation</a:t>
            </a:r>
            <a:r>
              <a:rPr lang="en-US" dirty="0"/>
              <a:t>.</a:t>
            </a:r>
            <a:endParaRPr dirty="0"/>
          </a:p>
        </p:txBody>
      </p:sp>
      <p:sp>
        <p:nvSpPr>
          <p:cNvPr id="444" name="Google Shape;444;p30"/>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a:t>OVERVIEW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2"/>
          <p:cNvSpPr txBox="1">
            <a:spLocks noGrp="1"/>
          </p:cNvSpPr>
          <p:nvPr>
            <p:ph type="body" idx="1"/>
          </p:nvPr>
        </p:nvSpPr>
        <p:spPr>
          <a:xfrm>
            <a:off x="713768" y="2449285"/>
            <a:ext cx="8539960" cy="3755572"/>
          </a:xfrm>
          <a:prstGeom prst="rect">
            <a:avLst/>
          </a:prstGeom>
          <a:noFill/>
          <a:ln>
            <a:noFill/>
          </a:ln>
        </p:spPr>
        <p:txBody>
          <a:bodyPr spcFirstLastPara="1" wrap="square" lIns="91425" tIns="45700" rIns="91425" bIns="45700" anchor="t" anchorCtr="0">
            <a:normAutofit/>
          </a:bodyPr>
          <a:lstStyle/>
          <a:p>
            <a:pPr marL="342900" lvl="0" indent="-342900" algn="just" rtl="0">
              <a:lnSpc>
                <a:spcPct val="90000"/>
              </a:lnSpc>
              <a:spcBef>
                <a:spcPts val="0"/>
              </a:spcBef>
              <a:spcAft>
                <a:spcPts val="0"/>
              </a:spcAft>
              <a:buClr>
                <a:schemeClr val="lt1"/>
              </a:buClr>
              <a:buSzPts val="2200"/>
              <a:buFont typeface="Arial" panose="020B0604020202020204" pitchFamily="34" charset="0"/>
              <a:buChar char="•"/>
            </a:pPr>
            <a:r>
              <a:rPr lang="en-US" dirty="0"/>
              <a:t>Work-life balance is a shared responsibility that requires commitment and cooperation from both the organization and individuals. Organizations have a duty to provide a conducive environment that promotes work-life balance, while individuals must actively manage their personal and professional lives. By understanding these roles, employers and employees can collaborate effectively to create a harmonious work-life integration.</a:t>
            </a:r>
            <a:endParaRPr dirty="0"/>
          </a:p>
        </p:txBody>
      </p:sp>
      <p:sp>
        <p:nvSpPr>
          <p:cNvPr id="394" name="Google Shape;394;p22"/>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OVERVIEW</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0"/>
          <p:cNvSpPr txBox="1">
            <a:spLocks noGrp="1"/>
          </p:cNvSpPr>
          <p:nvPr>
            <p:ph type="body" idx="1"/>
          </p:nvPr>
        </p:nvSpPr>
        <p:spPr>
          <a:xfrm>
            <a:off x="734714" y="1849605"/>
            <a:ext cx="10814158" cy="3763795"/>
          </a:xfrm>
          <a:prstGeom prst="rect">
            <a:avLst/>
          </a:prstGeom>
          <a:noFill/>
          <a:ln>
            <a:noFill/>
          </a:ln>
        </p:spPr>
        <p:txBody>
          <a:bodyPr spcFirstLastPara="1" wrap="square" lIns="91425" tIns="45700" rIns="91425" bIns="45700" anchor="t" anchorCtr="0">
            <a:normAutofit/>
          </a:bodyPr>
          <a:lstStyle/>
          <a:p>
            <a:pPr marL="342900" lvl="0" indent="-342900" algn="just" rtl="0">
              <a:lnSpc>
                <a:spcPct val="90000"/>
              </a:lnSpc>
              <a:spcBef>
                <a:spcPts val="0"/>
              </a:spcBef>
              <a:spcAft>
                <a:spcPts val="0"/>
              </a:spcAft>
              <a:buClr>
                <a:schemeClr val="lt1"/>
              </a:buClr>
              <a:buSzPts val="2200"/>
              <a:buFont typeface="Arial" panose="020B0604020202020204" pitchFamily="34" charset="0"/>
              <a:buChar char="•"/>
            </a:pPr>
            <a:r>
              <a:rPr lang="en-US" dirty="0"/>
              <a:t>Employers and employees have legal and ethical obligations towards work-life balance. Employers are legally mandated to provide a healthy and safe working environment, which includes ensuring reasonable working hours, managing workload effectively, and preventing discrimination or harassment. Likewise, employees have a responsibility to contribute positively to their own work-life balance and adhere to ethical practices within the workplace. This chapter explores the legal framework and ethical considerations that guide both parties in achieving work-life balance.</a:t>
            </a:r>
          </a:p>
        </p:txBody>
      </p:sp>
      <p:sp>
        <p:nvSpPr>
          <p:cNvPr id="444" name="Google Shape;444;p30"/>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a:t>OVERVIEW </a:t>
            </a:r>
            <a:endParaRPr/>
          </a:p>
        </p:txBody>
      </p:sp>
    </p:spTree>
    <p:extLst>
      <p:ext uri="{BB962C8B-B14F-4D97-AF65-F5344CB8AC3E}">
        <p14:creationId xmlns:p14="http://schemas.microsoft.com/office/powerpoint/2010/main" val="11256251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2"/>
          <p:cNvSpPr txBox="1">
            <a:spLocks noGrp="1"/>
          </p:cNvSpPr>
          <p:nvPr>
            <p:ph type="body" idx="1"/>
          </p:nvPr>
        </p:nvSpPr>
        <p:spPr>
          <a:xfrm>
            <a:off x="713768" y="2449285"/>
            <a:ext cx="8539960" cy="3755572"/>
          </a:xfrm>
          <a:prstGeom prst="rect">
            <a:avLst/>
          </a:prstGeom>
          <a:noFill/>
          <a:ln>
            <a:noFill/>
          </a:ln>
        </p:spPr>
        <p:txBody>
          <a:bodyPr spcFirstLastPara="1" wrap="square" lIns="91425" tIns="45700" rIns="91425" bIns="45700" anchor="t" anchorCtr="0">
            <a:normAutofit/>
          </a:bodyPr>
          <a:lstStyle/>
          <a:p>
            <a:pPr marL="342900" indent="-342900" algn="just">
              <a:spcBef>
                <a:spcPts val="0"/>
              </a:spcBef>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Promoting work-life balance requires a collaborative effort from organizations, supervisors, and individuals. By understanding their roles, obligations, and the impact of organizational issues, legal frameworks, and best practices, stakeholders can work towards creating a workplace environment that fosters work-life integration, enhances employee well-being, and drives organizational success.</a:t>
            </a:r>
            <a:endParaRPr lang="et-E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4" name="Google Shape;394;p22"/>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OVERVIEW</a:t>
            </a:r>
            <a:endParaRPr dirty="0"/>
          </a:p>
        </p:txBody>
      </p:sp>
    </p:spTree>
    <p:extLst>
      <p:ext uri="{BB962C8B-B14F-4D97-AF65-F5344CB8AC3E}">
        <p14:creationId xmlns:p14="http://schemas.microsoft.com/office/powerpoint/2010/main" val="22043976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1"/>
          <p:cNvSpPr txBox="1">
            <a:spLocks noGrp="1"/>
          </p:cNvSpPr>
          <p:nvPr>
            <p:ph type="body" idx="1"/>
          </p:nvPr>
        </p:nvSpPr>
        <p:spPr>
          <a:xfrm>
            <a:off x="5760669" y="5759497"/>
            <a:ext cx="3469856" cy="58921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200"/>
              <a:buFont typeface="Arial"/>
              <a:buNone/>
            </a:pPr>
            <a:r>
              <a:rPr lang="en-US"/>
              <a:t>www.</a:t>
            </a:r>
            <a:r>
              <a:rPr lang="en-US" b="1"/>
              <a:t>balance</a:t>
            </a:r>
            <a:r>
              <a:rPr lang="en-US"/>
              <a:t>.eu</a:t>
            </a:r>
            <a:endParaRPr/>
          </a:p>
        </p:txBody>
      </p:sp>
      <p:sp>
        <p:nvSpPr>
          <p:cNvPr id="450" name="Google Shape;450;p31"/>
          <p:cNvSpPr txBox="1">
            <a:spLocks noGrp="1"/>
          </p:cNvSpPr>
          <p:nvPr>
            <p:ph type="body" idx="3"/>
          </p:nvPr>
        </p:nvSpPr>
        <p:spPr>
          <a:xfrm>
            <a:off x="642678" y="811348"/>
            <a:ext cx="3195485" cy="1134183"/>
          </a:xfrm>
          <a:prstGeom prst="rect">
            <a:avLst/>
          </a:prstGeom>
          <a:noFill/>
          <a:ln>
            <a:noFill/>
          </a:ln>
        </p:spPr>
        <p:txBody>
          <a:bodyPr spcFirstLastPara="1" wrap="square" lIns="91425" tIns="45700" rIns="91425" bIns="45700" anchor="ctr" anchorCtr="0">
            <a:normAutofit fontScale="62500" lnSpcReduction="20000"/>
          </a:bodyPr>
          <a:lstStyle/>
          <a:p>
            <a:pPr marL="0" lvl="0" indent="0" algn="l" rtl="0">
              <a:lnSpc>
                <a:spcPct val="90000"/>
              </a:lnSpc>
              <a:spcBef>
                <a:spcPts val="0"/>
              </a:spcBef>
              <a:spcAft>
                <a:spcPts val="0"/>
              </a:spcAft>
              <a:buClr>
                <a:srgbClr val="8A4199"/>
              </a:buClr>
              <a:buSzPts val="5000"/>
              <a:buNone/>
            </a:pPr>
            <a:r>
              <a:rPr lang="en-US" b="1" dirty="0"/>
              <a:t>Go to Module 3: Digital wellbeing</a:t>
            </a:r>
            <a:endParaRPr b="1" dirty="0"/>
          </a:p>
        </p:txBody>
      </p:sp>
      <p:grpSp>
        <p:nvGrpSpPr>
          <p:cNvPr id="451" name="Google Shape;451;p31"/>
          <p:cNvGrpSpPr/>
          <p:nvPr/>
        </p:nvGrpSpPr>
        <p:grpSpPr>
          <a:xfrm>
            <a:off x="1832466" y="5096758"/>
            <a:ext cx="280634" cy="280634"/>
            <a:chOff x="1950027" y="2499889"/>
            <a:chExt cx="850463" cy="850463"/>
          </a:xfrm>
        </p:grpSpPr>
        <p:sp>
          <p:nvSpPr>
            <p:cNvPr id="452" name="Google Shape;452;p31"/>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53" name="Google Shape;453;p31"/>
            <p:cNvGrpSpPr/>
            <p:nvPr/>
          </p:nvGrpSpPr>
          <p:grpSpPr>
            <a:xfrm>
              <a:off x="2107521" y="2657382"/>
              <a:ext cx="535476" cy="535477"/>
              <a:chOff x="2107521" y="2657382"/>
              <a:chExt cx="535476" cy="535477"/>
            </a:xfrm>
          </p:grpSpPr>
          <p:sp>
            <p:nvSpPr>
              <p:cNvPr id="454" name="Google Shape;454;p31"/>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 name="Google Shape;455;p31"/>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 name="Google Shape;456;p31"/>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457" name="Google Shape;457;p31"/>
          <p:cNvGrpSpPr/>
          <p:nvPr/>
        </p:nvGrpSpPr>
        <p:grpSpPr>
          <a:xfrm>
            <a:off x="1140235" y="5096758"/>
            <a:ext cx="280634" cy="280634"/>
            <a:chOff x="-147782" y="2499889"/>
            <a:chExt cx="850463" cy="850463"/>
          </a:xfrm>
        </p:grpSpPr>
        <p:sp>
          <p:nvSpPr>
            <p:cNvPr id="458" name="Google Shape;458;p31"/>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 name="Google Shape;459;p31"/>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60" name="Google Shape;460;p31"/>
          <p:cNvGrpSpPr/>
          <p:nvPr/>
        </p:nvGrpSpPr>
        <p:grpSpPr>
          <a:xfrm>
            <a:off x="2178374" y="5096758"/>
            <a:ext cx="280634" cy="280634"/>
            <a:chOff x="2998302" y="2499889"/>
            <a:chExt cx="850463" cy="850463"/>
          </a:xfrm>
        </p:grpSpPr>
        <p:sp>
          <p:nvSpPr>
            <p:cNvPr id="461" name="Google Shape;461;p31"/>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31"/>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63" name="Google Shape;463;p31"/>
          <p:cNvGrpSpPr/>
          <p:nvPr/>
        </p:nvGrpSpPr>
        <p:grpSpPr>
          <a:xfrm>
            <a:off x="794328" y="5096758"/>
            <a:ext cx="280634" cy="280842"/>
            <a:chOff x="-1196056" y="2499889"/>
            <a:chExt cx="850463" cy="851092"/>
          </a:xfrm>
        </p:grpSpPr>
        <p:sp>
          <p:nvSpPr>
            <p:cNvPr id="464" name="Google Shape;464;p31"/>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 name="Google Shape;465;p31"/>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66" name="Google Shape;466;p31"/>
          <p:cNvGrpSpPr/>
          <p:nvPr/>
        </p:nvGrpSpPr>
        <p:grpSpPr>
          <a:xfrm>
            <a:off x="1486351" y="5096758"/>
            <a:ext cx="280634" cy="280634"/>
            <a:chOff x="5339337" y="8702010"/>
            <a:chExt cx="280634" cy="280634"/>
          </a:xfrm>
        </p:grpSpPr>
        <p:sp>
          <p:nvSpPr>
            <p:cNvPr id="467" name="Google Shape;467;p31"/>
            <p:cNvSpPr/>
            <p:nvPr/>
          </p:nvSpPr>
          <p:spPr>
            <a:xfrm>
              <a:off x="5339337" y="8702010"/>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68" name="Google Shape;468;p31" descr="World with solid fill"/>
            <p:cNvPicPr preferRelativeResize="0"/>
            <p:nvPr/>
          </p:nvPicPr>
          <p:blipFill rotWithShape="1">
            <a:blip r:embed="rId3">
              <a:alphaModFix/>
            </a:blip>
            <a:srcRect/>
            <a:stretch/>
          </p:blipFill>
          <p:spPr>
            <a:xfrm>
              <a:off x="5356616" y="8719289"/>
              <a:ext cx="246077" cy="246077"/>
            </a:xfrm>
            <a:prstGeom prst="rect">
              <a:avLst/>
            </a:prstGeom>
            <a:noFill/>
            <a:ln>
              <a:noFill/>
            </a:ln>
          </p:spPr>
        </p:pic>
      </p:grpSp>
      <p:sp>
        <p:nvSpPr>
          <p:cNvPr id="470" name="Google Shape;470;p31"/>
          <p:cNvSpPr txBox="1"/>
          <p:nvPr/>
        </p:nvSpPr>
        <p:spPr>
          <a:xfrm>
            <a:off x="642678" y="4380793"/>
            <a:ext cx="3195486" cy="73114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4B4CB"/>
              </a:buClr>
              <a:buSzPts val="2200"/>
              <a:buFont typeface="Arial"/>
              <a:buNone/>
            </a:pPr>
            <a:r>
              <a:rPr lang="en-US" sz="2200" b="1">
                <a:solidFill>
                  <a:srgbClr val="14B4CB"/>
                </a:solidFill>
                <a:latin typeface="Calibri"/>
                <a:ea typeface="Calibri"/>
                <a:cs typeface="Calibri"/>
                <a:sym typeface="Calibri"/>
              </a:rPr>
              <a:t>Follow Our Journey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
          <p:cNvSpPr txBox="1">
            <a:spLocks noGrp="1"/>
          </p:cNvSpPr>
          <p:nvPr>
            <p:ph type="body" idx="1"/>
          </p:nvPr>
        </p:nvSpPr>
        <p:spPr>
          <a:xfrm>
            <a:off x="3761704" y="1279402"/>
            <a:ext cx="4829755" cy="429919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000"/>
              <a:buNone/>
            </a:pPr>
            <a:r>
              <a:rPr lang="en-US" b="0" i="0" dirty="0">
                <a:solidFill>
                  <a:schemeClr val="bg1"/>
                </a:solidFill>
                <a:effectLst/>
                <a:latin typeface="halcyon-regular"/>
              </a:rPr>
              <a:t>“We need to do a better job of putting ourselves higher on our own ‘to-do’ list.” - </a:t>
            </a:r>
            <a:r>
              <a:rPr lang="en-US" b="0" i="1" dirty="0">
                <a:solidFill>
                  <a:schemeClr val="bg1"/>
                </a:solidFill>
                <a:effectLst/>
                <a:latin typeface="halcyon-regular"/>
              </a:rPr>
              <a:t>Michelle Obama, former First Lady</a:t>
            </a:r>
            <a:endParaRPr dirty="0">
              <a:solidFill>
                <a:schemeClr val="bg1"/>
              </a:solidFill>
            </a:endParaRPr>
          </a:p>
        </p:txBody>
      </p:sp>
      <p:sp>
        <p:nvSpPr>
          <p:cNvPr id="276" name="Google Shape;276;p5"/>
          <p:cNvSpPr/>
          <p:nvPr/>
        </p:nvSpPr>
        <p:spPr>
          <a:xfrm>
            <a:off x="2029831" y="1106380"/>
            <a:ext cx="1843087" cy="1334220"/>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8A4199"/>
          </a:solidFill>
          <a:ln w="9525" cap="flat" cmpd="sng">
            <a:solidFill>
              <a:srgbClr val="8A41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276;p5">
            <a:extLst>
              <a:ext uri="{FF2B5EF4-FFF2-40B4-BE49-F238E27FC236}">
                <a16:creationId xmlns:a16="http://schemas.microsoft.com/office/drawing/2014/main" id="{327233DC-B493-4487-0695-36FCD501F596}"/>
              </a:ext>
            </a:extLst>
          </p:cNvPr>
          <p:cNvSpPr/>
          <p:nvPr/>
        </p:nvSpPr>
        <p:spPr>
          <a:xfrm rot="10800000">
            <a:off x="8180027" y="4110970"/>
            <a:ext cx="1843087" cy="1334220"/>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8A4199"/>
          </a:solidFill>
          <a:ln w="9525" cap="flat" cmpd="sng">
            <a:solidFill>
              <a:srgbClr val="8A41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6"/>
          <p:cNvSpPr txBox="1">
            <a:spLocks noGrp="1"/>
          </p:cNvSpPr>
          <p:nvPr>
            <p:ph type="body" idx="1"/>
          </p:nvPr>
        </p:nvSpPr>
        <p:spPr>
          <a:xfrm>
            <a:off x="532156" y="1645357"/>
            <a:ext cx="5652076" cy="3744790"/>
          </a:xfrm>
          <a:prstGeom prst="rect">
            <a:avLst/>
          </a:prstGeom>
          <a:noFill/>
          <a:ln>
            <a:noFill/>
          </a:ln>
        </p:spPr>
        <p:txBody>
          <a:bodyPr spcFirstLastPara="1" wrap="square" lIns="91425" tIns="45700" rIns="91425" bIns="45700" anchor="t" anchorCtr="0">
            <a:noAutofit/>
          </a:bodyPr>
          <a:lstStyle/>
          <a:p>
            <a:pPr marL="0" indent="0" algn="just">
              <a:spcBef>
                <a:spcPts val="0"/>
              </a:spcBef>
            </a:pPr>
            <a:r>
              <a:rPr lang="en-GB" sz="2000" dirty="0">
                <a:effectLst/>
                <a:latin typeface="Calibri" panose="020F0502020204030204" pitchFamily="34" charset="0"/>
                <a:ea typeface="Calibri" panose="020F0502020204030204" pitchFamily="34" charset="0"/>
                <a:cs typeface="Times New Roman" panose="02020603050405020304" pitchFamily="18" charset="0"/>
              </a:rPr>
              <a:t>In today's fast-paced and demanding work environments, achieving a healthy work-life balance has become an essential aspect of employee well-being and organizational success. As both organizations and individuals play crucial roles in fostering work-life balance, it is important to understand their respective responsibilities and obligations. This chapter delves into the various dimensions of work-life balance, including the legal and ethical considerations that shape employers' and employees' roles in ensuring a safe and supportive work environment.</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2" name="Google Shape;282;p6"/>
          <p:cNvSpPr txBox="1">
            <a:spLocks noGrp="1"/>
          </p:cNvSpPr>
          <p:nvPr>
            <p:ph type="body" idx="2"/>
          </p:nvPr>
        </p:nvSpPr>
        <p:spPr>
          <a:xfrm>
            <a:off x="712183" y="495859"/>
            <a:ext cx="5383817" cy="109336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A4199"/>
              </a:buClr>
              <a:buSzPts val="3600"/>
              <a:buNone/>
            </a:pPr>
            <a:r>
              <a:rPr lang="en-GB" dirty="0"/>
              <a:t>Achieving work-life balance or Introduction</a:t>
            </a:r>
            <a:endParaRPr dirty="0"/>
          </a:p>
        </p:txBody>
      </p:sp>
      <p:pic>
        <p:nvPicPr>
          <p:cNvPr id="283" name="Google Shape;283;p6"/>
          <p:cNvPicPr preferRelativeResize="0">
            <a:picLocks noGrp="1"/>
          </p:cNvPicPr>
          <p:nvPr>
            <p:ph type="pic" idx="3"/>
          </p:nvPr>
        </p:nvPicPr>
        <p:blipFill rotWithShape="1">
          <a:blip r:embed="rId3">
            <a:alphaModFix/>
          </a:blip>
          <a:srcRect l="6295" r="6295"/>
          <a:stretch/>
        </p:blipFill>
        <p:spPr>
          <a:xfrm>
            <a:off x="7061200" y="1339039"/>
            <a:ext cx="5130800" cy="3913188"/>
          </a:xfrm>
          <a:prstGeom prst="rect">
            <a:avLst/>
          </a:prstGeom>
          <a:solidFill>
            <a:schemeClr val="lt1"/>
          </a:solid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body" idx="1"/>
          </p:nvPr>
        </p:nvSpPr>
        <p:spPr>
          <a:xfrm>
            <a:off x="527998" y="787928"/>
            <a:ext cx="10751507" cy="5482911"/>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GB" sz="1800"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Take Care of Your Well-being:</a:t>
            </a:r>
            <a:endParaRPr lang="et-EE" sz="1800"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Schedule breaks: Incorporate regular breaks throughout your workday to recharge, stretch, or engage in relaxation techniques like deep breathing or meditation.</a:t>
            </a:r>
            <a:endParaRPr lang="et-E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Exercise and physical activity: Allocate time for physical exercise, whether it's walking, jogging, yoga, or any other activity that helps you stay active and reduces stress.</a:t>
            </a:r>
            <a:endParaRPr lang="et-E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Practice self-care: Engage in activities that promote self-care and mental well-being, such as reading, listening to music, spending time in nature, or pursuing a hobby.</a:t>
            </a:r>
          </a:p>
          <a:p>
            <a:pPr marL="57150" marR="0" indent="-285750">
              <a:lnSpc>
                <a:spcPct val="107000"/>
              </a:lnSpc>
              <a:spcBef>
                <a:spcPts val="0"/>
              </a:spcBef>
              <a:spcAft>
                <a:spcPts val="800"/>
              </a:spcAft>
              <a:buFont typeface="Arial" panose="020B0604020202020204" pitchFamily="34" charset="0"/>
              <a:buChar char="•"/>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GB" sz="1800" dirty="0">
                <a:solidFill>
                  <a:srgbClr val="8A4199"/>
                </a:solidFill>
                <a:latin typeface="Calibri" panose="020F0502020204030204" pitchFamily="34" charset="0"/>
                <a:ea typeface="Calibri" panose="020F0502020204030204" pitchFamily="34" charset="0"/>
                <a:cs typeface="Times New Roman" panose="02020603050405020304" pitchFamily="18" charset="0"/>
              </a:rPr>
              <a:t>Seek Support and Collaboration:</a:t>
            </a:r>
            <a:endParaRPr lang="et-EE" sz="1800" dirty="0">
              <a:solidFill>
                <a:srgbClr val="8A4199"/>
              </a:solidFill>
              <a:latin typeface="Calibri" panose="020F0502020204030204" pitchFamily="34" charset="0"/>
              <a:ea typeface="Calibri" panose="020F0502020204030204" pitchFamily="34" charset="0"/>
              <a:cs typeface="Times New Roman" panose="02020603050405020304" pitchFamily="18" charset="0"/>
            </a:endParaRPr>
          </a:p>
          <a:p>
            <a:pPr marL="57150" indent="-285750">
              <a:lnSpc>
                <a:spcPct val="107000"/>
              </a:lnSpc>
              <a:spcBef>
                <a:spcPts val="0"/>
              </a:spcBef>
              <a:spcAft>
                <a:spcPts val="800"/>
              </a:spcAft>
              <a:buFont typeface="Arial" panose="020B0604020202020204" pitchFamily="34" charset="0"/>
              <a:buChar char="•"/>
            </a:pPr>
            <a:r>
              <a:rPr lang="en-GB"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Seek support from colleagues: Build a network of supportive colleagues with whom you can share concerns, seek advice, and discuss work-related challenges.</a:t>
            </a:r>
            <a:endParaRPr lang="et-EE"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57150" indent="-285750">
              <a:lnSpc>
                <a:spcPct val="107000"/>
              </a:lnSpc>
              <a:spcBef>
                <a:spcPts val="0"/>
              </a:spcBef>
              <a:spcAft>
                <a:spcPts val="800"/>
              </a:spcAft>
              <a:buFont typeface="Arial" panose="020B0604020202020204" pitchFamily="34" charset="0"/>
              <a:buChar char="•"/>
            </a:pPr>
            <a:r>
              <a:rPr lang="en-GB"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Collaborate and delegate: Foster a culture of collaboration and support within your team, encouraging shared responsibilities and assisting each other when necessary.</a:t>
            </a:r>
          </a:p>
          <a:p>
            <a:pPr marL="57150" indent="-285750">
              <a:lnSpc>
                <a:spcPct val="107000"/>
              </a:lnSpc>
              <a:spcBef>
                <a:spcPts val="0"/>
              </a:spcBef>
              <a:spcAft>
                <a:spcPts val="800"/>
              </a:spcAft>
              <a:buFont typeface="Arial" panose="020B0604020202020204" pitchFamily="34" charset="0"/>
              <a:buChar char="•"/>
            </a:pPr>
            <a:endParaRPr lang="et-EE"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GB" sz="1800" dirty="0">
                <a:solidFill>
                  <a:srgbClr val="8A4199"/>
                </a:solidFill>
                <a:latin typeface="Calibri" panose="020F0502020204030204" pitchFamily="34" charset="0"/>
                <a:ea typeface="Calibri" panose="020F0502020204030204" pitchFamily="34" charset="0"/>
                <a:cs typeface="Times New Roman" panose="02020603050405020304" pitchFamily="18" charset="0"/>
              </a:rPr>
              <a:t>Regularly Review and Adjust:</a:t>
            </a:r>
            <a:endParaRPr lang="et-EE" sz="1800" dirty="0">
              <a:solidFill>
                <a:srgbClr val="8A4199"/>
              </a:solidFill>
              <a:latin typeface="Calibri" panose="020F0502020204030204" pitchFamily="34" charset="0"/>
              <a:ea typeface="Calibri" panose="020F0502020204030204" pitchFamily="34" charset="0"/>
              <a:cs typeface="Times New Roman" panose="02020603050405020304" pitchFamily="18" charset="0"/>
            </a:endParaRPr>
          </a:p>
          <a:p>
            <a:pPr marL="57150" indent="-285750">
              <a:lnSpc>
                <a:spcPct val="107000"/>
              </a:lnSpc>
              <a:spcBef>
                <a:spcPts val="0"/>
              </a:spcBef>
              <a:spcAft>
                <a:spcPts val="800"/>
              </a:spcAft>
              <a:buFont typeface="Arial" panose="020B0604020202020204" pitchFamily="34" charset="0"/>
              <a:buChar char="•"/>
            </a:pPr>
            <a:r>
              <a:rPr lang="en-GB"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Reflect on your progress: Regularly assess your work-life balance and make adjustments as needed. Be open to refining your strategies and adapting to changing circumstances.</a:t>
            </a:r>
            <a:endParaRPr lang="et-EE" sz="1400" dirty="0">
              <a:effectLst/>
              <a:latin typeface="Calibri" panose="020F0502020204030204" pitchFamily="34" charset="0"/>
              <a:ea typeface="Calibri" panose="020F0502020204030204" pitchFamily="34" charset="0"/>
              <a:cs typeface="Times New Roman" panose="02020603050405020304" pitchFamily="18" charset="0"/>
            </a:endParaRPr>
          </a:p>
          <a:p>
            <a:pPr marL="57150" indent="-285750">
              <a:lnSpc>
                <a:spcPct val="107000"/>
              </a:lnSpc>
              <a:spcBef>
                <a:spcPts val="0"/>
              </a:spcBef>
              <a:spcAft>
                <a:spcPts val="800"/>
              </a:spcAft>
              <a:buFont typeface="Arial" panose="020B0604020202020204" pitchFamily="34" charset="0"/>
              <a:buChar char="•"/>
            </a:pPr>
            <a:r>
              <a:rPr lang="en-GB"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Seek feedback: Request feedback from supervisors, colleagues, or mentors to gain insights into your work performance and areas for improvement.</a:t>
            </a:r>
            <a:endParaRPr lang="et-EE"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81" name="Google Shape;381;p20"/>
          <p:cNvSpPr txBox="1">
            <a:spLocks noGrp="1"/>
          </p:cNvSpPr>
          <p:nvPr>
            <p:ph type="body" idx="2"/>
          </p:nvPr>
        </p:nvSpPr>
        <p:spPr>
          <a:xfrm>
            <a:off x="678507" y="207410"/>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 </a:t>
            </a:r>
            <a:r>
              <a:rPr lang="en-US" sz="2200" dirty="0"/>
              <a:t>Tips for work life-balance</a:t>
            </a:r>
            <a:endParaRPr sz="2200" dirty="0"/>
          </a:p>
        </p:txBody>
      </p:sp>
    </p:spTree>
    <p:extLst>
      <p:ext uri="{BB962C8B-B14F-4D97-AF65-F5344CB8AC3E}">
        <p14:creationId xmlns:p14="http://schemas.microsoft.com/office/powerpoint/2010/main" val="1810163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8"/>
          <p:cNvSpPr txBox="1">
            <a:spLocks noGrp="1"/>
          </p:cNvSpPr>
          <p:nvPr>
            <p:ph type="body" idx="1"/>
          </p:nvPr>
        </p:nvSpPr>
        <p:spPr>
          <a:xfrm>
            <a:off x="3651976" y="749201"/>
            <a:ext cx="4939483" cy="4445500"/>
          </a:xfrm>
          <a:prstGeom prst="rect">
            <a:avLst/>
          </a:prstGeom>
          <a:noFill/>
          <a:ln>
            <a:noFill/>
          </a:ln>
        </p:spPr>
        <p:txBody>
          <a:bodyPr spcFirstLastPara="1" wrap="square" lIns="91425" tIns="45700" rIns="91425" bIns="45700" anchor="ctr" anchorCtr="0">
            <a:normAutofit/>
          </a:bodyPr>
          <a:lstStyle/>
          <a:p>
            <a:pPr marL="228600" indent="0" algn="l"/>
            <a:r>
              <a:rPr lang="en-US" b="0" i="0" dirty="0">
                <a:solidFill>
                  <a:schemeClr val="bg1"/>
                </a:solidFill>
                <a:effectLst/>
                <a:latin typeface="Inter"/>
              </a:rPr>
              <a:t>“Never get so busy making a living that you forget to make a life.” – Dolly Parton</a:t>
            </a:r>
          </a:p>
        </p:txBody>
      </p:sp>
      <p:sp>
        <p:nvSpPr>
          <p:cNvPr id="296" name="Google Shape;296;p8"/>
          <p:cNvSpPr/>
          <p:nvPr/>
        </p:nvSpPr>
        <p:spPr>
          <a:xfrm>
            <a:off x="1757456" y="2633623"/>
            <a:ext cx="1843087" cy="1334220"/>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296;p8">
            <a:extLst>
              <a:ext uri="{FF2B5EF4-FFF2-40B4-BE49-F238E27FC236}">
                <a16:creationId xmlns:a16="http://schemas.microsoft.com/office/drawing/2014/main" id="{74F9E545-13E6-DBCD-5565-7269EC9E7F88}"/>
              </a:ext>
            </a:extLst>
          </p:cNvPr>
          <p:cNvSpPr/>
          <p:nvPr/>
        </p:nvSpPr>
        <p:spPr>
          <a:xfrm rot="10986205">
            <a:off x="7721348" y="3935186"/>
            <a:ext cx="1843087" cy="1334220"/>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9"/>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302" name="Google Shape;302;p9"/>
          <p:cNvSpPr txBox="1">
            <a:spLocks noGrp="1"/>
          </p:cNvSpPr>
          <p:nvPr>
            <p:ph type="body" idx="1"/>
          </p:nvPr>
        </p:nvSpPr>
        <p:spPr>
          <a:xfrm>
            <a:off x="2362833" y="602336"/>
            <a:ext cx="4795767" cy="2095144"/>
          </a:xfrm>
          <a:prstGeom prst="rect">
            <a:avLst/>
          </a:prstGeom>
          <a:noFill/>
          <a:ln>
            <a:noFill/>
          </a:ln>
        </p:spPr>
        <p:txBody>
          <a:bodyPr spcFirstLastPara="1" wrap="square" lIns="91425" tIns="45700" rIns="91425" bIns="45700" anchor="ctr" anchorCtr="0">
            <a:noAutofit/>
          </a:bodyPr>
          <a:lstStyle/>
          <a:p>
            <a:pPr marL="0" indent="0">
              <a:spcBef>
                <a:spcPts val="0"/>
              </a:spcBef>
            </a:pPr>
            <a:r>
              <a:rPr lang="en-US" sz="3600" dirty="0"/>
              <a:t>Roles and responsibilities in promoting work-life balance</a:t>
            </a:r>
          </a:p>
        </p:txBody>
      </p:sp>
      <p:sp>
        <p:nvSpPr>
          <p:cNvPr id="303" name="Google Shape;303;p9"/>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2.1</a:t>
            </a:r>
            <a:endParaRPr dirty="0"/>
          </a:p>
        </p:txBody>
      </p:sp>
    </p:spTree>
    <p:extLst>
      <p:ext uri="{BB962C8B-B14F-4D97-AF65-F5344CB8AC3E}">
        <p14:creationId xmlns:p14="http://schemas.microsoft.com/office/powerpoint/2010/main" val="264522268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1315</TotalTime>
  <Words>3840</Words>
  <Application>Microsoft Office PowerPoint</Application>
  <PresentationFormat>Widescreen</PresentationFormat>
  <Paragraphs>281</Paragraphs>
  <Slides>47</Slides>
  <Notes>46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halcyon-regular</vt:lpstr>
      <vt:lpstr>Inter</vt:lpstr>
      <vt:lpstr>Montserrat</vt:lpstr>
      <vt:lpstr>Google Sans</vt:lpstr>
      <vt:lpstr>Wingdings</vt:lpstr>
      <vt:lpstr>Söhne</vt:lpstr>
      <vt:lpstr>Calibri</vt:lpstr>
      <vt:lpstr>Arial</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Microsoft Office User</dc:creator>
  <cp:lastModifiedBy>aine hamill</cp:lastModifiedBy>
  <cp:revision>10</cp:revision>
  <dcterms:created xsi:type="dcterms:W3CDTF">2022-08-04T07:13:02Z</dcterms:created>
  <dcterms:modified xsi:type="dcterms:W3CDTF">2023-08-01T11:52:56Z</dcterms:modified>
</cp:coreProperties>
</file>