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311" r:id="rId5"/>
    <p:sldId id="260" r:id="rId6"/>
    <p:sldId id="261" r:id="rId7"/>
    <p:sldId id="306" r:id="rId8"/>
    <p:sldId id="263" r:id="rId9"/>
    <p:sldId id="302" r:id="rId10"/>
    <p:sldId id="265" r:id="rId11"/>
    <p:sldId id="267" r:id="rId12"/>
    <p:sldId id="287" r:id="rId13"/>
    <p:sldId id="288" r:id="rId14"/>
    <p:sldId id="273" r:id="rId15"/>
    <p:sldId id="268" r:id="rId16"/>
    <p:sldId id="269" r:id="rId17"/>
    <p:sldId id="271" r:id="rId18"/>
    <p:sldId id="291" r:id="rId19"/>
    <p:sldId id="292" r:id="rId20"/>
    <p:sldId id="293" r:id="rId21"/>
    <p:sldId id="294" r:id="rId22"/>
    <p:sldId id="300" r:id="rId23"/>
    <p:sldId id="270" r:id="rId24"/>
    <p:sldId id="275" r:id="rId25"/>
    <p:sldId id="297" r:id="rId26"/>
    <p:sldId id="298" r:id="rId27"/>
    <p:sldId id="301" r:id="rId28"/>
    <p:sldId id="272" r:id="rId29"/>
    <p:sldId id="296" r:id="rId30"/>
    <p:sldId id="309" r:id="rId31"/>
    <p:sldId id="299" r:id="rId32"/>
    <p:sldId id="279" r:id="rId33"/>
    <p:sldId id="295" r:id="rId34"/>
    <p:sldId id="305" r:id="rId35"/>
    <p:sldId id="303" r:id="rId36"/>
    <p:sldId id="278" r:id="rId37"/>
    <p:sldId id="312" r:id="rId38"/>
    <p:sldId id="281" r:id="rId39"/>
    <p:sldId id="282" r:id="rId40"/>
    <p:sldId id="283" r:id="rId41"/>
    <p:sldId id="284" r:id="rId42"/>
    <p:sldId id="313" r:id="rId43"/>
    <p:sldId id="285" r:id="rId44"/>
    <p:sldId id="277" r:id="rId45"/>
    <p:sldId id="307" r:id="rId46"/>
    <p:sldId id="308" r:id="rId47"/>
    <p:sldId id="286" r:id="rId48"/>
  </p:sldIdLst>
  <p:sldSz cx="12192000" cy="6858000"/>
  <p:notesSz cx="6858000" cy="9144000"/>
  <p:embeddedFontLst>
    <p:embeddedFont>
      <p:font typeface="Calibri" panose="020F0502020204030204" pitchFamily="34" charset="0"/>
      <p:regular r:id="rId50"/>
      <p:bold r:id="rId51"/>
      <p:italic r:id="rId52"/>
      <p:boldItalic r:id="rId53"/>
    </p:embeddedFont>
    <p:embeddedFont>
      <p:font typeface="Montserrat" panose="00000500000000000000" pitchFamily="2" charset="0"/>
      <p:regular r:id="rId54"/>
      <p:bold r:id="rId55"/>
      <p:italic r:id="rId56"/>
      <p:boldItalic r:id="rId57"/>
    </p:embeddedFont>
    <p:embeddedFont>
      <p:font typeface="Montserrat Light" panose="000004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gZbFLqeYbijJkcamIIqiA4DW18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pameinondas Koutavelis" initials="EK" lastIdx="8" clrIdx="0">
    <p:extLst>
      <p:ext uri="{19B8F6BF-5375-455C-9EA6-DF929625EA0E}">
        <p15:presenceInfo xmlns:p15="http://schemas.microsoft.com/office/powerpoint/2012/main" userId="S::koutavelis.e@kmop.org::a0672948-61f1-45a5-b0eb-1228b9c657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E4D74B-9DD6-420F-B436-038E32C6B50C}" v="14" dt="2023-05-31T10:08:16.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le" userId="3bef8ea25881847b" providerId="LiveId" clId="{68E4D74B-9DD6-420F-B436-038E32C6B50C}"/>
    <pc:docChg chg="undo redo custSel addSld delSld modSld sldOrd">
      <pc:chgData name="Erle" userId="3bef8ea25881847b" providerId="LiveId" clId="{68E4D74B-9DD6-420F-B436-038E32C6B50C}" dt="2023-05-31T13:20:55.751" v="2074" actId="123"/>
      <pc:docMkLst>
        <pc:docMk/>
      </pc:docMkLst>
      <pc:sldChg chg="modSp mod">
        <pc:chgData name="Erle" userId="3bef8ea25881847b" providerId="LiveId" clId="{68E4D74B-9DD6-420F-B436-038E32C6B50C}" dt="2023-05-30T17:49:25.092" v="246" actId="255"/>
        <pc:sldMkLst>
          <pc:docMk/>
          <pc:sldMk cId="0" sldId="256"/>
        </pc:sldMkLst>
        <pc:spChg chg="mod">
          <ac:chgData name="Erle" userId="3bef8ea25881847b" providerId="LiveId" clId="{68E4D74B-9DD6-420F-B436-038E32C6B50C}" dt="2023-05-30T17:49:25.092" v="246" actId="255"/>
          <ac:spMkLst>
            <pc:docMk/>
            <pc:sldMk cId="0" sldId="256"/>
            <ac:spMk id="232" creationId="{00000000-0000-0000-0000-000000000000}"/>
          </ac:spMkLst>
        </pc:spChg>
        <pc:spChg chg="mod">
          <ac:chgData name="Erle" userId="3bef8ea25881847b" providerId="LiveId" clId="{68E4D74B-9DD6-420F-B436-038E32C6B50C}" dt="2023-05-30T16:37:21.759" v="1" actId="20577"/>
          <ac:spMkLst>
            <pc:docMk/>
            <pc:sldMk cId="0" sldId="256"/>
            <ac:spMk id="233" creationId="{00000000-0000-0000-0000-000000000000}"/>
          </ac:spMkLst>
        </pc:spChg>
      </pc:sldChg>
      <pc:sldChg chg="addSp delSp modSp mod">
        <pc:chgData name="Erle" userId="3bef8ea25881847b" providerId="LiveId" clId="{68E4D74B-9DD6-420F-B436-038E32C6B50C}" dt="2023-05-31T09:23:58.370" v="1137" actId="20577"/>
        <pc:sldMkLst>
          <pc:docMk/>
          <pc:sldMk cId="0" sldId="257"/>
        </pc:sldMkLst>
        <pc:spChg chg="add del mod">
          <ac:chgData name="Erle" userId="3bef8ea25881847b" providerId="LiveId" clId="{68E4D74B-9DD6-420F-B436-038E32C6B50C}" dt="2023-05-31T09:22:36.263" v="1107" actId="478"/>
          <ac:spMkLst>
            <pc:docMk/>
            <pc:sldMk cId="0" sldId="257"/>
            <ac:spMk id="3" creationId="{A1A0B4FE-BF4E-5AC4-58FA-2828535C151B}"/>
          </ac:spMkLst>
        </pc:spChg>
        <pc:spChg chg="add del mod">
          <ac:chgData name="Erle" userId="3bef8ea25881847b" providerId="LiveId" clId="{68E4D74B-9DD6-420F-B436-038E32C6B50C}" dt="2023-05-31T09:22:35.866" v="1106" actId="478"/>
          <ac:spMkLst>
            <pc:docMk/>
            <pc:sldMk cId="0" sldId="257"/>
            <ac:spMk id="5" creationId="{23AB3495-CDA2-AD5F-AFF0-EF9B4E11D229}"/>
          </ac:spMkLst>
        </pc:spChg>
        <pc:spChg chg="add del mod">
          <ac:chgData name="Erle" userId="3bef8ea25881847b" providerId="LiveId" clId="{68E4D74B-9DD6-420F-B436-038E32C6B50C}" dt="2023-05-31T09:23:34.293" v="1127" actId="478"/>
          <ac:spMkLst>
            <pc:docMk/>
            <pc:sldMk cId="0" sldId="257"/>
            <ac:spMk id="7" creationId="{BCE1B412-76FD-FB41-D2B7-A41772D17E98}"/>
          </ac:spMkLst>
        </pc:spChg>
        <pc:spChg chg="add del mod">
          <ac:chgData name="Erle" userId="3bef8ea25881847b" providerId="LiveId" clId="{68E4D74B-9DD6-420F-B436-038E32C6B50C}" dt="2023-05-31T09:23:33.380" v="1125" actId="478"/>
          <ac:spMkLst>
            <pc:docMk/>
            <pc:sldMk cId="0" sldId="257"/>
            <ac:spMk id="9" creationId="{226C1F07-9C63-DD89-E91F-978A80FF06FB}"/>
          </ac:spMkLst>
        </pc:spChg>
        <pc:spChg chg="add del mod">
          <ac:chgData name="Erle" userId="3bef8ea25881847b" providerId="LiveId" clId="{68E4D74B-9DD6-420F-B436-038E32C6B50C}" dt="2023-05-31T09:23:52.132" v="1134" actId="20577"/>
          <ac:spMkLst>
            <pc:docMk/>
            <pc:sldMk cId="0" sldId="257"/>
            <ac:spMk id="239" creationId="{00000000-0000-0000-0000-000000000000}"/>
          </ac:spMkLst>
        </pc:spChg>
        <pc:spChg chg="mod">
          <ac:chgData name="Erle" userId="3bef8ea25881847b" providerId="LiveId" clId="{68E4D74B-9DD6-420F-B436-038E32C6B50C}" dt="2023-05-31T09:21:45.845" v="1100" actId="27636"/>
          <ac:spMkLst>
            <pc:docMk/>
            <pc:sldMk cId="0" sldId="257"/>
            <ac:spMk id="240" creationId="{00000000-0000-0000-0000-000000000000}"/>
          </ac:spMkLst>
        </pc:spChg>
        <pc:spChg chg="add del mod">
          <ac:chgData name="Erle" userId="3bef8ea25881847b" providerId="LiveId" clId="{68E4D74B-9DD6-420F-B436-038E32C6B50C}" dt="2023-05-31T09:23:54.339" v="1135" actId="20577"/>
          <ac:spMkLst>
            <pc:docMk/>
            <pc:sldMk cId="0" sldId="257"/>
            <ac:spMk id="241" creationId="{00000000-0000-0000-0000-000000000000}"/>
          </ac:spMkLst>
        </pc:spChg>
        <pc:spChg chg="mod">
          <ac:chgData name="Erle" userId="3bef8ea25881847b" providerId="LiveId" clId="{68E4D74B-9DD6-420F-B436-038E32C6B50C}" dt="2023-05-31T09:21:48.272" v="1101"/>
          <ac:spMkLst>
            <pc:docMk/>
            <pc:sldMk cId="0" sldId="257"/>
            <ac:spMk id="242" creationId="{00000000-0000-0000-0000-000000000000}"/>
          </ac:spMkLst>
        </pc:spChg>
        <pc:spChg chg="mod">
          <ac:chgData name="Erle" userId="3bef8ea25881847b" providerId="LiveId" clId="{68E4D74B-9DD6-420F-B436-038E32C6B50C}" dt="2023-05-31T09:23:56.322" v="1136" actId="20577"/>
          <ac:spMkLst>
            <pc:docMk/>
            <pc:sldMk cId="0" sldId="257"/>
            <ac:spMk id="243" creationId="{00000000-0000-0000-0000-000000000000}"/>
          </ac:spMkLst>
        </pc:spChg>
        <pc:spChg chg="mod">
          <ac:chgData name="Erle" userId="3bef8ea25881847b" providerId="LiveId" clId="{68E4D74B-9DD6-420F-B436-038E32C6B50C}" dt="2023-05-31T09:22:19.563" v="1102"/>
          <ac:spMkLst>
            <pc:docMk/>
            <pc:sldMk cId="0" sldId="257"/>
            <ac:spMk id="244" creationId="{00000000-0000-0000-0000-000000000000}"/>
          </ac:spMkLst>
        </pc:spChg>
        <pc:spChg chg="mod">
          <ac:chgData name="Erle" userId="3bef8ea25881847b" providerId="LiveId" clId="{68E4D74B-9DD6-420F-B436-038E32C6B50C}" dt="2023-05-31T09:23:58.370" v="1137" actId="20577"/>
          <ac:spMkLst>
            <pc:docMk/>
            <pc:sldMk cId="0" sldId="257"/>
            <ac:spMk id="245" creationId="{00000000-0000-0000-0000-000000000000}"/>
          </ac:spMkLst>
        </pc:spChg>
        <pc:spChg chg="mod">
          <ac:chgData name="Erle" userId="3bef8ea25881847b" providerId="LiveId" clId="{68E4D74B-9DD6-420F-B436-038E32C6B50C}" dt="2023-05-31T09:22:25.260" v="1103"/>
          <ac:spMkLst>
            <pc:docMk/>
            <pc:sldMk cId="0" sldId="257"/>
            <ac:spMk id="246" creationId="{00000000-0000-0000-0000-000000000000}"/>
          </ac:spMkLst>
        </pc:spChg>
        <pc:spChg chg="add del mod">
          <ac:chgData name="Erle" userId="3bef8ea25881847b" providerId="LiveId" clId="{68E4D74B-9DD6-420F-B436-038E32C6B50C}" dt="2023-05-31T09:22:53.331" v="1118" actId="478"/>
          <ac:spMkLst>
            <pc:docMk/>
            <pc:sldMk cId="0" sldId="257"/>
            <ac:spMk id="247" creationId="{00000000-0000-0000-0000-000000000000}"/>
          </ac:spMkLst>
        </pc:spChg>
        <pc:spChg chg="add del mod">
          <ac:chgData name="Erle" userId="3bef8ea25881847b" providerId="LiveId" clId="{68E4D74B-9DD6-420F-B436-038E32C6B50C}" dt="2023-05-31T09:22:55.889" v="1119" actId="478"/>
          <ac:spMkLst>
            <pc:docMk/>
            <pc:sldMk cId="0" sldId="257"/>
            <ac:spMk id="248" creationId="{00000000-0000-0000-0000-000000000000}"/>
          </ac:spMkLst>
        </pc:spChg>
      </pc:sldChg>
      <pc:sldChg chg="modSp mod ord">
        <pc:chgData name="Erle" userId="3bef8ea25881847b" providerId="LiveId" clId="{68E4D74B-9DD6-420F-B436-038E32C6B50C}" dt="2023-05-31T09:28:23.448" v="1196"/>
        <pc:sldMkLst>
          <pc:docMk/>
          <pc:sldMk cId="0" sldId="258"/>
        </pc:sldMkLst>
        <pc:spChg chg="mod">
          <ac:chgData name="Erle" userId="3bef8ea25881847b" providerId="LiveId" clId="{68E4D74B-9DD6-420F-B436-038E32C6B50C}" dt="2023-05-31T09:24:07.474" v="1142" actId="20577"/>
          <ac:spMkLst>
            <pc:docMk/>
            <pc:sldMk cId="0" sldId="258"/>
            <ac:spMk id="254" creationId="{00000000-0000-0000-0000-000000000000}"/>
          </ac:spMkLst>
        </pc:spChg>
        <pc:spChg chg="mod">
          <ac:chgData name="Erle" userId="3bef8ea25881847b" providerId="LiveId" clId="{68E4D74B-9DD6-420F-B436-038E32C6B50C}" dt="2023-05-30T17:53:58.714" v="252" actId="20577"/>
          <ac:spMkLst>
            <pc:docMk/>
            <pc:sldMk cId="0" sldId="258"/>
            <ac:spMk id="255" creationId="{00000000-0000-0000-0000-000000000000}"/>
          </ac:spMkLst>
        </pc:spChg>
        <pc:spChg chg="mod">
          <ac:chgData name="Erle" userId="3bef8ea25881847b" providerId="LiveId" clId="{68E4D74B-9DD6-420F-B436-038E32C6B50C}" dt="2023-05-31T09:24:10.722" v="1145" actId="20577"/>
          <ac:spMkLst>
            <pc:docMk/>
            <pc:sldMk cId="0" sldId="258"/>
            <ac:spMk id="256" creationId="{00000000-0000-0000-0000-000000000000}"/>
          </ac:spMkLst>
        </pc:spChg>
        <pc:spChg chg="mod">
          <ac:chgData name="Erle" userId="3bef8ea25881847b" providerId="LiveId" clId="{68E4D74B-9DD6-420F-B436-038E32C6B50C}" dt="2023-05-30T18:02:04.391" v="256" actId="790"/>
          <ac:spMkLst>
            <pc:docMk/>
            <pc:sldMk cId="0" sldId="258"/>
            <ac:spMk id="257" creationId="{00000000-0000-0000-0000-000000000000}"/>
          </ac:spMkLst>
        </pc:spChg>
        <pc:spChg chg="mod">
          <ac:chgData name="Erle" userId="3bef8ea25881847b" providerId="LiveId" clId="{68E4D74B-9DD6-420F-B436-038E32C6B50C}" dt="2023-05-31T09:24:15.698" v="1150" actId="20577"/>
          <ac:spMkLst>
            <pc:docMk/>
            <pc:sldMk cId="0" sldId="258"/>
            <ac:spMk id="258" creationId="{00000000-0000-0000-0000-000000000000}"/>
          </ac:spMkLst>
        </pc:spChg>
        <pc:spChg chg="mod">
          <ac:chgData name="Erle" userId="3bef8ea25881847b" providerId="LiveId" clId="{68E4D74B-9DD6-420F-B436-038E32C6B50C}" dt="2023-05-30T18:02:55.244" v="270" actId="20577"/>
          <ac:spMkLst>
            <pc:docMk/>
            <pc:sldMk cId="0" sldId="258"/>
            <ac:spMk id="259" creationId="{00000000-0000-0000-0000-000000000000}"/>
          </ac:spMkLst>
        </pc:spChg>
        <pc:spChg chg="mod">
          <ac:chgData name="Erle" userId="3bef8ea25881847b" providerId="LiveId" clId="{68E4D74B-9DD6-420F-B436-038E32C6B50C}" dt="2023-05-31T09:24:18.450" v="1153" actId="20577"/>
          <ac:spMkLst>
            <pc:docMk/>
            <pc:sldMk cId="0" sldId="258"/>
            <ac:spMk id="260" creationId="{00000000-0000-0000-0000-000000000000}"/>
          </ac:spMkLst>
        </pc:spChg>
        <pc:spChg chg="mod">
          <ac:chgData name="Erle" userId="3bef8ea25881847b" providerId="LiveId" clId="{68E4D74B-9DD6-420F-B436-038E32C6B50C}" dt="2023-05-30T18:29:18.149" v="285" actId="790"/>
          <ac:spMkLst>
            <pc:docMk/>
            <pc:sldMk cId="0" sldId="258"/>
            <ac:spMk id="261" creationId="{00000000-0000-0000-0000-000000000000}"/>
          </ac:spMkLst>
        </pc:spChg>
        <pc:spChg chg="mod">
          <ac:chgData name="Erle" userId="3bef8ea25881847b" providerId="LiveId" clId="{68E4D74B-9DD6-420F-B436-038E32C6B50C}" dt="2023-05-31T09:24:21.585" v="1156" actId="20577"/>
          <ac:spMkLst>
            <pc:docMk/>
            <pc:sldMk cId="0" sldId="258"/>
            <ac:spMk id="262" creationId="{00000000-0000-0000-0000-000000000000}"/>
          </ac:spMkLst>
        </pc:spChg>
        <pc:spChg chg="mod">
          <ac:chgData name="Erle" userId="3bef8ea25881847b" providerId="LiveId" clId="{68E4D74B-9DD6-420F-B436-038E32C6B50C}" dt="2023-05-30T18:04:53.497" v="284" actId="20577"/>
          <ac:spMkLst>
            <pc:docMk/>
            <pc:sldMk cId="0" sldId="258"/>
            <ac:spMk id="263" creationId="{00000000-0000-0000-0000-000000000000}"/>
          </ac:spMkLst>
        </pc:spChg>
      </pc:sldChg>
      <pc:sldChg chg="modSp mod">
        <pc:chgData name="Erle" userId="3bef8ea25881847b" providerId="LiveId" clId="{68E4D74B-9DD6-420F-B436-038E32C6B50C}" dt="2023-05-31T09:25:33.361" v="1183" actId="20577"/>
        <pc:sldMkLst>
          <pc:docMk/>
          <pc:sldMk cId="0" sldId="259"/>
        </pc:sldMkLst>
        <pc:spChg chg="mod">
          <ac:chgData name="Erle" userId="3bef8ea25881847b" providerId="LiveId" clId="{68E4D74B-9DD6-420F-B436-038E32C6B50C}" dt="2023-05-31T09:25:33.361" v="1183" actId="20577"/>
          <ac:spMkLst>
            <pc:docMk/>
            <pc:sldMk cId="0" sldId="259"/>
            <ac:spMk id="269" creationId="{00000000-0000-0000-0000-000000000000}"/>
          </ac:spMkLst>
        </pc:spChg>
        <pc:spChg chg="mod">
          <ac:chgData name="Erle" userId="3bef8ea25881847b" providerId="LiveId" clId="{68E4D74B-9DD6-420F-B436-038E32C6B50C}" dt="2023-05-30T19:29:28.102" v="346" actId="207"/>
          <ac:spMkLst>
            <pc:docMk/>
            <pc:sldMk cId="0" sldId="259"/>
            <ac:spMk id="270" creationId="{00000000-0000-0000-0000-000000000000}"/>
          </ac:spMkLst>
        </pc:spChg>
        <pc:picChg chg="ord">
          <ac:chgData name="Erle" userId="3bef8ea25881847b" providerId="LiveId" clId="{68E4D74B-9DD6-420F-B436-038E32C6B50C}" dt="2023-05-30T18:42:59.356" v="311" actId="167"/>
          <ac:picMkLst>
            <pc:docMk/>
            <pc:sldMk cId="0" sldId="259"/>
            <ac:picMk id="268" creationId="{00000000-0000-0000-0000-000000000000}"/>
          </ac:picMkLst>
        </pc:picChg>
      </pc:sldChg>
      <pc:sldChg chg="modSp add del mod">
        <pc:chgData name="Erle" userId="3bef8ea25881847b" providerId="LiveId" clId="{68E4D74B-9DD6-420F-B436-038E32C6B50C}" dt="2023-05-31T09:17:32.925" v="1085" actId="1076"/>
        <pc:sldMkLst>
          <pc:docMk/>
          <pc:sldMk cId="0" sldId="260"/>
        </pc:sldMkLst>
        <pc:spChg chg="mod">
          <ac:chgData name="Erle" userId="3bef8ea25881847b" providerId="LiveId" clId="{68E4D74B-9DD6-420F-B436-038E32C6B50C}" dt="2023-05-31T09:17:32.925" v="1085" actId="1076"/>
          <ac:spMkLst>
            <pc:docMk/>
            <pc:sldMk cId="0" sldId="260"/>
            <ac:spMk id="275" creationId="{00000000-0000-0000-0000-000000000000}"/>
          </ac:spMkLst>
        </pc:spChg>
      </pc:sldChg>
      <pc:sldChg chg="modSp add del mod">
        <pc:chgData name="Erle" userId="3bef8ea25881847b" providerId="LiveId" clId="{68E4D74B-9DD6-420F-B436-038E32C6B50C}" dt="2023-05-30T18:44:47.333" v="332" actId="14100"/>
        <pc:sldMkLst>
          <pc:docMk/>
          <pc:sldMk cId="0" sldId="261"/>
        </pc:sldMkLst>
        <pc:spChg chg="mod">
          <ac:chgData name="Erle" userId="3bef8ea25881847b" providerId="LiveId" clId="{68E4D74B-9DD6-420F-B436-038E32C6B50C}" dt="2023-05-30T18:44:47.333" v="332" actId="14100"/>
          <ac:spMkLst>
            <pc:docMk/>
            <pc:sldMk cId="0" sldId="261"/>
            <ac:spMk id="281" creationId="{00000000-0000-0000-0000-000000000000}"/>
          </ac:spMkLst>
        </pc:spChg>
      </pc:sldChg>
      <pc:sldChg chg="modSp add del mod">
        <pc:chgData name="Erle" userId="3bef8ea25881847b" providerId="LiveId" clId="{68E4D74B-9DD6-420F-B436-038E32C6B50C}" dt="2023-05-30T18:45:04.557" v="333"/>
        <pc:sldMkLst>
          <pc:docMk/>
          <pc:sldMk cId="0" sldId="262"/>
        </pc:sldMkLst>
        <pc:spChg chg="mod">
          <ac:chgData name="Erle" userId="3bef8ea25881847b" providerId="LiveId" clId="{68E4D74B-9DD6-420F-B436-038E32C6B50C}" dt="2023-05-30T18:45:04.557" v="333"/>
          <ac:spMkLst>
            <pc:docMk/>
            <pc:sldMk cId="0" sldId="262"/>
            <ac:spMk id="289" creationId="{00000000-0000-0000-0000-000000000000}"/>
          </ac:spMkLst>
        </pc:spChg>
      </pc:sldChg>
      <pc:sldChg chg="modSp add del mod">
        <pc:chgData name="Erle" userId="3bef8ea25881847b" providerId="LiveId" clId="{68E4D74B-9DD6-420F-B436-038E32C6B50C}" dt="2023-05-31T09:17:23.696" v="1083" actId="1076"/>
        <pc:sldMkLst>
          <pc:docMk/>
          <pc:sldMk cId="0" sldId="263"/>
        </pc:sldMkLst>
        <pc:spChg chg="mod">
          <ac:chgData name="Erle" userId="3bef8ea25881847b" providerId="LiveId" clId="{68E4D74B-9DD6-420F-B436-038E32C6B50C}" dt="2023-05-31T09:17:23.696" v="1083" actId="1076"/>
          <ac:spMkLst>
            <pc:docMk/>
            <pc:sldMk cId="0" sldId="263"/>
            <ac:spMk id="295" creationId="{00000000-0000-0000-0000-000000000000}"/>
          </ac:spMkLst>
        </pc:spChg>
      </pc:sldChg>
      <pc:sldChg chg="addSp delSp modSp del mod">
        <pc:chgData name="Erle" userId="3bef8ea25881847b" providerId="LiveId" clId="{68E4D74B-9DD6-420F-B436-038E32C6B50C}" dt="2023-05-31T09:28:16.094" v="1194" actId="47"/>
        <pc:sldMkLst>
          <pc:docMk/>
          <pc:sldMk cId="0" sldId="264"/>
        </pc:sldMkLst>
        <pc:spChg chg="add del mod">
          <ac:chgData name="Erle" userId="3bef8ea25881847b" providerId="LiveId" clId="{68E4D74B-9DD6-420F-B436-038E32C6B50C}" dt="2023-05-31T09:27:23.299" v="1187" actId="478"/>
          <ac:spMkLst>
            <pc:docMk/>
            <pc:sldMk cId="0" sldId="264"/>
            <ac:spMk id="3" creationId="{770BB4D5-C27D-72EC-AEE9-004F81F44601}"/>
          </ac:spMkLst>
        </pc:spChg>
        <pc:spChg chg="mod">
          <ac:chgData name="Erle" userId="3bef8ea25881847b" providerId="LiveId" clId="{68E4D74B-9DD6-420F-B436-038E32C6B50C}" dt="2023-05-31T09:27:50.005" v="1193" actId="14100"/>
          <ac:spMkLst>
            <pc:docMk/>
            <pc:sldMk cId="0" sldId="264"/>
            <ac:spMk id="302" creationId="{00000000-0000-0000-0000-000000000000}"/>
          </ac:spMkLst>
        </pc:spChg>
        <pc:spChg chg="mod">
          <ac:chgData name="Erle" userId="3bef8ea25881847b" providerId="LiveId" clId="{68E4D74B-9DD6-420F-B436-038E32C6B50C}" dt="2023-05-31T09:27:26.849" v="1189" actId="6549"/>
          <ac:spMkLst>
            <pc:docMk/>
            <pc:sldMk cId="0" sldId="264"/>
            <ac:spMk id="303" creationId="{00000000-0000-0000-0000-000000000000}"/>
          </ac:spMkLst>
        </pc:spChg>
        <pc:picChg chg="del mod">
          <ac:chgData name="Erle" userId="3bef8ea25881847b" providerId="LiveId" clId="{68E4D74B-9DD6-420F-B436-038E32C6B50C}" dt="2023-05-31T09:27:20.308" v="1186" actId="478"/>
          <ac:picMkLst>
            <pc:docMk/>
            <pc:sldMk cId="0" sldId="264"/>
            <ac:picMk id="301" creationId="{00000000-0000-0000-0000-000000000000}"/>
          </ac:picMkLst>
        </pc:picChg>
      </pc:sldChg>
      <pc:sldChg chg="modSp add del mod">
        <pc:chgData name="Erle" userId="3bef8ea25881847b" providerId="LiveId" clId="{68E4D74B-9DD6-420F-B436-038E32C6B50C}" dt="2023-05-31T08:34:17.451" v="442" actId="6549"/>
        <pc:sldMkLst>
          <pc:docMk/>
          <pc:sldMk cId="0" sldId="265"/>
        </pc:sldMkLst>
        <pc:spChg chg="mod">
          <ac:chgData name="Erle" userId="3bef8ea25881847b" providerId="LiveId" clId="{68E4D74B-9DD6-420F-B436-038E32C6B50C}" dt="2023-05-31T08:34:17.451" v="442" actId="6549"/>
          <ac:spMkLst>
            <pc:docMk/>
            <pc:sldMk cId="0" sldId="265"/>
            <ac:spMk id="310" creationId="{00000000-0000-0000-0000-000000000000}"/>
          </ac:spMkLst>
        </pc:spChg>
        <pc:spChg chg="mod">
          <ac:chgData name="Erle" userId="3bef8ea25881847b" providerId="LiveId" clId="{68E4D74B-9DD6-420F-B436-038E32C6B50C}" dt="2023-05-31T08:30:06.875" v="395" actId="1076"/>
          <ac:spMkLst>
            <pc:docMk/>
            <pc:sldMk cId="0" sldId="265"/>
            <ac:spMk id="311" creationId="{00000000-0000-0000-0000-000000000000}"/>
          </ac:spMkLst>
        </pc:spChg>
      </pc:sldChg>
      <pc:sldChg chg="modSp del mod ord">
        <pc:chgData name="Erle" userId="3bef8ea25881847b" providerId="LiveId" clId="{68E4D74B-9DD6-420F-B436-038E32C6B50C}" dt="2023-05-31T09:49:07.748" v="1415" actId="47"/>
        <pc:sldMkLst>
          <pc:docMk/>
          <pc:sldMk cId="0" sldId="266"/>
        </pc:sldMkLst>
        <pc:spChg chg="mod">
          <ac:chgData name="Erle" userId="3bef8ea25881847b" providerId="LiveId" clId="{68E4D74B-9DD6-420F-B436-038E32C6B50C}" dt="2023-05-31T09:48:52.247" v="1411"/>
          <ac:spMkLst>
            <pc:docMk/>
            <pc:sldMk cId="0" sldId="266"/>
            <ac:spMk id="318" creationId="{00000000-0000-0000-0000-000000000000}"/>
          </ac:spMkLst>
        </pc:spChg>
      </pc:sldChg>
      <pc:sldChg chg="modSp mod">
        <pc:chgData name="Erle" userId="3bef8ea25881847b" providerId="LiveId" clId="{68E4D74B-9DD6-420F-B436-038E32C6B50C}" dt="2023-05-31T08:35:34.055" v="468" actId="313"/>
        <pc:sldMkLst>
          <pc:docMk/>
          <pc:sldMk cId="0" sldId="267"/>
        </pc:sldMkLst>
        <pc:spChg chg="mod">
          <ac:chgData name="Erle" userId="3bef8ea25881847b" providerId="LiveId" clId="{68E4D74B-9DD6-420F-B436-038E32C6B50C}" dt="2023-05-31T08:35:06.024" v="458" actId="12"/>
          <ac:spMkLst>
            <pc:docMk/>
            <pc:sldMk cId="0" sldId="267"/>
            <ac:spMk id="324" creationId="{00000000-0000-0000-0000-000000000000}"/>
          </ac:spMkLst>
        </pc:spChg>
        <pc:spChg chg="mod">
          <ac:chgData name="Erle" userId="3bef8ea25881847b" providerId="LiveId" clId="{68E4D74B-9DD6-420F-B436-038E32C6B50C}" dt="2023-05-31T08:35:34.055" v="468" actId="313"/>
          <ac:spMkLst>
            <pc:docMk/>
            <pc:sldMk cId="0" sldId="267"/>
            <ac:spMk id="325" creationId="{00000000-0000-0000-0000-000000000000}"/>
          </ac:spMkLst>
        </pc:spChg>
      </pc:sldChg>
      <pc:sldChg chg="modSp mod">
        <pc:chgData name="Erle" userId="3bef8ea25881847b" providerId="LiveId" clId="{68E4D74B-9DD6-420F-B436-038E32C6B50C}" dt="2023-05-31T09:24:34.386" v="1162" actId="20577"/>
        <pc:sldMkLst>
          <pc:docMk/>
          <pc:sldMk cId="0" sldId="268"/>
        </pc:sldMkLst>
        <pc:spChg chg="mod">
          <ac:chgData name="Erle" userId="3bef8ea25881847b" providerId="LiveId" clId="{68E4D74B-9DD6-420F-B436-038E32C6B50C}" dt="2023-05-31T08:41:05.647" v="545" actId="1076"/>
          <ac:spMkLst>
            <pc:docMk/>
            <pc:sldMk cId="0" sldId="268"/>
            <ac:spMk id="331" creationId="{00000000-0000-0000-0000-000000000000}"/>
          </ac:spMkLst>
        </pc:spChg>
        <pc:spChg chg="mod">
          <ac:chgData name="Erle" userId="3bef8ea25881847b" providerId="LiveId" clId="{68E4D74B-9DD6-420F-B436-038E32C6B50C}" dt="2023-05-31T09:24:34.386" v="1162" actId="20577"/>
          <ac:spMkLst>
            <pc:docMk/>
            <pc:sldMk cId="0" sldId="268"/>
            <ac:spMk id="332" creationId="{00000000-0000-0000-0000-000000000000}"/>
          </ac:spMkLst>
        </pc:spChg>
      </pc:sldChg>
      <pc:sldChg chg="modSp mod">
        <pc:chgData name="Erle" userId="3bef8ea25881847b" providerId="LiveId" clId="{68E4D74B-9DD6-420F-B436-038E32C6B50C}" dt="2023-05-31T08:50:12.047" v="795" actId="27636"/>
        <pc:sldMkLst>
          <pc:docMk/>
          <pc:sldMk cId="0" sldId="269"/>
        </pc:sldMkLst>
        <pc:spChg chg="mod">
          <ac:chgData name="Erle" userId="3bef8ea25881847b" providerId="LiveId" clId="{68E4D74B-9DD6-420F-B436-038E32C6B50C}" dt="2023-05-31T08:50:12.047" v="795" actId="27636"/>
          <ac:spMkLst>
            <pc:docMk/>
            <pc:sldMk cId="0" sldId="269"/>
            <ac:spMk id="337" creationId="{00000000-0000-0000-0000-000000000000}"/>
          </ac:spMkLst>
        </pc:spChg>
        <pc:spChg chg="mod">
          <ac:chgData name="Erle" userId="3bef8ea25881847b" providerId="LiveId" clId="{68E4D74B-9DD6-420F-B436-038E32C6B50C}" dt="2023-05-31T08:41:29.657" v="567"/>
          <ac:spMkLst>
            <pc:docMk/>
            <pc:sldMk cId="0" sldId="269"/>
            <ac:spMk id="338" creationId="{00000000-0000-0000-0000-000000000000}"/>
          </ac:spMkLst>
        </pc:spChg>
        <pc:spChg chg="mod">
          <ac:chgData name="Erle" userId="3bef8ea25881847b" providerId="LiveId" clId="{68E4D74B-9DD6-420F-B436-038E32C6B50C}" dt="2023-05-31T08:45:41.138" v="685" actId="1076"/>
          <ac:spMkLst>
            <pc:docMk/>
            <pc:sldMk cId="0" sldId="269"/>
            <ac:spMk id="339" creationId="{00000000-0000-0000-0000-000000000000}"/>
          </ac:spMkLst>
        </pc:spChg>
      </pc:sldChg>
      <pc:sldChg chg="modSp mod">
        <pc:chgData name="Erle" userId="3bef8ea25881847b" providerId="LiveId" clId="{68E4D74B-9DD6-420F-B436-038E32C6B50C}" dt="2023-05-31T09:24:41.826" v="1165" actId="20577"/>
        <pc:sldMkLst>
          <pc:docMk/>
          <pc:sldMk cId="0" sldId="270"/>
        </pc:sldMkLst>
        <pc:spChg chg="mod">
          <ac:chgData name="Erle" userId="3bef8ea25881847b" providerId="LiveId" clId="{68E4D74B-9DD6-420F-B436-038E32C6B50C}" dt="2023-05-31T08:51:12.852" v="816" actId="1076"/>
          <ac:spMkLst>
            <pc:docMk/>
            <pc:sldMk cId="0" sldId="270"/>
            <ac:spMk id="345" creationId="{00000000-0000-0000-0000-000000000000}"/>
          </ac:spMkLst>
        </pc:spChg>
        <pc:spChg chg="mod">
          <ac:chgData name="Erle" userId="3bef8ea25881847b" providerId="LiveId" clId="{68E4D74B-9DD6-420F-B436-038E32C6B50C}" dt="2023-05-31T09:24:41.826" v="1165" actId="20577"/>
          <ac:spMkLst>
            <pc:docMk/>
            <pc:sldMk cId="0" sldId="270"/>
            <ac:spMk id="346" creationId="{00000000-0000-0000-0000-000000000000}"/>
          </ac:spMkLst>
        </pc:spChg>
      </pc:sldChg>
      <pc:sldChg chg="modSp mod ord">
        <pc:chgData name="Erle" userId="3bef8ea25881847b" providerId="LiveId" clId="{68E4D74B-9DD6-420F-B436-038E32C6B50C}" dt="2023-05-31T08:46:51.255" v="733" actId="12"/>
        <pc:sldMkLst>
          <pc:docMk/>
          <pc:sldMk cId="0" sldId="271"/>
        </pc:sldMkLst>
        <pc:spChg chg="mod">
          <ac:chgData name="Erle" userId="3bef8ea25881847b" providerId="LiveId" clId="{68E4D74B-9DD6-420F-B436-038E32C6B50C}" dt="2023-05-31T08:46:51.255" v="733" actId="12"/>
          <ac:spMkLst>
            <pc:docMk/>
            <pc:sldMk cId="0" sldId="271"/>
            <ac:spMk id="351" creationId="{00000000-0000-0000-0000-000000000000}"/>
          </ac:spMkLst>
        </pc:spChg>
        <pc:spChg chg="mod">
          <ac:chgData name="Erle" userId="3bef8ea25881847b" providerId="LiveId" clId="{68E4D74B-9DD6-420F-B436-038E32C6B50C}" dt="2023-05-31T08:46:11.828" v="717" actId="20577"/>
          <ac:spMkLst>
            <pc:docMk/>
            <pc:sldMk cId="0" sldId="271"/>
            <ac:spMk id="352" creationId="{00000000-0000-0000-0000-000000000000}"/>
          </ac:spMkLst>
        </pc:spChg>
      </pc:sldChg>
      <pc:sldChg chg="modSp mod ord">
        <pc:chgData name="Erle" userId="3bef8ea25881847b" providerId="LiveId" clId="{68E4D74B-9DD6-420F-B436-038E32C6B50C}" dt="2023-05-31T09:24:51.459" v="1174" actId="20577"/>
        <pc:sldMkLst>
          <pc:docMk/>
          <pc:sldMk cId="0" sldId="272"/>
        </pc:sldMkLst>
        <pc:spChg chg="mod">
          <ac:chgData name="Erle" userId="3bef8ea25881847b" providerId="LiveId" clId="{68E4D74B-9DD6-420F-B436-038E32C6B50C}" dt="2023-05-31T09:09:33.239" v="990" actId="14100"/>
          <ac:spMkLst>
            <pc:docMk/>
            <pc:sldMk cId="0" sldId="272"/>
            <ac:spMk id="358" creationId="{00000000-0000-0000-0000-000000000000}"/>
          </ac:spMkLst>
        </pc:spChg>
        <pc:spChg chg="mod">
          <ac:chgData name="Erle" userId="3bef8ea25881847b" providerId="LiveId" clId="{68E4D74B-9DD6-420F-B436-038E32C6B50C}" dt="2023-05-31T09:24:51.459" v="1174" actId="20577"/>
          <ac:spMkLst>
            <pc:docMk/>
            <pc:sldMk cId="0" sldId="272"/>
            <ac:spMk id="359" creationId="{00000000-0000-0000-0000-000000000000}"/>
          </ac:spMkLst>
        </pc:spChg>
      </pc:sldChg>
      <pc:sldChg chg="modSp mod ord">
        <pc:chgData name="Erle" userId="3bef8ea25881847b" providerId="LiveId" clId="{68E4D74B-9DD6-420F-B436-038E32C6B50C}" dt="2023-05-31T08:39:02.646" v="531"/>
        <pc:sldMkLst>
          <pc:docMk/>
          <pc:sldMk cId="0" sldId="273"/>
        </pc:sldMkLst>
        <pc:spChg chg="mod">
          <ac:chgData name="Erle" userId="3bef8ea25881847b" providerId="LiveId" clId="{68E4D74B-9DD6-420F-B436-038E32C6B50C}" dt="2023-05-31T08:39:02.646" v="531"/>
          <ac:spMkLst>
            <pc:docMk/>
            <pc:sldMk cId="0" sldId="273"/>
            <ac:spMk id="366" creationId="{00000000-0000-0000-0000-000000000000}"/>
          </ac:spMkLst>
        </pc:spChg>
        <pc:spChg chg="mod">
          <ac:chgData name="Erle" userId="3bef8ea25881847b" providerId="LiveId" clId="{68E4D74B-9DD6-420F-B436-038E32C6B50C}" dt="2023-05-31T08:38:06.169" v="528" actId="20577"/>
          <ac:spMkLst>
            <pc:docMk/>
            <pc:sldMk cId="0" sldId="273"/>
            <ac:spMk id="367" creationId="{00000000-0000-0000-0000-000000000000}"/>
          </ac:spMkLst>
        </pc:spChg>
      </pc:sldChg>
      <pc:sldChg chg="del ord">
        <pc:chgData name="Erle" userId="3bef8ea25881847b" providerId="LiveId" clId="{68E4D74B-9DD6-420F-B436-038E32C6B50C}" dt="2023-05-31T09:18:43.120" v="1089" actId="47"/>
        <pc:sldMkLst>
          <pc:docMk/>
          <pc:sldMk cId="0" sldId="274"/>
        </pc:sldMkLst>
      </pc:sldChg>
      <pc:sldChg chg="modSp mod ord">
        <pc:chgData name="Erle" userId="3bef8ea25881847b" providerId="LiveId" clId="{68E4D74B-9DD6-420F-B436-038E32C6B50C}" dt="2023-05-31T10:28:16.625" v="1874" actId="20577"/>
        <pc:sldMkLst>
          <pc:docMk/>
          <pc:sldMk cId="0" sldId="275"/>
        </pc:sldMkLst>
        <pc:spChg chg="mod">
          <ac:chgData name="Erle" userId="3bef8ea25881847b" providerId="LiveId" clId="{68E4D74B-9DD6-420F-B436-038E32C6B50C}" dt="2023-05-31T10:28:16.625" v="1874" actId="20577"/>
          <ac:spMkLst>
            <pc:docMk/>
            <pc:sldMk cId="0" sldId="275"/>
            <ac:spMk id="380" creationId="{00000000-0000-0000-0000-000000000000}"/>
          </ac:spMkLst>
        </pc:spChg>
        <pc:spChg chg="mod">
          <ac:chgData name="Erle" userId="3bef8ea25881847b" providerId="LiveId" clId="{68E4D74B-9DD6-420F-B436-038E32C6B50C}" dt="2023-05-31T08:51:53.511" v="830" actId="20577"/>
          <ac:spMkLst>
            <pc:docMk/>
            <pc:sldMk cId="0" sldId="275"/>
            <ac:spMk id="381" creationId="{00000000-0000-0000-0000-000000000000}"/>
          </ac:spMkLst>
        </pc:spChg>
      </pc:sldChg>
      <pc:sldChg chg="del">
        <pc:chgData name="Erle" userId="3bef8ea25881847b" providerId="LiveId" clId="{68E4D74B-9DD6-420F-B436-038E32C6B50C}" dt="2023-05-30T17:29:53.304" v="195" actId="47"/>
        <pc:sldMkLst>
          <pc:docMk/>
          <pc:sldMk cId="0" sldId="276"/>
        </pc:sldMkLst>
      </pc:sldChg>
      <pc:sldChg chg="modSp mod ord">
        <pc:chgData name="Erle" userId="3bef8ea25881847b" providerId="LiveId" clId="{68E4D74B-9DD6-420F-B436-038E32C6B50C}" dt="2023-05-31T13:20:32.795" v="2072" actId="123"/>
        <pc:sldMkLst>
          <pc:docMk/>
          <pc:sldMk cId="0" sldId="277"/>
        </pc:sldMkLst>
        <pc:spChg chg="mod">
          <ac:chgData name="Erle" userId="3bef8ea25881847b" providerId="LiveId" clId="{68E4D74B-9DD6-420F-B436-038E32C6B50C}" dt="2023-05-31T13:20:32.795" v="2072" actId="123"/>
          <ac:spMkLst>
            <pc:docMk/>
            <pc:sldMk cId="0" sldId="277"/>
            <ac:spMk id="393" creationId="{00000000-0000-0000-0000-000000000000}"/>
          </ac:spMkLst>
        </pc:spChg>
        <pc:spChg chg="mod">
          <ac:chgData name="Erle" userId="3bef8ea25881847b" providerId="LiveId" clId="{68E4D74B-9DD6-420F-B436-038E32C6B50C}" dt="2023-05-31T09:29:44.162" v="1227" actId="20577"/>
          <ac:spMkLst>
            <pc:docMk/>
            <pc:sldMk cId="0" sldId="277"/>
            <ac:spMk id="394" creationId="{00000000-0000-0000-0000-000000000000}"/>
          </ac:spMkLst>
        </pc:spChg>
      </pc:sldChg>
      <pc:sldChg chg="modSp mod">
        <pc:chgData name="Erle" userId="3bef8ea25881847b" providerId="LiveId" clId="{68E4D74B-9DD6-420F-B436-038E32C6B50C}" dt="2023-05-31T09:50:23.417" v="1474"/>
        <pc:sldMkLst>
          <pc:docMk/>
          <pc:sldMk cId="0" sldId="278"/>
        </pc:sldMkLst>
        <pc:spChg chg="mod">
          <ac:chgData name="Erle" userId="3bef8ea25881847b" providerId="LiveId" clId="{68E4D74B-9DD6-420F-B436-038E32C6B50C}" dt="2023-05-31T09:50:23.417" v="1474"/>
          <ac:spMkLst>
            <pc:docMk/>
            <pc:sldMk cId="0" sldId="278"/>
            <ac:spMk id="399" creationId="{00000000-0000-0000-0000-000000000000}"/>
          </ac:spMkLst>
        </pc:spChg>
        <pc:spChg chg="mod">
          <ac:chgData name="Erle" userId="3bef8ea25881847b" providerId="LiveId" clId="{68E4D74B-9DD6-420F-B436-038E32C6B50C}" dt="2023-05-31T09:50:17.985" v="1460" actId="20577"/>
          <ac:spMkLst>
            <pc:docMk/>
            <pc:sldMk cId="0" sldId="278"/>
            <ac:spMk id="400" creationId="{00000000-0000-0000-0000-000000000000}"/>
          </ac:spMkLst>
        </pc:spChg>
        <pc:spChg chg="mod">
          <ac:chgData name="Erle" userId="3bef8ea25881847b" providerId="LiveId" clId="{68E4D74B-9DD6-420F-B436-038E32C6B50C}" dt="2023-05-31T09:49:51.812" v="1428" actId="1076"/>
          <ac:spMkLst>
            <pc:docMk/>
            <pc:sldMk cId="0" sldId="278"/>
            <ac:spMk id="401" creationId="{00000000-0000-0000-0000-000000000000}"/>
          </ac:spMkLst>
        </pc:spChg>
      </pc:sldChg>
      <pc:sldChg chg="modSp mod ord">
        <pc:chgData name="Erle" userId="3bef8ea25881847b" providerId="LiveId" clId="{68E4D74B-9DD6-420F-B436-038E32C6B50C}" dt="2023-05-31T09:29:08.155" v="1205" actId="27636"/>
        <pc:sldMkLst>
          <pc:docMk/>
          <pc:sldMk cId="0" sldId="279"/>
        </pc:sldMkLst>
        <pc:spChg chg="mod">
          <ac:chgData name="Erle" userId="3bef8ea25881847b" providerId="LiveId" clId="{68E4D74B-9DD6-420F-B436-038E32C6B50C}" dt="2023-05-31T09:29:08.155" v="1205" actId="27636"/>
          <ac:spMkLst>
            <pc:docMk/>
            <pc:sldMk cId="0" sldId="279"/>
            <ac:spMk id="407" creationId="{00000000-0000-0000-0000-000000000000}"/>
          </ac:spMkLst>
        </pc:spChg>
        <pc:spChg chg="mod">
          <ac:chgData name="Erle" userId="3bef8ea25881847b" providerId="LiveId" clId="{68E4D74B-9DD6-420F-B436-038E32C6B50C}" dt="2023-05-31T09:24:56.418" v="1177" actId="20577"/>
          <ac:spMkLst>
            <pc:docMk/>
            <pc:sldMk cId="0" sldId="279"/>
            <ac:spMk id="408" creationId="{00000000-0000-0000-0000-000000000000}"/>
          </ac:spMkLst>
        </pc:spChg>
      </pc:sldChg>
      <pc:sldChg chg="modSp del mod ord">
        <pc:chgData name="Erle" userId="3bef8ea25881847b" providerId="LiveId" clId="{68E4D74B-9DD6-420F-B436-038E32C6B50C}" dt="2023-05-31T13:18:43.064" v="2062" actId="47"/>
        <pc:sldMkLst>
          <pc:docMk/>
          <pc:sldMk cId="0" sldId="280"/>
        </pc:sldMkLst>
        <pc:spChg chg="mod">
          <ac:chgData name="Erle" userId="3bef8ea25881847b" providerId="LiveId" clId="{68E4D74B-9DD6-420F-B436-038E32C6B50C}" dt="2023-05-31T13:14:28.472" v="2045" actId="20577"/>
          <ac:spMkLst>
            <pc:docMk/>
            <pc:sldMk cId="0" sldId="280"/>
            <ac:spMk id="413" creationId="{00000000-0000-0000-0000-000000000000}"/>
          </ac:spMkLst>
        </pc:spChg>
      </pc:sldChg>
      <pc:sldChg chg="addSp delSp modSp mod">
        <pc:chgData name="Erle" userId="3bef8ea25881847b" providerId="LiveId" clId="{68E4D74B-9DD6-420F-B436-038E32C6B50C}" dt="2023-05-31T10:38:10.014" v="1959" actId="20577"/>
        <pc:sldMkLst>
          <pc:docMk/>
          <pc:sldMk cId="0" sldId="281"/>
        </pc:sldMkLst>
        <pc:spChg chg="add del">
          <ac:chgData name="Erle" userId="3bef8ea25881847b" providerId="LiveId" clId="{68E4D74B-9DD6-420F-B436-038E32C6B50C}" dt="2023-05-31T10:08:15.236" v="1643"/>
          <ac:spMkLst>
            <pc:docMk/>
            <pc:sldMk cId="0" sldId="281"/>
            <ac:spMk id="2" creationId="{419BE106-2297-1B92-86F9-AB468E2E2DC8}"/>
          </ac:spMkLst>
        </pc:spChg>
        <pc:spChg chg="add del mod">
          <ac:chgData name="Erle" userId="3bef8ea25881847b" providerId="LiveId" clId="{68E4D74B-9DD6-420F-B436-038E32C6B50C}" dt="2023-05-31T10:08:14.882" v="1642"/>
          <ac:spMkLst>
            <pc:docMk/>
            <pc:sldMk cId="0" sldId="281"/>
            <ac:spMk id="3" creationId="{8D9E6A11-27C3-7CCC-6E71-73C280355702}"/>
          </ac:spMkLst>
        </pc:spChg>
        <pc:spChg chg="mod">
          <ac:chgData name="Erle" userId="3bef8ea25881847b" providerId="LiveId" clId="{68E4D74B-9DD6-420F-B436-038E32C6B50C}" dt="2023-05-31T10:38:10.014" v="1959" actId="20577"/>
          <ac:spMkLst>
            <pc:docMk/>
            <pc:sldMk cId="0" sldId="281"/>
            <ac:spMk id="419" creationId="{00000000-0000-0000-0000-000000000000}"/>
          </ac:spMkLst>
        </pc:spChg>
        <pc:spChg chg="mod">
          <ac:chgData name="Erle" userId="3bef8ea25881847b" providerId="LiveId" clId="{68E4D74B-9DD6-420F-B436-038E32C6B50C}" dt="2023-05-31T09:30:07.587" v="1229" actId="20577"/>
          <ac:spMkLst>
            <pc:docMk/>
            <pc:sldMk cId="0" sldId="281"/>
            <ac:spMk id="420" creationId="{00000000-0000-0000-0000-000000000000}"/>
          </ac:spMkLst>
        </pc:spChg>
      </pc:sldChg>
      <pc:sldChg chg="addSp delSp modSp mod">
        <pc:chgData name="Erle" userId="3bef8ea25881847b" providerId="LiveId" clId="{68E4D74B-9DD6-420F-B436-038E32C6B50C}" dt="2023-05-31T10:26:23.037" v="1831" actId="14100"/>
        <pc:sldMkLst>
          <pc:docMk/>
          <pc:sldMk cId="0" sldId="282"/>
        </pc:sldMkLst>
        <pc:spChg chg="add del mod">
          <ac:chgData name="Erle" userId="3bef8ea25881847b" providerId="LiveId" clId="{68E4D74B-9DD6-420F-B436-038E32C6B50C}" dt="2023-05-31T09:51:23.601" v="1491" actId="478"/>
          <ac:spMkLst>
            <pc:docMk/>
            <pc:sldMk cId="0" sldId="282"/>
            <ac:spMk id="3" creationId="{329483D1-A0A2-8228-0D3E-543920D99FFC}"/>
          </ac:spMkLst>
        </pc:spChg>
        <pc:spChg chg="add mod">
          <ac:chgData name="Erle" userId="3bef8ea25881847b" providerId="LiveId" clId="{68E4D74B-9DD6-420F-B436-038E32C6B50C}" dt="2023-05-31T10:26:23.037" v="1831" actId="14100"/>
          <ac:spMkLst>
            <pc:docMk/>
            <pc:sldMk cId="0" sldId="282"/>
            <ac:spMk id="4" creationId="{A0EBD7F4-9C48-B9A6-2310-98835845C241}"/>
          </ac:spMkLst>
        </pc:spChg>
        <pc:spChg chg="del">
          <ac:chgData name="Erle" userId="3bef8ea25881847b" providerId="LiveId" clId="{68E4D74B-9DD6-420F-B436-038E32C6B50C}" dt="2023-05-31T09:51:21.331" v="1489" actId="478"/>
          <ac:spMkLst>
            <pc:docMk/>
            <pc:sldMk cId="0" sldId="282"/>
            <ac:spMk id="425" creationId="{00000000-0000-0000-0000-000000000000}"/>
          </ac:spMkLst>
        </pc:spChg>
        <pc:spChg chg="mod">
          <ac:chgData name="Erle" userId="3bef8ea25881847b" providerId="LiveId" clId="{68E4D74B-9DD6-420F-B436-038E32C6B50C}" dt="2023-05-31T09:51:08.290" v="1488" actId="20577"/>
          <ac:spMkLst>
            <pc:docMk/>
            <pc:sldMk cId="0" sldId="282"/>
            <ac:spMk id="426" creationId="{00000000-0000-0000-0000-000000000000}"/>
          </ac:spMkLst>
        </pc:spChg>
      </pc:sldChg>
      <pc:sldChg chg="addSp delSp modSp mod">
        <pc:chgData name="Erle" userId="3bef8ea25881847b" providerId="LiveId" clId="{68E4D74B-9DD6-420F-B436-038E32C6B50C}" dt="2023-05-31T10:41:36.849" v="1960" actId="20577"/>
        <pc:sldMkLst>
          <pc:docMk/>
          <pc:sldMk cId="0" sldId="283"/>
        </pc:sldMkLst>
        <pc:spChg chg="add del mod">
          <ac:chgData name="Erle" userId="3bef8ea25881847b" providerId="LiveId" clId="{68E4D74B-9DD6-420F-B436-038E32C6B50C}" dt="2023-05-31T09:51:35.071" v="1493" actId="478"/>
          <ac:spMkLst>
            <pc:docMk/>
            <pc:sldMk cId="0" sldId="283"/>
            <ac:spMk id="3" creationId="{DD5503AF-AF51-7192-2328-1F61394AFE6F}"/>
          </ac:spMkLst>
        </pc:spChg>
        <pc:spChg chg="add mod">
          <ac:chgData name="Erle" userId="3bef8ea25881847b" providerId="LiveId" clId="{68E4D74B-9DD6-420F-B436-038E32C6B50C}" dt="2023-05-31T10:41:36.849" v="1960" actId="20577"/>
          <ac:spMkLst>
            <pc:docMk/>
            <pc:sldMk cId="0" sldId="283"/>
            <ac:spMk id="4" creationId="{4C0EF080-4671-F66D-BC07-9DE0735369E3}"/>
          </ac:spMkLst>
        </pc:spChg>
        <pc:spChg chg="del">
          <ac:chgData name="Erle" userId="3bef8ea25881847b" providerId="LiveId" clId="{68E4D74B-9DD6-420F-B436-038E32C6B50C}" dt="2023-05-31T09:51:30.387" v="1492" actId="478"/>
          <ac:spMkLst>
            <pc:docMk/>
            <pc:sldMk cId="0" sldId="283"/>
            <ac:spMk id="431" creationId="{00000000-0000-0000-0000-000000000000}"/>
          </ac:spMkLst>
        </pc:spChg>
      </pc:sldChg>
      <pc:sldChg chg="addSp delSp modSp mod">
        <pc:chgData name="Erle" userId="3bef8ea25881847b" providerId="LiveId" clId="{68E4D74B-9DD6-420F-B436-038E32C6B50C}" dt="2023-05-31T10:37:46.890" v="1950" actId="207"/>
        <pc:sldMkLst>
          <pc:docMk/>
          <pc:sldMk cId="0" sldId="284"/>
        </pc:sldMkLst>
        <pc:spChg chg="add del mod">
          <ac:chgData name="Erle" userId="3bef8ea25881847b" providerId="LiveId" clId="{68E4D74B-9DD6-420F-B436-038E32C6B50C}" dt="2023-05-31T09:51:43.072" v="1496" actId="478"/>
          <ac:spMkLst>
            <pc:docMk/>
            <pc:sldMk cId="0" sldId="284"/>
            <ac:spMk id="3" creationId="{EAE525BD-5B76-0B6B-ABC2-81EDE9ED7F43}"/>
          </ac:spMkLst>
        </pc:spChg>
        <pc:spChg chg="add mod">
          <ac:chgData name="Erle" userId="3bef8ea25881847b" providerId="LiveId" clId="{68E4D74B-9DD6-420F-B436-038E32C6B50C}" dt="2023-05-31T10:37:46.890" v="1950" actId="207"/>
          <ac:spMkLst>
            <pc:docMk/>
            <pc:sldMk cId="0" sldId="284"/>
            <ac:spMk id="4" creationId="{FDD5B79F-A65E-3920-5C57-8E5FB7832BB2}"/>
          </ac:spMkLst>
        </pc:spChg>
        <pc:spChg chg="del">
          <ac:chgData name="Erle" userId="3bef8ea25881847b" providerId="LiveId" clId="{68E4D74B-9DD6-420F-B436-038E32C6B50C}" dt="2023-05-31T09:51:41.080" v="1495" actId="478"/>
          <ac:spMkLst>
            <pc:docMk/>
            <pc:sldMk cId="0" sldId="284"/>
            <ac:spMk id="437" creationId="{00000000-0000-0000-0000-000000000000}"/>
          </ac:spMkLst>
        </pc:spChg>
      </pc:sldChg>
      <pc:sldChg chg="modSp mod">
        <pc:chgData name="Erle" userId="3bef8ea25881847b" providerId="LiveId" clId="{68E4D74B-9DD6-420F-B436-038E32C6B50C}" dt="2023-05-31T13:20:37.625" v="2073" actId="123"/>
        <pc:sldMkLst>
          <pc:docMk/>
          <pc:sldMk cId="0" sldId="285"/>
        </pc:sldMkLst>
        <pc:spChg chg="mod">
          <ac:chgData name="Erle" userId="3bef8ea25881847b" providerId="LiveId" clId="{68E4D74B-9DD6-420F-B436-038E32C6B50C}" dt="2023-05-31T13:20:37.625" v="2073" actId="123"/>
          <ac:spMkLst>
            <pc:docMk/>
            <pc:sldMk cId="0" sldId="285"/>
            <ac:spMk id="443" creationId="{00000000-0000-0000-0000-000000000000}"/>
          </ac:spMkLst>
        </pc:spChg>
      </pc:sldChg>
      <pc:sldChg chg="modSp add mod">
        <pc:chgData name="Erle" userId="3bef8ea25881847b" providerId="LiveId" clId="{68E4D74B-9DD6-420F-B436-038E32C6B50C}" dt="2023-05-31T08:35:53.749" v="472" actId="12"/>
        <pc:sldMkLst>
          <pc:docMk/>
          <pc:sldMk cId="1354829253" sldId="287"/>
        </pc:sldMkLst>
        <pc:spChg chg="mod">
          <ac:chgData name="Erle" userId="3bef8ea25881847b" providerId="LiveId" clId="{68E4D74B-9DD6-420F-B436-038E32C6B50C}" dt="2023-05-31T08:35:53.749" v="472" actId="12"/>
          <ac:spMkLst>
            <pc:docMk/>
            <pc:sldMk cId="1354829253" sldId="287"/>
            <ac:spMk id="324" creationId="{00000000-0000-0000-0000-000000000000}"/>
          </ac:spMkLst>
        </pc:spChg>
        <pc:spChg chg="mod">
          <ac:chgData name="Erle" userId="3bef8ea25881847b" providerId="LiveId" clId="{68E4D74B-9DD6-420F-B436-038E32C6B50C}" dt="2023-05-31T08:35:30.039" v="465" actId="313"/>
          <ac:spMkLst>
            <pc:docMk/>
            <pc:sldMk cId="1354829253" sldId="287"/>
            <ac:spMk id="325" creationId="{00000000-0000-0000-0000-000000000000}"/>
          </ac:spMkLst>
        </pc:spChg>
      </pc:sldChg>
      <pc:sldChg chg="add del">
        <pc:chgData name="Erle" userId="3bef8ea25881847b" providerId="LiveId" clId="{68E4D74B-9DD6-420F-B436-038E32C6B50C}" dt="2023-05-31T08:34:22.119" v="443" actId="47"/>
        <pc:sldMkLst>
          <pc:docMk/>
          <pc:sldMk cId="2796129273" sldId="287"/>
        </pc:sldMkLst>
      </pc:sldChg>
      <pc:sldChg chg="modSp add mod">
        <pc:chgData name="Erle" userId="3bef8ea25881847b" providerId="LiveId" clId="{68E4D74B-9DD6-420F-B436-038E32C6B50C}" dt="2023-05-31T08:37:05.477" v="489" actId="20577"/>
        <pc:sldMkLst>
          <pc:docMk/>
          <pc:sldMk cId="1335152065" sldId="288"/>
        </pc:sldMkLst>
        <pc:spChg chg="mod">
          <ac:chgData name="Erle" userId="3bef8ea25881847b" providerId="LiveId" clId="{68E4D74B-9DD6-420F-B436-038E32C6B50C}" dt="2023-05-31T08:37:05.477" v="489" actId="20577"/>
          <ac:spMkLst>
            <pc:docMk/>
            <pc:sldMk cId="1335152065" sldId="288"/>
            <ac:spMk id="324" creationId="{00000000-0000-0000-0000-000000000000}"/>
          </ac:spMkLst>
        </pc:spChg>
        <pc:spChg chg="mod">
          <ac:chgData name="Erle" userId="3bef8ea25881847b" providerId="LiveId" clId="{68E4D74B-9DD6-420F-B436-038E32C6B50C}" dt="2023-05-31T08:36:25.798" v="485" actId="20577"/>
          <ac:spMkLst>
            <pc:docMk/>
            <pc:sldMk cId="1335152065" sldId="288"/>
            <ac:spMk id="325" creationId="{00000000-0000-0000-0000-000000000000}"/>
          </ac:spMkLst>
        </pc:spChg>
      </pc:sldChg>
      <pc:sldChg chg="add del">
        <pc:chgData name="Erle" userId="3bef8ea25881847b" providerId="LiveId" clId="{68E4D74B-9DD6-420F-B436-038E32C6B50C}" dt="2023-05-31T09:46:09.121" v="1386" actId="47"/>
        <pc:sldMkLst>
          <pc:docMk/>
          <pc:sldMk cId="1338019459" sldId="289"/>
        </pc:sldMkLst>
      </pc:sldChg>
      <pc:sldChg chg="add del">
        <pc:chgData name="Erle" userId="3bef8ea25881847b" providerId="LiveId" clId="{68E4D74B-9DD6-420F-B436-038E32C6B50C}" dt="2023-05-31T09:29:18.077" v="1208" actId="47"/>
        <pc:sldMkLst>
          <pc:docMk/>
          <pc:sldMk cId="1629410685" sldId="290"/>
        </pc:sldMkLst>
      </pc:sldChg>
      <pc:sldChg chg="modSp add mod">
        <pc:chgData name="Erle" userId="3bef8ea25881847b" providerId="LiveId" clId="{68E4D74B-9DD6-420F-B436-038E32C6B50C}" dt="2023-05-31T08:47:24.448" v="757" actId="12"/>
        <pc:sldMkLst>
          <pc:docMk/>
          <pc:sldMk cId="2594252816" sldId="291"/>
        </pc:sldMkLst>
        <pc:spChg chg="mod">
          <ac:chgData name="Erle" userId="3bef8ea25881847b" providerId="LiveId" clId="{68E4D74B-9DD6-420F-B436-038E32C6B50C}" dt="2023-05-31T08:47:24.448" v="757" actId="12"/>
          <ac:spMkLst>
            <pc:docMk/>
            <pc:sldMk cId="2594252816" sldId="291"/>
            <ac:spMk id="351" creationId="{00000000-0000-0000-0000-000000000000}"/>
          </ac:spMkLst>
        </pc:spChg>
        <pc:spChg chg="mod">
          <ac:chgData name="Erle" userId="3bef8ea25881847b" providerId="LiveId" clId="{68E4D74B-9DD6-420F-B436-038E32C6B50C}" dt="2023-05-31T08:47:08.103" v="754" actId="20577"/>
          <ac:spMkLst>
            <pc:docMk/>
            <pc:sldMk cId="2594252816" sldId="291"/>
            <ac:spMk id="352" creationId="{00000000-0000-0000-0000-000000000000}"/>
          </ac:spMkLst>
        </pc:spChg>
      </pc:sldChg>
      <pc:sldChg chg="modSp add mod">
        <pc:chgData name="Erle" userId="3bef8ea25881847b" providerId="LiveId" clId="{68E4D74B-9DD6-420F-B436-038E32C6B50C}" dt="2023-05-31T08:48:41.525" v="773" actId="12"/>
        <pc:sldMkLst>
          <pc:docMk/>
          <pc:sldMk cId="3910153177" sldId="292"/>
        </pc:sldMkLst>
        <pc:spChg chg="mod">
          <ac:chgData name="Erle" userId="3bef8ea25881847b" providerId="LiveId" clId="{68E4D74B-9DD6-420F-B436-038E32C6B50C}" dt="2023-05-31T08:48:41.525" v="773" actId="12"/>
          <ac:spMkLst>
            <pc:docMk/>
            <pc:sldMk cId="3910153177" sldId="292"/>
            <ac:spMk id="351" creationId="{00000000-0000-0000-0000-000000000000}"/>
          </ac:spMkLst>
        </pc:spChg>
        <pc:spChg chg="mod">
          <ac:chgData name="Erle" userId="3bef8ea25881847b" providerId="LiveId" clId="{68E4D74B-9DD6-420F-B436-038E32C6B50C}" dt="2023-05-31T08:48:26.526" v="769"/>
          <ac:spMkLst>
            <pc:docMk/>
            <pc:sldMk cId="3910153177" sldId="292"/>
            <ac:spMk id="352" creationId="{00000000-0000-0000-0000-000000000000}"/>
          </ac:spMkLst>
        </pc:spChg>
      </pc:sldChg>
      <pc:sldChg chg="add">
        <pc:chgData name="Erle" userId="3bef8ea25881847b" providerId="LiveId" clId="{68E4D74B-9DD6-420F-B436-038E32C6B50C}" dt="2023-05-31T08:47:58.518" v="764" actId="2890"/>
        <pc:sldMkLst>
          <pc:docMk/>
          <pc:sldMk cId="3294347909" sldId="293"/>
        </pc:sldMkLst>
      </pc:sldChg>
      <pc:sldChg chg="modSp add mod">
        <pc:chgData name="Erle" userId="3bef8ea25881847b" providerId="LiveId" clId="{68E4D74B-9DD6-420F-B436-038E32C6B50C}" dt="2023-05-31T08:49:38.063" v="784" actId="12"/>
        <pc:sldMkLst>
          <pc:docMk/>
          <pc:sldMk cId="1555798716" sldId="294"/>
        </pc:sldMkLst>
        <pc:spChg chg="mod">
          <ac:chgData name="Erle" userId="3bef8ea25881847b" providerId="LiveId" clId="{68E4D74B-9DD6-420F-B436-038E32C6B50C}" dt="2023-05-31T08:49:38.063" v="784" actId="12"/>
          <ac:spMkLst>
            <pc:docMk/>
            <pc:sldMk cId="1555798716" sldId="294"/>
            <ac:spMk id="351" creationId="{00000000-0000-0000-0000-000000000000}"/>
          </ac:spMkLst>
        </pc:spChg>
        <pc:spChg chg="mod">
          <ac:chgData name="Erle" userId="3bef8ea25881847b" providerId="LiveId" clId="{68E4D74B-9DD6-420F-B436-038E32C6B50C}" dt="2023-05-31T08:48:56.678" v="775"/>
          <ac:spMkLst>
            <pc:docMk/>
            <pc:sldMk cId="1555798716" sldId="294"/>
            <ac:spMk id="352" creationId="{00000000-0000-0000-0000-000000000000}"/>
          </ac:spMkLst>
        </pc:spChg>
      </pc:sldChg>
      <pc:sldChg chg="modSp add mod ord">
        <pc:chgData name="Erle" userId="3bef8ea25881847b" providerId="LiveId" clId="{68E4D74B-9DD6-420F-B436-038E32C6B50C}" dt="2023-05-31T09:44:14.271" v="1363" actId="255"/>
        <pc:sldMkLst>
          <pc:docMk/>
          <pc:sldMk cId="3382292613" sldId="295"/>
        </pc:sldMkLst>
        <pc:spChg chg="mod">
          <ac:chgData name="Erle" userId="3bef8ea25881847b" providerId="LiveId" clId="{68E4D74B-9DD6-420F-B436-038E32C6B50C}" dt="2023-05-31T09:44:14.271" v="1363" actId="255"/>
          <ac:spMkLst>
            <pc:docMk/>
            <pc:sldMk cId="3382292613" sldId="295"/>
            <ac:spMk id="380" creationId="{00000000-0000-0000-0000-000000000000}"/>
          </ac:spMkLst>
        </pc:spChg>
        <pc:spChg chg="mod">
          <ac:chgData name="Erle" userId="3bef8ea25881847b" providerId="LiveId" clId="{68E4D74B-9DD6-420F-B436-038E32C6B50C}" dt="2023-05-31T09:40:35.331" v="1322" actId="20577"/>
          <ac:spMkLst>
            <pc:docMk/>
            <pc:sldMk cId="3382292613" sldId="295"/>
            <ac:spMk id="381" creationId="{00000000-0000-0000-0000-000000000000}"/>
          </ac:spMkLst>
        </pc:spChg>
      </pc:sldChg>
      <pc:sldChg chg="modSp add mod">
        <pc:chgData name="Erle" userId="3bef8ea25881847b" providerId="LiveId" clId="{68E4D74B-9DD6-420F-B436-038E32C6B50C}" dt="2023-05-31T09:13:20.807" v="1064" actId="20577"/>
        <pc:sldMkLst>
          <pc:docMk/>
          <pc:sldMk cId="1107150977" sldId="296"/>
        </pc:sldMkLst>
        <pc:spChg chg="mod">
          <ac:chgData name="Erle" userId="3bef8ea25881847b" providerId="LiveId" clId="{68E4D74B-9DD6-420F-B436-038E32C6B50C}" dt="2023-05-31T09:13:20.807" v="1064" actId="20577"/>
          <ac:spMkLst>
            <pc:docMk/>
            <pc:sldMk cId="1107150977" sldId="296"/>
            <ac:spMk id="380" creationId="{00000000-0000-0000-0000-000000000000}"/>
          </ac:spMkLst>
        </pc:spChg>
        <pc:spChg chg="mod">
          <ac:chgData name="Erle" userId="3bef8ea25881847b" providerId="LiveId" clId="{68E4D74B-9DD6-420F-B436-038E32C6B50C}" dt="2023-05-31T09:09:40.693" v="1000" actId="20577"/>
          <ac:spMkLst>
            <pc:docMk/>
            <pc:sldMk cId="1107150977" sldId="296"/>
            <ac:spMk id="381" creationId="{00000000-0000-0000-0000-000000000000}"/>
          </ac:spMkLst>
        </pc:spChg>
      </pc:sldChg>
      <pc:sldChg chg="modSp add mod">
        <pc:chgData name="Erle" userId="3bef8ea25881847b" providerId="LiveId" clId="{68E4D74B-9DD6-420F-B436-038E32C6B50C}" dt="2023-05-31T09:05:04.169" v="961" actId="27636"/>
        <pc:sldMkLst>
          <pc:docMk/>
          <pc:sldMk cId="2817578368" sldId="297"/>
        </pc:sldMkLst>
        <pc:spChg chg="mod">
          <ac:chgData name="Erle" userId="3bef8ea25881847b" providerId="LiveId" clId="{68E4D74B-9DD6-420F-B436-038E32C6B50C}" dt="2023-05-31T09:05:04.169" v="961" actId="27636"/>
          <ac:spMkLst>
            <pc:docMk/>
            <pc:sldMk cId="2817578368" sldId="297"/>
            <ac:spMk id="380" creationId="{00000000-0000-0000-0000-000000000000}"/>
          </ac:spMkLst>
        </pc:spChg>
      </pc:sldChg>
      <pc:sldChg chg="modSp add mod ord">
        <pc:chgData name="Erle" userId="3bef8ea25881847b" providerId="LiveId" clId="{68E4D74B-9DD6-420F-B436-038E32C6B50C}" dt="2023-05-31T09:08:03.947" v="973" actId="27636"/>
        <pc:sldMkLst>
          <pc:docMk/>
          <pc:sldMk cId="582471279" sldId="298"/>
        </pc:sldMkLst>
        <pc:spChg chg="mod">
          <ac:chgData name="Erle" userId="3bef8ea25881847b" providerId="LiveId" clId="{68E4D74B-9DD6-420F-B436-038E32C6B50C}" dt="2023-05-31T09:08:03.947" v="973" actId="27636"/>
          <ac:spMkLst>
            <pc:docMk/>
            <pc:sldMk cId="582471279" sldId="298"/>
            <ac:spMk id="366" creationId="{00000000-0000-0000-0000-000000000000}"/>
          </ac:spMkLst>
        </pc:spChg>
      </pc:sldChg>
      <pc:sldChg chg="modSp add mod ord">
        <pc:chgData name="Erle" userId="3bef8ea25881847b" providerId="LiveId" clId="{68E4D74B-9DD6-420F-B436-038E32C6B50C}" dt="2023-05-31T09:13:35.581" v="1066" actId="27636"/>
        <pc:sldMkLst>
          <pc:docMk/>
          <pc:sldMk cId="1491450197" sldId="299"/>
        </pc:sldMkLst>
        <pc:spChg chg="mod">
          <ac:chgData name="Erle" userId="3bef8ea25881847b" providerId="LiveId" clId="{68E4D74B-9DD6-420F-B436-038E32C6B50C}" dt="2023-05-31T09:13:35.581" v="1066" actId="27636"/>
          <ac:spMkLst>
            <pc:docMk/>
            <pc:sldMk cId="1491450197" sldId="299"/>
            <ac:spMk id="366" creationId="{00000000-0000-0000-0000-000000000000}"/>
          </ac:spMkLst>
        </pc:spChg>
      </pc:sldChg>
      <pc:sldChg chg="modSp add mod ord">
        <pc:chgData name="Erle" userId="3bef8ea25881847b" providerId="LiveId" clId="{68E4D74B-9DD6-420F-B436-038E32C6B50C}" dt="2023-05-31T09:16:54.162" v="1080" actId="14100"/>
        <pc:sldMkLst>
          <pc:docMk/>
          <pc:sldMk cId="2592750307" sldId="300"/>
        </pc:sldMkLst>
        <pc:spChg chg="mod">
          <ac:chgData name="Erle" userId="3bef8ea25881847b" providerId="LiveId" clId="{68E4D74B-9DD6-420F-B436-038E32C6B50C}" dt="2023-05-31T09:16:54.162" v="1080" actId="14100"/>
          <ac:spMkLst>
            <pc:docMk/>
            <pc:sldMk cId="2592750307" sldId="300"/>
            <ac:spMk id="295" creationId="{00000000-0000-0000-0000-000000000000}"/>
          </ac:spMkLst>
        </pc:spChg>
      </pc:sldChg>
      <pc:sldChg chg="modSp add mod ord">
        <pc:chgData name="Erle" userId="3bef8ea25881847b" providerId="LiveId" clId="{68E4D74B-9DD6-420F-B436-038E32C6B50C}" dt="2023-05-31T09:20:07.139" v="1096" actId="20577"/>
        <pc:sldMkLst>
          <pc:docMk/>
          <pc:sldMk cId="3375662181" sldId="301"/>
        </pc:sldMkLst>
        <pc:spChg chg="mod">
          <ac:chgData name="Erle" userId="3bef8ea25881847b" providerId="LiveId" clId="{68E4D74B-9DD6-420F-B436-038E32C6B50C}" dt="2023-05-31T09:20:07.139" v="1096" actId="20577"/>
          <ac:spMkLst>
            <pc:docMk/>
            <pc:sldMk cId="3375662181" sldId="301"/>
            <ac:spMk id="295" creationId="{00000000-0000-0000-0000-000000000000}"/>
          </ac:spMkLst>
        </pc:spChg>
      </pc:sldChg>
      <pc:sldChg chg="add">
        <pc:chgData name="Erle" userId="3bef8ea25881847b" providerId="LiveId" clId="{68E4D74B-9DD6-420F-B436-038E32C6B50C}" dt="2023-05-31T09:27:16.642" v="1184" actId="2890"/>
        <pc:sldMkLst>
          <pc:docMk/>
          <pc:sldMk cId="2645222684" sldId="302"/>
        </pc:sldMkLst>
      </pc:sldChg>
      <pc:sldChg chg="modSp add mod">
        <pc:chgData name="Erle" userId="3bef8ea25881847b" providerId="LiveId" clId="{68E4D74B-9DD6-420F-B436-038E32C6B50C}" dt="2023-05-31T09:45:42.051" v="1382" actId="1076"/>
        <pc:sldMkLst>
          <pc:docMk/>
          <pc:sldMk cId="4080088593" sldId="303"/>
        </pc:sldMkLst>
        <pc:spChg chg="mod">
          <ac:chgData name="Erle" userId="3bef8ea25881847b" providerId="LiveId" clId="{68E4D74B-9DD6-420F-B436-038E32C6B50C}" dt="2023-05-31T09:45:42.051" v="1382" actId="1076"/>
          <ac:spMkLst>
            <pc:docMk/>
            <pc:sldMk cId="4080088593" sldId="303"/>
            <ac:spMk id="380" creationId="{00000000-0000-0000-0000-000000000000}"/>
          </ac:spMkLst>
        </pc:spChg>
      </pc:sldChg>
      <pc:sldChg chg="modSp add del mod">
        <pc:chgData name="Erle" userId="3bef8ea25881847b" providerId="LiveId" clId="{68E4D74B-9DD6-420F-B436-038E32C6B50C}" dt="2023-05-31T09:45:03.426" v="1378" actId="47"/>
        <pc:sldMkLst>
          <pc:docMk/>
          <pc:sldMk cId="1764826571" sldId="304"/>
        </pc:sldMkLst>
        <pc:spChg chg="mod">
          <ac:chgData name="Erle" userId="3bef8ea25881847b" providerId="LiveId" clId="{68E4D74B-9DD6-420F-B436-038E32C6B50C}" dt="2023-05-31T09:44:49.289" v="1372" actId="21"/>
          <ac:spMkLst>
            <pc:docMk/>
            <pc:sldMk cId="1764826571" sldId="304"/>
            <ac:spMk id="380" creationId="{00000000-0000-0000-0000-000000000000}"/>
          </ac:spMkLst>
        </pc:spChg>
      </pc:sldChg>
      <pc:sldChg chg="modSp add mod">
        <pc:chgData name="Erle" userId="3bef8ea25881847b" providerId="LiveId" clId="{68E4D74B-9DD6-420F-B436-038E32C6B50C}" dt="2023-05-31T09:44:37.492" v="1369" actId="14100"/>
        <pc:sldMkLst>
          <pc:docMk/>
          <pc:sldMk cId="2967428375" sldId="305"/>
        </pc:sldMkLst>
        <pc:spChg chg="mod">
          <ac:chgData name="Erle" userId="3bef8ea25881847b" providerId="LiveId" clId="{68E4D74B-9DD6-420F-B436-038E32C6B50C}" dt="2023-05-31T09:44:37.492" v="1369" actId="14100"/>
          <ac:spMkLst>
            <pc:docMk/>
            <pc:sldMk cId="2967428375" sldId="305"/>
            <ac:spMk id="380" creationId="{00000000-0000-0000-0000-000000000000}"/>
          </ac:spMkLst>
        </pc:spChg>
      </pc:sldChg>
      <pc:sldChg chg="modSp add mod ord">
        <pc:chgData name="Erle" userId="3bef8ea25881847b" providerId="LiveId" clId="{68E4D74B-9DD6-420F-B436-038E32C6B50C}" dt="2023-05-31T10:52:57.070" v="1984" actId="20577"/>
        <pc:sldMkLst>
          <pc:docMk/>
          <pc:sldMk cId="1810163054" sldId="306"/>
        </pc:sldMkLst>
        <pc:spChg chg="mod">
          <ac:chgData name="Erle" userId="3bef8ea25881847b" providerId="LiveId" clId="{68E4D74B-9DD6-420F-B436-038E32C6B50C}" dt="2023-05-31T10:52:57.070" v="1984" actId="20577"/>
          <ac:spMkLst>
            <pc:docMk/>
            <pc:sldMk cId="1810163054" sldId="306"/>
            <ac:spMk id="381" creationId="{00000000-0000-0000-0000-000000000000}"/>
          </ac:spMkLst>
        </pc:spChg>
      </pc:sldChg>
      <pc:sldChg chg="modSp add del mod ord">
        <pc:chgData name="Erle" userId="3bef8ea25881847b" providerId="LiveId" clId="{68E4D74B-9DD6-420F-B436-038E32C6B50C}" dt="2023-05-31T09:50:27.456" v="1475" actId="47"/>
        <pc:sldMkLst>
          <pc:docMk/>
          <pc:sldMk cId="2549062333" sldId="306"/>
        </pc:sldMkLst>
        <pc:spChg chg="mod">
          <ac:chgData name="Erle" userId="3bef8ea25881847b" providerId="LiveId" clId="{68E4D74B-9DD6-420F-B436-038E32C6B50C}" dt="2023-05-31T09:46:20.084" v="1387"/>
          <ac:spMkLst>
            <pc:docMk/>
            <pc:sldMk cId="2549062333" sldId="306"/>
            <ac:spMk id="366" creationId="{00000000-0000-0000-0000-000000000000}"/>
          </ac:spMkLst>
        </pc:spChg>
        <pc:spChg chg="mod">
          <ac:chgData name="Erle" userId="3bef8ea25881847b" providerId="LiveId" clId="{68E4D74B-9DD6-420F-B436-038E32C6B50C}" dt="2023-05-31T09:46:25.520" v="1404" actId="20577"/>
          <ac:spMkLst>
            <pc:docMk/>
            <pc:sldMk cId="2549062333" sldId="306"/>
            <ac:spMk id="367" creationId="{00000000-0000-0000-0000-000000000000}"/>
          </ac:spMkLst>
        </pc:spChg>
      </pc:sldChg>
      <pc:sldChg chg="modSp add mod ord">
        <pc:chgData name="Erle" userId="3bef8ea25881847b" providerId="LiveId" clId="{68E4D74B-9DD6-420F-B436-038E32C6B50C}" dt="2023-05-31T13:20:19.472" v="2071" actId="123"/>
        <pc:sldMkLst>
          <pc:docMk/>
          <pc:sldMk cId="1125625100" sldId="307"/>
        </pc:sldMkLst>
        <pc:spChg chg="mod">
          <ac:chgData name="Erle" userId="3bef8ea25881847b" providerId="LiveId" clId="{68E4D74B-9DD6-420F-B436-038E32C6B50C}" dt="2023-05-31T13:20:19.472" v="2071" actId="123"/>
          <ac:spMkLst>
            <pc:docMk/>
            <pc:sldMk cId="1125625100" sldId="307"/>
            <ac:spMk id="443" creationId="{00000000-0000-0000-0000-000000000000}"/>
          </ac:spMkLst>
        </pc:spChg>
      </pc:sldChg>
      <pc:sldChg chg="add del ord">
        <pc:chgData name="Erle" userId="3bef8ea25881847b" providerId="LiveId" clId="{68E4D74B-9DD6-420F-B436-038E32C6B50C}" dt="2023-05-31T09:49:56.861" v="1429" actId="47"/>
        <pc:sldMkLst>
          <pc:docMk/>
          <pc:sldMk cId="2203551904" sldId="307"/>
        </pc:sldMkLst>
      </pc:sldChg>
      <pc:sldChg chg="modSp add mod ord">
        <pc:chgData name="Erle" userId="3bef8ea25881847b" providerId="LiveId" clId="{68E4D74B-9DD6-420F-B436-038E32C6B50C}" dt="2023-05-31T13:20:55.751" v="2074" actId="123"/>
        <pc:sldMkLst>
          <pc:docMk/>
          <pc:sldMk cId="2204397694" sldId="308"/>
        </pc:sldMkLst>
        <pc:spChg chg="mod">
          <ac:chgData name="Erle" userId="3bef8ea25881847b" providerId="LiveId" clId="{68E4D74B-9DD6-420F-B436-038E32C6B50C}" dt="2023-05-31T13:20:55.751" v="2074" actId="123"/>
          <ac:spMkLst>
            <pc:docMk/>
            <pc:sldMk cId="2204397694" sldId="308"/>
            <ac:spMk id="393" creationId="{00000000-0000-0000-0000-000000000000}"/>
          </ac:spMkLst>
        </pc:spChg>
      </pc:sldChg>
      <pc:sldChg chg="modSp add del mod ord">
        <pc:chgData name="Erle" userId="3bef8ea25881847b" providerId="LiveId" clId="{68E4D74B-9DD6-420F-B436-038E32C6B50C}" dt="2023-05-31T13:18:31.791" v="2061" actId="47"/>
        <pc:sldMkLst>
          <pc:docMk/>
          <pc:sldMk cId="2248366926" sldId="308"/>
        </pc:sldMkLst>
        <pc:spChg chg="mod">
          <ac:chgData name="Erle" userId="3bef8ea25881847b" providerId="LiveId" clId="{68E4D74B-9DD6-420F-B436-038E32C6B50C}" dt="2023-05-31T13:12:46.165" v="2026"/>
          <ac:spMkLst>
            <pc:docMk/>
            <pc:sldMk cId="2248366926" sldId="308"/>
            <ac:spMk id="393" creationId="{00000000-0000-0000-0000-000000000000}"/>
          </ac:spMkLst>
        </pc:spChg>
      </pc:sldChg>
      <pc:sldMasterChg chg="addSldLayout delSldLayout">
        <pc:chgData name="Erle" userId="3bef8ea25881847b" providerId="LiveId" clId="{68E4D74B-9DD6-420F-B436-038E32C6B50C}" dt="2023-05-31T09:49:07.748" v="1415" actId="47"/>
        <pc:sldMasterMkLst>
          <pc:docMk/>
          <pc:sldMasterMk cId="0" sldId="2147483648"/>
        </pc:sldMasterMkLst>
        <pc:sldLayoutChg chg="add del">
          <pc:chgData name="Erle" userId="3bef8ea25881847b" providerId="LiveId" clId="{68E4D74B-9DD6-420F-B436-038E32C6B50C}" dt="2023-05-30T17:01:09.429" v="194" actId="47"/>
          <pc:sldLayoutMkLst>
            <pc:docMk/>
            <pc:sldMasterMk cId="0" sldId="2147483648"/>
            <pc:sldLayoutMk cId="0" sldId="2147483652"/>
          </pc:sldLayoutMkLst>
        </pc:sldLayoutChg>
        <pc:sldLayoutChg chg="add del">
          <pc:chgData name="Erle" userId="3bef8ea25881847b" providerId="LiveId" clId="{68E4D74B-9DD6-420F-B436-038E32C6B50C}" dt="2023-05-30T17:01:02.516" v="190" actId="47"/>
          <pc:sldLayoutMkLst>
            <pc:docMk/>
            <pc:sldMasterMk cId="0" sldId="2147483648"/>
            <pc:sldLayoutMk cId="0" sldId="2147483653"/>
          </pc:sldLayoutMkLst>
        </pc:sldLayoutChg>
        <pc:sldLayoutChg chg="add del">
          <pc:chgData name="Erle" userId="3bef8ea25881847b" providerId="LiveId" clId="{68E4D74B-9DD6-420F-B436-038E32C6B50C}" dt="2023-05-30T17:01:02.942" v="191" actId="47"/>
          <pc:sldLayoutMkLst>
            <pc:docMk/>
            <pc:sldMasterMk cId="0" sldId="2147483648"/>
            <pc:sldLayoutMk cId="0" sldId="2147483654"/>
          </pc:sldLayoutMkLst>
        </pc:sldLayoutChg>
        <pc:sldLayoutChg chg="add del">
          <pc:chgData name="Erle" userId="3bef8ea25881847b" providerId="LiveId" clId="{68E4D74B-9DD6-420F-B436-038E32C6B50C}" dt="2023-05-30T17:01:03.449" v="192" actId="47"/>
          <pc:sldLayoutMkLst>
            <pc:docMk/>
            <pc:sldMasterMk cId="0" sldId="2147483648"/>
            <pc:sldLayoutMk cId="0" sldId="2147483655"/>
          </pc:sldLayoutMkLst>
        </pc:sldLayoutChg>
        <pc:sldLayoutChg chg="del">
          <pc:chgData name="Erle" userId="3bef8ea25881847b" providerId="LiveId" clId="{68E4D74B-9DD6-420F-B436-038E32C6B50C}" dt="2023-05-31T09:49:07.748" v="1415" actId="47"/>
          <pc:sldLayoutMkLst>
            <pc:docMk/>
            <pc:sldMasterMk cId="0" sldId="2147483648"/>
            <pc:sldLayoutMk cId="0" sldId="214748365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7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294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0050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7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878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150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748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944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722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625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4176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90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1734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0695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7387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5642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389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9" name="Google Shape;4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53250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6946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48930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214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798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8"/>
        <p:cNvGrpSpPr/>
        <p:nvPr/>
      </p:nvGrpSpPr>
      <p:grpSpPr>
        <a:xfrm>
          <a:off x="0" y="0"/>
          <a:ext cx="0" cy="0"/>
          <a:chOff x="0" y="0"/>
          <a:chExt cx="0" cy="0"/>
        </a:xfrm>
      </p:grpSpPr>
      <p:sp>
        <p:nvSpPr>
          <p:cNvPr id="139" name="Google Shape;139;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40" name="Google Shape;140;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3" name="Google Shape;143;p47"/>
          <p:cNvGrpSpPr/>
          <p:nvPr/>
        </p:nvGrpSpPr>
        <p:grpSpPr>
          <a:xfrm rot="-5400000">
            <a:off x="8485223" y="3378512"/>
            <a:ext cx="6554616" cy="427556"/>
            <a:chOff x="246763" y="5103257"/>
            <a:chExt cx="6554616" cy="427556"/>
          </a:xfrm>
        </p:grpSpPr>
        <p:sp>
          <p:nvSpPr>
            <p:cNvPr id="144" name="Google Shape;144;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5" name="Google Shape;145;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6" name="Google Shape;146;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85"/>
        <p:cNvGrpSpPr/>
        <p:nvPr/>
      </p:nvGrpSpPr>
      <p:grpSpPr>
        <a:xfrm>
          <a:off x="0" y="0"/>
          <a:ext cx="0" cy="0"/>
          <a:chOff x="0" y="0"/>
          <a:chExt cx="0" cy="0"/>
        </a:xfrm>
      </p:grpSpPr>
      <p:sp>
        <p:nvSpPr>
          <p:cNvPr id="186" name="Google Shape;186;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BALANCE</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88" name="Google Shape;188;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22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89" name="Google Shape;189;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BALANCE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90" name="Google Shape;190;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1" name="Google Shape;191;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2" name="Google Shape;192;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99"/>
        <p:cNvGrpSpPr/>
        <p:nvPr/>
      </p:nvGrpSpPr>
      <p:grpSpPr>
        <a:xfrm>
          <a:off x="0" y="0"/>
          <a:ext cx="0" cy="0"/>
          <a:chOff x="0" y="0"/>
          <a:chExt cx="0" cy="0"/>
        </a:xfrm>
      </p:grpSpPr>
      <p:sp>
        <p:nvSpPr>
          <p:cNvPr id="200" name="Google Shape;200;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51"/>
          <p:cNvSpPr>
            <a:spLocks noGrp="1"/>
          </p:cNvSpPr>
          <p:nvPr>
            <p:ph type="pic" idx="2"/>
          </p:nvPr>
        </p:nvSpPr>
        <p:spPr>
          <a:xfrm>
            <a:off x="0" y="0"/>
            <a:ext cx="12192000" cy="6858000"/>
          </a:xfrm>
          <a:prstGeom prst="rect">
            <a:avLst/>
          </a:prstGeom>
          <a:noFill/>
          <a:ln>
            <a:noFill/>
          </a:ln>
        </p:spPr>
      </p:sp>
      <p:sp>
        <p:nvSpPr>
          <p:cNvPr id="202" name="Google Shape;202;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0"/>
        <p:cNvGrpSpPr/>
        <p:nvPr/>
      </p:nvGrpSpPr>
      <p:grpSpPr>
        <a:xfrm>
          <a:off x="0" y="0"/>
          <a:ext cx="0" cy="0"/>
          <a:chOff x="0" y="0"/>
          <a:chExt cx="0" cy="0"/>
        </a:xfrm>
      </p:grpSpPr>
      <p:sp>
        <p:nvSpPr>
          <p:cNvPr id="91" name="Google Shape;91;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100"/>
        <p:cNvGrpSpPr/>
        <p:nvPr/>
      </p:nvGrpSpPr>
      <p:grpSpPr>
        <a:xfrm>
          <a:off x="0" y="0"/>
          <a:ext cx="0" cy="0"/>
          <a:chOff x="0" y="0"/>
          <a:chExt cx="0" cy="0"/>
        </a:xfrm>
      </p:grpSpPr>
      <p:sp>
        <p:nvSpPr>
          <p:cNvPr id="101" name="Google Shape;101;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41"/>
          <p:cNvSpPr>
            <a:spLocks noGrp="1"/>
          </p:cNvSpPr>
          <p:nvPr>
            <p:ph type="pic" idx="2"/>
          </p:nvPr>
        </p:nvSpPr>
        <p:spPr>
          <a:xfrm>
            <a:off x="16472" y="377764"/>
            <a:ext cx="5222656" cy="5952556"/>
          </a:xfrm>
          <a:prstGeom prst="rect">
            <a:avLst/>
          </a:prstGeom>
          <a:noFill/>
          <a:ln>
            <a:noFill/>
          </a:ln>
        </p:spPr>
      </p:sp>
      <p:sp>
        <p:nvSpPr>
          <p:cNvPr id="103" name="Google Shape;103;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4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2.xml"/><Relationship Id="rId11" Type="http://schemas.openxmlformats.org/officeDocument/2006/relationships/slide" Target="slide37.xml"/><Relationship Id="rId5" Type="http://schemas.openxmlformats.org/officeDocument/2006/relationships/slide" Target="slide9.xml"/><Relationship Id="rId10" Type="http://schemas.openxmlformats.org/officeDocument/2006/relationships/slide" Target="slide28.xml"/><Relationship Id="rId4" Type="http://schemas.openxmlformats.org/officeDocument/2006/relationships/slide" Target="slide3.xml"/><Relationship Id="rId9" Type="http://schemas.openxmlformats.org/officeDocument/2006/relationships/slide" Target="slide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a:t>www.</a:t>
            </a:r>
            <a:r>
              <a:rPr lang="en-US" b="1" dirty="0"/>
              <a:t>balance</a:t>
            </a:r>
            <a:r>
              <a:rPr lang="en-US" dirty="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sz="4000" dirty="0"/>
              <a:t>Understanding Responsibilities and Laws: </a:t>
            </a:r>
            <a:r>
              <a:rPr lang="en-GB" sz="4000" dirty="0"/>
              <a:t>Organisational</a:t>
            </a:r>
            <a:r>
              <a:rPr lang="en-US" sz="4000" dirty="0"/>
              <a:t>, Supervisory, and Individual Perspectives</a:t>
            </a:r>
            <a:endParaRPr lang="en-GB" sz="4000"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MODULE 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0"/>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10" name="Google Shape;310;p10"/>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000" dirty="0">
                <a:effectLst/>
                <a:latin typeface="Calibri" panose="020F0502020204030204" pitchFamily="34" charset="0"/>
                <a:ea typeface="Calibri" panose="020F0502020204030204" pitchFamily="34" charset="0"/>
                <a:cs typeface="Times New Roman" panose="02020603050405020304" pitchFamily="18" charset="0"/>
              </a:rPr>
              <a:t>Promoting work-life balance is a shared responsibility between organizations and individuals. Both parties have distinct roles and responsibilities in creating a healthy and supportive work environment. </a:t>
            </a:r>
          </a:p>
          <a:p>
            <a:pPr marL="228600">
              <a:spcBef>
                <a:spcPts val="0"/>
              </a:spcBef>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n-GB" sz="2000" dirty="0">
                <a:effectLst/>
                <a:latin typeface="Calibri" panose="020F0502020204030204" pitchFamily="34" charset="0"/>
                <a:ea typeface="Calibri" panose="020F0502020204030204" pitchFamily="34" charset="0"/>
                <a:cs typeface="Times New Roman" panose="02020603050405020304" pitchFamily="18" charset="0"/>
              </a:rPr>
              <a:t>Here are the key aspects of their roles, including the legal and ethical obligations involved:</a:t>
            </a:r>
          </a:p>
          <a:p>
            <a:pPr marL="285750" indent="-285750">
              <a:spcBef>
                <a:spcPts val="0"/>
              </a:spcBef>
              <a:buFont typeface="Arial" panose="020B0604020202020204" pitchFamily="34" charset="0"/>
              <a:buChar char="•"/>
            </a:pPr>
            <a:r>
              <a:rPr lang="en-GB" sz="2000" dirty="0">
                <a:latin typeface="Calibri" panose="020F0502020204030204" pitchFamily="34" charset="0"/>
                <a:ea typeface="Calibri" panose="020F0502020204030204" pitchFamily="34" charset="0"/>
                <a:cs typeface="Times New Roman" panose="02020603050405020304" pitchFamily="18" charset="0"/>
              </a:rPr>
              <a:t>o</a:t>
            </a:r>
            <a:r>
              <a:rPr lang="et-EE" sz="2000" dirty="0">
                <a:effectLst/>
                <a:latin typeface="Calibri" panose="020F0502020204030204" pitchFamily="34" charset="0"/>
                <a:ea typeface="Calibri" panose="020F0502020204030204" pitchFamily="34" charset="0"/>
                <a:cs typeface="Times New Roman" panose="02020603050405020304" pitchFamily="18" charset="0"/>
              </a:rPr>
              <a:t>rganization’s </a:t>
            </a:r>
            <a:r>
              <a:rPr lang="en-GB" sz="2000" dirty="0">
                <a:latin typeface="Calibri" panose="020F0502020204030204" pitchFamily="34" charset="0"/>
                <a:ea typeface="Calibri" panose="020F0502020204030204" pitchFamily="34" charset="0"/>
                <a:cs typeface="Times New Roman" panose="02020603050405020304" pitchFamily="18" charset="0"/>
              </a:rPr>
              <a:t>r</a:t>
            </a:r>
            <a:r>
              <a:rPr lang="et-EE" sz="2000" dirty="0">
                <a:effectLst/>
                <a:latin typeface="Calibri" panose="020F0502020204030204" pitchFamily="34" charset="0"/>
                <a:ea typeface="Calibri" panose="020F0502020204030204" pitchFamily="34" charset="0"/>
                <a:cs typeface="Times New Roman" panose="02020603050405020304" pitchFamily="18" charset="0"/>
              </a:rPr>
              <a:t>es</a:t>
            </a:r>
            <a:r>
              <a:rPr lang="en-US" sz="2000" dirty="0">
                <a:effectLst/>
                <a:latin typeface="Calibri" panose="020F0502020204030204" pitchFamily="34" charset="0"/>
                <a:ea typeface="Calibri" panose="020F0502020204030204" pitchFamily="34" charset="0"/>
                <a:cs typeface="Times New Roman" panose="02020603050405020304" pitchFamily="18" charset="0"/>
              </a:rPr>
              <a:t>p</a:t>
            </a:r>
            <a:r>
              <a:rPr lang="et-EE" sz="2000" dirty="0">
                <a:effectLst/>
                <a:latin typeface="Calibri" panose="020F0502020204030204" pitchFamily="34" charset="0"/>
                <a:ea typeface="Calibri" panose="020F0502020204030204" pitchFamily="34" charset="0"/>
                <a:cs typeface="Times New Roman" panose="02020603050405020304" pitchFamily="18" charset="0"/>
              </a:rPr>
              <a:t>onsibilities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Bef>
                <a:spcPts val="0"/>
              </a:spcBef>
              <a:buFont typeface="Arial" panose="020B0604020202020204" pitchFamily="34" charset="0"/>
              <a:buChar char="•"/>
            </a:pPr>
            <a:r>
              <a:rPr lang="en-GB" sz="2000" dirty="0">
                <a:latin typeface="Calibri" panose="020F0502020204030204" pitchFamily="34" charset="0"/>
                <a:ea typeface="Calibri" panose="020F0502020204030204" pitchFamily="34" charset="0"/>
                <a:cs typeface="Times New Roman" panose="02020603050405020304" pitchFamily="18" charset="0"/>
              </a:rPr>
              <a:t>in</a:t>
            </a:r>
            <a:r>
              <a:rPr lang="en-GB" sz="2000" dirty="0">
                <a:effectLst/>
                <a:latin typeface="Calibri" panose="020F0502020204030204" pitchFamily="34" charset="0"/>
                <a:ea typeface="Calibri" panose="020F0502020204030204" pitchFamily="34" charset="0"/>
                <a:cs typeface="Times New Roman" panose="02020603050405020304" pitchFamily="18" charset="0"/>
              </a:rPr>
              <a:t>dividual’s responsibilities</a:t>
            </a:r>
          </a:p>
          <a:p>
            <a:pPr marL="285750" indent="-285750">
              <a:spcBef>
                <a:spcPts val="0"/>
              </a:spcBef>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legal and ethical </a:t>
            </a:r>
            <a:r>
              <a:rPr lang="en-GB" sz="2000" dirty="0">
                <a:latin typeface="Calibri" panose="020F0502020204030204" pitchFamily="34" charset="0"/>
                <a:ea typeface="Calibri" panose="020F0502020204030204" pitchFamily="34" charset="0"/>
                <a:cs typeface="Times New Roman" panose="02020603050405020304" pitchFamily="18" charset="0"/>
              </a:rPr>
              <a:t>o</a:t>
            </a:r>
            <a:r>
              <a:rPr lang="en-GB" sz="2000" dirty="0">
                <a:effectLst/>
                <a:latin typeface="Calibri" panose="020F0502020204030204" pitchFamily="34" charset="0"/>
                <a:ea typeface="Calibri" panose="020F0502020204030204" pitchFamily="34" charset="0"/>
                <a:cs typeface="Times New Roman" panose="02020603050405020304" pitchFamily="18" charset="0"/>
              </a:rPr>
              <a:t>bligations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311" name="Google Shape;311;p10"/>
          <p:cNvSpPr txBox="1">
            <a:spLocks noGrp="1"/>
          </p:cNvSpPr>
          <p:nvPr>
            <p:ph type="body" idx="4"/>
          </p:nvPr>
        </p:nvSpPr>
        <p:spPr>
          <a:xfrm>
            <a:off x="5374664" y="433553"/>
            <a:ext cx="5721149" cy="16419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effectLst/>
                <a:latin typeface="Calibri" panose="020F0502020204030204" pitchFamily="34" charset="0"/>
                <a:ea typeface="Calibri" panose="020F0502020204030204" pitchFamily="34" charset="0"/>
                <a:cs typeface="Times New Roman" panose="02020603050405020304" pitchFamily="18" charset="0"/>
              </a:rPr>
              <a:t>Roles and responsibilities in promoting work-life balance</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C9EA3980-FE2A-1011-DC22-CC988279B221}"/>
              </a:ext>
            </a:extLst>
          </p:cNvPr>
          <p:cNvSpPr>
            <a:spLocks noGrp="1"/>
          </p:cNvSpPr>
          <p:nvPr>
            <p:ph type="body" idx="1"/>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Policy Development: Organizations should develop and implement policies that promote work-life balance. These policies can include flexible work arrangements, time-off policies, and wellness programs.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Communication and Education: Employers should communicate the importance of work-life balance to their employees and educate them on available resources and support systems.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Flexible Work Arrangements: Organizations can offer flexible working hours, telecommuting options, part-time schedules, or job sharing to help employees manage their personal and professional commitments.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Leave Policies: Employers should establish leave policies that allow employees to take time off for personal reasons, such as vacation, family emergencies, or parental leave.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Supportive Culture: Organizations should foster a culture that values work-life balance by encouraging managers to support their employees' personal needs and promoting a healthy work environment.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Wellness Programs: Employers can offer wellness programs that focus on physical and mental well-being, such as access to fitness facilities, stress management workshops, or counselling services.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Organization’s responsibilities:</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439439" y="1307646"/>
            <a:ext cx="10834986" cy="4029530"/>
          </a:xfrm>
          <a:prstGeom prst="rect">
            <a:avLst/>
          </a:prstGeom>
          <a:noFill/>
          <a:ln>
            <a:noFill/>
          </a:ln>
        </p:spPr>
        <p:txBody>
          <a:bodyPr spcFirstLastPara="1" wrap="square" lIns="91425" tIns="45700" rIns="91425" bIns="45700" anchor="t" anchorCtr="0">
            <a:noAutofit/>
          </a:bodyPr>
          <a:lstStyle/>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Time Management: Employees should prioritize and manage their time effectively to balance their work and personal commitments.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Boundaries: Individuals should set boundaries between work and personal life to prevent work from encroaching on personal time. This can include avoiding excessive overtime or checking work-related communication during personal time.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Self-Care: Employees should prioritize self-care by engaging in activities that promote physical and mental well-being outside of work hours.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Effective Communication: Individuals should communicate their needs, concerns, and limitations to their supervisors or HR representatives to ensure that their work-life balance is respected and supported.</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Personal Development: Employees should take ownership of their personal and professional development, seeking opportunities to enhance their skills and knowledge to improve work-life balance.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Individual’s responsibilities:</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35482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Legal Obligations: Employers are legally obligated to comply with applicable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labour</a:t>
            </a:r>
            <a:r>
              <a:rPr lang="en-US" sz="1800" dirty="0">
                <a:effectLst/>
                <a:latin typeface="Calibri" panose="020F0502020204030204" pitchFamily="34" charset="0"/>
                <a:ea typeface="Calibri" panose="020F0502020204030204" pitchFamily="34" charset="0"/>
                <a:cs typeface="Times New Roman" panose="02020603050405020304" pitchFamily="18" charset="0"/>
              </a:rPr>
              <a:t> laws, including those related to working hours, rest breaks, and leave entitlements. They must ensure that employees' rights are protected and that they have access to a safe and healthy working environment.</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Health and Safety: Employers must provide a safe and healthy working environment for employees, including implementing measures to prevent workplace hazards, providing appropriate training, and maintaining occupational health standards.</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Non-Discrimination: Organizations must treat all employees fairly and without discrimination, including in matters related to work-life balance. They should not discriminate based on gender, family status, or any other protected characteristic when considering work-life balance requests.</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Confidentiality: Both employers and employees have ethical obligations to respect each other's privacy and confidentiality, especially when it comes to personal circumstances that may affect work-life balance.</a:t>
            </a: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Legal and ethical </a:t>
            </a:r>
            <a:r>
              <a:rPr lang="en-GB" dirty="0">
                <a:latin typeface="Calibri" panose="020F0502020204030204" pitchFamily="34" charset="0"/>
                <a:ea typeface="Calibri" panose="020F0502020204030204" pitchFamily="34" charset="0"/>
                <a:cs typeface="Times New Roman" panose="02020603050405020304" pitchFamily="18" charset="0"/>
              </a:rPr>
              <a:t>o</a:t>
            </a:r>
            <a:r>
              <a:rPr lang="en-GB" sz="3600" dirty="0">
                <a:effectLst/>
                <a:latin typeface="Calibri" panose="020F0502020204030204" pitchFamily="34" charset="0"/>
                <a:ea typeface="Calibri" panose="020F0502020204030204" pitchFamily="34" charset="0"/>
                <a:cs typeface="Times New Roman" panose="02020603050405020304" pitchFamily="18" charset="0"/>
              </a:rPr>
              <a:t>bligations:</a:t>
            </a:r>
            <a:endParaRPr lang="en-GB" dirty="0"/>
          </a:p>
        </p:txBody>
      </p:sp>
    </p:spTree>
    <p:extLst>
      <p:ext uri="{BB962C8B-B14F-4D97-AF65-F5344CB8AC3E}">
        <p14:creationId xmlns:p14="http://schemas.microsoft.com/office/powerpoint/2010/main" val="1335152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Promoting work-life balance requires a collaborative effort between employers and employees, with a focus on creating a supportive culture and implementing policies that enable individuals to manage their personal and professional lives effectively. Compliance with legal obligations and ethical considerations further strengthens the commitment to ensuring a healthy and safe working environment for all.</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Conclusion</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a:t>Organisational determinants of work-life balance</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2.2</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556158" y="1022258"/>
            <a:ext cx="10834986" cy="2822066"/>
          </a:xfrm>
          <a:prstGeom prst="rect">
            <a:avLst/>
          </a:prstGeom>
          <a:noFill/>
          <a:ln>
            <a:noFill/>
          </a:ln>
        </p:spPr>
        <p:txBody>
          <a:bodyPr spcFirstLastPara="1" wrap="square" lIns="91425" tIns="45700" rIns="91425" bIns="45700" anchor="t" anchorCtr="0">
            <a:normAutofit fontScale="92500" lnSpcReduction="20000"/>
          </a:bodyPr>
          <a:lstStyle/>
          <a:p>
            <a:pPr marL="228600">
              <a:spcBef>
                <a:spcPts val="0"/>
              </a:spcBef>
            </a:pPr>
            <a:r>
              <a:rPr lang="en-GB" sz="2100" dirty="0">
                <a:effectLst/>
                <a:latin typeface="Calibri" panose="020F0502020204030204" pitchFamily="34" charset="0"/>
                <a:ea typeface="Calibri" panose="020F0502020204030204" pitchFamily="34" charset="0"/>
                <a:cs typeface="Times New Roman" panose="02020603050405020304" pitchFamily="18" charset="0"/>
              </a:rPr>
              <a:t>Organizational and supervisory issues can significantly impact work-life balance. Here are some common issues related to workload management, scheduling, and job design, along with strategies to mitigate them:</a:t>
            </a:r>
            <a:endParaRPr lang="et-EE" sz="2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Bef>
                <a:spcPts val="0"/>
              </a:spcBef>
              <a:buFont typeface="Arial" panose="020B0604020202020204" pitchFamily="34" charset="0"/>
              <a:buChar char="•"/>
            </a:pPr>
            <a:r>
              <a:rPr lang="en-GB" sz="2100" dirty="0">
                <a:latin typeface="Calibri" panose="020F0502020204030204" pitchFamily="34" charset="0"/>
                <a:ea typeface="Calibri" panose="020F0502020204030204" pitchFamily="34" charset="0"/>
                <a:cs typeface="Times New Roman" panose="02020603050405020304" pitchFamily="18" charset="0"/>
              </a:rPr>
              <a:t>e</a:t>
            </a:r>
            <a:r>
              <a:rPr lang="en-GB" sz="2100" dirty="0">
                <a:effectLst/>
                <a:latin typeface="Calibri" panose="020F0502020204030204" pitchFamily="34" charset="0"/>
                <a:ea typeface="Calibri" panose="020F0502020204030204" pitchFamily="34" charset="0"/>
                <a:cs typeface="Times New Roman" panose="02020603050405020304" pitchFamily="18" charset="0"/>
              </a:rPr>
              <a:t>xcessive </a:t>
            </a:r>
            <a:r>
              <a:rPr lang="en-GB" sz="2100" dirty="0">
                <a:latin typeface="Calibri" panose="020F0502020204030204" pitchFamily="34" charset="0"/>
                <a:ea typeface="Calibri" panose="020F0502020204030204" pitchFamily="34" charset="0"/>
                <a:cs typeface="Times New Roman" panose="02020603050405020304" pitchFamily="18" charset="0"/>
              </a:rPr>
              <a:t>w</a:t>
            </a:r>
            <a:r>
              <a:rPr lang="en-GB" sz="2100" dirty="0">
                <a:effectLst/>
                <a:latin typeface="Calibri" panose="020F0502020204030204" pitchFamily="34" charset="0"/>
                <a:ea typeface="Calibri" panose="020F0502020204030204" pitchFamily="34" charset="0"/>
                <a:cs typeface="Times New Roman" panose="02020603050405020304" pitchFamily="18" charset="0"/>
              </a:rPr>
              <a:t>orkload;</a:t>
            </a:r>
          </a:p>
          <a:p>
            <a:pPr marL="285750" indent="-285750">
              <a:spcBef>
                <a:spcPts val="0"/>
              </a:spcBef>
              <a:buFont typeface="Arial" panose="020B0604020202020204" pitchFamily="34" charset="0"/>
              <a:buChar char="•"/>
            </a:pPr>
            <a:r>
              <a:rPr lang="en-GB" sz="2100" dirty="0">
                <a:latin typeface="Calibri" panose="020F0502020204030204" pitchFamily="34" charset="0"/>
                <a:ea typeface="Calibri" panose="020F0502020204030204" pitchFamily="34" charset="0"/>
                <a:cs typeface="Times New Roman" panose="02020603050405020304" pitchFamily="18" charset="0"/>
              </a:rPr>
              <a:t>i</a:t>
            </a:r>
            <a:r>
              <a:rPr lang="et-EE" sz="2100" dirty="0">
                <a:effectLst/>
                <a:latin typeface="Calibri" panose="020F0502020204030204" pitchFamily="34" charset="0"/>
                <a:ea typeface="Calibri" panose="020F0502020204030204" pitchFamily="34" charset="0"/>
                <a:cs typeface="Times New Roman" panose="02020603050405020304" pitchFamily="18" charset="0"/>
              </a:rPr>
              <a:t>nflexible </a:t>
            </a:r>
            <a:r>
              <a:rPr lang="en-GB" sz="2100" dirty="0">
                <a:effectLst/>
                <a:latin typeface="Calibri" panose="020F0502020204030204" pitchFamily="34" charset="0"/>
                <a:ea typeface="Calibri" panose="020F0502020204030204" pitchFamily="34" charset="0"/>
                <a:cs typeface="Times New Roman" panose="02020603050405020304" pitchFamily="18" charset="0"/>
              </a:rPr>
              <a:t>s</a:t>
            </a:r>
            <a:r>
              <a:rPr lang="et-EE" sz="2100" dirty="0">
                <a:effectLst/>
                <a:latin typeface="Calibri" panose="020F0502020204030204" pitchFamily="34" charset="0"/>
                <a:ea typeface="Calibri" panose="020F0502020204030204" pitchFamily="34" charset="0"/>
                <a:cs typeface="Times New Roman" panose="02020603050405020304" pitchFamily="18" charset="0"/>
              </a:rPr>
              <a:t>cheduling</a:t>
            </a:r>
            <a:r>
              <a:rPr lang="en-GB" sz="21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US" sz="2100" dirty="0">
                <a:latin typeface="Calibri" panose="020F0502020204030204" pitchFamily="34" charset="0"/>
                <a:ea typeface="Calibri" panose="020F0502020204030204" pitchFamily="34" charset="0"/>
                <a:cs typeface="Times New Roman" panose="02020603050405020304" pitchFamily="18" charset="0"/>
              </a:rPr>
              <a:t>l</a:t>
            </a:r>
            <a:r>
              <a:rPr lang="en-US" sz="2100" dirty="0">
                <a:effectLst/>
                <a:latin typeface="Calibri" panose="020F0502020204030204" pitchFamily="34" charset="0"/>
                <a:ea typeface="Calibri" panose="020F0502020204030204" pitchFamily="34" charset="0"/>
                <a:cs typeface="Times New Roman" panose="02020603050405020304" pitchFamily="18" charset="0"/>
              </a:rPr>
              <a:t>ack of autonomy and </a:t>
            </a:r>
            <a:r>
              <a:rPr lang="en-US" sz="2100" dirty="0">
                <a:latin typeface="Calibri" panose="020F0502020204030204" pitchFamily="34" charset="0"/>
                <a:ea typeface="Calibri" panose="020F0502020204030204" pitchFamily="34" charset="0"/>
                <a:cs typeface="Times New Roman" panose="02020603050405020304" pitchFamily="18" charset="0"/>
              </a:rPr>
              <a:t>c</a:t>
            </a:r>
            <a:r>
              <a:rPr lang="en-US" sz="2100" dirty="0">
                <a:effectLst/>
                <a:latin typeface="Calibri" panose="020F0502020204030204" pitchFamily="34" charset="0"/>
                <a:ea typeface="Calibri" panose="020F0502020204030204" pitchFamily="34" charset="0"/>
                <a:cs typeface="Times New Roman" panose="02020603050405020304" pitchFamily="18" charset="0"/>
              </a:rPr>
              <a:t>ontrol</a:t>
            </a:r>
            <a:r>
              <a:rPr lang="en-US" sz="2100" dirty="0">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GB" sz="2100" dirty="0">
                <a:latin typeface="Calibri" panose="020F0502020204030204" pitchFamily="34" charset="0"/>
                <a:ea typeface="Calibri" panose="020F0502020204030204" pitchFamily="34" charset="0"/>
                <a:cs typeface="Times New Roman" panose="02020603050405020304" pitchFamily="18" charset="0"/>
              </a:rPr>
              <a:t>i</a:t>
            </a:r>
            <a:r>
              <a:rPr lang="en-GB" sz="2100" dirty="0">
                <a:effectLst/>
                <a:latin typeface="Calibri" panose="020F0502020204030204" pitchFamily="34" charset="0"/>
                <a:ea typeface="Calibri" panose="020F0502020204030204" pitchFamily="34" charset="0"/>
                <a:cs typeface="Times New Roman" panose="02020603050405020304" pitchFamily="18" charset="0"/>
              </a:rPr>
              <a:t>nadequate</a:t>
            </a:r>
            <a:r>
              <a:rPr lang="et-EE" sz="2100" dirty="0">
                <a:effectLst/>
                <a:latin typeface="Calibri" panose="020F0502020204030204" pitchFamily="34" charset="0"/>
                <a:ea typeface="Calibri" panose="020F0502020204030204" pitchFamily="34" charset="0"/>
                <a:cs typeface="Times New Roman" panose="02020603050405020304" pitchFamily="18" charset="0"/>
              </a:rPr>
              <a:t> </a:t>
            </a:r>
            <a:r>
              <a:rPr lang="en-GB" sz="2100" dirty="0">
                <a:latin typeface="Calibri" panose="020F0502020204030204" pitchFamily="34" charset="0"/>
                <a:ea typeface="Calibri" panose="020F0502020204030204" pitchFamily="34" charset="0"/>
                <a:cs typeface="Times New Roman" panose="02020603050405020304" pitchFamily="18" charset="0"/>
              </a:rPr>
              <a:t>j</a:t>
            </a:r>
            <a:r>
              <a:rPr lang="et-EE" sz="2100" dirty="0">
                <a:effectLst/>
                <a:latin typeface="Calibri" panose="020F0502020204030204" pitchFamily="34" charset="0"/>
                <a:ea typeface="Calibri" panose="020F0502020204030204" pitchFamily="34" charset="0"/>
                <a:cs typeface="Times New Roman" panose="02020603050405020304" pitchFamily="18" charset="0"/>
              </a:rPr>
              <a:t>ob </a:t>
            </a:r>
            <a:r>
              <a:rPr lang="en-GB" sz="2100" dirty="0">
                <a:effectLst/>
                <a:latin typeface="Calibri" panose="020F0502020204030204" pitchFamily="34" charset="0"/>
                <a:ea typeface="Calibri" panose="020F0502020204030204" pitchFamily="34" charset="0"/>
                <a:cs typeface="Times New Roman" panose="02020603050405020304" pitchFamily="18" charset="0"/>
              </a:rPr>
              <a:t>d</a:t>
            </a:r>
            <a:r>
              <a:rPr lang="et-EE" sz="2100" dirty="0">
                <a:effectLst/>
                <a:latin typeface="Calibri" panose="020F0502020204030204" pitchFamily="34" charset="0"/>
                <a:ea typeface="Calibri" panose="020F0502020204030204" pitchFamily="34" charset="0"/>
                <a:cs typeface="Times New Roman" panose="02020603050405020304" pitchFamily="18" charset="0"/>
              </a:rPr>
              <a:t>esign</a:t>
            </a:r>
            <a:r>
              <a:rPr lang="en-GB" sz="21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US" sz="2100" dirty="0">
                <a:latin typeface="Calibri" panose="020F0502020204030204" pitchFamily="34" charset="0"/>
                <a:ea typeface="Calibri" panose="020F0502020204030204" pitchFamily="34" charset="0"/>
                <a:cs typeface="Times New Roman" panose="02020603050405020304" pitchFamily="18" charset="0"/>
              </a:rPr>
              <a:t>l</a:t>
            </a:r>
            <a:r>
              <a:rPr lang="en-US" sz="2100" dirty="0">
                <a:effectLst/>
                <a:latin typeface="Calibri" panose="020F0502020204030204" pitchFamily="34" charset="0"/>
                <a:ea typeface="Calibri" panose="020F0502020204030204" pitchFamily="34" charset="0"/>
                <a:cs typeface="Times New Roman" panose="02020603050405020304" pitchFamily="18" charset="0"/>
              </a:rPr>
              <a:t>ack of communication and support.</a:t>
            </a:r>
          </a:p>
          <a:p>
            <a:pPr marL="285750" indent="-285750">
              <a:spcBef>
                <a:spcPts val="0"/>
              </a:spcBef>
              <a:buFont typeface="Arial" panose="020B0604020202020204" pitchFamily="34" charset="0"/>
              <a:buChar char="•"/>
            </a:pP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n-GB" sz="2100" dirty="0">
                <a:effectLst/>
                <a:latin typeface="Calibri" panose="020F0502020204030204" pitchFamily="34" charset="0"/>
                <a:ea typeface="Calibri" panose="020F0502020204030204" pitchFamily="34" charset="0"/>
                <a:cs typeface="Times New Roman" panose="02020603050405020304" pitchFamily="18" charset="0"/>
              </a:rPr>
              <a:t>By addressing these organizational and supervisory issues through appropriate strategies, organizations can create an environment that supports work-life balance and enhances the well-being and productivity of their employees.</a:t>
            </a:r>
            <a:endParaRPr lang="et-EE"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8" name="Google Shape;338;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b="1" dirty="0">
                <a:effectLst/>
                <a:latin typeface="Calibri" panose="020F0502020204030204" pitchFamily="34" charset="0"/>
                <a:ea typeface="Calibri" panose="020F0502020204030204" pitchFamily="34" charset="0"/>
                <a:cs typeface="Times New Roman" panose="02020603050405020304" pitchFamily="18" charset="0"/>
              </a:rPr>
              <a:t>Organisational</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determinants of work-life balance</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339" name="Google Shape;339;p14"/>
          <p:cNvSpPr txBox="1">
            <a:spLocks noGrp="1"/>
          </p:cNvSpPr>
          <p:nvPr>
            <p:ph type="body" idx="3"/>
          </p:nvPr>
        </p:nvSpPr>
        <p:spPr>
          <a:xfrm>
            <a:off x="396456" y="4424709"/>
            <a:ext cx="11013542" cy="1350107"/>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b="0" i="0" dirty="0">
                <a:solidFill>
                  <a:schemeClr val="bg1"/>
                </a:solidFill>
                <a:effectLst/>
                <a:latin typeface="Inter"/>
              </a:rPr>
              <a:t>“If you don’t have time for a break, you definitely need a break!” – Dominique Andersen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Issue: </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Assigning employees with an unmanageable amount of work can lead to long working hours and increased stress levels.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Strategies:</a:t>
            </a:r>
            <a:endParaRPr lang="et-EE" sz="2000" b="1"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Conduct regular workload assessments to ensure that employees have a realistic and manageable workload.</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Provide training to enhance time management and productivity skills.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Consider redistributing tasks or hiring additional staff to balance workload across the team.</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Encourage open communication where employees can discuss workload concerns and seek support or adjustments if needed.</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b="1" dirty="0">
                <a:effectLst/>
                <a:latin typeface="Calibri" panose="020F0502020204030204" pitchFamily="34" charset="0"/>
                <a:ea typeface="Calibri" panose="020F0502020204030204" pitchFamily="34" charset="0"/>
                <a:cs typeface="Times New Roman" panose="02020603050405020304" pitchFamily="18" charset="0"/>
              </a:rPr>
              <a:t>Excessive Workload</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Issue: </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Rigid work schedules can make it challenging for employees to balance their personal commitments, such as caregiving responsibilities or pursuing further education.</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Strategies:</a:t>
            </a:r>
            <a:endParaRPr lang="et-EE" sz="2000" b="1"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Offer flexible work arrangements, such as flex time, compressed workweeks, or remote work options, where feasible.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Implement a shift swapping system or allow employees to have control over their schedules through self-scheduling tools.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Create a culture that values work output rather than strict adherence to fixed hours.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Ensure that scheduling decisions consider employees' preferences and needs as much as possible.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b="1" dirty="0">
                <a:effectLst/>
                <a:latin typeface="Calibri" panose="020F0502020204030204" pitchFamily="34" charset="0"/>
                <a:ea typeface="Calibri" panose="020F0502020204030204" pitchFamily="34" charset="0"/>
                <a:cs typeface="Times New Roman" panose="02020603050405020304" pitchFamily="18" charset="0"/>
              </a:rPr>
              <a:t>Inflexible Scheduling:</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252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Issue:</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Poorly designed jobs can lead to monotony, lack of challenge, and work-life imbalance.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Strategies: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Conduct job analysis and redesign to ensure that job roles are meaningful, engaging, and aligned with employees' skills and interests.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Incorporate variety and opportunities for skill development within job roles.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Implement job rotation or job enrichment to provide employees with a wider range of tasks and responsibilities.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Foster a supportive and inclusive work environment where employees feel valued and recognized for their contributions.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b="1" dirty="0">
                <a:effectLst/>
                <a:latin typeface="Calibri" panose="020F0502020204030204" pitchFamily="34" charset="0"/>
                <a:ea typeface="Calibri" panose="020F0502020204030204" pitchFamily="34" charset="0"/>
                <a:cs typeface="Times New Roman" panose="02020603050405020304" pitchFamily="18" charset="0"/>
              </a:rPr>
              <a:t>Inadequate Job Design:</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0153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CONTENTS</a:t>
            </a:r>
            <a:endParaRPr dirty="0"/>
          </a:p>
        </p:txBody>
      </p:sp>
      <p:sp>
        <p:nvSpPr>
          <p:cNvPr id="239" name="Google Shape;239;p2"/>
          <p:cNvSpPr txBox="1">
            <a:spLocks noGrp="1"/>
          </p:cNvSpPr>
          <p:nvPr>
            <p:ph type="body" idx="2"/>
          </p:nvPr>
        </p:nvSpPr>
        <p:spPr>
          <a:xfrm>
            <a:off x="3183474" y="1420278"/>
            <a:ext cx="745417" cy="6662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1</a:t>
            </a:r>
            <a:endParaRPr dirty="0"/>
          </a:p>
        </p:txBody>
      </p:sp>
      <p:sp>
        <p:nvSpPr>
          <p:cNvPr id="240" name="Google Shape;240;p2"/>
          <p:cNvSpPr txBox="1">
            <a:spLocks noGrp="1"/>
          </p:cNvSpPr>
          <p:nvPr>
            <p:ph type="body" idx="3"/>
          </p:nvPr>
        </p:nvSpPr>
        <p:spPr>
          <a:xfrm>
            <a:off x="4122308" y="1508108"/>
            <a:ext cx="7208644" cy="692194"/>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dirty="0">
                <a:hlinkClick r:id="rId3" action="ppaction://hlinksldjump"/>
              </a:rPr>
              <a:t>Introduction</a:t>
            </a:r>
            <a:endParaRPr lang="en-US" dirty="0"/>
          </a:p>
        </p:txBody>
      </p:sp>
      <p:sp>
        <p:nvSpPr>
          <p:cNvPr id="241" name="Google Shape;241;p2"/>
          <p:cNvSpPr txBox="1">
            <a:spLocks noGrp="1"/>
          </p:cNvSpPr>
          <p:nvPr>
            <p:ph type="body" idx="4"/>
          </p:nvPr>
        </p:nvSpPr>
        <p:spPr>
          <a:xfrm>
            <a:off x="3206757" y="195667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2</a:t>
            </a:r>
            <a:endParaRPr dirty="0"/>
          </a:p>
        </p:txBody>
      </p:sp>
      <p:sp>
        <p:nvSpPr>
          <p:cNvPr id="242" name="Google Shape;242;p2"/>
          <p:cNvSpPr txBox="1">
            <a:spLocks noGrp="1"/>
          </p:cNvSpPr>
          <p:nvPr>
            <p:ph type="body" idx="5"/>
          </p:nvPr>
        </p:nvSpPr>
        <p:spPr>
          <a:xfrm>
            <a:off x="4122308" y="198759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4" action="ppaction://hlinksldjump"/>
              </a:rPr>
              <a:t>Learning objectives</a:t>
            </a:r>
            <a:endParaRPr lang="en-US" dirty="0"/>
          </a:p>
        </p:txBody>
      </p:sp>
      <p:sp>
        <p:nvSpPr>
          <p:cNvPr id="243" name="Google Shape;243;p2"/>
          <p:cNvSpPr txBox="1">
            <a:spLocks noGrp="1"/>
          </p:cNvSpPr>
          <p:nvPr>
            <p:ph type="body" idx="6"/>
          </p:nvPr>
        </p:nvSpPr>
        <p:spPr>
          <a:xfrm>
            <a:off x="3183474" y="247702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3</a:t>
            </a:r>
            <a:endParaRPr dirty="0"/>
          </a:p>
        </p:txBody>
      </p:sp>
      <p:sp>
        <p:nvSpPr>
          <p:cNvPr id="244" name="Google Shape;244;p2"/>
          <p:cNvSpPr txBox="1">
            <a:spLocks noGrp="1"/>
          </p:cNvSpPr>
          <p:nvPr>
            <p:ph type="body" idx="7"/>
          </p:nvPr>
        </p:nvSpPr>
        <p:spPr>
          <a:xfrm>
            <a:off x="4122308" y="247848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GB" dirty="0">
                <a:hlinkClick r:id="rId5" action="ppaction://hlinksldjump"/>
              </a:rPr>
              <a:t>Roles and responsibilities in promoting work-life balance</a:t>
            </a:r>
            <a:endParaRPr lang="en-GB" dirty="0"/>
          </a:p>
        </p:txBody>
      </p:sp>
      <p:sp>
        <p:nvSpPr>
          <p:cNvPr id="2" name="Google Shape;243;p2">
            <a:extLst>
              <a:ext uri="{FF2B5EF4-FFF2-40B4-BE49-F238E27FC236}">
                <a16:creationId xmlns:a16="http://schemas.microsoft.com/office/drawing/2014/main" id="{C71FCB89-6431-5D27-263C-B5DA128A45F2}"/>
              </a:ext>
            </a:extLst>
          </p:cNvPr>
          <p:cNvSpPr txBox="1">
            <a:spLocks/>
          </p:cNvSpPr>
          <p:nvPr/>
        </p:nvSpPr>
        <p:spPr>
          <a:xfrm>
            <a:off x="3220798" y="4532135"/>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7</a:t>
            </a:r>
          </a:p>
        </p:txBody>
      </p:sp>
      <p:sp>
        <p:nvSpPr>
          <p:cNvPr id="3" name="Google Shape;244;p2">
            <a:extLst>
              <a:ext uri="{FF2B5EF4-FFF2-40B4-BE49-F238E27FC236}">
                <a16:creationId xmlns:a16="http://schemas.microsoft.com/office/drawing/2014/main" id="{D9EB8C8C-9598-5CCB-CC81-907DDE45D7CD}"/>
              </a:ext>
            </a:extLst>
          </p:cNvPr>
          <p:cNvSpPr txBox="1">
            <a:spLocks/>
          </p:cNvSpPr>
          <p:nvPr/>
        </p:nvSpPr>
        <p:spPr>
          <a:xfrm>
            <a:off x="4128020" y="4490566"/>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90000"/>
              </a:lnSpc>
              <a:spcBef>
                <a:spcPts val="0"/>
              </a:spcBef>
              <a:spcAft>
                <a:spcPts val="0"/>
              </a:spcAft>
              <a:buClr>
                <a:srgbClr val="595959"/>
              </a:buClr>
              <a:buSzPts val="2200"/>
              <a:buNone/>
            </a:pPr>
            <a:r>
              <a:rPr lang="en-US" dirty="0">
                <a:hlinkClick r:id="rId6" action="ppaction://hlinksldjump"/>
              </a:rPr>
              <a:t>Work-life balance plan</a:t>
            </a:r>
            <a:endParaRPr lang="en-US" dirty="0"/>
          </a:p>
        </p:txBody>
      </p:sp>
      <p:sp>
        <p:nvSpPr>
          <p:cNvPr id="4" name="Google Shape;243;p2">
            <a:extLst>
              <a:ext uri="{FF2B5EF4-FFF2-40B4-BE49-F238E27FC236}">
                <a16:creationId xmlns:a16="http://schemas.microsoft.com/office/drawing/2014/main" id="{9807CFFD-7D40-9F78-3E9B-F51A9CBDB47E}"/>
              </a:ext>
            </a:extLst>
          </p:cNvPr>
          <p:cNvSpPr txBox="1">
            <a:spLocks/>
          </p:cNvSpPr>
          <p:nvPr/>
        </p:nvSpPr>
        <p:spPr>
          <a:xfrm>
            <a:off x="3206757" y="5356047"/>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9</a:t>
            </a:r>
          </a:p>
        </p:txBody>
      </p:sp>
      <p:sp>
        <p:nvSpPr>
          <p:cNvPr id="5" name="Google Shape;244;p2">
            <a:extLst>
              <a:ext uri="{FF2B5EF4-FFF2-40B4-BE49-F238E27FC236}">
                <a16:creationId xmlns:a16="http://schemas.microsoft.com/office/drawing/2014/main" id="{386906C8-FADD-7C50-EDAF-C9CDB7AF1206}"/>
              </a:ext>
            </a:extLst>
          </p:cNvPr>
          <p:cNvSpPr txBox="1">
            <a:spLocks/>
          </p:cNvSpPr>
          <p:nvPr/>
        </p:nvSpPr>
        <p:spPr>
          <a:xfrm>
            <a:off x="4128020" y="5356047"/>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hlinkClick r:id="rId7" action="ppaction://hlinksldjump"/>
              </a:rPr>
              <a:t>Overview</a:t>
            </a:r>
            <a:endParaRPr lang="en-GB" dirty="0"/>
          </a:p>
        </p:txBody>
      </p:sp>
      <p:sp>
        <p:nvSpPr>
          <p:cNvPr id="6" name="Google Shape;243;p2">
            <a:extLst>
              <a:ext uri="{FF2B5EF4-FFF2-40B4-BE49-F238E27FC236}">
                <a16:creationId xmlns:a16="http://schemas.microsoft.com/office/drawing/2014/main" id="{EC53D71E-3F34-638A-CFDF-678C48D85473}"/>
              </a:ext>
            </a:extLst>
          </p:cNvPr>
          <p:cNvSpPr txBox="1">
            <a:spLocks/>
          </p:cNvSpPr>
          <p:nvPr/>
        </p:nvSpPr>
        <p:spPr>
          <a:xfrm>
            <a:off x="3206756" y="3007039"/>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4</a:t>
            </a:r>
          </a:p>
        </p:txBody>
      </p:sp>
      <p:sp>
        <p:nvSpPr>
          <p:cNvPr id="7" name="Google Shape;243;p2">
            <a:extLst>
              <a:ext uri="{FF2B5EF4-FFF2-40B4-BE49-F238E27FC236}">
                <a16:creationId xmlns:a16="http://schemas.microsoft.com/office/drawing/2014/main" id="{E615AA03-55CA-0AE1-679B-E869C6153EB6}"/>
              </a:ext>
            </a:extLst>
          </p:cNvPr>
          <p:cNvSpPr txBox="1">
            <a:spLocks/>
          </p:cNvSpPr>
          <p:nvPr/>
        </p:nvSpPr>
        <p:spPr>
          <a:xfrm>
            <a:off x="3211467" y="3590364"/>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5</a:t>
            </a:r>
          </a:p>
        </p:txBody>
      </p:sp>
      <p:sp>
        <p:nvSpPr>
          <p:cNvPr id="8" name="Google Shape;244;p2">
            <a:extLst>
              <a:ext uri="{FF2B5EF4-FFF2-40B4-BE49-F238E27FC236}">
                <a16:creationId xmlns:a16="http://schemas.microsoft.com/office/drawing/2014/main" id="{2E2256A4-EAD5-93F5-9697-EFE02F1AC3F7}"/>
              </a:ext>
            </a:extLst>
          </p:cNvPr>
          <p:cNvSpPr txBox="1">
            <a:spLocks/>
          </p:cNvSpPr>
          <p:nvPr/>
        </p:nvSpPr>
        <p:spPr>
          <a:xfrm>
            <a:off x="4145590" y="3007039"/>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hlinkClick r:id="rId8" action="ppaction://hlinksldjump"/>
              </a:rPr>
              <a:t>Organisational determinants of work-life balance</a:t>
            </a:r>
            <a:endParaRPr lang="en-GB" dirty="0"/>
          </a:p>
        </p:txBody>
      </p:sp>
      <p:sp>
        <p:nvSpPr>
          <p:cNvPr id="9" name="Google Shape;244;p2">
            <a:extLst>
              <a:ext uri="{FF2B5EF4-FFF2-40B4-BE49-F238E27FC236}">
                <a16:creationId xmlns:a16="http://schemas.microsoft.com/office/drawing/2014/main" id="{B79D4034-3D87-320C-F4DB-3EFF18127269}"/>
              </a:ext>
            </a:extLst>
          </p:cNvPr>
          <p:cNvSpPr txBox="1">
            <a:spLocks/>
          </p:cNvSpPr>
          <p:nvPr/>
        </p:nvSpPr>
        <p:spPr>
          <a:xfrm>
            <a:off x="4116595" y="354177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hlinkClick r:id="rId9" action="ppaction://hlinksldjump"/>
              </a:rPr>
              <a:t>Legislation supporting work-life balance</a:t>
            </a:r>
            <a:endParaRPr lang="en-GB" dirty="0"/>
          </a:p>
        </p:txBody>
      </p:sp>
      <p:sp>
        <p:nvSpPr>
          <p:cNvPr id="10" name="Google Shape;244;p2">
            <a:extLst>
              <a:ext uri="{FF2B5EF4-FFF2-40B4-BE49-F238E27FC236}">
                <a16:creationId xmlns:a16="http://schemas.microsoft.com/office/drawing/2014/main" id="{BA205D02-0A78-76D4-1DF9-7B02B5C3BEDE}"/>
              </a:ext>
            </a:extLst>
          </p:cNvPr>
          <p:cNvSpPr txBox="1">
            <a:spLocks/>
          </p:cNvSpPr>
          <p:nvPr/>
        </p:nvSpPr>
        <p:spPr>
          <a:xfrm>
            <a:off x="4122308" y="402132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hlinkClick r:id="rId10" action="ppaction://hlinksldjump"/>
              </a:rPr>
              <a:t>Organisations that successfully balance work and private life</a:t>
            </a:r>
            <a:endParaRPr lang="en-GB" dirty="0"/>
          </a:p>
        </p:txBody>
      </p:sp>
      <p:sp>
        <p:nvSpPr>
          <p:cNvPr id="11" name="Google Shape;243;p2">
            <a:extLst>
              <a:ext uri="{FF2B5EF4-FFF2-40B4-BE49-F238E27FC236}">
                <a16:creationId xmlns:a16="http://schemas.microsoft.com/office/drawing/2014/main" id="{FA3821BE-F35C-61D7-42F5-49FBE190A9B1}"/>
              </a:ext>
            </a:extLst>
          </p:cNvPr>
          <p:cNvSpPr txBox="1">
            <a:spLocks/>
          </p:cNvSpPr>
          <p:nvPr/>
        </p:nvSpPr>
        <p:spPr>
          <a:xfrm>
            <a:off x="3212469" y="4040713"/>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6</a:t>
            </a:r>
          </a:p>
        </p:txBody>
      </p:sp>
      <p:sp>
        <p:nvSpPr>
          <p:cNvPr id="12" name="Google Shape;244;p2">
            <a:extLst>
              <a:ext uri="{FF2B5EF4-FFF2-40B4-BE49-F238E27FC236}">
                <a16:creationId xmlns:a16="http://schemas.microsoft.com/office/drawing/2014/main" id="{136B432A-8B80-64BA-E6C8-145612A6DF78}"/>
              </a:ext>
            </a:extLst>
          </p:cNvPr>
          <p:cNvSpPr txBox="1">
            <a:spLocks/>
          </p:cNvSpPr>
          <p:nvPr/>
        </p:nvSpPr>
        <p:spPr>
          <a:xfrm>
            <a:off x="4133343" y="4947027"/>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hlinkClick r:id="rId11" action="ppaction://hlinksldjump"/>
              </a:rPr>
              <a:t>Self Assessment</a:t>
            </a:r>
            <a:endParaRPr lang="en-GB" dirty="0"/>
          </a:p>
        </p:txBody>
      </p:sp>
      <p:sp>
        <p:nvSpPr>
          <p:cNvPr id="13" name="Google Shape;243;p2">
            <a:extLst>
              <a:ext uri="{FF2B5EF4-FFF2-40B4-BE49-F238E27FC236}">
                <a16:creationId xmlns:a16="http://schemas.microsoft.com/office/drawing/2014/main" id="{C658DC88-078F-7C2B-A9B8-1D054150F1C6}"/>
              </a:ext>
            </a:extLst>
          </p:cNvPr>
          <p:cNvSpPr txBox="1">
            <a:spLocks/>
          </p:cNvSpPr>
          <p:nvPr/>
        </p:nvSpPr>
        <p:spPr>
          <a:xfrm>
            <a:off x="3212080" y="4947502"/>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Issue:</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Micromanagement and limited decision-making authority can increase stress and hinder work-life balance.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Strategies: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Foster a culture of trust, empowerment, and autonomy, where employees have the freedom to make decisions and manage their work.</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Delegate responsibilities and give employees the opportunity to take ownership of their tasks.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Provide clear expectations and guidelines while allowing employees the flexibility to determine how they achieve their goals.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b="1" dirty="0">
                <a:effectLst/>
                <a:latin typeface="Calibri" panose="020F0502020204030204" pitchFamily="34" charset="0"/>
                <a:ea typeface="Calibri" panose="020F0502020204030204" pitchFamily="34" charset="0"/>
                <a:cs typeface="Times New Roman" panose="02020603050405020304" pitchFamily="18" charset="0"/>
              </a:rPr>
              <a:t>Lack of Autonomy and Control:</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347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Issue:</a:t>
            </a: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Insufficient communication and support from supervisors can exacerbate work-life imbalance.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Strategies: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Encourage open and transparent communication between supervisors and employees regarding work-life balance concerns.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Train supervisors to be attentive and empathetic, actively listening to employees' needs and providing appropriate support.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Establish employee assistance programs or wellness initiatives to address personal challenges that may affect work-life balance.</a:t>
            </a: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Promote a culture that values work-life balance, and lead by example through senior management's commitment to their own work-life balance.</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Lack of Communication and Support: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798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“I’ve learned that you can’t have everything and do everything at the same time” – Oprah Winfrey</a:t>
            </a:r>
          </a:p>
        </p:txBody>
      </p:sp>
      <p:sp>
        <p:nvSpPr>
          <p:cNvPr id="296" name="Google Shape;296;p8"/>
          <p:cNvSpPr/>
          <p:nvPr/>
        </p:nvSpPr>
        <p:spPr>
          <a:xfrm rot="10542407">
            <a:off x="8120156" y="382424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ACC0D874-99C0-99B5-FA11-50FC5A6F8E72}"/>
              </a:ext>
            </a:extLst>
          </p:cNvPr>
          <p:cNvSpPr/>
          <p:nvPr/>
        </p:nvSpPr>
        <p:spPr>
          <a:xfrm>
            <a:off x="1909856" y="27860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2750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5"/>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5" name="Google Shape;345;p15"/>
          <p:cNvSpPr txBox="1">
            <a:spLocks noGrp="1"/>
          </p:cNvSpPr>
          <p:nvPr>
            <p:ph type="body" idx="1"/>
          </p:nvPr>
        </p:nvSpPr>
        <p:spPr>
          <a:xfrm>
            <a:off x="2278325" y="322641"/>
            <a:ext cx="5510151" cy="1610512"/>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GB" sz="3600" dirty="0"/>
              <a:t>Legislation supporting work-life balance</a:t>
            </a:r>
          </a:p>
        </p:txBody>
      </p:sp>
      <p:sp>
        <p:nvSpPr>
          <p:cNvPr id="346" name="Google Shape;346;p15"/>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2.3</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58464" y="1079499"/>
            <a:ext cx="10834986" cy="46990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There are various laws and legislation at the national and international levels that address work-life balance and impact organizational policies and practices. Here are some of the key laws and legislation related to work-life balance:</a:t>
            </a:r>
          </a:p>
          <a:p>
            <a:pPr marL="228600" lvl="0" indent="-228600" algn="l" rtl="0">
              <a:lnSpc>
                <a:spcPct val="90000"/>
              </a:lnSpc>
              <a:spcBef>
                <a:spcPts val="0"/>
              </a:spcBef>
              <a:spcAft>
                <a:spcPts val="0"/>
              </a:spcAft>
              <a:buClr>
                <a:srgbClr val="595959"/>
              </a:buClr>
              <a:buSzPts val="2200"/>
              <a:buNone/>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GB" sz="2000" dirty="0"/>
              <a:t>Family Benefits Act (FBA) (Estonia): </a:t>
            </a:r>
            <a:r>
              <a:rPr lang="en-US" sz="2000" dirty="0">
                <a:latin typeface="Google Sans"/>
              </a:rPr>
              <a:t>i</a:t>
            </a:r>
            <a:r>
              <a:rPr lang="en-US" sz="2000" b="0" i="0" dirty="0">
                <a:effectLst/>
                <a:latin typeface="Google Sans"/>
              </a:rPr>
              <a:t>n Estonia, a universal family support scheme is in use - every child is valuable and has the right to state support. The right to receive family allowances comes with both the birth of a child and coming into the family in another way - for example, childcare, adoption or guardianship of a child.</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sz="2000" b="0" i="0" dirty="0">
              <a:effectLst/>
              <a:latin typeface="Google Sans"/>
            </a:endParaRP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GB" sz="2000" dirty="0"/>
              <a:t>Employment Contracts Act (ECA) (Estonia): </a:t>
            </a:r>
            <a:r>
              <a:rPr lang="en-US" sz="2000" dirty="0"/>
              <a:t>the ECA establishes minimum wage, overtime </a:t>
            </a:r>
            <a:r>
              <a:rPr lang="en-GB" sz="2000" dirty="0"/>
              <a:t>pay, and child labour standards in Estonia. </a:t>
            </a:r>
            <a:r>
              <a:rPr lang="en-US" sz="2000" dirty="0"/>
              <a:t>It sets the standard workweek as 40 hours and requires employers to pay eligible employees overtime compensation for hours worked beyond 40 in a week. Organizations need to comply with ECA regulations to ensure fair compensation for employees' work hours and manage overtime to prevent excessive workloads and potential work-life imbalance.</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Legislation supporting work-life balance</a:t>
            </a:r>
            <a:endParaRPr sz="2400" dirty="0"/>
          </a:p>
          <a:p>
            <a:pPr marL="571500" lvl="0" indent="-571500" algn="l" rtl="0">
              <a:lnSpc>
                <a:spcPct val="90000"/>
              </a:lnSpc>
              <a:spcBef>
                <a:spcPts val="1000"/>
              </a:spcBef>
              <a:spcAft>
                <a:spcPts val="0"/>
              </a:spcAft>
              <a:buClr>
                <a:srgbClr val="8A4199"/>
              </a:buClr>
              <a:buSzPts val="3600"/>
              <a:buFont typeface="Arial" panose="020B0604020202020204" pitchFamily="34" charset="0"/>
              <a:buChar char="•"/>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914400"/>
            <a:ext cx="10834986" cy="4699001"/>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US" dirty="0"/>
              <a:t>European Working Time Directive (EU): the European Working Time Directive sets out minimum requirements for working time, rest periods, and annual leave within the European Union. It limits the maximum average working time to 48 hours per week and provides employees with minimum daily and weekly rest periods. Employers must adhere to these regulations and provide employees with sufficient rest and vacation time to support work-life balance.</a:t>
            </a:r>
          </a:p>
          <a:p>
            <a:pPr marL="0" lvl="0" indent="0" algn="l" rtl="0">
              <a:lnSpc>
                <a:spcPct val="90000"/>
              </a:lnSpc>
              <a:spcBef>
                <a:spcPts val="0"/>
              </a:spcBef>
              <a:spcAft>
                <a:spcPts val="0"/>
              </a:spcAft>
              <a:buClr>
                <a:srgbClr val="595959"/>
              </a:buClr>
              <a:buSzPts val="2200"/>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US" dirty="0"/>
              <a:t>Work-Life Balance and Gender Equality Laws: Many countries have specific laws and regulations aimed at promoting work-life balance and gender equality. These laws may include provisions for parental leave, maternity and paternity benefits, childcare support, and protection against discrimination related to family responsibilities. Organizations must adhere to these laws and develop policies and practices that support work-life balance and equal opportunities for all employees.</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Legislation supporting work-life balance</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817578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specific impact of these laws on organizational policies and practices will vary depending on the jurisdiction. However, in general, organizations need to develop and implement policies that align with legal requirements, such as offering parental leave, accommodating flexible work arrangements, providing adequate rest periods, and ensuring fair compensation for work hours. Compliance with these laws helps create a supportive work environment that respects employees' work-life balance rights and contributes to their overall well-being.</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Which laws govern each area in a particular country needs to be examined on a country-by-country basis.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Conclusion</a:t>
            </a:r>
            <a:endParaRPr dirty="0"/>
          </a:p>
        </p:txBody>
      </p:sp>
    </p:spTree>
    <p:extLst>
      <p:ext uri="{BB962C8B-B14F-4D97-AF65-F5344CB8AC3E}">
        <p14:creationId xmlns:p14="http://schemas.microsoft.com/office/powerpoint/2010/main" val="582471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GB" b="0" i="0" dirty="0">
                <a:solidFill>
                  <a:schemeClr val="bg1"/>
                </a:solidFill>
                <a:effectLst/>
                <a:latin typeface="Inter"/>
              </a:rPr>
              <a:t>“No is a complete sentence.” – Anne Lamont</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B712C129-5D5B-FE08-B253-8140C0622B8D}"/>
              </a:ext>
            </a:extLst>
          </p:cNvPr>
          <p:cNvSpPr/>
          <p:nvPr/>
        </p:nvSpPr>
        <p:spPr>
          <a:xfrm rot="10800000">
            <a:off x="7829264" y="357659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5662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7"/>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58" name="Google Shape;358;p17"/>
          <p:cNvSpPr txBox="1">
            <a:spLocks noGrp="1"/>
          </p:cNvSpPr>
          <p:nvPr>
            <p:ph type="body" idx="1"/>
          </p:nvPr>
        </p:nvSpPr>
        <p:spPr>
          <a:xfrm>
            <a:off x="2362833" y="287233"/>
            <a:ext cx="5033400" cy="1875688"/>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Organisations that successfully balance work and private life</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9" name="Google Shape;359;p17"/>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2.4</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a:bodyPr>
          <a:lstStyle/>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Google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Google is well-known for its work-life balance initiatives. The company offers a range of benefits and programs to support employees' well-being, including flexible work hours, remote work options, and generous parental leave. They provide on-site amenities such as fitness centres, free meals, and recreational facilities, creating an environment that promotes work-life integration.</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Google also encourages a culture of open communication and supports employee mental health through counselling services and mindfulness programs.</a:t>
            </a: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Microsoft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Microsoft has implemented various initiatives to promote work-life balance. They offer flexible work arrangements, including remote work options, to enable employees to manage their personal and professional lives effectively. The company emphasizes a results-oriented work environment, focusing on outcomes rather than specific working hours.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Microsoft provides extensive paid parental leave for both mothers and fathers, recognizing the importance of family and supporting employees during significant life events.</a:t>
            </a:r>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Organisations that successfully balance work and private life</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107150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02 LEARNING OBJECTIVES</a:t>
            </a:r>
            <a:endParaRPr dirty="0"/>
          </a:p>
        </p:txBody>
      </p:sp>
      <p:sp>
        <p:nvSpPr>
          <p:cNvPr id="254" name="Google Shape;254;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2.1</a:t>
            </a:r>
          </a:p>
        </p:txBody>
      </p:sp>
      <p:sp>
        <p:nvSpPr>
          <p:cNvPr id="255" name="Google Shape;255;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t>Roles and responsibilities in promoting work-life balance</a:t>
            </a:r>
            <a:endParaRPr dirty="0"/>
          </a:p>
        </p:txBody>
      </p:sp>
      <p:sp>
        <p:nvSpPr>
          <p:cNvPr id="256" name="Google Shape;256;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2.2</a:t>
            </a:r>
          </a:p>
        </p:txBody>
      </p:sp>
      <p:sp>
        <p:nvSpPr>
          <p:cNvPr id="257" name="Google Shape;257;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GB" dirty="0"/>
              <a:t>Organisational</a:t>
            </a:r>
            <a:r>
              <a:rPr lang="en-US" dirty="0"/>
              <a:t> determinants of work-life balance</a:t>
            </a:r>
            <a:endParaRPr dirty="0"/>
          </a:p>
        </p:txBody>
      </p:sp>
      <p:sp>
        <p:nvSpPr>
          <p:cNvPr id="258" name="Google Shape;258;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2.3</a:t>
            </a:r>
          </a:p>
        </p:txBody>
      </p:sp>
      <p:sp>
        <p:nvSpPr>
          <p:cNvPr id="259" name="Google Shape;259;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GB" dirty="0"/>
              <a:t>Legislation supporting work-life balance</a:t>
            </a:r>
            <a:endParaRPr dirty="0"/>
          </a:p>
        </p:txBody>
      </p:sp>
      <p:sp>
        <p:nvSpPr>
          <p:cNvPr id="260" name="Google Shape;260;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2.4</a:t>
            </a:r>
          </a:p>
        </p:txBody>
      </p:sp>
      <p:sp>
        <p:nvSpPr>
          <p:cNvPr id="261" name="Google Shape;261;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GB" dirty="0"/>
              <a:t>Organisations</a:t>
            </a:r>
            <a:r>
              <a:rPr lang="en-US" dirty="0"/>
              <a:t> that successfully balance work and private life</a:t>
            </a:r>
            <a:endParaRPr dirty="0"/>
          </a:p>
        </p:txBody>
      </p:sp>
      <p:sp>
        <p:nvSpPr>
          <p:cNvPr id="262" name="Google Shape;262;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2.5</a:t>
            </a:r>
          </a:p>
        </p:txBody>
      </p:sp>
      <p:sp>
        <p:nvSpPr>
          <p:cNvPr id="263" name="Google Shape;263;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t>Work-life balance plan</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fontScale="92500" lnSpcReduction="10000"/>
          </a:bodyPr>
          <a:lstStyle/>
          <a:p>
            <a:pPr marL="57150" marR="0" indent="-285750">
              <a:lnSpc>
                <a:spcPct val="107000"/>
              </a:lnSpc>
              <a:spcBef>
                <a:spcPts val="0"/>
              </a:spcBef>
              <a:spcAft>
                <a:spcPts val="800"/>
              </a:spcAft>
              <a:buFont typeface="Wingdings" panose="05000000000000000000" pitchFamily="2" charset="2"/>
              <a:buChar char="ü"/>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Patagonia</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Patagonia, an outdoor apparel company, promotes work-life balance by emphasizing flexibility and a healthy work environment. They offer flexible work hours, compressed workweeks, and remote work options to help employees manage their personal commitments.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Patagonia also provides on-site childcare, encouraging employees to bring their children to work.</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company's "Let My People Go Surfing" policy allows employees to take time off during the workday to engage in outdoor activities, aligning with their core values and supporting a balanced lifestyle.</a:t>
            </a: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Johnson &amp; Johnson</a:t>
            </a:r>
            <a:endParaRPr lang="et-E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Johnson &amp; Johnson has a strong focus on work-life balance and offers comprehensive wellness programs for its employees. They provide resources and support for mental health and stress management, including counselling services and employee assistance programs.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company offers flexible work arrangements, telecommuting options, and part-time opportunities, allowing employees to customize their work schedules to fit their needs.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Johnson &amp; Johnson also encourages managers to have open dialogues with their teams about work-life balance, ensuring that employees feel supported, and their needs are addressed.</a:t>
            </a:r>
            <a:endParaRPr dirty="0"/>
          </a:p>
        </p:txBody>
      </p:sp>
      <p:sp>
        <p:nvSpPr>
          <p:cNvPr id="381" name="Google Shape;381;p20"/>
          <p:cNvSpPr txBox="1">
            <a:spLocks noGrp="1"/>
          </p:cNvSpPr>
          <p:nvPr>
            <p:ph type="body" idx="2"/>
          </p:nvPr>
        </p:nvSpPr>
        <p:spPr>
          <a:xfrm>
            <a:off x="713768" y="421468"/>
            <a:ext cx="10834985" cy="426257"/>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Organisations that successfully balance work and private life</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223702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These organizations have been recognized for their successful implementation of work-life balance initiatives, resulting in improved employee satisfaction, productivity, and retention. Their approaches include providing flexible work arrangements, promoting a supportive culture, offering comprehensive benefits, and prioritizing employee well-being. </a:t>
            </a: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By taking inspiration from these examples, other organizations can develop their own tailored strategies to create a work-life balance-friendly environment.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Conclusion</a:t>
            </a:r>
            <a:endParaRPr dirty="0"/>
          </a:p>
        </p:txBody>
      </p:sp>
    </p:spTree>
    <p:extLst>
      <p:ext uri="{BB962C8B-B14F-4D97-AF65-F5344CB8AC3E}">
        <p14:creationId xmlns:p14="http://schemas.microsoft.com/office/powerpoint/2010/main" val="1491450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24"/>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407" name="Google Shape;407;p24"/>
          <p:cNvSpPr txBox="1">
            <a:spLocks noGrp="1"/>
          </p:cNvSpPr>
          <p:nvPr>
            <p:ph type="body" idx="1"/>
          </p:nvPr>
        </p:nvSpPr>
        <p:spPr>
          <a:xfrm>
            <a:off x="2362833" y="448665"/>
            <a:ext cx="5674743" cy="11533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sz="3600" dirty="0"/>
              <a:t>Work-life balance plan</a:t>
            </a:r>
          </a:p>
        </p:txBody>
      </p:sp>
      <p:sp>
        <p:nvSpPr>
          <p:cNvPr id="408" name="Google Shape;408;p2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2.5</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78656" y="1661287"/>
            <a:ext cx="11608544" cy="5325662"/>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Self-Assessment: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Identify your priorities: Take time to reflect on your personal and professional goals and determine what truly matters to you.</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Evaluate your current work-life balance: Assess how your current schedule aligns with your priorities and identify areas where you can make improvements.</a:t>
            </a: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Set Clear Boundaries:</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Define your working hours: Establish a clear start and end time for your workday and communicate it to your colleagues and superiors.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overworking: Respect your boundaries by resisting the temptation to work excessive hours. Remember that quality of work is more important than quantity.</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Designate time for personal activities: Allocate specific time slots in your schedule for activities that promote relaxation, hobbies, and spending time with loved ones.</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80443" y="2309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Work-Life Balance Plan</a:t>
            </a:r>
            <a:endParaRPr dirty="0"/>
          </a:p>
        </p:txBody>
      </p:sp>
      <p:sp>
        <p:nvSpPr>
          <p:cNvPr id="3" name="TextBox 2">
            <a:extLst>
              <a:ext uri="{FF2B5EF4-FFF2-40B4-BE49-F238E27FC236}">
                <a16:creationId xmlns:a16="http://schemas.microsoft.com/office/drawing/2014/main" id="{CECFF8DC-3A9C-D07C-7AB5-B723EDBED75A}"/>
              </a:ext>
            </a:extLst>
          </p:cNvPr>
          <p:cNvSpPr txBox="1"/>
          <p:nvPr/>
        </p:nvSpPr>
        <p:spPr>
          <a:xfrm>
            <a:off x="676235" y="924932"/>
            <a:ext cx="10053537" cy="736355"/>
          </a:xfrm>
          <a:prstGeom prst="rect">
            <a:avLst/>
          </a:prstGeom>
          <a:noFill/>
        </p:spPr>
        <p:txBody>
          <a:bodyPr wrap="square">
            <a:spAutoFit/>
          </a:bodyPr>
          <a:lstStyle/>
          <a:p>
            <a:pPr marL="0" marR="0">
              <a:lnSpc>
                <a:spcPct val="107000"/>
              </a:lnSpc>
              <a:spcBef>
                <a:spcPts val="0"/>
              </a:spcBef>
              <a:spcAft>
                <a:spcPts val="800"/>
              </a:spcAft>
            </a:pPr>
            <a:r>
              <a:rPr lang="en-US"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The aim of the work-life balance scheme is to help employees achieve a healthy work-life balance by managing their time effectively and putting personal well-being first.</a:t>
            </a:r>
            <a:endParaRPr lang="et-E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2292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24654" y="976402"/>
            <a:ext cx="11619036" cy="5654720"/>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Prioritise Tasks:</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Use time management techniques: Prioritize your tasks using methods such as the Eisenhower Matrix or Pomodoro Technique to efficiently allocate your time.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Break tasks into manageable chunks: Divide larger projects into smaller, actionable tasks to avoid feeling overwhelmed and to track progress effectively.</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Delegate when possible: Identify tasks that can be delegated to colleagues or students, promoting teamwork and lightening your workload.</a:t>
            </a: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Establish Effective Communication</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Communicate expectations: Clearly communicate your availability and response time to colleagues, ensuring they understand when you are accessible.</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Utilize email filters and folders: Organize your inbox by creating filters and folders to sort incoming messages, reducing the time spent searching for important information.</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Limit non-essential meetings: Evaluate the necessity of each meeting and decline those that do not directly contribute to your goals or require your presence.</a:t>
            </a:r>
          </a:p>
        </p:txBody>
      </p:sp>
      <p:sp>
        <p:nvSpPr>
          <p:cNvPr id="381" name="Google Shape;381;p20"/>
          <p:cNvSpPr txBox="1">
            <a:spLocks noGrp="1"/>
          </p:cNvSpPr>
          <p:nvPr>
            <p:ph type="body" idx="2"/>
          </p:nvPr>
        </p:nvSpPr>
        <p:spPr>
          <a:xfrm>
            <a:off x="678507" y="39588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Work-Life Balance Plan</a:t>
            </a:r>
            <a:endParaRPr dirty="0"/>
          </a:p>
        </p:txBody>
      </p:sp>
    </p:spTree>
    <p:extLst>
      <p:ext uri="{BB962C8B-B14F-4D97-AF65-F5344CB8AC3E}">
        <p14:creationId xmlns:p14="http://schemas.microsoft.com/office/powerpoint/2010/main" val="2967428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28600" y="1096496"/>
            <a:ext cx="11820525" cy="5304304"/>
          </a:xfrm>
          <a:prstGeom prst="rect">
            <a:avLst/>
          </a:prstGeom>
          <a:noFill/>
          <a:ln>
            <a:noFill/>
          </a:ln>
        </p:spPr>
        <p:txBody>
          <a:bodyPr spcFirstLastPara="1" wrap="square" lIns="91425" tIns="45700" rIns="91425" bIns="45700" numCol="3" spcCol="360000" anchor="t" anchorCtr="0">
            <a:noAutofit/>
          </a:bodyPr>
          <a:lstStyle/>
          <a:p>
            <a:pPr marL="0" marR="0">
              <a:lnSpc>
                <a:spcPct val="107000"/>
              </a:lnSpc>
              <a:spcBef>
                <a:spcPts val="0"/>
              </a:spcBef>
              <a:spcAft>
                <a:spcPts val="800"/>
              </a:spcAft>
            </a:pP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Take Care of Your Well-being:</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Schedule breaks: Incorporate regular breaks throughout your workday to recharge, stretch, or engage in relaxation techniques like deep breathing or meditation.</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Exercise and physical activity: Allocate time for physical exercise, whether it's walking, jogging, yoga, or any other activity that helps you stay active and reduces stress.</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Practice self-care: Engage in activities that promote self-care and mental well-being, such as reading, listening to music, spending time in nature, or pursuing a hobby.</a:t>
            </a:r>
          </a:p>
          <a:p>
            <a:pPr marL="0">
              <a:lnSpc>
                <a:spcPct val="107000"/>
              </a:lnSpc>
              <a:spcBef>
                <a:spcPts val="0"/>
              </a:spcBef>
              <a:spcAft>
                <a:spcPts val="800"/>
              </a:spcAft>
            </a:pP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Seek Support and Collaboration:</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Times New Roman" panose="02020603050405020304" pitchFamily="18" charset="0"/>
              </a:rPr>
              <a:t>Seek support from colleagues: Build a network of supportive colleagues with whom you can share concerns, seek advice, and discuss work-related challenges.</a:t>
            </a:r>
            <a:endParaRPr lang="et-EE" sz="1800" dirty="0">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Times New Roman" panose="02020603050405020304" pitchFamily="18" charset="0"/>
              </a:rPr>
              <a:t>Collaborate and delegate: Foster a culture of collaboration and support within your team, encouraging shared responsibilities and assisting each other when necessary.</a:t>
            </a:r>
          </a:p>
          <a:p>
            <a:pPr marL="57150" indent="-285750">
              <a:lnSpc>
                <a:spcPct val="107000"/>
              </a:lnSpc>
              <a:spcBef>
                <a:spcPts val="0"/>
              </a:spcBef>
              <a:spcAft>
                <a:spcPts val="800"/>
              </a:spcAft>
              <a:buFont typeface="Arial" panose="020B0604020202020204" pitchFamily="34" charset="0"/>
              <a:buChar char="•"/>
            </a:pP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Regularly Review and Adjust:</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Times New Roman" panose="02020603050405020304" pitchFamily="18" charset="0"/>
              </a:rPr>
              <a:t>Reflect on your progress: Regularly assess your work-life balance and make adjustments as needed. Be open to refining your strategies and adapting to changing circumstances.</a:t>
            </a:r>
            <a:endParaRPr lang="et-EE" sz="1800" dirty="0">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Times New Roman" panose="02020603050405020304" pitchFamily="18" charset="0"/>
              </a:rPr>
              <a:t>Seek feedback: Request feedback from supervisors, colleagues, or mentors to gain insights into your work performance and areas for improvement.</a:t>
            </a:r>
            <a:endParaRPr lang="et-EE" sz="18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t-E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99493" y="31707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Work-Life Balance Plan</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4080088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3"/>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p>
            <a:pPr marL="228600">
              <a:spcBef>
                <a:spcPts val="0"/>
              </a:spcBef>
            </a:pPr>
            <a:r>
              <a:rPr lang="en-GB" sz="2400" dirty="0">
                <a:effectLst/>
                <a:latin typeface="Calibri" panose="020F0502020204030204" pitchFamily="34" charset="0"/>
                <a:ea typeface="Calibri" panose="020F0502020204030204" pitchFamily="34" charset="0"/>
                <a:cs typeface="Times New Roman" panose="02020603050405020304" pitchFamily="18" charset="0"/>
              </a:rPr>
              <a:t>Remember, achieving work-life balance is an ongoing process. By implementing these strategies and continuously evaluating your approach, you can create a healthier and more fulfilling work-life balance as a university staff member.</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400" name="Google Shape;400;p2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Conclusion</a:t>
            </a:r>
            <a:endParaRPr dirty="0"/>
          </a:p>
          <a:p>
            <a:pPr marL="0" lvl="0" indent="0" algn="l" rtl="0">
              <a:lnSpc>
                <a:spcPct val="90000"/>
              </a:lnSpc>
              <a:spcBef>
                <a:spcPts val="1000"/>
              </a:spcBef>
              <a:spcAft>
                <a:spcPts val="0"/>
              </a:spcAft>
              <a:buClr>
                <a:srgbClr val="8A4199"/>
              </a:buClr>
              <a:buSzPts val="3600"/>
              <a:buNone/>
            </a:pPr>
            <a:endParaRPr dirty="0"/>
          </a:p>
        </p:txBody>
      </p:sp>
      <p:sp>
        <p:nvSpPr>
          <p:cNvPr id="401" name="Google Shape;401;p23"/>
          <p:cNvSpPr txBox="1">
            <a:spLocks noGrp="1"/>
          </p:cNvSpPr>
          <p:nvPr>
            <p:ph type="body" idx="3"/>
          </p:nvPr>
        </p:nvSpPr>
        <p:spPr>
          <a:xfrm>
            <a:off x="1146264" y="3959352"/>
            <a:ext cx="9387624" cy="2213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“You don’t have to make yourself miserable to be successful...success isn’t about working hard, it’s about working smart.” - Andrew Wilkinson</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a:t>Self assessment</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2723459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QUESTION 1: </a:t>
            </a:r>
            <a:r>
              <a:rPr lang="en-GB" dirty="0">
                <a:effectLst/>
                <a:latin typeface="Calibri" panose="020F0502020204030204" pitchFamily="34" charset="0"/>
                <a:ea typeface="Calibri" panose="020F0502020204030204" pitchFamily="34" charset="0"/>
                <a:cs typeface="Times New Roman" panose="02020603050405020304" pitchFamily="18" charset="0"/>
              </a:rPr>
              <a:t>Promoting work-life balance is a shared responsibility between</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r>
              <a:rPr lang="en-US" dirty="0"/>
              <a:t> </a:t>
            </a:r>
            <a:endParaRPr dirty="0"/>
          </a:p>
          <a:p>
            <a:pPr marL="914400" lvl="1" indent="-457200" algn="l" rtl="0">
              <a:lnSpc>
                <a:spcPct val="90000"/>
              </a:lnSpc>
              <a:spcBef>
                <a:spcPts val="500"/>
              </a:spcBef>
              <a:spcAft>
                <a:spcPts val="0"/>
              </a:spcAft>
              <a:buClr>
                <a:srgbClr val="595959"/>
              </a:buClr>
              <a:buSzPts val="2200"/>
              <a:buFont typeface="Wingdings" panose="05000000000000000000" pitchFamily="2" charset="2"/>
              <a:buChar char="q"/>
            </a:pPr>
            <a:r>
              <a:rPr lang="en-US" sz="2200" dirty="0">
                <a:solidFill>
                  <a:srgbClr val="00B050"/>
                </a:solidFill>
                <a:latin typeface="Calibri"/>
                <a:ea typeface="Calibri"/>
                <a:cs typeface="Calibri"/>
                <a:sym typeface="Calibri"/>
              </a:rPr>
              <a:t>Individuals and organizations</a:t>
            </a:r>
          </a:p>
          <a:p>
            <a:pPr lvl="1" indent="-457200">
              <a:buClr>
                <a:srgbClr val="595959"/>
              </a:buClr>
              <a:buSzPts val="2200"/>
              <a:buFont typeface="Wingdings" panose="05000000000000000000" pitchFamily="2" charset="2"/>
              <a:buChar char="q"/>
            </a:pPr>
            <a:r>
              <a:rPr lang="en-US" sz="2000" dirty="0">
                <a:solidFill>
                  <a:schemeClr val="tx1"/>
                </a:solidFill>
                <a:latin typeface="Calibri"/>
                <a:ea typeface="Calibri"/>
                <a:cs typeface="Calibri"/>
                <a:sym typeface="Calibri"/>
              </a:rPr>
              <a:t>Individuals, organizations and local government</a:t>
            </a:r>
          </a:p>
          <a:p>
            <a:pPr lvl="1" indent="-457200">
              <a:buClr>
                <a:srgbClr val="595959"/>
              </a:buClr>
              <a:buSzPts val="2200"/>
              <a:buFont typeface="Wingdings" panose="05000000000000000000" pitchFamily="2" charset="2"/>
              <a:buChar char="q"/>
            </a:pPr>
            <a:r>
              <a:rPr lang="en-US" sz="2000" dirty="0">
                <a:solidFill>
                  <a:schemeClr val="tx1"/>
                </a:solidFill>
                <a:latin typeface="Calibri"/>
                <a:ea typeface="Calibri"/>
                <a:cs typeface="Calibri"/>
                <a:sym typeface="Calibri"/>
              </a:rPr>
              <a:t>Individuals and healthcare institutions</a:t>
            </a:r>
            <a:endParaRPr dirty="0">
              <a:solidFill>
                <a:schemeClr val="tx1"/>
              </a:solidFill>
            </a:endParaRPr>
          </a:p>
          <a:p>
            <a:pPr marL="914400" lvl="1" indent="-317500" algn="l" rtl="0">
              <a:lnSpc>
                <a:spcPct val="90000"/>
              </a:lnSpc>
              <a:spcBef>
                <a:spcPts val="500"/>
              </a:spcBef>
              <a:spcAft>
                <a:spcPts val="0"/>
              </a:spcAft>
              <a:buClr>
                <a:schemeClr val="lt1"/>
              </a:buClr>
              <a:buSzPts val="2200"/>
              <a:buFont typeface="Arial"/>
              <a:buNone/>
            </a:pPr>
            <a:endParaRPr sz="2200" dirty="0">
              <a:solidFill>
                <a:srgbClr val="595959"/>
              </a:solidFill>
              <a:latin typeface="Calibri"/>
              <a:ea typeface="Calibri"/>
              <a:cs typeface="Calibri"/>
              <a:sym typeface="Calibri"/>
            </a:endParaRPr>
          </a:p>
          <a:p>
            <a:pPr marL="0" indent="0">
              <a:spcBef>
                <a:spcPts val="0"/>
              </a:spcBef>
            </a:pPr>
            <a:r>
              <a:rPr lang="en-US" dirty="0"/>
              <a:t>QUESTION 2 : Which of the following is not an employer's statutory duty:</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Ensuring confidentiality</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Fair treatment of employees</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Compliance with working time and rest period requirements</a:t>
            </a:r>
          </a:p>
          <a:p>
            <a:pPr lvl="1" indent="-457200">
              <a:buClr>
                <a:srgbClr val="595959"/>
              </a:buClr>
              <a:buSzPts val="2200"/>
              <a:buFont typeface="Wingdings" panose="05000000000000000000" pitchFamily="2" charset="2"/>
              <a:buChar char="q"/>
            </a:pPr>
            <a:r>
              <a:rPr lang="en-US" sz="2200" dirty="0">
                <a:solidFill>
                  <a:srgbClr val="00B050"/>
                </a:solidFill>
                <a:latin typeface="Calibri"/>
                <a:ea typeface="Calibri"/>
                <a:cs typeface="Calibri"/>
              </a:rPr>
              <a:t>Provision of childcare</a:t>
            </a:r>
            <a:endParaRPr sz="2200" dirty="0">
              <a:solidFill>
                <a:srgbClr val="00B050"/>
              </a:solidFill>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3. SELF- ASSESSMENT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6" name="Google Shape;426;p2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2/4</a:t>
            </a:r>
            <a:endParaRPr lang="en-GB" dirty="0"/>
          </a:p>
        </p:txBody>
      </p:sp>
      <p:sp>
        <p:nvSpPr>
          <p:cNvPr id="4" name="Google Shape;419;p26">
            <a:extLst>
              <a:ext uri="{FF2B5EF4-FFF2-40B4-BE49-F238E27FC236}">
                <a16:creationId xmlns:a16="http://schemas.microsoft.com/office/drawing/2014/main" id="{A0EBD7F4-9C48-B9A6-2310-98835845C241}"/>
              </a:ext>
            </a:extLst>
          </p:cNvPr>
          <p:cNvSpPr txBox="1">
            <a:spLocks/>
          </p:cNvSpPr>
          <p:nvPr/>
        </p:nvSpPr>
        <p:spPr>
          <a:xfrm>
            <a:off x="887114" y="1600200"/>
            <a:ext cx="10834986" cy="416560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QUESTION 3: </a:t>
            </a:r>
            <a:r>
              <a:rPr lang="en-US" sz="2200" dirty="0">
                <a:solidFill>
                  <a:srgbClr val="595959"/>
                </a:solidFill>
                <a:latin typeface="Calibri"/>
                <a:ea typeface="Calibri"/>
                <a:cs typeface="Calibri"/>
                <a:sym typeface="Calibri"/>
              </a:rPr>
              <a:t> Which of the following strategies can mitigate the issue of excessive workload and promote work-life balance?</a:t>
            </a:r>
            <a:endParaRPr lang="en-US" sz="2200" dirty="0">
              <a:solidFill>
                <a:schemeClr val="lt1"/>
              </a:solidFill>
              <a:latin typeface="Montserrat Light"/>
              <a:sym typeface="Montserrat Light"/>
            </a:endParaRPr>
          </a:p>
          <a:p>
            <a:pPr marL="342900" indent="-342900">
              <a:spcBef>
                <a:spcPts val="0"/>
              </a:spcBef>
              <a:buFont typeface="Wingdings" panose="05000000000000000000" pitchFamily="2" charset="2"/>
              <a:buChar char="q"/>
            </a:pPr>
            <a:r>
              <a:rPr lang="en-US" sz="2000" dirty="0">
                <a:solidFill>
                  <a:srgbClr val="595959"/>
                </a:solidFill>
                <a:latin typeface="Calibri"/>
                <a:ea typeface="Calibri"/>
                <a:cs typeface="Calibri"/>
                <a:sym typeface="Calibri"/>
              </a:rPr>
              <a:t>Implement a rigid work schedule for employees</a:t>
            </a:r>
          </a:p>
          <a:p>
            <a:pPr marL="342900" indent="-342900">
              <a:spcBef>
                <a:spcPts val="0"/>
              </a:spcBef>
              <a:buFont typeface="Wingdings" panose="05000000000000000000" pitchFamily="2" charset="2"/>
              <a:buChar char="q"/>
            </a:pPr>
            <a:r>
              <a:rPr lang="en-GB" sz="2000" b="0" i="0" dirty="0">
                <a:solidFill>
                  <a:srgbClr val="00B050"/>
                </a:solidFill>
                <a:effectLst/>
                <a:latin typeface="Söhne"/>
              </a:rPr>
              <a:t>Conduct regular workload assessments</a:t>
            </a:r>
          </a:p>
          <a:p>
            <a:pPr marL="342900" indent="-342900">
              <a:spcBef>
                <a:spcPts val="0"/>
              </a:spcBef>
              <a:buFont typeface="Wingdings" panose="05000000000000000000" pitchFamily="2" charset="2"/>
              <a:buChar char="q"/>
            </a:pPr>
            <a:r>
              <a:rPr lang="en-US" sz="2000" b="0" i="0" dirty="0">
                <a:solidFill>
                  <a:srgbClr val="374151"/>
                </a:solidFill>
                <a:effectLst/>
                <a:latin typeface="Söhne"/>
              </a:rPr>
              <a:t>Assign employees with an unmanageable amount of work</a:t>
            </a:r>
            <a:endParaRPr lang="en-US" sz="2000" dirty="0">
              <a:solidFill>
                <a:srgbClr val="595959"/>
              </a:solidFill>
              <a:latin typeface="Calibri"/>
              <a:ea typeface="Calibri"/>
              <a:cs typeface="Calibri"/>
              <a:sym typeface="Calibri"/>
            </a:endParaRPr>
          </a:p>
          <a:p>
            <a:pPr marL="596900" lvl="1" indent="0">
              <a:buSzPts val="2200"/>
            </a:pPr>
            <a:endParaRPr lang="en-US" dirty="0">
              <a:solidFill>
                <a:srgbClr val="595959"/>
              </a:solidFill>
              <a:latin typeface="Calibri"/>
              <a:ea typeface="Calibri"/>
              <a:cs typeface="Calibri"/>
              <a:sym typeface="Calibri"/>
            </a:endParaRPr>
          </a:p>
          <a:p>
            <a:pPr marL="0" indent="0">
              <a:buSzPts val="2400"/>
            </a:pPr>
            <a:r>
              <a:rPr lang="en-US" dirty="0"/>
              <a:t>QUESTION 4</a:t>
            </a:r>
            <a:r>
              <a:rPr lang="en-US" sz="2400" dirty="0"/>
              <a:t>: </a:t>
            </a:r>
            <a:r>
              <a:rPr lang="en-US" dirty="0"/>
              <a:t>How can organizations address the issue of lack of autonomy and control to enhance work-life balance?</a:t>
            </a:r>
          </a:p>
          <a:p>
            <a:pPr marL="342900" indent="-342900">
              <a:buSzPts val="2400"/>
              <a:buFont typeface="Wingdings" panose="05000000000000000000" pitchFamily="2" charset="2"/>
              <a:buChar char="q"/>
            </a:pPr>
            <a:r>
              <a:rPr lang="en-US" sz="2000" dirty="0">
                <a:solidFill>
                  <a:srgbClr val="00B050"/>
                </a:solidFill>
              </a:rPr>
              <a:t>Foster a culture of trust and empowerment</a:t>
            </a:r>
          </a:p>
          <a:p>
            <a:pPr marL="342900" indent="-342900">
              <a:buSzPts val="2400"/>
              <a:buFont typeface="Wingdings" panose="05000000000000000000" pitchFamily="2" charset="2"/>
              <a:buChar char="q"/>
            </a:pPr>
            <a:r>
              <a:rPr lang="en-US" sz="2000" dirty="0"/>
              <a:t>Increase micromanagement and limit decision-making authority</a:t>
            </a:r>
          </a:p>
          <a:p>
            <a:pPr marL="342900" indent="-342900">
              <a:buSzPts val="2400"/>
              <a:buFont typeface="Wingdings" panose="05000000000000000000" pitchFamily="2" charset="2"/>
              <a:buChar char="q"/>
            </a:pPr>
            <a:r>
              <a:rPr lang="en-US" sz="2000" dirty="0"/>
              <a:t>Avoid delegating responsibilities to employees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93FCD9-1F15-D778-7179-4FE8CE84CCAF}"/>
              </a:ext>
            </a:extLst>
          </p:cNvPr>
          <p:cNvSpPr>
            <a:spLocks noGrp="1"/>
          </p:cNvSpPr>
          <p:nvPr>
            <p:ph type="body" idx="1"/>
          </p:nvPr>
        </p:nvSpPr>
        <p:spPr/>
        <p:txBody>
          <a:bodyPr/>
          <a:lstStyle/>
          <a:p>
            <a:pPr marL="571500" indent="-342900">
              <a:buFont typeface="Arial" panose="020B0604020202020204" pitchFamily="34" charset="0"/>
              <a:buChar char="•"/>
            </a:pPr>
            <a:r>
              <a:rPr lang="en-GB" dirty="0"/>
              <a:t>In today's fast-paced and demanding work environments, achieving a healthy work-life balance has become an essential aspect of employee well-being and organizational success. As both organizations and individuals play crucial roles in fostering work-life balance, it is important to understand their respective responsibilities and obligations. This chapter delves into the various dimensions of work-life balance, including the legal and ethical considerations that shape employers' and employees' roles in ensuring a safe and supportive work environment.</a:t>
            </a:r>
          </a:p>
          <a:p>
            <a:endParaRPr lang="en-GB" dirty="0"/>
          </a:p>
        </p:txBody>
      </p:sp>
      <p:sp>
        <p:nvSpPr>
          <p:cNvPr id="3" name="Text Placeholder 2">
            <a:extLst>
              <a:ext uri="{FF2B5EF4-FFF2-40B4-BE49-F238E27FC236}">
                <a16:creationId xmlns:a16="http://schemas.microsoft.com/office/drawing/2014/main" id="{1CE48B81-1F50-C050-7FB8-E202B763B5B7}"/>
              </a:ext>
            </a:extLst>
          </p:cNvPr>
          <p:cNvSpPr>
            <a:spLocks noGrp="1"/>
          </p:cNvSpPr>
          <p:nvPr>
            <p:ph type="body" idx="2"/>
          </p:nvPr>
        </p:nvSpPr>
        <p:spPr/>
        <p:txBody>
          <a:bodyPr>
            <a:normAutofit fontScale="85000" lnSpcReduction="20000"/>
          </a:bodyPr>
          <a:lstStyle/>
          <a:p>
            <a:r>
              <a:rPr lang="en-GB" sz="3900" dirty="0"/>
              <a:t>01. Introduction to Module 2 </a:t>
            </a:r>
          </a:p>
          <a:p>
            <a:endParaRPr lang="en-GB" dirty="0"/>
          </a:p>
        </p:txBody>
      </p:sp>
    </p:spTree>
    <p:extLst>
      <p:ext uri="{BB962C8B-B14F-4D97-AF65-F5344CB8AC3E}">
        <p14:creationId xmlns:p14="http://schemas.microsoft.com/office/powerpoint/2010/main" val="4222523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2" name="Google Shape;432;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3/4</a:t>
            </a: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4" name="Google Shape;419;p26">
            <a:extLst>
              <a:ext uri="{FF2B5EF4-FFF2-40B4-BE49-F238E27FC236}">
                <a16:creationId xmlns:a16="http://schemas.microsoft.com/office/drawing/2014/main" id="{4C0EF080-4671-F66D-BC07-9DE0735369E3}"/>
              </a:ext>
            </a:extLst>
          </p:cNvPr>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QUESTION 5: What is the purpose of the European Working Time Directive?</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t>To provide family allowances and support schemes in Estonia.</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00B050"/>
                </a:solidFill>
              </a:rPr>
              <a:t>To set out requirements for working time, rest periods, and annual leave within the European Union.</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t>To promote work-life balance and gender equality in various countries.</a:t>
            </a:r>
          </a:p>
          <a:p>
            <a:pPr marL="0" lvl="0" indent="0" algn="l" rtl="0">
              <a:lnSpc>
                <a:spcPct val="90000"/>
              </a:lnSpc>
              <a:spcBef>
                <a:spcPts val="0"/>
              </a:spcBef>
              <a:spcAft>
                <a:spcPts val="0"/>
              </a:spcAft>
              <a:buClr>
                <a:srgbClr val="595959"/>
              </a:buClr>
              <a:buSzPts val="2200"/>
            </a:pPr>
            <a:endParaRPr sz="2200" dirty="0">
              <a:solidFill>
                <a:srgbClr val="595959"/>
              </a:solidFill>
              <a:latin typeface="Calibri"/>
              <a:ea typeface="Calibri"/>
              <a:cs typeface="Calibri"/>
              <a:sym typeface="Calibri"/>
            </a:endParaRPr>
          </a:p>
          <a:p>
            <a:pPr marL="0" lvl="0" indent="0" algn="l" rtl="0">
              <a:lnSpc>
                <a:spcPct val="90000"/>
              </a:lnSpc>
              <a:spcBef>
                <a:spcPts val="1000"/>
              </a:spcBef>
              <a:spcAft>
                <a:spcPts val="0"/>
              </a:spcAft>
              <a:buClr>
                <a:srgbClr val="595959"/>
              </a:buClr>
              <a:buSzPts val="2400"/>
            </a:pPr>
            <a:r>
              <a:rPr lang="en-US" dirty="0"/>
              <a:t>QUESTION 6: Which of the following is a provision typically included in work-life balance and gender equality laws?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Overtime pays regulations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solidFill>
                  <a:srgbClr val="00B050"/>
                </a:solidFill>
              </a:rPr>
              <a:t>Protection against discrimination related to family responsibilities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Requirements for offering flexible work arrangements</a:t>
            </a:r>
            <a:endParaRPr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4/4</a:t>
            </a: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4" name="Google Shape;419;p26">
            <a:extLst>
              <a:ext uri="{FF2B5EF4-FFF2-40B4-BE49-F238E27FC236}">
                <a16:creationId xmlns:a16="http://schemas.microsoft.com/office/drawing/2014/main" id="{FDD5B79F-A65E-3920-5C57-8E5FB7832BB2}"/>
              </a:ext>
            </a:extLst>
          </p:cNvPr>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QUESTION 7: Which of the following is NOT a recommended strategy for achieving work-life balance in the Work-Life Balance Plan?</a:t>
            </a:r>
          </a:p>
          <a:p>
            <a:pPr marL="0" lvl="0" indent="0" algn="l" rtl="0">
              <a:lnSpc>
                <a:spcPct val="90000"/>
              </a:lnSpc>
              <a:spcBef>
                <a:spcPts val="0"/>
              </a:spcBef>
              <a:spcAft>
                <a:spcPts val="0"/>
              </a:spcAft>
              <a:buClr>
                <a:srgbClr val="595959"/>
              </a:buClr>
              <a:buSzPts val="2200"/>
            </a:pPr>
            <a:endParaRPr lang="en-US" sz="2000" dirty="0">
              <a:solidFill>
                <a:schemeClr val="lt1"/>
              </a:solidFill>
              <a:latin typeface="Montserrat Light"/>
              <a:sym typeface="Montserrat Light"/>
            </a:endParaRP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595959"/>
                </a:solidFill>
                <a:latin typeface="Calibri"/>
                <a:ea typeface="Calibri"/>
                <a:cs typeface="Calibri"/>
                <a:sym typeface="Calibri"/>
              </a:rPr>
              <a:t>Setting clear boundaries for working hours</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595959"/>
                </a:solidFill>
                <a:latin typeface="Calibri"/>
                <a:ea typeface="Calibri"/>
                <a:cs typeface="Calibri"/>
                <a:sym typeface="Calibri"/>
              </a:rPr>
              <a:t>Prioritizing tasks using time management techniques</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00B050"/>
                </a:solidFill>
                <a:latin typeface="Calibri"/>
                <a:ea typeface="Calibri"/>
                <a:cs typeface="Calibri"/>
                <a:sym typeface="Calibri"/>
              </a:rPr>
              <a:t>Avoiding regular breaks and working continuously</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endParaRPr sz="2000" dirty="0">
              <a:solidFill>
                <a:srgbClr val="00B050"/>
              </a:solidFill>
              <a:latin typeface="Calibri"/>
              <a:ea typeface="Calibri"/>
              <a:cs typeface="Calibri"/>
              <a:sym typeface="Calibri"/>
            </a:endParaRPr>
          </a:p>
          <a:p>
            <a:pPr marL="0" lvl="0" indent="0" algn="l" rtl="0">
              <a:lnSpc>
                <a:spcPct val="90000"/>
              </a:lnSpc>
              <a:spcBef>
                <a:spcPts val="1000"/>
              </a:spcBef>
              <a:spcAft>
                <a:spcPts val="0"/>
              </a:spcAft>
              <a:buClr>
                <a:srgbClr val="595959"/>
              </a:buClr>
              <a:buSzPts val="2400"/>
            </a:pPr>
            <a:r>
              <a:rPr lang="en-US" dirty="0"/>
              <a:t>QUESTION 8: What is the purpose of regularly reviewing and adjusting your work-life balance strategies?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solidFill>
                  <a:srgbClr val="00B050"/>
                </a:solidFill>
              </a:rPr>
              <a:t>To identify areas for improvement and make necessary changes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To seek feedback from colleagues and mentors</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To build a network of supportive colleagues</a:t>
            </a:r>
            <a:endParaRPr sz="2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428148" y="-22251"/>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a:t>Overview</a:t>
            </a:r>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16648666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lt1"/>
              </a:buClr>
              <a:buSzPts val="2200"/>
              <a:buNone/>
            </a:pPr>
            <a:endParaRPr lang="en-US" dirty="0"/>
          </a:p>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This online course provides a comprehensive overview of work-life balance, emphasizing the roles and responsibilities of both organizations and individuals in achieving this important aspect of employee well-being and organizational success. The course covers various dimensions of work-life balance, including legal and ethical considerations, organizational determinants, legislation supporting work-life balance, examples of organizations that have successfully implemented work-life balance initiatives, and a work-life balance plan suitable for any employee in any </a:t>
            </a:r>
            <a:r>
              <a:rPr lang="en-GB" dirty="0"/>
              <a:t>organisation</a:t>
            </a:r>
            <a:r>
              <a:rPr lang="en-US" dirty="0"/>
              <a:t>.</a:t>
            </a:r>
            <a:endParaRPr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OVERVIEW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Work-life balance is a shared responsibility that requires commitment and cooperation from both the organization and individuals. Organizations have a duty to provide a conducive environment that promotes work-life balance, while individuals must actively manage their personal and professional lives. By understanding these roles, employers and employees can collaborate effectively to create a harmonious work-life integration.</a:t>
            </a:r>
            <a:endParaRPr dirty="0"/>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OVERVIEW</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14158" cy="3763795"/>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Employers and employees have legal and ethical obligations towards work-life balance. Employers are legally mandated to provide a healthy and safe working environment, which includes ensuring reasonable working hours, managing workload effectively, and preventing discrimination or harassment. Likewise, employees have a responsibility to contribute positively to their own work-life balance and adhere to ethical practices within the workplace. This chapter explores the legal framework and ethical considerations that guide both parties in achieving work-life balance.</a:t>
            </a:r>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OVERVIEW </a:t>
            </a:r>
            <a:endParaRPr/>
          </a:p>
        </p:txBody>
      </p:sp>
    </p:spTree>
    <p:extLst>
      <p:ext uri="{BB962C8B-B14F-4D97-AF65-F5344CB8AC3E}">
        <p14:creationId xmlns:p14="http://schemas.microsoft.com/office/powerpoint/2010/main" val="1125625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indent="-342900" algn="just">
              <a:spcBef>
                <a:spcPts val="0"/>
              </a:spcBef>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Promoting work-life balance requires a collaborative effort from organizations, supervisors, and individuals. By understanding their roles, obligations, and the impact of organizational issues, legal frameworks, and best practices, stakeholders can work towards creating a workplace environment that fosters work-life integration, enhances employee well-being, and drives organizational success.</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OVERVIEW</a:t>
            </a:r>
            <a:endParaRPr dirty="0"/>
          </a:p>
        </p:txBody>
      </p:sp>
    </p:spTree>
    <p:extLst>
      <p:ext uri="{BB962C8B-B14F-4D97-AF65-F5344CB8AC3E}">
        <p14:creationId xmlns:p14="http://schemas.microsoft.com/office/powerpoint/2010/main" val="22043976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a:t>www.</a:t>
            </a:r>
            <a:r>
              <a:rPr lang="en-US" b="1"/>
              <a:t>balance</a:t>
            </a:r>
            <a:r>
              <a:rPr lang="en-US"/>
              <a:t>.eu</a:t>
            </a:r>
            <a:endParaRPr/>
          </a:p>
        </p:txBody>
      </p:sp>
      <p:sp>
        <p:nvSpPr>
          <p:cNvPr id="450" name="Google Shape;450;p31"/>
          <p:cNvSpPr txBox="1">
            <a:spLocks noGrp="1"/>
          </p:cNvSpPr>
          <p:nvPr>
            <p:ph type="body" idx="3"/>
          </p:nvPr>
        </p:nvSpPr>
        <p:spPr>
          <a:xfrm>
            <a:off x="642678" y="811348"/>
            <a:ext cx="3195485" cy="1134183"/>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rgbClr val="8A4199"/>
              </a:buClr>
              <a:buSzPts val="5000"/>
              <a:buNone/>
            </a:pPr>
            <a:r>
              <a:rPr lang="en-US" b="1" dirty="0"/>
              <a:t>Go to Module 3: Digital wellbeing</a:t>
            </a:r>
            <a:endParaRPr b="1" dirty="0"/>
          </a:p>
        </p:txBody>
      </p:sp>
      <p:grpSp>
        <p:nvGrpSpPr>
          <p:cNvPr id="451" name="Google Shape;451;p31"/>
          <p:cNvGrpSpPr/>
          <p:nvPr/>
        </p:nvGrpSpPr>
        <p:grpSpPr>
          <a:xfrm>
            <a:off x="1832466" y="5096758"/>
            <a:ext cx="280634" cy="280634"/>
            <a:chOff x="1950027" y="2499889"/>
            <a:chExt cx="850463" cy="850463"/>
          </a:xfrm>
        </p:grpSpPr>
        <p:sp>
          <p:nvSpPr>
            <p:cNvPr id="452" name="Google Shape;45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3" name="Google Shape;453;p31"/>
            <p:cNvGrpSpPr/>
            <p:nvPr/>
          </p:nvGrpSpPr>
          <p:grpSpPr>
            <a:xfrm>
              <a:off x="2107521" y="2657382"/>
              <a:ext cx="535476" cy="535477"/>
              <a:chOff x="2107521" y="2657382"/>
              <a:chExt cx="535476" cy="535477"/>
            </a:xfrm>
          </p:grpSpPr>
          <p:sp>
            <p:nvSpPr>
              <p:cNvPr id="454" name="Google Shape;45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57" name="Google Shape;457;p31"/>
          <p:cNvGrpSpPr/>
          <p:nvPr/>
        </p:nvGrpSpPr>
        <p:grpSpPr>
          <a:xfrm>
            <a:off x="1140235" y="5096758"/>
            <a:ext cx="280634" cy="280634"/>
            <a:chOff x="-147782" y="2499889"/>
            <a:chExt cx="850463" cy="850463"/>
          </a:xfrm>
        </p:grpSpPr>
        <p:sp>
          <p:nvSpPr>
            <p:cNvPr id="458" name="Google Shape;45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0" name="Google Shape;460;p31"/>
          <p:cNvGrpSpPr/>
          <p:nvPr/>
        </p:nvGrpSpPr>
        <p:grpSpPr>
          <a:xfrm>
            <a:off x="2178374" y="5096758"/>
            <a:ext cx="280634" cy="280634"/>
            <a:chOff x="2998302" y="2499889"/>
            <a:chExt cx="850463" cy="850463"/>
          </a:xfrm>
        </p:grpSpPr>
        <p:sp>
          <p:nvSpPr>
            <p:cNvPr id="461" name="Google Shape;46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3" name="Google Shape;463;p31"/>
          <p:cNvGrpSpPr/>
          <p:nvPr/>
        </p:nvGrpSpPr>
        <p:grpSpPr>
          <a:xfrm>
            <a:off x="794328" y="5096758"/>
            <a:ext cx="280634" cy="280842"/>
            <a:chOff x="-1196056" y="2499889"/>
            <a:chExt cx="850463" cy="851092"/>
          </a:xfrm>
        </p:grpSpPr>
        <p:sp>
          <p:nvSpPr>
            <p:cNvPr id="464" name="Google Shape;46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6" name="Google Shape;466;p31"/>
          <p:cNvGrpSpPr/>
          <p:nvPr/>
        </p:nvGrpSpPr>
        <p:grpSpPr>
          <a:xfrm>
            <a:off x="1486351" y="5096758"/>
            <a:ext cx="280634" cy="280634"/>
            <a:chOff x="5339337" y="8702010"/>
            <a:chExt cx="280634" cy="280634"/>
          </a:xfrm>
        </p:grpSpPr>
        <p:sp>
          <p:nvSpPr>
            <p:cNvPr id="467" name="Google Shape;46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68" name="Google Shape;46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70" name="Google Shape;47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a:solidFill>
                  <a:srgbClr val="14B4CB"/>
                </a:solidFill>
                <a:latin typeface="Calibri"/>
                <a:ea typeface="Calibri"/>
                <a:cs typeface="Calibri"/>
                <a:sym typeface="Calibri"/>
              </a:rPr>
              <a:t>Follow Our Journey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761704" y="1279402"/>
            <a:ext cx="4829755" cy="4299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b="0" i="0" dirty="0">
                <a:solidFill>
                  <a:schemeClr val="bg1"/>
                </a:solidFill>
                <a:effectLst/>
                <a:latin typeface="halcyon-regular"/>
              </a:rPr>
              <a:t>“We need to do a better job of putting ourselves higher on our own ‘to-do’ list.” - </a:t>
            </a:r>
            <a:r>
              <a:rPr lang="en-US" b="0" i="1" dirty="0">
                <a:solidFill>
                  <a:schemeClr val="bg1"/>
                </a:solidFill>
                <a:effectLst/>
                <a:latin typeface="halcyon-regular"/>
              </a:rPr>
              <a:t>Michelle Obama, former First Lady</a:t>
            </a:r>
            <a:endParaRPr dirty="0">
              <a:solidFill>
                <a:schemeClr val="bg1"/>
              </a:solidFill>
            </a:endParaRPr>
          </a:p>
        </p:txBody>
      </p:sp>
      <p:sp>
        <p:nvSpPr>
          <p:cNvPr id="276" name="Google Shape;276;p5"/>
          <p:cNvSpPr/>
          <p:nvPr/>
        </p:nvSpPr>
        <p:spPr>
          <a:xfrm>
            <a:off x="2029831" y="110638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76;p5">
            <a:extLst>
              <a:ext uri="{FF2B5EF4-FFF2-40B4-BE49-F238E27FC236}">
                <a16:creationId xmlns:a16="http://schemas.microsoft.com/office/drawing/2014/main" id="{327233DC-B493-4487-0695-36FCD501F596}"/>
              </a:ext>
            </a:extLst>
          </p:cNvPr>
          <p:cNvSpPr/>
          <p:nvPr/>
        </p:nvSpPr>
        <p:spPr>
          <a:xfrm rot="10800000">
            <a:off x="8180027" y="411097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6"/>
          <p:cNvSpPr txBox="1">
            <a:spLocks noGrp="1"/>
          </p:cNvSpPr>
          <p:nvPr>
            <p:ph type="body" idx="1"/>
          </p:nvPr>
        </p:nvSpPr>
        <p:spPr>
          <a:xfrm>
            <a:off x="532156" y="1645357"/>
            <a:ext cx="5652076" cy="3744790"/>
          </a:xfrm>
          <a:prstGeom prst="rect">
            <a:avLst/>
          </a:prstGeom>
          <a:noFill/>
          <a:ln>
            <a:noFill/>
          </a:ln>
        </p:spPr>
        <p:txBody>
          <a:bodyPr spcFirstLastPara="1" wrap="square" lIns="91425" tIns="45700" rIns="91425" bIns="45700" anchor="t" anchorCtr="0">
            <a:noAutofit/>
          </a:bodyPr>
          <a:lstStyle/>
          <a:p>
            <a:pPr marL="0" indent="0" algn="just">
              <a:spcBef>
                <a:spcPts val="0"/>
              </a:spcBef>
            </a:pPr>
            <a:r>
              <a:rPr lang="en-GB" sz="2000" dirty="0">
                <a:effectLst/>
                <a:latin typeface="Calibri" panose="020F0502020204030204" pitchFamily="34" charset="0"/>
                <a:ea typeface="Calibri" panose="020F0502020204030204" pitchFamily="34" charset="0"/>
                <a:cs typeface="Times New Roman" panose="02020603050405020304" pitchFamily="18" charset="0"/>
              </a:rPr>
              <a:t>In today's fast-paced and demanding work environments, achieving a healthy work-life balance has become an essential aspect of employee well-being and organizational success. As both organizations and individuals play crucial roles in fostering work-life balance, it is important to understand their respective responsibilities and obligations. This chapter delves into the various dimensions of work-life balance, including the legal and ethical considerations that shape employers' and employees' roles in ensuring a safe and supportive work environment.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2" name="Google Shape;282;p6"/>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GB" dirty="0"/>
              <a:t>Achieving work-life balance or Introduction</a:t>
            </a:r>
            <a:endParaRPr dirty="0"/>
          </a:p>
        </p:txBody>
      </p:sp>
      <p:pic>
        <p:nvPicPr>
          <p:cNvPr id="283" name="Google Shape;283;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527998" y="787928"/>
            <a:ext cx="10751507" cy="5482911"/>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sz="1800"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Take Care of Your Well-being:</a:t>
            </a:r>
            <a:endParaRPr lang="et-EE" sz="1800"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Schedule breaks: Incorporate regular breaks throughout your workday to recharge, stretch, or engage in relaxation techniques like deep breathing or meditation.</a:t>
            </a:r>
            <a:endParaRPr lang="et-E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Exercise and physical activity: Allocate time for physical exercise, whether it's walking, jogging, yoga, or any other activity that helps you stay active and reduces stress.</a:t>
            </a:r>
            <a:endParaRPr lang="et-E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Practice self-care: Engage in activities that promote self-care and mental well-being, such as reading, listening to music, spending time in nature, or pursuing a hobby.</a:t>
            </a:r>
          </a:p>
          <a:p>
            <a:pPr marL="57150" marR="0" indent="-285750">
              <a:lnSpc>
                <a:spcPct val="107000"/>
              </a:lnSpc>
              <a:spcBef>
                <a:spcPts val="0"/>
              </a:spcBef>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solidFill>
                  <a:srgbClr val="8A4199"/>
                </a:solidFill>
                <a:latin typeface="Calibri" panose="020F0502020204030204" pitchFamily="34" charset="0"/>
                <a:ea typeface="Calibri" panose="020F0502020204030204" pitchFamily="34" charset="0"/>
                <a:cs typeface="Times New Roman" panose="02020603050405020304" pitchFamily="18" charset="0"/>
              </a:rPr>
              <a:t>Seek Support and Collaboration:</a:t>
            </a:r>
            <a:endParaRPr lang="et-EE" sz="1800"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Seek support from colleagues: Build a network of supportive colleagues with whom you can share concerns, seek advice, and discuss work-related challenges.</a:t>
            </a: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Collaborate and delegate: Foster a culture of collaboration and support within your team, encouraging shared responsibilities and assisting each other when necessary.</a:t>
            </a:r>
          </a:p>
          <a:p>
            <a:pPr marL="57150" indent="-285750">
              <a:lnSpc>
                <a:spcPct val="107000"/>
              </a:lnSpc>
              <a:spcBef>
                <a:spcPts val="0"/>
              </a:spcBef>
              <a:spcAft>
                <a:spcPts val="800"/>
              </a:spcAft>
              <a:buFont typeface="Arial" panose="020B0604020202020204" pitchFamily="34" charset="0"/>
              <a:buChar char="•"/>
            </a:pP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solidFill>
                  <a:srgbClr val="8A4199"/>
                </a:solidFill>
                <a:latin typeface="Calibri" panose="020F0502020204030204" pitchFamily="34" charset="0"/>
                <a:ea typeface="Calibri" panose="020F0502020204030204" pitchFamily="34" charset="0"/>
                <a:cs typeface="Times New Roman" panose="02020603050405020304" pitchFamily="18" charset="0"/>
              </a:rPr>
              <a:t>Regularly Review and Adjust:</a:t>
            </a:r>
            <a:endParaRPr lang="et-EE" sz="1800"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Reflect on your progress: Regularly assess your work-life balance and make adjustments as needed. Be open to refining your strategies and adapting to changing circumstances.</a:t>
            </a:r>
            <a:endParaRPr lang="et-EE" sz="1400" dirty="0">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Seek feedback: Request feedback from supervisors, colleagues, or mentors to gain insights into your work performance and areas for improvement.</a:t>
            </a: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678507" y="207410"/>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 </a:t>
            </a:r>
            <a:r>
              <a:rPr lang="en-US" sz="2200" dirty="0"/>
              <a:t>Tips for work life-balance</a:t>
            </a:r>
            <a:endParaRPr sz="2200" dirty="0"/>
          </a:p>
        </p:txBody>
      </p:sp>
    </p:spTree>
    <p:extLst>
      <p:ext uri="{BB962C8B-B14F-4D97-AF65-F5344CB8AC3E}">
        <p14:creationId xmlns:p14="http://schemas.microsoft.com/office/powerpoint/2010/main" val="1810163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651976" y="749201"/>
            <a:ext cx="4939483" cy="4445500"/>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“Never get so busy making a living that you forget to make a life.” – Dolly Parton</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74F9E545-13E6-DBCD-5565-7269EC9E7F88}"/>
              </a:ext>
            </a:extLst>
          </p:cNvPr>
          <p:cNvSpPr/>
          <p:nvPr/>
        </p:nvSpPr>
        <p:spPr>
          <a:xfrm rot="10986205">
            <a:off x="7721348" y="3935186"/>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362833" y="602336"/>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a:t>Roles and responsibilities in promoting work-life balance</a:t>
            </a:r>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2.1</a:t>
            </a:r>
            <a:endParaRPr dirty="0"/>
          </a:p>
        </p:txBody>
      </p:sp>
    </p:spTree>
    <p:extLst>
      <p:ext uri="{BB962C8B-B14F-4D97-AF65-F5344CB8AC3E}">
        <p14:creationId xmlns:p14="http://schemas.microsoft.com/office/powerpoint/2010/main" val="264522268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1315</TotalTime>
  <Words>3840</Words>
  <Application>Microsoft Office PowerPoint</Application>
  <PresentationFormat>Widescreen</PresentationFormat>
  <Paragraphs>281</Paragraphs>
  <Slides>47</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halcyon-regular</vt:lpstr>
      <vt:lpstr>Inter</vt:lpstr>
      <vt:lpstr>Montserrat</vt:lpstr>
      <vt:lpstr>Google Sans</vt:lpstr>
      <vt:lpstr>Wingdings</vt:lpstr>
      <vt:lpstr>Söhne</vt:lpstr>
      <vt:lpstr>Calibri</vt:lpstr>
      <vt:lpstr>Arial</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Microsoft Office User</dc:creator>
  <cp:lastModifiedBy>aine hamill</cp:lastModifiedBy>
  <cp:revision>10</cp:revision>
  <dcterms:created xsi:type="dcterms:W3CDTF">2022-08-04T07:13:02Z</dcterms:created>
  <dcterms:modified xsi:type="dcterms:W3CDTF">2023-08-01T11:52:56Z</dcterms:modified>
</cp:coreProperties>
</file>